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8" r:id="rId3"/>
    <p:sldId id="259" r:id="rId4"/>
    <p:sldId id="260" r:id="rId5"/>
    <p:sldId id="273" r:id="rId6"/>
    <p:sldId id="279" r:id="rId7"/>
    <p:sldId id="280" r:id="rId8"/>
    <p:sldId id="281" r:id="rId9"/>
    <p:sldId id="288" r:id="rId10"/>
    <p:sldId id="261" r:id="rId11"/>
    <p:sldId id="262" r:id="rId12"/>
    <p:sldId id="263" r:id="rId13"/>
    <p:sldId id="264" r:id="rId14"/>
    <p:sldId id="265" r:id="rId15"/>
    <p:sldId id="267" r:id="rId16"/>
    <p:sldId id="289" r:id="rId17"/>
    <p:sldId id="268" r:id="rId18"/>
    <p:sldId id="269" r:id="rId19"/>
    <p:sldId id="270" r:id="rId20"/>
    <p:sldId id="290" r:id="rId21"/>
    <p:sldId id="283" r:id="rId22"/>
    <p:sldId id="284" r:id="rId23"/>
    <p:sldId id="285" r:id="rId24"/>
    <p:sldId id="286" r:id="rId25"/>
    <p:sldId id="287" r:id="rId26"/>
    <p:sldId id="29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ACC6"/>
    <a:srgbClr val="8064A2"/>
    <a:srgbClr val="1F497D"/>
    <a:srgbClr val="FFC000"/>
    <a:srgbClr val="F79646"/>
    <a:srgbClr val="4F81BD"/>
    <a:srgbClr val="9BBB59"/>
    <a:srgbClr val="C050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8" autoAdjust="0"/>
    <p:restoredTop sz="94660"/>
  </p:normalViewPr>
  <p:slideViewPr>
    <p:cSldViewPr snapToGrid="0">
      <p:cViewPr>
        <p:scale>
          <a:sx n="66" d="100"/>
          <a:sy n="66" d="100"/>
        </p:scale>
        <p:origin x="1362" y="87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6278F-9EB7-4A92-9CA5-EBC38880CA0E}" type="datetimeFigureOut">
              <a:rPr lang="zh-CN" altLang="en-US" smtClean="0"/>
              <a:t>2019/10/10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A88DF3-746F-46F1-8656-5364EB168823}" type="slidenum">
              <a:rPr lang="zh-CN" altLang="en-US" smtClean="0"/>
              <a:t>‹#›</a:t>
            </a:fld>
            <a:endParaRPr lang="zh-CN" altLang="en-US"/>
          </a:p>
        </p:txBody>
      </p:sp>
    </p:spTree>
    <p:extLst>
      <p:ext uri="{BB962C8B-B14F-4D97-AF65-F5344CB8AC3E}">
        <p14:creationId xmlns:p14="http://schemas.microsoft.com/office/powerpoint/2010/main" val="1829919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6</a:t>
            </a:fld>
            <a:endParaRPr lang="zh-CN" altLang="en-US"/>
          </a:p>
        </p:txBody>
      </p:sp>
    </p:spTree>
    <p:extLst>
      <p:ext uri="{BB962C8B-B14F-4D97-AF65-F5344CB8AC3E}">
        <p14:creationId xmlns:p14="http://schemas.microsoft.com/office/powerpoint/2010/main" val="2018196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7</a:t>
            </a:fld>
            <a:endParaRPr lang="zh-CN" altLang="en-US"/>
          </a:p>
        </p:txBody>
      </p:sp>
    </p:spTree>
    <p:extLst>
      <p:ext uri="{BB962C8B-B14F-4D97-AF65-F5344CB8AC3E}">
        <p14:creationId xmlns:p14="http://schemas.microsoft.com/office/powerpoint/2010/main" val="841341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8</a:t>
            </a:fld>
            <a:endParaRPr lang="zh-CN" altLang="en-US"/>
          </a:p>
        </p:txBody>
      </p:sp>
    </p:spTree>
    <p:extLst>
      <p:ext uri="{BB962C8B-B14F-4D97-AF65-F5344CB8AC3E}">
        <p14:creationId xmlns:p14="http://schemas.microsoft.com/office/powerpoint/2010/main" val="446401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10</a:t>
            </a:fld>
            <a:endParaRPr lang="zh-CN" altLang="en-US"/>
          </a:p>
        </p:txBody>
      </p:sp>
    </p:spTree>
    <p:extLst>
      <p:ext uri="{BB962C8B-B14F-4D97-AF65-F5344CB8AC3E}">
        <p14:creationId xmlns:p14="http://schemas.microsoft.com/office/powerpoint/2010/main" val="1045819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15</a:t>
            </a:fld>
            <a:endParaRPr lang="zh-CN" altLang="en-US"/>
          </a:p>
        </p:txBody>
      </p:sp>
    </p:spTree>
    <p:extLst>
      <p:ext uri="{BB962C8B-B14F-4D97-AF65-F5344CB8AC3E}">
        <p14:creationId xmlns:p14="http://schemas.microsoft.com/office/powerpoint/2010/main" val="3796854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17</a:t>
            </a:fld>
            <a:endParaRPr lang="zh-CN" altLang="en-US"/>
          </a:p>
        </p:txBody>
      </p:sp>
    </p:spTree>
    <p:extLst>
      <p:ext uri="{BB962C8B-B14F-4D97-AF65-F5344CB8AC3E}">
        <p14:creationId xmlns:p14="http://schemas.microsoft.com/office/powerpoint/2010/main" val="2062599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18</a:t>
            </a:fld>
            <a:endParaRPr lang="zh-CN" altLang="en-US"/>
          </a:p>
        </p:txBody>
      </p:sp>
    </p:spTree>
    <p:extLst>
      <p:ext uri="{BB962C8B-B14F-4D97-AF65-F5344CB8AC3E}">
        <p14:creationId xmlns:p14="http://schemas.microsoft.com/office/powerpoint/2010/main" val="3101178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19</a:t>
            </a:fld>
            <a:endParaRPr lang="zh-CN" altLang="en-US"/>
          </a:p>
        </p:txBody>
      </p:sp>
    </p:spTree>
    <p:extLst>
      <p:ext uri="{BB962C8B-B14F-4D97-AF65-F5344CB8AC3E}">
        <p14:creationId xmlns:p14="http://schemas.microsoft.com/office/powerpoint/2010/main" val="1219269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2020797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15487709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31219635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68101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3DA360F-694D-4F84-B1C2-82C183DEF449}" type="slidenum">
              <a:rPr lang="zh-CN" altLang="en-US" smtClean="0"/>
              <a:t>‹#›</a:t>
            </a:fld>
            <a:endParaRPr lang="zh-CN" altLang="en-US"/>
          </a:p>
        </p:txBody>
      </p:sp>
      <p:grpSp>
        <p:nvGrpSpPr>
          <p:cNvPr id="7" name="Group 4"/>
          <p:cNvGrpSpPr>
            <a:grpSpLocks noChangeAspect="1"/>
          </p:cNvGrpSpPr>
          <p:nvPr userDrawn="1"/>
        </p:nvGrpSpPr>
        <p:grpSpPr bwMode="auto">
          <a:xfrm rot="18086203">
            <a:off x="11446677" y="5865719"/>
            <a:ext cx="728646" cy="1475509"/>
            <a:chOff x="3122" y="315"/>
            <a:chExt cx="1160" cy="2349"/>
          </a:xfrm>
        </p:grpSpPr>
        <p:sp>
          <p:nvSpPr>
            <p:cNvPr id="8"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9"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0"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1"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2"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3"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4"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5"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dirty="0">
                <a:solidFill>
                  <a:schemeClr val="bg1"/>
                </a:solidFill>
              </a:endParaRPr>
            </a:p>
          </p:txBody>
        </p:sp>
        <p:sp>
          <p:nvSpPr>
            <p:cNvPr id="16"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7"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8"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9"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0"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2"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3"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4"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sp>
        <p:nvSpPr>
          <p:cNvPr id="25" name="灯片编号占位符 5"/>
          <p:cNvSpPr txBox="1">
            <a:spLocks/>
          </p:cNvSpPr>
          <p:nvPr userDrawn="1"/>
        </p:nvSpPr>
        <p:spPr>
          <a:xfrm>
            <a:off x="9344553" y="6420912"/>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DA360F-694D-4F84-B1C2-82C183DEF449}" type="slidenum">
              <a:rPr lang="zh-CN" altLang="en-US" smtClean="0"/>
              <a:pPr/>
              <a:t>‹#›</a:t>
            </a:fld>
            <a:endParaRPr lang="zh-CN" altLang="en-US"/>
          </a:p>
        </p:txBody>
      </p:sp>
      <p:sp>
        <p:nvSpPr>
          <p:cNvPr id="26" name="Freeform 5"/>
          <p:cNvSpPr>
            <a:spLocks/>
          </p:cNvSpPr>
          <p:nvPr userDrawn="1"/>
        </p:nvSpPr>
        <p:spPr bwMode="auto">
          <a:xfrm flipH="1">
            <a:off x="317476" y="87280"/>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PA_矩形 259"/>
          <p:cNvSpPr>
            <a:spLocks noChangeArrowheads="1"/>
          </p:cNvSpPr>
          <p:nvPr userDrawn="1">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28" name="文本框 23"/>
          <p:cNvSpPr txBox="1"/>
          <p:nvPr userDrawn="1"/>
        </p:nvSpPr>
        <p:spPr>
          <a:xfrm>
            <a:off x="317476" y="263743"/>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C0504D"/>
                </a:solidFill>
                <a:uLnTx/>
                <a:uFillTx/>
                <a:latin typeface="微软雅黑" panose="020B0503020204020204" pitchFamily="34" charset="-122"/>
                <a:ea typeface="微软雅黑" panose="020B0503020204020204" pitchFamily="34" charset="-122"/>
                <a:cs typeface="Arial" panose="020B0604020202020204" pitchFamily="34" charset="0"/>
              </a:rPr>
              <a:t>1</a:t>
            </a:r>
            <a:r>
              <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1921153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28" name="Group 4"/>
          <p:cNvGrpSpPr>
            <a:grpSpLocks noChangeAspect="1"/>
          </p:cNvGrpSpPr>
          <p:nvPr userDrawn="1"/>
        </p:nvGrpSpPr>
        <p:grpSpPr bwMode="auto">
          <a:xfrm rot="18086203">
            <a:off x="11446677" y="5865719"/>
            <a:ext cx="728646" cy="1475509"/>
            <a:chOff x="3122" y="315"/>
            <a:chExt cx="1160" cy="2349"/>
          </a:xfrm>
        </p:grpSpPr>
        <p:sp>
          <p:nvSpPr>
            <p:cNvPr id="29"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0"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1"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2"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3"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4"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5"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6"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dirty="0">
                <a:solidFill>
                  <a:schemeClr val="bg1"/>
                </a:solidFill>
              </a:endParaRPr>
            </a:p>
          </p:txBody>
        </p:sp>
        <p:sp>
          <p:nvSpPr>
            <p:cNvPr id="37"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8"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9"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0"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1"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2"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3"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4"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5"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sp>
        <p:nvSpPr>
          <p:cNvPr id="6" name="灯片编号占位符 5"/>
          <p:cNvSpPr>
            <a:spLocks noGrp="1"/>
          </p:cNvSpPr>
          <p:nvPr>
            <p:ph type="sldNum" sz="quarter" idx="12"/>
          </p:nvPr>
        </p:nvSpPr>
        <p:spPr/>
        <p:txBody>
          <a:bodyPr/>
          <a:lstStyle/>
          <a:p>
            <a:fld id="{C3DA360F-694D-4F84-B1C2-82C183DEF449}" type="slidenum">
              <a:rPr lang="zh-CN" altLang="en-US" smtClean="0"/>
              <a:t>‹#›</a:t>
            </a:fld>
            <a:endParaRPr lang="zh-CN" altLang="en-US"/>
          </a:p>
        </p:txBody>
      </p:sp>
      <p:sp>
        <p:nvSpPr>
          <p:cNvPr id="7" name="Freeform 5"/>
          <p:cNvSpPr>
            <a:spLocks/>
          </p:cNvSpPr>
          <p:nvPr userDrawn="1"/>
        </p:nvSpPr>
        <p:spPr bwMode="auto">
          <a:xfrm flipH="1">
            <a:off x="317476" y="87280"/>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PA_矩形 259"/>
          <p:cNvSpPr>
            <a:spLocks noChangeArrowheads="1"/>
          </p:cNvSpPr>
          <p:nvPr userDrawn="1">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9" name="文本框 23"/>
          <p:cNvSpPr txBox="1"/>
          <p:nvPr userDrawn="1"/>
        </p:nvSpPr>
        <p:spPr>
          <a:xfrm>
            <a:off x="317476" y="263743"/>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C0504D"/>
                </a:solidFill>
                <a:uLnTx/>
                <a:uFillTx/>
                <a:latin typeface="微软雅黑" panose="020B0503020204020204" pitchFamily="34" charset="-122"/>
                <a:ea typeface="微软雅黑" panose="020B0503020204020204" pitchFamily="34" charset="-122"/>
                <a:cs typeface="Arial" panose="020B0604020202020204" pitchFamily="34" charset="0"/>
              </a:rPr>
              <a:t>2</a:t>
            </a:r>
            <a:r>
              <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16914145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C3DA360F-694D-4F84-B1C2-82C183DEF449}" type="slidenum">
              <a:rPr lang="zh-CN" altLang="en-US" smtClean="0"/>
              <a:t>‹#›</a:t>
            </a:fld>
            <a:endParaRPr lang="zh-CN" altLang="en-US"/>
          </a:p>
        </p:txBody>
      </p:sp>
      <p:sp>
        <p:nvSpPr>
          <p:cNvPr id="31" name="灯片编号占位符 5"/>
          <p:cNvSpPr txBox="1">
            <a:spLocks/>
          </p:cNvSpPr>
          <p:nvPr userDrawn="1"/>
        </p:nvSpPr>
        <p:spPr>
          <a:xfrm>
            <a:off x="9344553" y="6420912"/>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DA360F-694D-4F84-B1C2-82C183DEF449}" type="slidenum">
              <a:rPr lang="zh-CN" altLang="en-US" smtClean="0"/>
              <a:pPr/>
              <a:t>‹#›</a:t>
            </a:fld>
            <a:endParaRPr lang="zh-CN" altLang="en-US"/>
          </a:p>
        </p:txBody>
      </p:sp>
      <p:grpSp>
        <p:nvGrpSpPr>
          <p:cNvPr id="32" name="Group 4"/>
          <p:cNvGrpSpPr>
            <a:grpSpLocks noChangeAspect="1"/>
          </p:cNvGrpSpPr>
          <p:nvPr userDrawn="1"/>
        </p:nvGrpSpPr>
        <p:grpSpPr bwMode="auto">
          <a:xfrm rot="18086203">
            <a:off x="11446677" y="5865719"/>
            <a:ext cx="728646" cy="1475509"/>
            <a:chOff x="3122" y="315"/>
            <a:chExt cx="1160" cy="2349"/>
          </a:xfrm>
        </p:grpSpPr>
        <p:sp>
          <p:nvSpPr>
            <p:cNvPr id="33"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4"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5"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6"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7"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8"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39"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0"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dirty="0">
                <a:solidFill>
                  <a:schemeClr val="bg1"/>
                </a:solidFill>
              </a:endParaRPr>
            </a:p>
          </p:txBody>
        </p:sp>
        <p:sp>
          <p:nvSpPr>
            <p:cNvPr id="41"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2"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3"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4"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5"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6"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7"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8"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49"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sp>
        <p:nvSpPr>
          <p:cNvPr id="50" name="灯片编号占位符 5"/>
          <p:cNvSpPr txBox="1">
            <a:spLocks/>
          </p:cNvSpPr>
          <p:nvPr userDrawn="1"/>
        </p:nvSpPr>
        <p:spPr>
          <a:xfrm>
            <a:off x="9344553" y="6420912"/>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DA360F-694D-4F84-B1C2-82C183DEF449}" type="slidenum">
              <a:rPr lang="zh-CN" altLang="en-US" smtClean="0"/>
              <a:pPr/>
              <a:t>‹#›</a:t>
            </a:fld>
            <a:endParaRPr lang="zh-CN" altLang="en-US"/>
          </a:p>
        </p:txBody>
      </p:sp>
      <p:sp>
        <p:nvSpPr>
          <p:cNvPr id="51" name="Freeform 5"/>
          <p:cNvSpPr>
            <a:spLocks/>
          </p:cNvSpPr>
          <p:nvPr userDrawn="1"/>
        </p:nvSpPr>
        <p:spPr bwMode="auto">
          <a:xfrm flipH="1">
            <a:off x="317476" y="87280"/>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PA_矩形 259"/>
          <p:cNvSpPr>
            <a:spLocks noChangeArrowheads="1"/>
          </p:cNvSpPr>
          <p:nvPr userDrawn="1">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53" name="文本框 23"/>
          <p:cNvSpPr txBox="1"/>
          <p:nvPr userDrawn="1"/>
        </p:nvSpPr>
        <p:spPr>
          <a:xfrm>
            <a:off x="317476" y="263743"/>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C0504D"/>
                </a:solidFill>
                <a:uLnTx/>
                <a:uFillTx/>
                <a:latin typeface="微软雅黑" panose="020B0503020204020204" pitchFamily="34" charset="-122"/>
                <a:ea typeface="微软雅黑" panose="020B0503020204020204" pitchFamily="34" charset="-122"/>
                <a:cs typeface="Arial" panose="020B0604020202020204" pitchFamily="34" charset="0"/>
              </a:rPr>
              <a:t>3</a:t>
            </a:r>
            <a:r>
              <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09166330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9" name="灯片编号占位符 8"/>
          <p:cNvSpPr>
            <a:spLocks noGrp="1"/>
          </p:cNvSpPr>
          <p:nvPr>
            <p:ph type="sldNum" sz="quarter" idx="12"/>
          </p:nvPr>
        </p:nvSpPr>
        <p:spPr/>
        <p:txBody>
          <a:bodyPr/>
          <a:lstStyle/>
          <a:p>
            <a:fld id="{C3DA360F-694D-4F84-B1C2-82C183DEF449}" type="slidenum">
              <a:rPr lang="zh-CN" altLang="en-US" smtClean="0"/>
              <a:t>‹#›</a:t>
            </a:fld>
            <a:endParaRPr lang="zh-CN" altLang="en-US"/>
          </a:p>
        </p:txBody>
      </p:sp>
      <p:sp>
        <p:nvSpPr>
          <p:cNvPr id="10" name="灯片编号占位符 5"/>
          <p:cNvSpPr txBox="1">
            <a:spLocks/>
          </p:cNvSpPr>
          <p:nvPr userDrawn="1"/>
        </p:nvSpPr>
        <p:spPr>
          <a:xfrm>
            <a:off x="9344553" y="6420912"/>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DA360F-694D-4F84-B1C2-82C183DEF449}" type="slidenum">
              <a:rPr lang="zh-CN" altLang="en-US" smtClean="0"/>
              <a:pPr/>
              <a:t>‹#›</a:t>
            </a:fld>
            <a:endParaRPr lang="zh-CN" altLang="en-US"/>
          </a:p>
        </p:txBody>
      </p:sp>
      <p:grpSp>
        <p:nvGrpSpPr>
          <p:cNvPr id="11" name="Group 4"/>
          <p:cNvGrpSpPr>
            <a:grpSpLocks noChangeAspect="1"/>
          </p:cNvGrpSpPr>
          <p:nvPr userDrawn="1"/>
        </p:nvGrpSpPr>
        <p:grpSpPr bwMode="auto">
          <a:xfrm rot="18086203">
            <a:off x="11446677" y="5865719"/>
            <a:ext cx="728646" cy="1475509"/>
            <a:chOff x="3122" y="315"/>
            <a:chExt cx="1160" cy="2349"/>
          </a:xfrm>
        </p:grpSpPr>
        <p:sp>
          <p:nvSpPr>
            <p:cNvPr id="12"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3"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4"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5"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6"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7"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8"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19"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dirty="0">
                <a:solidFill>
                  <a:schemeClr val="bg1"/>
                </a:solidFill>
              </a:endParaRPr>
            </a:p>
          </p:txBody>
        </p:sp>
        <p:sp>
          <p:nvSpPr>
            <p:cNvPr id="20"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1"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2"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3"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4"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5"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6"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7"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sp>
          <p:nvSpPr>
            <p:cNvPr id="28"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endParaRPr>
            </a:p>
          </p:txBody>
        </p:sp>
      </p:grpSp>
      <p:sp>
        <p:nvSpPr>
          <p:cNvPr id="29" name="灯片编号占位符 5"/>
          <p:cNvSpPr txBox="1">
            <a:spLocks/>
          </p:cNvSpPr>
          <p:nvPr userDrawn="1"/>
        </p:nvSpPr>
        <p:spPr>
          <a:xfrm>
            <a:off x="9344553" y="6420912"/>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DA360F-694D-4F84-B1C2-82C183DEF449}" type="slidenum">
              <a:rPr lang="zh-CN" altLang="en-US" smtClean="0"/>
              <a:pPr/>
              <a:t>‹#›</a:t>
            </a:fld>
            <a:endParaRPr lang="zh-CN" altLang="en-US"/>
          </a:p>
        </p:txBody>
      </p:sp>
      <p:sp>
        <p:nvSpPr>
          <p:cNvPr id="30" name="Freeform 5"/>
          <p:cNvSpPr>
            <a:spLocks/>
          </p:cNvSpPr>
          <p:nvPr userDrawn="1"/>
        </p:nvSpPr>
        <p:spPr bwMode="auto">
          <a:xfrm flipH="1">
            <a:off x="317476" y="87280"/>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PA_矩形 259"/>
          <p:cNvSpPr>
            <a:spLocks noChangeArrowheads="1"/>
          </p:cNvSpPr>
          <p:nvPr userDrawn="1">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32" name="文本框 23"/>
          <p:cNvSpPr txBox="1"/>
          <p:nvPr userDrawn="1"/>
        </p:nvSpPr>
        <p:spPr>
          <a:xfrm>
            <a:off x="317476" y="263743"/>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C0504D"/>
                </a:solidFill>
                <a:uLnTx/>
                <a:uFillTx/>
                <a:latin typeface="微软雅黑" panose="020B0503020204020204" pitchFamily="34" charset="-122"/>
                <a:ea typeface="微软雅黑" panose="020B0503020204020204" pitchFamily="34" charset="-122"/>
                <a:cs typeface="Arial" panose="020B0604020202020204" pitchFamily="34" charset="0"/>
              </a:rPr>
              <a:t>4</a:t>
            </a:r>
            <a:r>
              <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67081609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34002199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345905984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299190281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D63385A-A3F5-402C-BE86-F74126F443A9}" type="datetimeFigureOut">
              <a:rPr lang="zh-CN" altLang="en-US" smtClean="0"/>
              <a:t>2019/10/10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DA360F-694D-4F84-B1C2-82C183DEF449}" type="slidenum">
              <a:rPr lang="zh-CN" altLang="en-US" smtClean="0"/>
              <a:t>‹#›</a:t>
            </a:fld>
            <a:endParaRPr lang="zh-CN" altLang="en-US"/>
          </a:p>
        </p:txBody>
      </p:sp>
    </p:spTree>
    <p:extLst>
      <p:ext uri="{BB962C8B-B14F-4D97-AF65-F5344CB8AC3E}">
        <p14:creationId xmlns:p14="http://schemas.microsoft.com/office/powerpoint/2010/main" val="47817420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3385A-A3F5-402C-BE86-F74126F443A9}" type="datetimeFigureOut">
              <a:rPr lang="zh-CN" altLang="en-US" smtClean="0"/>
              <a:t>2019/10/10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344553" y="6420912"/>
            <a:ext cx="2743200" cy="365125"/>
          </a:xfrm>
          <a:prstGeom prst="rect">
            <a:avLst/>
          </a:prstGeom>
        </p:spPr>
        <p:txBody>
          <a:bodyPr vert="horz" lIns="91440" tIns="45720" rIns="91440" bIns="45720" rtlCol="0" anchor="ctr"/>
          <a:lstStyle>
            <a:lvl1pPr algn="r">
              <a:defRPr sz="1400" b="1">
                <a:solidFill>
                  <a:schemeClr val="bg1"/>
                </a:solidFill>
              </a:defRPr>
            </a:lvl1pPr>
          </a:lstStyle>
          <a:p>
            <a:fld id="{C3DA360F-694D-4F84-B1C2-82C183DEF449}" type="slidenum">
              <a:rPr lang="zh-CN" altLang="en-US" smtClean="0"/>
              <a:pPr/>
              <a:t>‹#›</a:t>
            </a:fld>
            <a:endParaRPr lang="zh-CN" altLang="en-US"/>
          </a:p>
        </p:txBody>
      </p:sp>
    </p:spTree>
    <p:extLst>
      <p:ext uri="{BB962C8B-B14F-4D97-AF65-F5344CB8AC3E}">
        <p14:creationId xmlns:p14="http://schemas.microsoft.com/office/powerpoint/2010/main" val="3616964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44.jpeg"/><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34" Type="http://schemas.openxmlformats.org/officeDocument/2006/relationships/image" Target="../media/image33.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33" Type="http://schemas.openxmlformats.org/officeDocument/2006/relationships/image" Target="../media/image32.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32" Type="http://schemas.openxmlformats.org/officeDocument/2006/relationships/image" Target="../media/image31.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 Id="rId8"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grpSp>
        <p:nvGrpSpPr>
          <p:cNvPr id="2" name="组合 1"/>
          <p:cNvGrpSpPr/>
          <p:nvPr/>
        </p:nvGrpSpPr>
        <p:grpSpPr>
          <a:xfrm>
            <a:off x="-1159631" y="3891151"/>
            <a:ext cx="7471968" cy="4162141"/>
            <a:chOff x="-709684" y="3821373"/>
            <a:chExt cx="7471968" cy="4162141"/>
          </a:xfrm>
        </p:grpSpPr>
        <p:sp>
          <p:nvSpPr>
            <p:cNvPr id="60" name="椭圆 59"/>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flipH="1">
            <a:off x="5885358" y="3891151"/>
            <a:ext cx="7537649" cy="4162141"/>
            <a:chOff x="-557284" y="3973773"/>
            <a:chExt cx="7471968" cy="4162141"/>
          </a:xfrm>
        </p:grpSpPr>
        <p:sp>
          <p:nvSpPr>
            <p:cNvPr id="15" name="椭圆 14"/>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417079" y="4229247"/>
            <a:ext cx="7484742" cy="1703111"/>
            <a:chOff x="3346521" y="4229247"/>
            <a:chExt cx="5062642" cy="1703111"/>
          </a:xfrm>
        </p:grpSpPr>
        <p:sp>
          <p:nvSpPr>
            <p:cNvPr id="14" name="文本框 13"/>
            <p:cNvSpPr txBox="1"/>
            <p:nvPr/>
          </p:nvSpPr>
          <p:spPr>
            <a:xfrm>
              <a:off x="3346521" y="4229247"/>
              <a:ext cx="5062642" cy="769441"/>
            </a:xfrm>
            <a:prstGeom prst="rect">
              <a:avLst/>
            </a:prstGeom>
            <a:noFill/>
          </p:spPr>
          <p:txBody>
            <a:bodyPr wrap="non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简洁扁平化工作计划</a:t>
              </a:r>
              <a:r>
                <a:rPr lang="en-US" altLang="zh-CN" sz="4400" b="1" dirty="0" smtClean="0">
                  <a:solidFill>
                    <a:schemeClr val="bg1"/>
                  </a:solidFill>
                  <a:latin typeface="微软雅黑" panose="020B0503020204020204" pitchFamily="34" charset="-122"/>
                  <a:ea typeface="微软雅黑" panose="020B0503020204020204" pitchFamily="34" charset="-122"/>
                </a:rPr>
                <a:t>PPT</a:t>
              </a:r>
              <a:r>
                <a:rPr lang="zh-CN" altLang="en-US" sz="4400" b="1" dirty="0" smtClean="0">
                  <a:solidFill>
                    <a:schemeClr val="bg1"/>
                  </a:solidFill>
                  <a:latin typeface="微软雅黑" panose="020B0503020204020204" pitchFamily="34" charset="-122"/>
                  <a:ea typeface="微软雅黑" panose="020B0503020204020204" pitchFamily="34" charset="-122"/>
                </a:rPr>
                <a:t>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414005" y="5624581"/>
              <a:ext cx="2835565" cy="307777"/>
            </a:xfrm>
            <a:prstGeom prst="rect">
              <a:avLst/>
            </a:prstGeom>
            <a:noFill/>
          </p:spPr>
          <p:txBody>
            <a:bodyPr wrap="none" rtlCol="0">
              <a:spAutoFit/>
            </a:bodyPr>
            <a:lstStyle/>
            <a:p>
              <a:pPr algn="ctr"/>
              <a:r>
                <a:rPr lang="en-US" altLang="zh-CN" sz="1400" dirty="0">
                  <a:solidFill>
                    <a:schemeClr val="bg1"/>
                  </a:solidFill>
                  <a:latin typeface="Fedra Sans Std Medium" panose="020B0604040000020004" pitchFamily="34" charset="0"/>
                </a:rPr>
                <a:t>Insert</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the</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head</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content</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communication</a:t>
              </a:r>
              <a:r>
                <a:rPr lang="zh-CN" altLang="en-US" sz="1400" dirty="0">
                  <a:solidFill>
                    <a:schemeClr val="bg1"/>
                  </a:solidFill>
                  <a:latin typeface="Fedra Sans Std Medium" panose="020B0604040000020004" pitchFamily="34" charset="0"/>
                </a:rPr>
                <a:t> </a:t>
              </a:r>
              <a:r>
                <a:rPr lang="en-US" altLang="zh-CN" sz="1400" dirty="0" err="1">
                  <a:solidFill>
                    <a:schemeClr val="bg1"/>
                  </a:solidFill>
                  <a:latin typeface="Fedra Sans Std Medium" panose="020B0604040000020004" pitchFamily="34" charset="0"/>
                </a:rPr>
                <a:t>edudcation</a:t>
              </a:r>
              <a:endParaRPr lang="zh-CN" altLang="en-US" sz="1400" dirty="0">
                <a:solidFill>
                  <a:schemeClr val="bg1"/>
                </a:solidFill>
                <a:latin typeface="Fedra Sans Std Medium" panose="020B0604040000020004" pitchFamily="34" charset="0"/>
              </a:endParaRPr>
            </a:p>
          </p:txBody>
        </p:sp>
        <p:sp>
          <p:nvSpPr>
            <p:cNvPr id="30" name="文本框 29"/>
            <p:cNvSpPr txBox="1"/>
            <p:nvPr/>
          </p:nvSpPr>
          <p:spPr>
            <a:xfrm>
              <a:off x="4542598" y="5120103"/>
              <a:ext cx="2404028"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工作计划</a:t>
              </a:r>
              <a:r>
                <a:rPr lang="en-US" altLang="zh-CN" dirty="0" smtClean="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工作汇报</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教育科研－</a:t>
              </a:r>
            </a:p>
          </p:txBody>
        </p:sp>
      </p:grpSp>
      <p:sp>
        <p:nvSpPr>
          <p:cNvPr id="31" name="文本框 30"/>
          <p:cNvSpPr txBox="1"/>
          <p:nvPr/>
        </p:nvSpPr>
        <p:spPr>
          <a:xfrm>
            <a:off x="10540792" y="273412"/>
            <a:ext cx="1120820" cy="769441"/>
          </a:xfrm>
          <a:prstGeom prst="rect">
            <a:avLst/>
          </a:prstGeom>
          <a:noFill/>
        </p:spPr>
        <p:txBody>
          <a:bodyPr wrap="none" rtlCol="0">
            <a:spAutoFit/>
          </a:bodyPr>
          <a:lstStyle/>
          <a:p>
            <a:r>
              <a:rPr lang="en-US" altLang="zh-CN" sz="4400" dirty="0">
                <a:solidFill>
                  <a:schemeClr val="bg1"/>
                </a:solidFill>
                <a:latin typeface="Agency FB" panose="020B0503020202020204" pitchFamily="34" charset="0"/>
              </a:rPr>
              <a:t>LOGO</a:t>
            </a:r>
            <a:endParaRPr lang="zh-CN" altLang="en-US" sz="4400" dirty="0">
              <a:solidFill>
                <a:schemeClr val="bg1"/>
              </a:solidFill>
              <a:latin typeface="Agency FB" panose="020B0503020202020204" pitchFamily="34" charset="0"/>
            </a:endParaRPr>
          </a:p>
        </p:txBody>
      </p:sp>
      <p:grpSp>
        <p:nvGrpSpPr>
          <p:cNvPr id="26" name="Group 4"/>
          <p:cNvGrpSpPr>
            <a:grpSpLocks noChangeAspect="1"/>
          </p:cNvGrpSpPr>
          <p:nvPr/>
        </p:nvGrpSpPr>
        <p:grpSpPr bwMode="auto">
          <a:xfrm>
            <a:off x="4956174" y="500063"/>
            <a:ext cx="1841499" cy="3729037"/>
            <a:chOff x="3122" y="315"/>
            <a:chExt cx="1160" cy="2349"/>
          </a:xfrm>
        </p:grpSpPr>
        <p:sp>
          <p:nvSpPr>
            <p:cNvPr id="28"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8"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8175737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grpSp>
        <p:nvGrpSpPr>
          <p:cNvPr id="41" name="Group 4"/>
          <p:cNvGrpSpPr>
            <a:grpSpLocks noChangeAspect="1"/>
          </p:cNvGrpSpPr>
          <p:nvPr/>
        </p:nvGrpSpPr>
        <p:grpSpPr bwMode="auto">
          <a:xfrm>
            <a:off x="1902702" y="3871119"/>
            <a:ext cx="1851982" cy="1048170"/>
            <a:chOff x="2814" y="1405"/>
            <a:chExt cx="2052" cy="1510"/>
          </a:xfrm>
        </p:grpSpPr>
        <p:sp>
          <p:nvSpPr>
            <p:cNvPr id="42"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bg1">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4"/>
          <p:cNvGrpSpPr>
            <a:grpSpLocks noChangeAspect="1"/>
          </p:cNvGrpSpPr>
          <p:nvPr/>
        </p:nvGrpSpPr>
        <p:grpSpPr bwMode="auto">
          <a:xfrm>
            <a:off x="3150219" y="3556121"/>
            <a:ext cx="1851982" cy="1363169"/>
            <a:chOff x="2814" y="1405"/>
            <a:chExt cx="2052" cy="1510"/>
          </a:xfrm>
        </p:grpSpPr>
        <p:sp>
          <p:nvSpPr>
            <p:cNvPr id="45"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4"/>
          <p:cNvGrpSpPr>
            <a:grpSpLocks noChangeAspect="1"/>
          </p:cNvGrpSpPr>
          <p:nvPr/>
        </p:nvGrpSpPr>
        <p:grpSpPr bwMode="auto">
          <a:xfrm>
            <a:off x="4397735" y="2947018"/>
            <a:ext cx="1851982" cy="1972272"/>
            <a:chOff x="2814" y="1405"/>
            <a:chExt cx="2052" cy="1510"/>
          </a:xfrm>
        </p:grpSpPr>
        <p:sp>
          <p:nvSpPr>
            <p:cNvPr id="48"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Group 4"/>
          <p:cNvGrpSpPr>
            <a:grpSpLocks noChangeAspect="1"/>
          </p:cNvGrpSpPr>
          <p:nvPr/>
        </p:nvGrpSpPr>
        <p:grpSpPr bwMode="auto">
          <a:xfrm>
            <a:off x="5645251" y="3977730"/>
            <a:ext cx="1851982" cy="941559"/>
            <a:chOff x="2814" y="1405"/>
            <a:chExt cx="2052" cy="1510"/>
          </a:xfrm>
        </p:grpSpPr>
        <p:sp>
          <p:nvSpPr>
            <p:cNvPr id="51"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4"/>
          <p:cNvGrpSpPr>
            <a:grpSpLocks noChangeAspect="1"/>
          </p:cNvGrpSpPr>
          <p:nvPr/>
        </p:nvGrpSpPr>
        <p:grpSpPr bwMode="auto">
          <a:xfrm>
            <a:off x="6892768" y="2637770"/>
            <a:ext cx="1851982" cy="2281520"/>
            <a:chOff x="2814" y="1405"/>
            <a:chExt cx="2052" cy="1510"/>
          </a:xfrm>
        </p:grpSpPr>
        <p:sp>
          <p:nvSpPr>
            <p:cNvPr id="54"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4"/>
          <p:cNvGrpSpPr>
            <a:grpSpLocks noChangeAspect="1"/>
          </p:cNvGrpSpPr>
          <p:nvPr/>
        </p:nvGrpSpPr>
        <p:grpSpPr bwMode="auto">
          <a:xfrm>
            <a:off x="8140285" y="3357379"/>
            <a:ext cx="1851982" cy="1561911"/>
            <a:chOff x="2814" y="1405"/>
            <a:chExt cx="2052" cy="1510"/>
          </a:xfrm>
        </p:grpSpPr>
        <p:sp>
          <p:nvSpPr>
            <p:cNvPr id="57"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bg1">
                <a:alpha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algn="just" defTabSz="866943" fontAlgn="base">
                <a:lnSpc>
                  <a:spcPct val="120000"/>
                </a:lnSpc>
                <a:spcBef>
                  <a:spcPct val="0"/>
                </a:spcBef>
                <a:spcAft>
                  <a:spcPct val="0"/>
                </a:spcAft>
              </a:pPr>
              <a:endParaRPr lang="en-US" sz="65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Group 4"/>
          <p:cNvGrpSpPr>
            <a:grpSpLocks noChangeAspect="1"/>
          </p:cNvGrpSpPr>
          <p:nvPr/>
        </p:nvGrpSpPr>
        <p:grpSpPr bwMode="auto">
          <a:xfrm rot="10800000">
            <a:off x="3821670" y="1619701"/>
            <a:ext cx="526384" cy="635241"/>
            <a:chOff x="347" y="3344"/>
            <a:chExt cx="586" cy="707"/>
          </a:xfrm>
          <a:solidFill>
            <a:schemeClr val="bg1"/>
          </a:solidFill>
        </p:grpSpPr>
        <p:sp>
          <p:nvSpPr>
            <p:cNvPr id="60"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algn="ctr" defTabSz="866943" fontAlgn="base">
                <a:lnSpc>
                  <a:spcPct val="120000"/>
                </a:lnSpc>
                <a:spcBef>
                  <a:spcPct val="0"/>
                </a:spcBef>
                <a:spcAft>
                  <a:spcPct val="0"/>
                </a:spcAft>
              </a:pPr>
              <a:r>
                <a:rPr lang="en-US" sz="1400" b="1" dirty="0">
                  <a:solidFill>
                    <a:srgbClr val="1F497D"/>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61"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algn="ctr" defTabSz="866943" fontAlgn="base">
                <a:lnSpc>
                  <a:spcPct val="120000"/>
                </a:lnSpc>
                <a:spcBef>
                  <a:spcPct val="0"/>
                </a:spcBef>
                <a:spcAft>
                  <a:spcPct val="0"/>
                </a:spcAft>
              </a:pPr>
              <a:endParaRPr lang="en-US" sz="1400" b="1">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4"/>
          <p:cNvGrpSpPr>
            <a:grpSpLocks noChangeAspect="1"/>
          </p:cNvGrpSpPr>
          <p:nvPr/>
        </p:nvGrpSpPr>
        <p:grpSpPr bwMode="auto">
          <a:xfrm rot="10800000">
            <a:off x="5056286" y="1629291"/>
            <a:ext cx="526384" cy="635241"/>
            <a:chOff x="347" y="3344"/>
            <a:chExt cx="586" cy="707"/>
          </a:xfrm>
          <a:solidFill>
            <a:schemeClr val="bg1"/>
          </a:solidFill>
        </p:grpSpPr>
        <p:sp>
          <p:nvSpPr>
            <p:cNvPr id="63"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algn="ctr" defTabSz="866943" fontAlgn="base">
                <a:lnSpc>
                  <a:spcPct val="120000"/>
                </a:lnSpc>
                <a:spcBef>
                  <a:spcPct val="0"/>
                </a:spcBef>
                <a:spcAft>
                  <a:spcPct val="0"/>
                </a:spcAft>
              </a:pPr>
              <a:r>
                <a:rPr lang="en-US" sz="1400" b="1" dirty="0">
                  <a:solidFill>
                    <a:srgbClr val="1F497D"/>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64"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algn="ctr" defTabSz="866943" fontAlgn="base">
                <a:lnSpc>
                  <a:spcPct val="120000"/>
                </a:lnSpc>
                <a:spcBef>
                  <a:spcPct val="0"/>
                </a:spcBef>
                <a:spcAft>
                  <a:spcPct val="0"/>
                </a:spcAft>
              </a:pPr>
              <a:endParaRPr lang="en-US" sz="1400" b="1">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Group 4"/>
          <p:cNvGrpSpPr>
            <a:grpSpLocks noChangeAspect="1"/>
          </p:cNvGrpSpPr>
          <p:nvPr/>
        </p:nvGrpSpPr>
        <p:grpSpPr bwMode="auto">
          <a:xfrm rot="10800000">
            <a:off x="6298463" y="1619872"/>
            <a:ext cx="526384" cy="635241"/>
            <a:chOff x="347" y="3344"/>
            <a:chExt cx="586" cy="707"/>
          </a:xfrm>
          <a:solidFill>
            <a:schemeClr val="bg1"/>
          </a:solidFill>
        </p:grpSpPr>
        <p:sp>
          <p:nvSpPr>
            <p:cNvPr id="66"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algn="ctr" defTabSz="866943" fontAlgn="base">
                <a:lnSpc>
                  <a:spcPct val="120000"/>
                </a:lnSpc>
                <a:spcBef>
                  <a:spcPct val="0"/>
                </a:spcBef>
                <a:spcAft>
                  <a:spcPct val="0"/>
                </a:spcAft>
              </a:pPr>
              <a:r>
                <a:rPr lang="en-US" sz="1400" b="1" dirty="0">
                  <a:solidFill>
                    <a:srgbClr val="1F497D"/>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67"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algn="ctr" defTabSz="866943" fontAlgn="base">
                <a:lnSpc>
                  <a:spcPct val="120000"/>
                </a:lnSpc>
                <a:spcBef>
                  <a:spcPct val="0"/>
                </a:spcBef>
                <a:spcAft>
                  <a:spcPct val="0"/>
                </a:spcAft>
              </a:pPr>
              <a:endParaRPr lang="en-US" sz="1400" b="1">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Group 4"/>
          <p:cNvGrpSpPr>
            <a:grpSpLocks noChangeAspect="1"/>
          </p:cNvGrpSpPr>
          <p:nvPr/>
        </p:nvGrpSpPr>
        <p:grpSpPr bwMode="auto">
          <a:xfrm rot="10800000">
            <a:off x="7562379" y="1619701"/>
            <a:ext cx="526384" cy="635241"/>
            <a:chOff x="347" y="3344"/>
            <a:chExt cx="586" cy="707"/>
          </a:xfrm>
          <a:solidFill>
            <a:schemeClr val="bg1"/>
          </a:solidFill>
        </p:grpSpPr>
        <p:sp>
          <p:nvSpPr>
            <p:cNvPr id="69"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algn="ctr" defTabSz="866943" fontAlgn="base">
                <a:lnSpc>
                  <a:spcPct val="120000"/>
                </a:lnSpc>
                <a:spcBef>
                  <a:spcPct val="0"/>
                </a:spcBef>
                <a:spcAft>
                  <a:spcPct val="0"/>
                </a:spcAft>
              </a:pPr>
              <a:r>
                <a:rPr lang="en-US" sz="1400" b="1" dirty="0">
                  <a:solidFill>
                    <a:srgbClr val="1F497D"/>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70"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algn="ctr" defTabSz="866943" fontAlgn="base">
                <a:lnSpc>
                  <a:spcPct val="120000"/>
                </a:lnSpc>
                <a:spcBef>
                  <a:spcPct val="0"/>
                </a:spcBef>
                <a:spcAft>
                  <a:spcPct val="0"/>
                </a:spcAft>
              </a:pPr>
              <a:endParaRPr lang="en-US" sz="1400" b="1">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Group 4"/>
          <p:cNvGrpSpPr>
            <a:grpSpLocks noChangeAspect="1"/>
          </p:cNvGrpSpPr>
          <p:nvPr/>
        </p:nvGrpSpPr>
        <p:grpSpPr bwMode="auto">
          <a:xfrm rot="10800000">
            <a:off x="8811823" y="1622862"/>
            <a:ext cx="526384" cy="635241"/>
            <a:chOff x="347" y="3344"/>
            <a:chExt cx="586" cy="707"/>
          </a:xfrm>
          <a:solidFill>
            <a:schemeClr val="bg1"/>
          </a:solidFill>
        </p:grpSpPr>
        <p:sp>
          <p:nvSpPr>
            <p:cNvPr id="7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algn="ctr" defTabSz="866943" fontAlgn="base">
                <a:lnSpc>
                  <a:spcPct val="120000"/>
                </a:lnSpc>
                <a:spcBef>
                  <a:spcPct val="0"/>
                </a:spcBef>
                <a:spcAft>
                  <a:spcPct val="0"/>
                </a:spcAft>
              </a:pPr>
              <a:r>
                <a:rPr lang="en-US" sz="1400" b="1" dirty="0">
                  <a:solidFill>
                    <a:srgbClr val="1F497D"/>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73"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algn="ctr" defTabSz="866943" fontAlgn="base">
                <a:lnSpc>
                  <a:spcPct val="120000"/>
                </a:lnSpc>
                <a:spcBef>
                  <a:spcPct val="0"/>
                </a:spcBef>
                <a:spcAft>
                  <a:spcPct val="0"/>
                </a:spcAft>
              </a:pPr>
              <a:endParaRPr lang="en-US" sz="1400" b="1">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Group 4"/>
          <p:cNvGrpSpPr>
            <a:grpSpLocks noChangeAspect="1"/>
          </p:cNvGrpSpPr>
          <p:nvPr/>
        </p:nvGrpSpPr>
        <p:grpSpPr bwMode="auto">
          <a:xfrm rot="10800000">
            <a:off x="2560836" y="1619701"/>
            <a:ext cx="526384" cy="635241"/>
            <a:chOff x="347" y="3344"/>
            <a:chExt cx="586" cy="707"/>
          </a:xfrm>
          <a:solidFill>
            <a:schemeClr val="bg1"/>
          </a:solidFill>
        </p:grpSpPr>
        <p:sp>
          <p:nvSpPr>
            <p:cNvPr id="75"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algn="ctr" defTabSz="866943" fontAlgn="base">
                <a:lnSpc>
                  <a:spcPct val="120000"/>
                </a:lnSpc>
                <a:spcBef>
                  <a:spcPct val="0"/>
                </a:spcBef>
                <a:spcAft>
                  <a:spcPct val="0"/>
                </a:spcAft>
              </a:pPr>
              <a:r>
                <a:rPr lang="en-US" sz="1400" b="1" dirty="0">
                  <a:solidFill>
                    <a:srgbClr val="1F497D"/>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76"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algn="ctr" defTabSz="866943" fontAlgn="base">
                <a:lnSpc>
                  <a:spcPct val="120000"/>
                </a:lnSpc>
                <a:spcBef>
                  <a:spcPct val="0"/>
                </a:spcBef>
                <a:spcAft>
                  <a:spcPct val="0"/>
                </a:spcAft>
              </a:pPr>
              <a:endParaRPr lang="en-US" sz="1400" b="1">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77" name="Straight Connector 125"/>
          <p:cNvCxnSpPr>
            <a:endCxn id="43" idx="1"/>
          </p:cNvCxnSpPr>
          <p:nvPr/>
        </p:nvCxnSpPr>
        <p:spPr>
          <a:xfrm>
            <a:off x="2828692" y="2378045"/>
            <a:ext cx="0" cy="1493074"/>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126"/>
          <p:cNvCxnSpPr/>
          <p:nvPr/>
        </p:nvCxnSpPr>
        <p:spPr>
          <a:xfrm flipH="1">
            <a:off x="4074548" y="2378044"/>
            <a:ext cx="1661" cy="1178076"/>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127"/>
          <p:cNvCxnSpPr/>
          <p:nvPr/>
        </p:nvCxnSpPr>
        <p:spPr>
          <a:xfrm>
            <a:off x="5323726" y="2378045"/>
            <a:ext cx="0" cy="568971"/>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129"/>
          <p:cNvCxnSpPr/>
          <p:nvPr/>
        </p:nvCxnSpPr>
        <p:spPr>
          <a:xfrm>
            <a:off x="6571241" y="2378045"/>
            <a:ext cx="0" cy="1599685"/>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135"/>
          <p:cNvCxnSpPr/>
          <p:nvPr/>
        </p:nvCxnSpPr>
        <p:spPr>
          <a:xfrm>
            <a:off x="7818759" y="2378046"/>
            <a:ext cx="0" cy="284485"/>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136"/>
          <p:cNvCxnSpPr/>
          <p:nvPr/>
        </p:nvCxnSpPr>
        <p:spPr>
          <a:xfrm flipH="1">
            <a:off x="9074618" y="2378045"/>
            <a:ext cx="1661" cy="979334"/>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83" name="Group 137"/>
          <p:cNvGrpSpPr/>
          <p:nvPr/>
        </p:nvGrpSpPr>
        <p:grpSpPr>
          <a:xfrm>
            <a:off x="1903100" y="5047597"/>
            <a:ext cx="1273467" cy="879093"/>
            <a:chOff x="1527406" y="2139889"/>
            <a:chExt cx="1466859" cy="1012328"/>
          </a:xfrm>
        </p:grpSpPr>
        <p:sp>
          <p:nvSpPr>
            <p:cNvPr id="84" name="TextBox 138"/>
            <p:cNvSpPr txBox="1"/>
            <p:nvPr/>
          </p:nvSpPr>
          <p:spPr>
            <a:xfrm>
              <a:off x="1527406" y="2139889"/>
              <a:ext cx="1240807" cy="248097"/>
            </a:xfrm>
            <a:prstGeom prst="rect">
              <a:avLst/>
            </a:prstGeom>
            <a:noFill/>
          </p:spPr>
          <p:txBody>
            <a:bodyPr wrap="none" lIns="0" tIns="0" rIns="0" bIns="0" rtlCol="0">
              <a:spAutoFit/>
            </a:bodyPr>
            <a:lstStyle/>
            <a:p>
              <a:pPr lvl="0" defTabSz="866943" fontAlgn="base">
                <a:spcBef>
                  <a:spcPct val="0"/>
                </a:spcBef>
                <a:spcAft>
                  <a:spcPct val="0"/>
                </a:spcAft>
              </a:pPr>
              <a:r>
                <a:rPr lang="zh-CN" altLang="en-US" sz="1400" b="1" dirty="0">
                  <a:solidFill>
                    <a:prstClr val="white">
                      <a:alpha val="90000"/>
                    </a:prstClr>
                  </a:solidFill>
                  <a:latin typeface="微软雅黑" panose="020B0503020204020204" pitchFamily="34" charset="-122"/>
                  <a:ea typeface="微软雅黑" panose="020B0503020204020204" pitchFamily="34" charset="-122"/>
                  <a:sym typeface="Arial" panose="020B0604020202020204" pitchFamily="34" charset="0"/>
                </a:rPr>
                <a:t>替换文字内容</a:t>
              </a:r>
            </a:p>
          </p:txBody>
        </p:sp>
        <p:sp>
          <p:nvSpPr>
            <p:cNvPr id="85" name="TextBox 139"/>
            <p:cNvSpPr txBox="1"/>
            <p:nvPr/>
          </p:nvSpPr>
          <p:spPr>
            <a:xfrm>
              <a:off x="1538625" y="2556786"/>
              <a:ext cx="1455640" cy="5954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a:t>
              </a: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入文本内容</a:t>
              </a:r>
              <a:endParaRPr lang="en-GB" altLang="zh-CN"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86" name="Group 140"/>
          <p:cNvGrpSpPr/>
          <p:nvPr/>
        </p:nvGrpSpPr>
        <p:grpSpPr>
          <a:xfrm>
            <a:off x="3355178" y="5025566"/>
            <a:ext cx="1689882" cy="935189"/>
            <a:chOff x="1594549" y="2079958"/>
            <a:chExt cx="1946512" cy="1076927"/>
          </a:xfrm>
        </p:grpSpPr>
        <p:sp>
          <p:nvSpPr>
            <p:cNvPr id="87" name="TextBox 141"/>
            <p:cNvSpPr txBox="1"/>
            <p:nvPr/>
          </p:nvSpPr>
          <p:spPr>
            <a:xfrm>
              <a:off x="1640998" y="2079958"/>
              <a:ext cx="1900063" cy="570179"/>
            </a:xfrm>
            <a:prstGeom prst="rect">
              <a:avLst/>
            </a:prstGeom>
            <a:noFill/>
          </p:spPr>
          <p:txBody>
            <a:bodyPr wrap="square" lIns="0" tIns="0" rIns="0" bIns="0" rtlCol="0">
              <a:spAutoFit/>
            </a:bodyPr>
            <a:lstStyle/>
            <a:p>
              <a:pPr lvl="0" algn="just" defTabSz="866943" fontAlgn="base">
                <a:lnSpc>
                  <a:spcPct val="120000"/>
                </a:lnSpc>
                <a:spcBef>
                  <a:spcPct val="0"/>
                </a:spcBef>
                <a:spcAft>
                  <a:spcPct val="0"/>
                </a:spcAft>
              </a:pPr>
              <a:r>
                <a:rPr lang="zh-CN" altLang="en-US" sz="1400" b="1" dirty="0">
                  <a:solidFill>
                    <a:prstClr val="white">
                      <a:alpha val="90000"/>
                    </a:prstClr>
                  </a:solidFill>
                  <a:latin typeface="微软雅黑" panose="020B0503020204020204" pitchFamily="34" charset="-122"/>
                  <a:ea typeface="微软雅黑" panose="020B0503020204020204" pitchFamily="34" charset="-122"/>
                  <a:sym typeface="Arial" panose="020B0604020202020204" pitchFamily="34" charset="0"/>
                </a:rPr>
                <a:t>替换文字内容</a:t>
              </a:r>
            </a:p>
            <a:p>
              <a:pPr algn="just" defTabSz="866943" fontAlgn="base">
                <a:lnSpc>
                  <a:spcPct val="120000"/>
                </a:lnSpc>
                <a:spcBef>
                  <a:spcPct val="0"/>
                </a:spcBef>
                <a:spcAft>
                  <a:spcPct val="0"/>
                </a:spcAft>
              </a:pPr>
              <a:endParaRPr lang="id-ID"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8" name="TextBox 142"/>
            <p:cNvSpPr txBox="1"/>
            <p:nvPr/>
          </p:nvSpPr>
          <p:spPr>
            <a:xfrm>
              <a:off x="1594549" y="2561453"/>
              <a:ext cx="1471128" cy="595432"/>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a:t>
              </a: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插入文本内容</a:t>
              </a:r>
              <a:endParaRPr lang="en-GB" altLang="zh-CN"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89" name="Group 143"/>
          <p:cNvGrpSpPr/>
          <p:nvPr/>
        </p:nvGrpSpPr>
        <p:grpSpPr>
          <a:xfrm>
            <a:off x="4841626" y="5047274"/>
            <a:ext cx="1327586" cy="899916"/>
            <a:chOff x="1505732" y="2139889"/>
            <a:chExt cx="1529197" cy="1036307"/>
          </a:xfrm>
        </p:grpSpPr>
        <p:sp>
          <p:nvSpPr>
            <p:cNvPr id="90" name="TextBox 144"/>
            <p:cNvSpPr txBox="1"/>
            <p:nvPr/>
          </p:nvSpPr>
          <p:spPr>
            <a:xfrm>
              <a:off x="1530027" y="2139889"/>
              <a:ext cx="1240807" cy="248097"/>
            </a:xfrm>
            <a:prstGeom prst="rect">
              <a:avLst/>
            </a:prstGeom>
            <a:noFill/>
          </p:spPr>
          <p:txBody>
            <a:bodyPr wrap="none" lIns="0" tIns="0" rIns="0" bIns="0" rtlCol="0">
              <a:spAutoFit/>
            </a:bodyPr>
            <a:lstStyle/>
            <a:p>
              <a:pPr lvl="0" defTabSz="866943" fontAlgn="base">
                <a:spcBef>
                  <a:spcPct val="0"/>
                </a:spcBef>
                <a:spcAft>
                  <a:spcPct val="0"/>
                </a:spcAft>
              </a:pPr>
              <a:r>
                <a:rPr lang="zh-CN" altLang="en-US" sz="1400" b="1" dirty="0">
                  <a:solidFill>
                    <a:prstClr val="white">
                      <a:alpha val="90000"/>
                    </a:prstClr>
                  </a:solidFill>
                  <a:latin typeface="微软雅黑" panose="020B0503020204020204" pitchFamily="34" charset="-122"/>
                  <a:ea typeface="微软雅黑" panose="020B0503020204020204" pitchFamily="34" charset="-122"/>
                  <a:sym typeface="Arial" panose="020B0604020202020204" pitchFamily="34" charset="0"/>
                </a:rPr>
                <a:t>替换文字内容</a:t>
              </a:r>
            </a:p>
          </p:txBody>
        </p:sp>
        <p:sp>
          <p:nvSpPr>
            <p:cNvPr id="91" name="TextBox 145"/>
            <p:cNvSpPr txBox="1"/>
            <p:nvPr/>
          </p:nvSpPr>
          <p:spPr>
            <a:xfrm>
              <a:off x="1505732" y="2580765"/>
              <a:ext cx="1529197" cy="5954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a:t>
              </a: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插入文本内容</a:t>
              </a:r>
              <a:endParaRPr lang="en-GB" altLang="zh-CN"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92" name="Group 146"/>
          <p:cNvGrpSpPr/>
          <p:nvPr/>
        </p:nvGrpSpPr>
        <p:grpSpPr>
          <a:xfrm>
            <a:off x="6189485" y="5049586"/>
            <a:ext cx="1403409" cy="907940"/>
            <a:chOff x="1413283" y="2139889"/>
            <a:chExt cx="1741839" cy="1045549"/>
          </a:xfrm>
        </p:grpSpPr>
        <p:sp>
          <p:nvSpPr>
            <p:cNvPr id="93" name="TextBox 147"/>
            <p:cNvSpPr txBox="1"/>
            <p:nvPr/>
          </p:nvSpPr>
          <p:spPr>
            <a:xfrm>
              <a:off x="1470883" y="2139889"/>
              <a:ext cx="1336988" cy="248097"/>
            </a:xfrm>
            <a:prstGeom prst="rect">
              <a:avLst/>
            </a:prstGeom>
            <a:noFill/>
          </p:spPr>
          <p:txBody>
            <a:bodyPr wrap="none" lIns="0" tIns="0" rIns="0" bIns="0" rtlCol="0">
              <a:spAutoFit/>
            </a:bodyPr>
            <a:lstStyle/>
            <a:p>
              <a:pPr lvl="0" defTabSz="866943" fontAlgn="base">
                <a:spcBef>
                  <a:spcPct val="0"/>
                </a:spcBef>
                <a:spcAft>
                  <a:spcPct val="0"/>
                </a:spcAft>
              </a:pPr>
              <a:r>
                <a:rPr lang="zh-CN" altLang="en-US" sz="1400" b="1" dirty="0">
                  <a:solidFill>
                    <a:prstClr val="white">
                      <a:alpha val="90000"/>
                    </a:prstClr>
                  </a:solidFill>
                  <a:latin typeface="微软雅黑" panose="020B0503020204020204" pitchFamily="34" charset="-122"/>
                  <a:ea typeface="微软雅黑" panose="020B0503020204020204" pitchFamily="34" charset="-122"/>
                  <a:sym typeface="Arial" panose="020B0604020202020204" pitchFamily="34" charset="0"/>
                </a:rPr>
                <a:t>替换文字内容</a:t>
              </a:r>
            </a:p>
          </p:txBody>
        </p:sp>
        <p:sp>
          <p:nvSpPr>
            <p:cNvPr id="94" name="TextBox 148"/>
            <p:cNvSpPr txBox="1"/>
            <p:nvPr/>
          </p:nvSpPr>
          <p:spPr>
            <a:xfrm>
              <a:off x="1413283" y="2590006"/>
              <a:ext cx="1741839" cy="595432"/>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a:t>
              </a: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插入文本内容</a:t>
              </a:r>
              <a:endParaRPr lang="en-GB" altLang="zh-CN"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95" name="Group 149"/>
          <p:cNvGrpSpPr/>
          <p:nvPr/>
        </p:nvGrpSpPr>
        <p:grpSpPr>
          <a:xfrm>
            <a:off x="7579199" y="5049588"/>
            <a:ext cx="1374713" cy="907938"/>
            <a:chOff x="1487669" y="2139889"/>
            <a:chExt cx="1583481" cy="1045546"/>
          </a:xfrm>
        </p:grpSpPr>
        <p:sp>
          <p:nvSpPr>
            <p:cNvPr id="96" name="TextBox 150"/>
            <p:cNvSpPr txBox="1"/>
            <p:nvPr/>
          </p:nvSpPr>
          <p:spPr>
            <a:xfrm>
              <a:off x="1522076" y="2139889"/>
              <a:ext cx="1240808" cy="248097"/>
            </a:xfrm>
            <a:prstGeom prst="rect">
              <a:avLst/>
            </a:prstGeom>
            <a:noFill/>
          </p:spPr>
          <p:txBody>
            <a:bodyPr wrap="none" lIns="0" tIns="0" rIns="0" bIns="0" rtlCol="0">
              <a:spAutoFit/>
            </a:bodyPr>
            <a:lstStyle/>
            <a:p>
              <a:pPr lvl="0" defTabSz="866943" fontAlgn="base">
                <a:spcBef>
                  <a:spcPct val="0"/>
                </a:spcBef>
                <a:spcAft>
                  <a:spcPct val="0"/>
                </a:spcAft>
              </a:pPr>
              <a:r>
                <a:rPr lang="zh-CN" altLang="en-US" sz="1400" b="1" dirty="0">
                  <a:solidFill>
                    <a:prstClr val="white">
                      <a:alpha val="90000"/>
                    </a:prstClr>
                  </a:solidFill>
                  <a:latin typeface="微软雅黑" panose="020B0503020204020204" pitchFamily="34" charset="-122"/>
                  <a:ea typeface="微软雅黑" panose="020B0503020204020204" pitchFamily="34" charset="-122"/>
                  <a:sym typeface="Arial" panose="020B0604020202020204" pitchFamily="34" charset="0"/>
                </a:rPr>
                <a:t>替换文字内容</a:t>
              </a:r>
            </a:p>
          </p:txBody>
        </p:sp>
        <p:sp>
          <p:nvSpPr>
            <p:cNvPr id="97" name="TextBox 151"/>
            <p:cNvSpPr txBox="1"/>
            <p:nvPr/>
          </p:nvSpPr>
          <p:spPr>
            <a:xfrm>
              <a:off x="1487669" y="2590003"/>
              <a:ext cx="1583481" cy="595432"/>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a:t>
              </a: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插入文本内容</a:t>
              </a:r>
              <a:endParaRPr lang="en-GB" altLang="zh-CN"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98" name="Group 152"/>
          <p:cNvGrpSpPr/>
          <p:nvPr/>
        </p:nvGrpSpPr>
        <p:grpSpPr>
          <a:xfrm>
            <a:off x="8975687" y="5044750"/>
            <a:ext cx="1316105" cy="915557"/>
            <a:chOff x="1455010" y="2139889"/>
            <a:chExt cx="1633480" cy="1054321"/>
          </a:xfrm>
        </p:grpSpPr>
        <p:sp>
          <p:nvSpPr>
            <p:cNvPr id="99" name="TextBox 153"/>
            <p:cNvSpPr txBox="1"/>
            <p:nvPr/>
          </p:nvSpPr>
          <p:spPr>
            <a:xfrm>
              <a:off x="1463152" y="2139889"/>
              <a:ext cx="1336986" cy="248097"/>
            </a:xfrm>
            <a:prstGeom prst="rect">
              <a:avLst/>
            </a:prstGeom>
            <a:noFill/>
          </p:spPr>
          <p:txBody>
            <a:bodyPr wrap="none" lIns="0" tIns="0" rIns="0" bIns="0" rtlCol="0">
              <a:spAutoFit/>
            </a:bodyPr>
            <a:lstStyle/>
            <a:p>
              <a:pPr lvl="0" defTabSz="866943" fontAlgn="base">
                <a:spcBef>
                  <a:spcPct val="0"/>
                </a:spcBef>
                <a:spcAft>
                  <a:spcPct val="0"/>
                </a:spcAft>
              </a:pPr>
              <a:r>
                <a:rPr lang="zh-CN" altLang="en-US" sz="1400" b="1" dirty="0">
                  <a:solidFill>
                    <a:prstClr val="white">
                      <a:alpha val="90000"/>
                    </a:prstClr>
                  </a:solidFill>
                  <a:latin typeface="微软雅黑" panose="020B0503020204020204" pitchFamily="34" charset="-122"/>
                  <a:ea typeface="微软雅黑" panose="020B0503020204020204" pitchFamily="34" charset="-122"/>
                  <a:sym typeface="Arial" panose="020B0604020202020204" pitchFamily="34" charset="0"/>
                </a:rPr>
                <a:t>替换文字内容</a:t>
              </a:r>
            </a:p>
          </p:txBody>
        </p:sp>
        <p:sp>
          <p:nvSpPr>
            <p:cNvPr id="100" name="TextBox 154"/>
            <p:cNvSpPr txBox="1"/>
            <p:nvPr/>
          </p:nvSpPr>
          <p:spPr>
            <a:xfrm>
              <a:off x="1455010" y="2598778"/>
              <a:ext cx="1633480" cy="595432"/>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a:t>
              </a:r>
              <a:r>
                <a:rPr lang="zh-CN" altLang="en-US"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插入文本内容</a:t>
              </a:r>
              <a:endParaRPr lang="en-GB" altLang="zh-CN" sz="1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99696316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down)">
                                      <p:cBhvr>
                                        <p:cTn id="16" dur="500"/>
                                        <p:tgtEl>
                                          <p:spTgt spid="77"/>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1000"/>
                                        <p:tgtEl>
                                          <p:spTgt spid="74"/>
                                        </p:tgtEl>
                                      </p:cBhvr>
                                    </p:animEffect>
                                    <p:anim calcmode="lin" valueType="num">
                                      <p:cBhvr>
                                        <p:cTn id="21" dur="1000" fill="hold"/>
                                        <p:tgtEl>
                                          <p:spTgt spid="74"/>
                                        </p:tgtEl>
                                        <p:attrNameLst>
                                          <p:attrName>ppt_x</p:attrName>
                                        </p:attrNameLst>
                                      </p:cBhvr>
                                      <p:tavLst>
                                        <p:tav tm="0">
                                          <p:val>
                                            <p:strVal val="#ppt_x"/>
                                          </p:val>
                                        </p:tav>
                                        <p:tav tm="100000">
                                          <p:val>
                                            <p:strVal val="#ppt_x"/>
                                          </p:val>
                                        </p:tav>
                                      </p:tavLst>
                                    </p:anim>
                                    <p:anim calcmode="lin" valueType="num">
                                      <p:cBhvr>
                                        <p:cTn id="22" dur="1000" fill="hold"/>
                                        <p:tgtEl>
                                          <p:spTgt spid="7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500"/>
                                        <p:tgtEl>
                                          <p:spTgt spid="86"/>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down)">
                                      <p:cBhvr>
                                        <p:cTn id="35" dur="500"/>
                                        <p:tgtEl>
                                          <p:spTgt spid="78"/>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2" presetClass="entr" presetSubtype="4"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1+#ppt_h/2"/>
                                          </p:val>
                                        </p:tav>
                                        <p:tav tm="100000">
                                          <p:val>
                                            <p:strVal val="#ppt_y"/>
                                          </p:val>
                                        </p:tav>
                                      </p:tavLst>
                                    </p:anim>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fade">
                                      <p:cBhvr>
                                        <p:cTn id="50" dur="500"/>
                                        <p:tgtEl>
                                          <p:spTgt spid="89"/>
                                        </p:tgtEl>
                                      </p:cBhvr>
                                    </p:animEffect>
                                  </p:childTnLst>
                                </p:cTn>
                              </p:par>
                            </p:childTnLst>
                          </p:cTn>
                        </p:par>
                        <p:par>
                          <p:cTn id="51" fill="hold">
                            <p:stCondLst>
                              <p:cond delay="6000"/>
                            </p:stCondLst>
                            <p:childTnLst>
                              <p:par>
                                <p:cTn id="52" presetID="22" presetClass="entr" presetSubtype="4" fill="hold" nodeType="after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down)">
                                      <p:cBhvr>
                                        <p:cTn id="54" dur="500"/>
                                        <p:tgtEl>
                                          <p:spTgt spid="79"/>
                                        </p:tgtEl>
                                      </p:cBhvr>
                                    </p:animEffect>
                                  </p:childTnLst>
                                </p:cTn>
                              </p:par>
                            </p:childTnLst>
                          </p:cTn>
                        </p:par>
                        <p:par>
                          <p:cTn id="55" fill="hold">
                            <p:stCondLst>
                              <p:cond delay="6500"/>
                            </p:stCondLst>
                            <p:childTnLst>
                              <p:par>
                                <p:cTn id="56" presetID="42" presetClass="entr" presetSubtype="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childTnLst>
                          </p:cTn>
                        </p:par>
                        <p:par>
                          <p:cTn id="61" fill="hold">
                            <p:stCondLst>
                              <p:cond delay="7500"/>
                            </p:stCondLst>
                            <p:childTnLst>
                              <p:par>
                                <p:cTn id="62" presetID="2" presetClass="entr" presetSubtype="4"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fill="hold"/>
                                        <p:tgtEl>
                                          <p:spTgt spid="50"/>
                                        </p:tgtEl>
                                        <p:attrNameLst>
                                          <p:attrName>ppt_x</p:attrName>
                                        </p:attrNameLst>
                                      </p:cBhvr>
                                      <p:tavLst>
                                        <p:tav tm="0">
                                          <p:val>
                                            <p:strVal val="#ppt_x"/>
                                          </p:val>
                                        </p:tav>
                                        <p:tav tm="100000">
                                          <p:val>
                                            <p:strVal val="#ppt_x"/>
                                          </p:val>
                                        </p:tav>
                                      </p:tavLst>
                                    </p:anim>
                                    <p:anim calcmode="lin" valueType="num">
                                      <p:cBhvr additive="base">
                                        <p:cTn id="65" dur="500" fill="hold"/>
                                        <p:tgtEl>
                                          <p:spTgt spid="50"/>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10" presetClass="entr" presetSubtype="0" fill="hold" nodeType="afterEffect">
                                  <p:stCondLst>
                                    <p:cond delay="0"/>
                                  </p:stCondLst>
                                  <p:childTnLst>
                                    <p:set>
                                      <p:cBhvr>
                                        <p:cTn id="68" dur="1" fill="hold">
                                          <p:stCondLst>
                                            <p:cond delay="0"/>
                                          </p:stCondLst>
                                        </p:cTn>
                                        <p:tgtEl>
                                          <p:spTgt spid="92"/>
                                        </p:tgtEl>
                                        <p:attrNameLst>
                                          <p:attrName>style.visibility</p:attrName>
                                        </p:attrNameLst>
                                      </p:cBhvr>
                                      <p:to>
                                        <p:strVal val="visible"/>
                                      </p:to>
                                    </p:set>
                                    <p:animEffect transition="in" filter="fade">
                                      <p:cBhvr>
                                        <p:cTn id="69" dur="500"/>
                                        <p:tgtEl>
                                          <p:spTgt spid="92"/>
                                        </p:tgtEl>
                                      </p:cBhvr>
                                    </p:animEffect>
                                  </p:childTnLst>
                                </p:cTn>
                              </p:par>
                            </p:childTnLst>
                          </p:cTn>
                        </p:par>
                        <p:par>
                          <p:cTn id="70" fill="hold">
                            <p:stCondLst>
                              <p:cond delay="8500"/>
                            </p:stCondLst>
                            <p:childTnLst>
                              <p:par>
                                <p:cTn id="71" presetID="22" presetClass="entr" presetSubtype="4" fill="hold" nodeType="after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wipe(down)">
                                      <p:cBhvr>
                                        <p:cTn id="73" dur="500"/>
                                        <p:tgtEl>
                                          <p:spTgt spid="80"/>
                                        </p:tgtEl>
                                      </p:cBhvr>
                                    </p:animEffect>
                                  </p:childTnLst>
                                </p:cTn>
                              </p:par>
                            </p:childTnLst>
                          </p:cTn>
                        </p:par>
                        <p:par>
                          <p:cTn id="74" fill="hold">
                            <p:stCondLst>
                              <p:cond delay="9000"/>
                            </p:stCondLst>
                            <p:childTnLst>
                              <p:par>
                                <p:cTn id="75" presetID="42" presetClass="entr" presetSubtype="0" fill="hold"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1000"/>
                                        <p:tgtEl>
                                          <p:spTgt spid="65"/>
                                        </p:tgtEl>
                                      </p:cBhvr>
                                    </p:animEffect>
                                    <p:anim calcmode="lin" valueType="num">
                                      <p:cBhvr>
                                        <p:cTn id="78" dur="1000" fill="hold"/>
                                        <p:tgtEl>
                                          <p:spTgt spid="65"/>
                                        </p:tgtEl>
                                        <p:attrNameLst>
                                          <p:attrName>ppt_x</p:attrName>
                                        </p:attrNameLst>
                                      </p:cBhvr>
                                      <p:tavLst>
                                        <p:tav tm="0">
                                          <p:val>
                                            <p:strVal val="#ppt_x"/>
                                          </p:val>
                                        </p:tav>
                                        <p:tav tm="100000">
                                          <p:val>
                                            <p:strVal val="#ppt_x"/>
                                          </p:val>
                                        </p:tav>
                                      </p:tavLst>
                                    </p:anim>
                                    <p:anim calcmode="lin" valueType="num">
                                      <p:cBhvr>
                                        <p:cTn id="79" dur="1000" fill="hold"/>
                                        <p:tgtEl>
                                          <p:spTgt spid="65"/>
                                        </p:tgtEl>
                                        <p:attrNameLst>
                                          <p:attrName>ppt_y</p:attrName>
                                        </p:attrNameLst>
                                      </p:cBhvr>
                                      <p:tavLst>
                                        <p:tav tm="0">
                                          <p:val>
                                            <p:strVal val="#ppt_y+.1"/>
                                          </p:val>
                                        </p:tav>
                                        <p:tav tm="100000">
                                          <p:val>
                                            <p:strVal val="#ppt_y"/>
                                          </p:val>
                                        </p:tav>
                                      </p:tavLst>
                                    </p:anim>
                                  </p:childTnLst>
                                </p:cTn>
                              </p:par>
                            </p:childTnLst>
                          </p:cTn>
                        </p:par>
                        <p:par>
                          <p:cTn id="80" fill="hold">
                            <p:stCondLst>
                              <p:cond delay="10000"/>
                            </p:stCondLst>
                            <p:childTnLst>
                              <p:par>
                                <p:cTn id="81" presetID="2" presetClass="entr" presetSubtype="4"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1+#ppt_h/2"/>
                                          </p:val>
                                        </p:tav>
                                        <p:tav tm="100000">
                                          <p:val>
                                            <p:strVal val="#ppt_y"/>
                                          </p:val>
                                        </p:tav>
                                      </p:tavLst>
                                    </p:anim>
                                  </p:childTnLst>
                                </p:cTn>
                              </p:par>
                            </p:childTnLst>
                          </p:cTn>
                        </p:par>
                        <p:par>
                          <p:cTn id="85" fill="hold">
                            <p:stCondLst>
                              <p:cond delay="10500"/>
                            </p:stCondLst>
                            <p:childTnLst>
                              <p:par>
                                <p:cTn id="86" presetID="10" presetClass="entr" presetSubtype="0" fill="hold" nodeType="after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fade">
                                      <p:cBhvr>
                                        <p:cTn id="88" dur="500"/>
                                        <p:tgtEl>
                                          <p:spTgt spid="95"/>
                                        </p:tgtEl>
                                      </p:cBhvr>
                                    </p:animEffect>
                                  </p:childTnLst>
                                </p:cTn>
                              </p:par>
                            </p:childTnLst>
                          </p:cTn>
                        </p:par>
                        <p:par>
                          <p:cTn id="89" fill="hold">
                            <p:stCondLst>
                              <p:cond delay="11000"/>
                            </p:stCondLst>
                            <p:childTnLst>
                              <p:par>
                                <p:cTn id="90" presetID="22" presetClass="entr" presetSubtype="4" fill="hold" nodeType="afterEffect">
                                  <p:stCondLst>
                                    <p:cond delay="0"/>
                                  </p:stCondLst>
                                  <p:childTnLst>
                                    <p:set>
                                      <p:cBhvr>
                                        <p:cTn id="91" dur="1" fill="hold">
                                          <p:stCondLst>
                                            <p:cond delay="0"/>
                                          </p:stCondLst>
                                        </p:cTn>
                                        <p:tgtEl>
                                          <p:spTgt spid="81"/>
                                        </p:tgtEl>
                                        <p:attrNameLst>
                                          <p:attrName>style.visibility</p:attrName>
                                        </p:attrNameLst>
                                      </p:cBhvr>
                                      <p:to>
                                        <p:strVal val="visible"/>
                                      </p:to>
                                    </p:set>
                                    <p:animEffect transition="in" filter="wipe(down)">
                                      <p:cBhvr>
                                        <p:cTn id="92" dur="500"/>
                                        <p:tgtEl>
                                          <p:spTgt spid="81"/>
                                        </p:tgtEl>
                                      </p:cBhvr>
                                    </p:animEffect>
                                  </p:childTnLst>
                                </p:cTn>
                              </p:par>
                            </p:childTnLst>
                          </p:cTn>
                        </p:par>
                        <p:par>
                          <p:cTn id="93" fill="hold">
                            <p:stCondLst>
                              <p:cond delay="11500"/>
                            </p:stCondLst>
                            <p:childTnLst>
                              <p:par>
                                <p:cTn id="94" presetID="42" presetClass="entr" presetSubtype="0" fill="hold" nodeType="afterEffect">
                                  <p:stCondLst>
                                    <p:cond delay="0"/>
                                  </p:stCondLst>
                                  <p:childTnLst>
                                    <p:set>
                                      <p:cBhvr>
                                        <p:cTn id="95" dur="1" fill="hold">
                                          <p:stCondLst>
                                            <p:cond delay="0"/>
                                          </p:stCondLst>
                                        </p:cTn>
                                        <p:tgtEl>
                                          <p:spTgt spid="68"/>
                                        </p:tgtEl>
                                        <p:attrNameLst>
                                          <p:attrName>style.visibility</p:attrName>
                                        </p:attrNameLst>
                                      </p:cBhvr>
                                      <p:to>
                                        <p:strVal val="visible"/>
                                      </p:to>
                                    </p:set>
                                    <p:animEffect transition="in" filter="fade">
                                      <p:cBhvr>
                                        <p:cTn id="96" dur="1000"/>
                                        <p:tgtEl>
                                          <p:spTgt spid="68"/>
                                        </p:tgtEl>
                                      </p:cBhvr>
                                    </p:animEffect>
                                    <p:anim calcmode="lin" valueType="num">
                                      <p:cBhvr>
                                        <p:cTn id="97" dur="1000" fill="hold"/>
                                        <p:tgtEl>
                                          <p:spTgt spid="68"/>
                                        </p:tgtEl>
                                        <p:attrNameLst>
                                          <p:attrName>ppt_x</p:attrName>
                                        </p:attrNameLst>
                                      </p:cBhvr>
                                      <p:tavLst>
                                        <p:tav tm="0">
                                          <p:val>
                                            <p:strVal val="#ppt_x"/>
                                          </p:val>
                                        </p:tav>
                                        <p:tav tm="100000">
                                          <p:val>
                                            <p:strVal val="#ppt_x"/>
                                          </p:val>
                                        </p:tav>
                                      </p:tavLst>
                                    </p:anim>
                                    <p:anim calcmode="lin" valueType="num">
                                      <p:cBhvr>
                                        <p:cTn id="98" dur="1000" fill="hold"/>
                                        <p:tgtEl>
                                          <p:spTgt spid="68"/>
                                        </p:tgtEl>
                                        <p:attrNameLst>
                                          <p:attrName>ppt_y</p:attrName>
                                        </p:attrNameLst>
                                      </p:cBhvr>
                                      <p:tavLst>
                                        <p:tav tm="0">
                                          <p:val>
                                            <p:strVal val="#ppt_y+.1"/>
                                          </p:val>
                                        </p:tav>
                                        <p:tav tm="100000">
                                          <p:val>
                                            <p:strVal val="#ppt_y"/>
                                          </p:val>
                                        </p:tav>
                                      </p:tavLst>
                                    </p:anim>
                                  </p:childTnLst>
                                </p:cTn>
                              </p:par>
                            </p:childTnLst>
                          </p:cTn>
                        </p:par>
                        <p:par>
                          <p:cTn id="99" fill="hold">
                            <p:stCondLst>
                              <p:cond delay="12500"/>
                            </p:stCondLst>
                            <p:childTnLst>
                              <p:par>
                                <p:cTn id="100" presetID="2" presetClass="entr" presetSubtype="4"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additive="base">
                                        <p:cTn id="102" dur="500" fill="hold"/>
                                        <p:tgtEl>
                                          <p:spTgt spid="56"/>
                                        </p:tgtEl>
                                        <p:attrNameLst>
                                          <p:attrName>ppt_x</p:attrName>
                                        </p:attrNameLst>
                                      </p:cBhvr>
                                      <p:tavLst>
                                        <p:tav tm="0">
                                          <p:val>
                                            <p:strVal val="#ppt_x"/>
                                          </p:val>
                                        </p:tav>
                                        <p:tav tm="100000">
                                          <p:val>
                                            <p:strVal val="#ppt_x"/>
                                          </p:val>
                                        </p:tav>
                                      </p:tavLst>
                                    </p:anim>
                                    <p:anim calcmode="lin" valueType="num">
                                      <p:cBhvr additive="base">
                                        <p:cTn id="103" dur="500" fill="hold"/>
                                        <p:tgtEl>
                                          <p:spTgt spid="56"/>
                                        </p:tgtEl>
                                        <p:attrNameLst>
                                          <p:attrName>ppt_y</p:attrName>
                                        </p:attrNameLst>
                                      </p:cBhvr>
                                      <p:tavLst>
                                        <p:tav tm="0">
                                          <p:val>
                                            <p:strVal val="1+#ppt_h/2"/>
                                          </p:val>
                                        </p:tav>
                                        <p:tav tm="100000">
                                          <p:val>
                                            <p:strVal val="#ppt_y"/>
                                          </p:val>
                                        </p:tav>
                                      </p:tavLst>
                                    </p:anim>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98"/>
                                        </p:tgtEl>
                                        <p:attrNameLst>
                                          <p:attrName>style.visibility</p:attrName>
                                        </p:attrNameLst>
                                      </p:cBhvr>
                                      <p:to>
                                        <p:strVal val="visible"/>
                                      </p:to>
                                    </p:set>
                                    <p:animEffect transition="in" filter="fade">
                                      <p:cBhvr>
                                        <p:cTn id="107" dur="500"/>
                                        <p:tgtEl>
                                          <p:spTgt spid="98"/>
                                        </p:tgtEl>
                                      </p:cBhvr>
                                    </p:animEffect>
                                  </p:childTnLst>
                                </p:cTn>
                              </p:par>
                            </p:childTnLst>
                          </p:cTn>
                        </p:par>
                        <p:par>
                          <p:cTn id="108" fill="hold">
                            <p:stCondLst>
                              <p:cond delay="13500"/>
                            </p:stCondLst>
                            <p:childTnLst>
                              <p:par>
                                <p:cTn id="109" presetID="22" presetClass="entr" presetSubtype="4" fill="hold" nodeType="afterEffect">
                                  <p:stCondLst>
                                    <p:cond delay="0"/>
                                  </p:stCondLst>
                                  <p:childTnLst>
                                    <p:set>
                                      <p:cBhvr>
                                        <p:cTn id="110" dur="1" fill="hold">
                                          <p:stCondLst>
                                            <p:cond delay="0"/>
                                          </p:stCondLst>
                                        </p:cTn>
                                        <p:tgtEl>
                                          <p:spTgt spid="82"/>
                                        </p:tgtEl>
                                        <p:attrNameLst>
                                          <p:attrName>style.visibility</p:attrName>
                                        </p:attrNameLst>
                                      </p:cBhvr>
                                      <p:to>
                                        <p:strVal val="visible"/>
                                      </p:to>
                                    </p:set>
                                    <p:animEffect transition="in" filter="wipe(down)">
                                      <p:cBhvr>
                                        <p:cTn id="111" dur="500"/>
                                        <p:tgtEl>
                                          <p:spTgt spid="82"/>
                                        </p:tgtEl>
                                      </p:cBhvr>
                                    </p:animEffect>
                                  </p:childTnLst>
                                </p:cTn>
                              </p:par>
                            </p:childTnLst>
                          </p:cTn>
                        </p:par>
                        <p:par>
                          <p:cTn id="112" fill="hold">
                            <p:stCondLst>
                              <p:cond delay="14000"/>
                            </p:stCondLst>
                            <p:childTnLst>
                              <p:par>
                                <p:cTn id="113" presetID="42" presetClass="entr" presetSubtype="0" fill="hold" nodeType="afterEffect">
                                  <p:stCondLst>
                                    <p:cond delay="0"/>
                                  </p:stCondLst>
                                  <p:childTnLst>
                                    <p:set>
                                      <p:cBhvr>
                                        <p:cTn id="114" dur="1" fill="hold">
                                          <p:stCondLst>
                                            <p:cond delay="0"/>
                                          </p:stCondLst>
                                        </p:cTn>
                                        <p:tgtEl>
                                          <p:spTgt spid="71"/>
                                        </p:tgtEl>
                                        <p:attrNameLst>
                                          <p:attrName>style.visibility</p:attrName>
                                        </p:attrNameLst>
                                      </p:cBhvr>
                                      <p:to>
                                        <p:strVal val="visible"/>
                                      </p:to>
                                    </p:set>
                                    <p:animEffect transition="in" filter="fade">
                                      <p:cBhvr>
                                        <p:cTn id="115" dur="1000"/>
                                        <p:tgtEl>
                                          <p:spTgt spid="71"/>
                                        </p:tgtEl>
                                      </p:cBhvr>
                                    </p:animEffect>
                                    <p:anim calcmode="lin" valueType="num">
                                      <p:cBhvr>
                                        <p:cTn id="116" dur="1000" fill="hold"/>
                                        <p:tgtEl>
                                          <p:spTgt spid="71"/>
                                        </p:tgtEl>
                                        <p:attrNameLst>
                                          <p:attrName>ppt_x</p:attrName>
                                        </p:attrNameLst>
                                      </p:cBhvr>
                                      <p:tavLst>
                                        <p:tav tm="0">
                                          <p:val>
                                            <p:strVal val="#ppt_x"/>
                                          </p:val>
                                        </p:tav>
                                        <p:tav tm="100000">
                                          <p:val>
                                            <p:strVal val="#ppt_x"/>
                                          </p:val>
                                        </p:tav>
                                      </p:tavLst>
                                    </p:anim>
                                    <p:anim calcmode="lin" valueType="num">
                                      <p:cBhvr>
                                        <p:cTn id="11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grpSp>
        <p:nvGrpSpPr>
          <p:cNvPr id="11" name="Group 168"/>
          <p:cNvGrpSpPr>
            <a:grpSpLocks/>
          </p:cNvGrpSpPr>
          <p:nvPr/>
        </p:nvGrpSpPr>
        <p:grpSpPr bwMode="auto">
          <a:xfrm>
            <a:off x="1005180" y="3460321"/>
            <a:ext cx="404735" cy="412091"/>
            <a:chOff x="752467" y="2433825"/>
            <a:chExt cx="349226" cy="355558"/>
          </a:xfrm>
        </p:grpSpPr>
        <p:sp>
          <p:nvSpPr>
            <p:cNvPr id="74" name="Oval 73"/>
            <p:cNvSpPr/>
            <p:nvPr/>
          </p:nvSpPr>
          <p:spPr>
            <a:xfrm>
              <a:off x="752467" y="2438585"/>
              <a:ext cx="349226" cy="350798"/>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75" name="TextBox 62"/>
            <p:cNvSpPr txBox="1">
              <a:spLocks noChangeArrowheads="1"/>
            </p:cNvSpPr>
            <p:nvPr/>
          </p:nvSpPr>
          <p:spPr bwMode="auto">
            <a:xfrm>
              <a:off x="825761" y="2433825"/>
              <a:ext cx="184617" cy="34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nb-NO" altLang="id-ID" sz="2000" dirty="0">
                  <a:solidFill>
                    <a:schemeClr val="bg1"/>
                  </a:solidFill>
                  <a:latin typeface="微软雅黑" panose="020B0503020204020204" pitchFamily="34" charset="-122"/>
                  <a:ea typeface="微软雅黑" panose="020B0503020204020204" pitchFamily="34" charset="-122"/>
                </a:rPr>
                <a:t>1</a:t>
              </a:r>
            </a:p>
          </p:txBody>
        </p:sp>
      </p:grpSp>
      <p:sp>
        <p:nvSpPr>
          <p:cNvPr id="12" name="TextBox 86"/>
          <p:cNvSpPr txBox="1">
            <a:spLocks noChangeArrowheads="1"/>
          </p:cNvSpPr>
          <p:nvPr/>
        </p:nvSpPr>
        <p:spPr bwMode="auto">
          <a:xfrm>
            <a:off x="655824" y="4143110"/>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8" name="Group 117"/>
          <p:cNvGrpSpPr>
            <a:grpSpLocks/>
          </p:cNvGrpSpPr>
          <p:nvPr/>
        </p:nvGrpSpPr>
        <p:grpSpPr bwMode="auto">
          <a:xfrm>
            <a:off x="2190216" y="3447420"/>
            <a:ext cx="404735" cy="433674"/>
            <a:chOff x="1769666" y="2419312"/>
            <a:chExt cx="349226" cy="374178"/>
          </a:xfrm>
        </p:grpSpPr>
        <p:sp>
          <p:nvSpPr>
            <p:cNvPr id="68" name="Oval 41"/>
            <p:cNvSpPr/>
            <p:nvPr/>
          </p:nvSpPr>
          <p:spPr>
            <a:xfrm>
              <a:off x="1769666" y="2442694"/>
              <a:ext cx="349226" cy="350796"/>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69" name="TextBox 119"/>
            <p:cNvSpPr txBox="1">
              <a:spLocks noChangeArrowheads="1"/>
            </p:cNvSpPr>
            <p:nvPr/>
          </p:nvSpPr>
          <p:spPr bwMode="auto">
            <a:xfrm>
              <a:off x="1843710" y="2419312"/>
              <a:ext cx="175703" cy="34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2000" dirty="0">
                  <a:solidFill>
                    <a:schemeClr val="bg1"/>
                  </a:solidFill>
                  <a:latin typeface="微软雅黑" panose="020B0503020204020204" pitchFamily="34" charset="-122"/>
                  <a:ea typeface="微软雅黑" panose="020B0503020204020204" pitchFamily="34" charset="-122"/>
                </a:rPr>
                <a:t>2</a:t>
              </a:r>
              <a:endParaRPr lang="nb-NO" altLang="id-ID" sz="2000" dirty="0">
                <a:solidFill>
                  <a:schemeClr val="bg1"/>
                </a:solidFill>
                <a:latin typeface="微软雅黑" panose="020B0503020204020204" pitchFamily="34" charset="-122"/>
                <a:ea typeface="微软雅黑" panose="020B0503020204020204" pitchFamily="34" charset="-122"/>
              </a:endParaRPr>
            </a:p>
          </p:txBody>
        </p:sp>
      </p:grpSp>
      <p:grpSp>
        <p:nvGrpSpPr>
          <p:cNvPr id="21" name="Group 124"/>
          <p:cNvGrpSpPr>
            <a:grpSpLocks/>
          </p:cNvGrpSpPr>
          <p:nvPr/>
        </p:nvGrpSpPr>
        <p:grpSpPr bwMode="auto">
          <a:xfrm>
            <a:off x="3361847" y="3458026"/>
            <a:ext cx="404735" cy="419918"/>
            <a:chOff x="1769644" y="2431835"/>
            <a:chExt cx="349226" cy="362309"/>
          </a:xfrm>
        </p:grpSpPr>
        <p:sp>
          <p:nvSpPr>
            <p:cNvPr id="66" name="Oval 41"/>
            <p:cNvSpPr/>
            <p:nvPr/>
          </p:nvSpPr>
          <p:spPr>
            <a:xfrm>
              <a:off x="1769644" y="2443348"/>
              <a:ext cx="349226" cy="350796"/>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67" name="TextBox 132"/>
            <p:cNvSpPr txBox="1">
              <a:spLocks noChangeArrowheads="1"/>
            </p:cNvSpPr>
            <p:nvPr/>
          </p:nvSpPr>
          <p:spPr bwMode="auto">
            <a:xfrm>
              <a:off x="1856234" y="2431835"/>
              <a:ext cx="182256" cy="34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2000" dirty="0">
                  <a:solidFill>
                    <a:schemeClr val="bg1"/>
                  </a:solidFill>
                  <a:latin typeface="微软雅黑" panose="020B0503020204020204" pitchFamily="34" charset="-122"/>
                  <a:ea typeface="微软雅黑" panose="020B0503020204020204" pitchFamily="34" charset="-122"/>
                </a:rPr>
                <a:t>3</a:t>
              </a:r>
              <a:endParaRPr lang="nb-NO" altLang="id-ID" sz="2000" dirty="0">
                <a:solidFill>
                  <a:schemeClr val="bg1"/>
                </a:solidFill>
                <a:latin typeface="微软雅黑" panose="020B0503020204020204" pitchFamily="34" charset="-122"/>
                <a:ea typeface="微软雅黑" panose="020B0503020204020204" pitchFamily="34" charset="-122"/>
              </a:endParaRPr>
            </a:p>
          </p:txBody>
        </p:sp>
      </p:grpSp>
      <p:grpSp>
        <p:nvGrpSpPr>
          <p:cNvPr id="26" name="Group 136"/>
          <p:cNvGrpSpPr>
            <a:grpSpLocks/>
          </p:cNvGrpSpPr>
          <p:nvPr/>
        </p:nvGrpSpPr>
        <p:grpSpPr bwMode="auto">
          <a:xfrm>
            <a:off x="4535578" y="3460316"/>
            <a:ext cx="406575" cy="417610"/>
            <a:chOff x="1768926" y="2433824"/>
            <a:chExt cx="350813" cy="360320"/>
          </a:xfrm>
        </p:grpSpPr>
        <p:sp>
          <p:nvSpPr>
            <p:cNvPr id="60" name="Oval 41"/>
            <p:cNvSpPr/>
            <p:nvPr/>
          </p:nvSpPr>
          <p:spPr>
            <a:xfrm>
              <a:off x="1768926" y="2443348"/>
              <a:ext cx="350813" cy="350796"/>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61" name="TextBox 144"/>
            <p:cNvSpPr txBox="1">
              <a:spLocks noChangeArrowheads="1"/>
            </p:cNvSpPr>
            <p:nvPr/>
          </p:nvSpPr>
          <p:spPr bwMode="auto">
            <a:xfrm>
              <a:off x="1843710" y="2433824"/>
              <a:ext cx="186303" cy="34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2000" dirty="0">
                  <a:solidFill>
                    <a:schemeClr val="bg1"/>
                  </a:solidFill>
                  <a:latin typeface="微软雅黑" panose="020B0503020204020204" pitchFamily="34" charset="-122"/>
                  <a:ea typeface="微软雅黑" panose="020B0503020204020204" pitchFamily="34" charset="-122"/>
                </a:rPr>
                <a:t>4</a:t>
              </a:r>
              <a:endParaRPr lang="nb-NO" altLang="id-ID" sz="2000" dirty="0">
                <a:solidFill>
                  <a:schemeClr val="bg1"/>
                </a:solidFill>
                <a:latin typeface="微软雅黑" panose="020B0503020204020204" pitchFamily="34" charset="-122"/>
                <a:ea typeface="微软雅黑" panose="020B0503020204020204" pitchFamily="34" charset="-122"/>
              </a:endParaRPr>
            </a:p>
          </p:txBody>
        </p:sp>
      </p:grpSp>
      <p:grpSp>
        <p:nvGrpSpPr>
          <p:cNvPr id="97" name="Group 96"/>
          <p:cNvGrpSpPr/>
          <p:nvPr/>
        </p:nvGrpSpPr>
        <p:grpSpPr>
          <a:xfrm>
            <a:off x="869042" y="3335225"/>
            <a:ext cx="7741476" cy="719324"/>
            <a:chOff x="1623784" y="3073973"/>
            <a:chExt cx="7741476" cy="719324"/>
          </a:xfrm>
          <a:solidFill>
            <a:schemeClr val="bg1"/>
          </a:solidFill>
        </p:grpSpPr>
        <p:sp>
          <p:nvSpPr>
            <p:cNvPr id="10" name="Block Arc 3"/>
            <p:cNvSpPr/>
            <p:nvPr/>
          </p:nvSpPr>
          <p:spPr bwMode="auto">
            <a:xfrm>
              <a:off x="1623784" y="3073973"/>
              <a:ext cx="677011" cy="678850"/>
            </a:xfrm>
            <a:prstGeom prst="blockArc">
              <a:avLst>
                <a:gd name="adj1" fmla="val 10800000"/>
                <a:gd name="adj2" fmla="val 21519480"/>
                <a:gd name="adj3" fmla="val 12864"/>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14" name="Block Arc 4"/>
            <p:cNvSpPr/>
            <p:nvPr/>
          </p:nvSpPr>
          <p:spPr bwMode="auto">
            <a:xfrm rot="10800000">
              <a:off x="2212489" y="3116286"/>
              <a:ext cx="677011" cy="677011"/>
            </a:xfrm>
            <a:prstGeom prst="blockArc">
              <a:avLst>
                <a:gd name="adj1" fmla="val 10800000"/>
                <a:gd name="adj2" fmla="val 21586308"/>
                <a:gd name="adj3" fmla="val 1359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Block Arc 3"/>
            <p:cNvSpPr/>
            <p:nvPr/>
          </p:nvSpPr>
          <p:spPr bwMode="auto">
            <a:xfrm>
              <a:off x="2803035" y="3073973"/>
              <a:ext cx="677011" cy="678850"/>
            </a:xfrm>
            <a:prstGeom prst="blockArc">
              <a:avLst>
                <a:gd name="adj1" fmla="val 10800000"/>
                <a:gd name="adj2" fmla="val 21517894"/>
                <a:gd name="adj3" fmla="val 13588"/>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7" name="Group 115"/>
            <p:cNvGrpSpPr>
              <a:grpSpLocks/>
            </p:cNvGrpSpPr>
            <p:nvPr/>
          </p:nvGrpSpPr>
          <p:grpSpPr bwMode="auto">
            <a:xfrm>
              <a:off x="3391740" y="3073976"/>
              <a:ext cx="1267557" cy="717485"/>
              <a:chOff x="2183482" y="2326925"/>
              <a:chExt cx="1093712" cy="619053"/>
            </a:xfrm>
            <a:grpFill/>
          </p:grpSpPr>
          <p:sp>
            <p:nvSpPr>
              <p:cNvPr id="70" name="Block Arc 4"/>
              <p:cNvSpPr/>
              <p:nvPr/>
            </p:nvSpPr>
            <p:spPr>
              <a:xfrm rot="10800000">
                <a:off x="2183482" y="2361846"/>
                <a:ext cx="584159" cy="584132"/>
              </a:xfrm>
              <a:prstGeom prst="blockArc">
                <a:avLst>
                  <a:gd name="adj1" fmla="val 10800000"/>
                  <a:gd name="adj2" fmla="val 21586308"/>
                  <a:gd name="adj3" fmla="val 1359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71" name="Block Arc 3"/>
              <p:cNvSpPr/>
              <p:nvPr/>
            </p:nvSpPr>
            <p:spPr>
              <a:xfrm>
                <a:off x="2693035" y="2326925"/>
                <a:ext cx="584159" cy="584132"/>
              </a:xfrm>
              <a:prstGeom prst="blockArc">
                <a:avLst>
                  <a:gd name="adj1" fmla="val 10800000"/>
                  <a:gd name="adj2" fmla="val 21517894"/>
                  <a:gd name="adj3" fmla="val 13588"/>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9" name="Block Arc 4"/>
            <p:cNvSpPr/>
            <p:nvPr/>
          </p:nvSpPr>
          <p:spPr bwMode="auto">
            <a:xfrm rot="10800000">
              <a:off x="4567311" y="3116286"/>
              <a:ext cx="677011" cy="677011"/>
            </a:xfrm>
            <a:prstGeom prst="blockArc">
              <a:avLst>
                <a:gd name="adj1" fmla="val 10800000"/>
                <a:gd name="adj2" fmla="val 21586308"/>
                <a:gd name="adj3" fmla="val 1359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20" name="Block Arc 3"/>
            <p:cNvSpPr/>
            <p:nvPr/>
          </p:nvSpPr>
          <p:spPr bwMode="auto">
            <a:xfrm>
              <a:off x="5157857" y="3073973"/>
              <a:ext cx="677011" cy="678850"/>
            </a:xfrm>
            <a:prstGeom prst="blockArc">
              <a:avLst>
                <a:gd name="adj1" fmla="val 10800000"/>
                <a:gd name="adj2" fmla="val 21517894"/>
                <a:gd name="adj3" fmla="val 13588"/>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22" name="Group 125"/>
            <p:cNvGrpSpPr>
              <a:grpSpLocks/>
            </p:cNvGrpSpPr>
            <p:nvPr/>
          </p:nvGrpSpPr>
          <p:grpSpPr bwMode="auto">
            <a:xfrm>
              <a:off x="5746562" y="3073976"/>
              <a:ext cx="1267557" cy="717485"/>
              <a:chOff x="2183142" y="2326925"/>
              <a:chExt cx="1093712" cy="619053"/>
            </a:xfrm>
            <a:grpFill/>
          </p:grpSpPr>
          <p:sp>
            <p:nvSpPr>
              <p:cNvPr id="64" name="Block Arc 4"/>
              <p:cNvSpPr/>
              <p:nvPr/>
            </p:nvSpPr>
            <p:spPr>
              <a:xfrm rot="10800000">
                <a:off x="2183142" y="2361846"/>
                <a:ext cx="584159" cy="584132"/>
              </a:xfrm>
              <a:prstGeom prst="blockArc">
                <a:avLst>
                  <a:gd name="adj1" fmla="val 10800000"/>
                  <a:gd name="adj2" fmla="val 21586308"/>
                  <a:gd name="adj3" fmla="val 1359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65" name="Block Arc 3"/>
              <p:cNvSpPr/>
              <p:nvPr/>
            </p:nvSpPr>
            <p:spPr>
              <a:xfrm>
                <a:off x="2692695" y="2326925"/>
                <a:ext cx="584159" cy="584132"/>
              </a:xfrm>
              <a:prstGeom prst="blockArc">
                <a:avLst>
                  <a:gd name="adj1" fmla="val 10800000"/>
                  <a:gd name="adj2" fmla="val 21517894"/>
                  <a:gd name="adj3" fmla="val 13588"/>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24" name="Block Arc 4"/>
            <p:cNvSpPr/>
            <p:nvPr/>
          </p:nvSpPr>
          <p:spPr bwMode="auto">
            <a:xfrm rot="10800000">
              <a:off x="6920293" y="3116286"/>
              <a:ext cx="677011" cy="677011"/>
            </a:xfrm>
            <a:prstGeom prst="blockArc">
              <a:avLst>
                <a:gd name="adj1" fmla="val 10800000"/>
                <a:gd name="adj2" fmla="val 21586308"/>
                <a:gd name="adj3" fmla="val 1359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25" name="Block Arc 3"/>
            <p:cNvSpPr/>
            <p:nvPr/>
          </p:nvSpPr>
          <p:spPr bwMode="auto">
            <a:xfrm>
              <a:off x="7510838" y="3073973"/>
              <a:ext cx="677011" cy="678850"/>
            </a:xfrm>
            <a:prstGeom prst="blockArc">
              <a:avLst>
                <a:gd name="adj1" fmla="val 10800000"/>
                <a:gd name="adj2" fmla="val 21517894"/>
                <a:gd name="adj3" fmla="val 13588"/>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27" name="Group 137"/>
            <p:cNvGrpSpPr>
              <a:grpSpLocks/>
            </p:cNvGrpSpPr>
            <p:nvPr/>
          </p:nvGrpSpPr>
          <p:grpSpPr bwMode="auto">
            <a:xfrm>
              <a:off x="8097703" y="3073976"/>
              <a:ext cx="1267557" cy="717485"/>
              <a:chOff x="2182423" y="2326925"/>
              <a:chExt cx="1093712" cy="619053"/>
            </a:xfrm>
            <a:grpFill/>
          </p:grpSpPr>
          <p:sp>
            <p:nvSpPr>
              <p:cNvPr id="58" name="Block Arc 4"/>
              <p:cNvSpPr/>
              <p:nvPr/>
            </p:nvSpPr>
            <p:spPr>
              <a:xfrm rot="10800000">
                <a:off x="2182423" y="2361846"/>
                <a:ext cx="584159" cy="584132"/>
              </a:xfrm>
              <a:prstGeom prst="blockArc">
                <a:avLst>
                  <a:gd name="adj1" fmla="val 10800000"/>
                  <a:gd name="adj2" fmla="val 21586308"/>
                  <a:gd name="adj3" fmla="val 1359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59" name="Block Arc 3"/>
              <p:cNvSpPr/>
              <p:nvPr/>
            </p:nvSpPr>
            <p:spPr>
              <a:xfrm>
                <a:off x="2691976" y="2326925"/>
                <a:ext cx="584159" cy="584132"/>
              </a:xfrm>
              <a:prstGeom prst="blockArc">
                <a:avLst>
                  <a:gd name="adj1" fmla="val 10800000"/>
                  <a:gd name="adj2" fmla="val 21517894"/>
                  <a:gd name="adj3" fmla="val 13588"/>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grpSp>
      </p:grpSp>
      <p:grpSp>
        <p:nvGrpSpPr>
          <p:cNvPr id="32" name="Group 160"/>
          <p:cNvGrpSpPr>
            <a:grpSpLocks/>
          </p:cNvGrpSpPr>
          <p:nvPr/>
        </p:nvGrpSpPr>
        <p:grpSpPr bwMode="auto">
          <a:xfrm>
            <a:off x="5709308" y="3447420"/>
            <a:ext cx="406574" cy="433674"/>
            <a:chOff x="7351246" y="2419312"/>
            <a:chExt cx="350813" cy="374178"/>
          </a:xfrm>
        </p:grpSpPr>
        <p:sp>
          <p:nvSpPr>
            <p:cNvPr id="52" name="Oval 41"/>
            <p:cNvSpPr/>
            <p:nvPr/>
          </p:nvSpPr>
          <p:spPr>
            <a:xfrm>
              <a:off x="7351246" y="2442694"/>
              <a:ext cx="350813" cy="350796"/>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53" name="TextBox 159"/>
            <p:cNvSpPr txBox="1">
              <a:spLocks noChangeArrowheads="1"/>
            </p:cNvSpPr>
            <p:nvPr/>
          </p:nvSpPr>
          <p:spPr bwMode="auto">
            <a:xfrm>
              <a:off x="7425669" y="2419312"/>
              <a:ext cx="183491" cy="34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2000" dirty="0">
                  <a:solidFill>
                    <a:schemeClr val="bg1"/>
                  </a:solidFill>
                  <a:latin typeface="微软雅黑" panose="020B0503020204020204" pitchFamily="34" charset="-122"/>
                  <a:ea typeface="微软雅黑" panose="020B0503020204020204" pitchFamily="34" charset="-122"/>
                </a:rPr>
                <a:t>5</a:t>
              </a:r>
              <a:endParaRPr lang="nb-NO" altLang="id-ID" sz="2000" dirty="0">
                <a:solidFill>
                  <a:schemeClr val="bg1"/>
                </a:solidFill>
                <a:latin typeface="微软雅黑" panose="020B0503020204020204" pitchFamily="34" charset="-122"/>
                <a:ea typeface="微软雅黑" panose="020B0503020204020204" pitchFamily="34" charset="-122"/>
              </a:endParaRPr>
            </a:p>
          </p:txBody>
        </p:sp>
      </p:grpSp>
      <p:sp>
        <p:nvSpPr>
          <p:cNvPr id="39" name="TextBox 170"/>
          <p:cNvSpPr txBox="1">
            <a:spLocks noChangeArrowheads="1"/>
          </p:cNvSpPr>
          <p:nvPr/>
        </p:nvSpPr>
        <p:spPr bwMode="auto">
          <a:xfrm>
            <a:off x="3039924" y="4143110"/>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2" name="TextBox 173"/>
          <p:cNvSpPr txBox="1">
            <a:spLocks noChangeArrowheads="1"/>
          </p:cNvSpPr>
          <p:nvPr/>
        </p:nvSpPr>
        <p:spPr bwMode="auto">
          <a:xfrm>
            <a:off x="1877451" y="2760214"/>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TextBox 176"/>
          <p:cNvSpPr txBox="1">
            <a:spLocks noChangeArrowheads="1"/>
          </p:cNvSpPr>
          <p:nvPr/>
        </p:nvSpPr>
        <p:spPr bwMode="auto">
          <a:xfrm>
            <a:off x="4219571" y="2762521"/>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Box 178"/>
          <p:cNvSpPr txBox="1">
            <a:spLocks noChangeArrowheads="1"/>
          </p:cNvSpPr>
          <p:nvPr/>
        </p:nvSpPr>
        <p:spPr bwMode="auto">
          <a:xfrm>
            <a:off x="5408902" y="4126290"/>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86" name="Group 117"/>
          <p:cNvGrpSpPr>
            <a:grpSpLocks/>
          </p:cNvGrpSpPr>
          <p:nvPr/>
        </p:nvGrpSpPr>
        <p:grpSpPr bwMode="auto">
          <a:xfrm>
            <a:off x="6891450" y="3441309"/>
            <a:ext cx="404735" cy="431367"/>
            <a:chOff x="1769666" y="2421301"/>
            <a:chExt cx="349226" cy="372189"/>
          </a:xfrm>
        </p:grpSpPr>
        <p:sp>
          <p:nvSpPr>
            <p:cNvPr id="87" name="Oval 41"/>
            <p:cNvSpPr/>
            <p:nvPr/>
          </p:nvSpPr>
          <p:spPr>
            <a:xfrm>
              <a:off x="1769666" y="2442694"/>
              <a:ext cx="349226" cy="350796"/>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88" name="TextBox 119"/>
            <p:cNvSpPr txBox="1">
              <a:spLocks noChangeArrowheads="1"/>
            </p:cNvSpPr>
            <p:nvPr/>
          </p:nvSpPr>
          <p:spPr bwMode="auto">
            <a:xfrm>
              <a:off x="1856233" y="2421301"/>
              <a:ext cx="176610" cy="34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2000" dirty="0">
                  <a:solidFill>
                    <a:schemeClr val="bg1"/>
                  </a:solidFill>
                  <a:latin typeface="微软雅黑" panose="020B0503020204020204" pitchFamily="34" charset="-122"/>
                  <a:ea typeface="微软雅黑" panose="020B0503020204020204" pitchFamily="34" charset="-122"/>
                </a:rPr>
                <a:t>6</a:t>
              </a:r>
              <a:endParaRPr lang="nb-NO" altLang="id-ID" sz="2000" dirty="0">
                <a:solidFill>
                  <a:schemeClr val="bg1"/>
                </a:solidFill>
                <a:latin typeface="微软雅黑" panose="020B0503020204020204" pitchFamily="34" charset="-122"/>
                <a:ea typeface="微软雅黑" panose="020B0503020204020204" pitchFamily="34" charset="-122"/>
              </a:endParaRPr>
            </a:p>
          </p:txBody>
        </p:sp>
      </p:grpSp>
      <p:grpSp>
        <p:nvGrpSpPr>
          <p:cNvPr id="89" name="Group 124"/>
          <p:cNvGrpSpPr>
            <a:grpSpLocks/>
          </p:cNvGrpSpPr>
          <p:nvPr/>
        </p:nvGrpSpPr>
        <p:grpSpPr bwMode="auto">
          <a:xfrm>
            <a:off x="8077590" y="3454212"/>
            <a:ext cx="404734" cy="415305"/>
            <a:chOff x="1769644" y="2435813"/>
            <a:chExt cx="349226" cy="358331"/>
          </a:xfrm>
        </p:grpSpPr>
        <p:sp>
          <p:nvSpPr>
            <p:cNvPr id="90" name="Oval 41"/>
            <p:cNvSpPr/>
            <p:nvPr/>
          </p:nvSpPr>
          <p:spPr>
            <a:xfrm>
              <a:off x="1769644" y="2443348"/>
              <a:ext cx="349226" cy="35079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solidFill>
                  <a:schemeClr val="bg1">
                    <a:lumMod val="75000"/>
                  </a:schemeClr>
                </a:solidFill>
                <a:latin typeface="微软雅黑" panose="020B0503020204020204" pitchFamily="34" charset="-122"/>
                <a:ea typeface="微软雅黑" panose="020B0503020204020204" pitchFamily="34" charset="-122"/>
              </a:endParaRPr>
            </a:p>
          </p:txBody>
        </p:sp>
        <p:sp>
          <p:nvSpPr>
            <p:cNvPr id="91" name="TextBox 132"/>
            <p:cNvSpPr txBox="1">
              <a:spLocks noChangeArrowheads="1"/>
            </p:cNvSpPr>
            <p:nvPr/>
          </p:nvSpPr>
          <p:spPr bwMode="auto">
            <a:xfrm>
              <a:off x="1856236" y="2435813"/>
              <a:ext cx="173923" cy="34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2000" dirty="0">
                  <a:solidFill>
                    <a:schemeClr val="bg1"/>
                  </a:solidFill>
                  <a:latin typeface="微软雅黑" panose="020B0503020204020204" pitchFamily="34" charset="-122"/>
                  <a:ea typeface="微软雅黑" panose="020B0503020204020204" pitchFamily="34" charset="-122"/>
                </a:rPr>
                <a:t>7</a:t>
              </a:r>
              <a:endParaRPr lang="nb-NO" altLang="id-ID" sz="2000" dirty="0">
                <a:solidFill>
                  <a:schemeClr val="bg1"/>
                </a:solidFill>
                <a:latin typeface="微软雅黑" panose="020B0503020204020204" pitchFamily="34" charset="-122"/>
                <a:ea typeface="微软雅黑" panose="020B0503020204020204" pitchFamily="34" charset="-122"/>
              </a:endParaRPr>
            </a:p>
          </p:txBody>
        </p:sp>
      </p:grpSp>
      <p:sp>
        <p:nvSpPr>
          <p:cNvPr id="94" name="TextBox 170"/>
          <p:cNvSpPr txBox="1">
            <a:spLocks noChangeArrowheads="1"/>
          </p:cNvSpPr>
          <p:nvPr/>
        </p:nvSpPr>
        <p:spPr bwMode="auto">
          <a:xfrm>
            <a:off x="7770186" y="4134698"/>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5" name="TextBox 173"/>
          <p:cNvSpPr txBox="1">
            <a:spLocks noChangeArrowheads="1"/>
          </p:cNvSpPr>
          <p:nvPr/>
        </p:nvSpPr>
        <p:spPr bwMode="auto">
          <a:xfrm>
            <a:off x="6578685" y="2751802"/>
            <a:ext cx="105539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0" defTabSz="866943" eaLnBrk="1" fontAlgn="base" hangingPunct="1">
              <a:lnSpc>
                <a:spcPct val="120000"/>
              </a:lnSpc>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插入标题</a:t>
            </a:r>
            <a:endParaRPr lang="en-GB" altLang="zh-CN"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8" name="TextBox 97"/>
          <p:cNvSpPr txBox="1"/>
          <p:nvPr/>
        </p:nvSpPr>
        <p:spPr>
          <a:xfrm>
            <a:off x="1016321" y="4497515"/>
            <a:ext cx="323557" cy="646331"/>
          </a:xfrm>
          <a:prstGeom prst="rect">
            <a:avLst/>
          </a:prstGeom>
          <a:noFill/>
        </p:spPr>
        <p:txBody>
          <a:bodyPr wrap="square" rtlCol="0">
            <a:spAutoFit/>
          </a:bodyPr>
          <a:lstStyle/>
          <a:p>
            <a:pPr algn="ctr"/>
            <a:r>
              <a:rPr lang="id-ID" sz="3600" dirty="0">
                <a:solidFill>
                  <a:schemeClr val="tx2"/>
                </a:solidFill>
                <a:latin typeface="微软雅黑" panose="020B0503020204020204" pitchFamily="34" charset="-122"/>
                <a:ea typeface="微软雅黑" panose="020B0503020204020204" pitchFamily="34" charset="-122"/>
              </a:rPr>
              <a:t></a:t>
            </a:r>
          </a:p>
        </p:txBody>
      </p:sp>
      <p:sp>
        <p:nvSpPr>
          <p:cNvPr id="99" name="TextBox 98"/>
          <p:cNvSpPr txBox="1"/>
          <p:nvPr/>
        </p:nvSpPr>
        <p:spPr>
          <a:xfrm>
            <a:off x="2244214" y="2135241"/>
            <a:ext cx="323557" cy="646331"/>
          </a:xfrm>
          <a:prstGeom prst="rect">
            <a:avLst/>
          </a:prstGeom>
          <a:noFill/>
        </p:spPr>
        <p:txBody>
          <a:bodyPr wrap="square" rtlCol="0">
            <a:spAutoFit/>
          </a:bodyPr>
          <a:lstStyle/>
          <a:p>
            <a:pPr algn="ctr"/>
            <a:r>
              <a:rPr lang="id-ID" sz="3600" dirty="0">
                <a:solidFill>
                  <a:schemeClr val="accent1"/>
                </a:solidFill>
                <a:latin typeface="微软雅黑" panose="020B0503020204020204" pitchFamily="34" charset="-122"/>
                <a:ea typeface="微软雅黑" panose="020B0503020204020204" pitchFamily="34" charset="-122"/>
              </a:rPr>
              <a:t></a:t>
            </a:r>
          </a:p>
        </p:txBody>
      </p:sp>
      <p:sp>
        <p:nvSpPr>
          <p:cNvPr id="103" name="TextBox 102"/>
          <p:cNvSpPr txBox="1"/>
          <p:nvPr/>
        </p:nvSpPr>
        <p:spPr>
          <a:xfrm>
            <a:off x="3405605" y="4497515"/>
            <a:ext cx="323557" cy="646331"/>
          </a:xfrm>
          <a:prstGeom prst="rect">
            <a:avLst/>
          </a:prstGeom>
          <a:noFill/>
        </p:spPr>
        <p:txBody>
          <a:bodyPr wrap="square" rtlCol="0">
            <a:spAutoFit/>
          </a:bodyPr>
          <a:lstStyle/>
          <a:p>
            <a:pPr algn="ctr"/>
            <a:r>
              <a:rPr lang="id-ID" sz="3600" dirty="0">
                <a:solidFill>
                  <a:schemeClr val="accent2"/>
                </a:solidFill>
                <a:latin typeface="微软雅黑" panose="020B0503020204020204" pitchFamily="34" charset="-122"/>
                <a:ea typeface="微软雅黑" panose="020B0503020204020204" pitchFamily="34" charset="-122"/>
              </a:rPr>
              <a:t></a:t>
            </a:r>
          </a:p>
        </p:txBody>
      </p:sp>
      <p:sp>
        <p:nvSpPr>
          <p:cNvPr id="104" name="TextBox 103"/>
          <p:cNvSpPr txBox="1"/>
          <p:nvPr/>
        </p:nvSpPr>
        <p:spPr>
          <a:xfrm>
            <a:off x="4604470" y="2106213"/>
            <a:ext cx="323557" cy="646331"/>
          </a:xfrm>
          <a:prstGeom prst="rect">
            <a:avLst/>
          </a:prstGeom>
          <a:noFill/>
        </p:spPr>
        <p:txBody>
          <a:bodyPr wrap="square" rtlCol="0">
            <a:spAutoFit/>
          </a:bodyPr>
          <a:lstStyle/>
          <a:p>
            <a:pPr algn="ctr"/>
            <a:r>
              <a:rPr lang="id-ID" sz="3600" dirty="0">
                <a:solidFill>
                  <a:schemeClr val="accent3"/>
                </a:solidFill>
                <a:latin typeface="微软雅黑" panose="020B0503020204020204" pitchFamily="34" charset="-122"/>
                <a:ea typeface="微软雅黑" panose="020B0503020204020204" pitchFamily="34" charset="-122"/>
              </a:rPr>
              <a:t></a:t>
            </a:r>
          </a:p>
        </p:txBody>
      </p:sp>
      <p:sp>
        <p:nvSpPr>
          <p:cNvPr id="107" name="TextBox 106"/>
          <p:cNvSpPr txBox="1"/>
          <p:nvPr/>
        </p:nvSpPr>
        <p:spPr>
          <a:xfrm>
            <a:off x="5736181" y="4497515"/>
            <a:ext cx="355913" cy="646331"/>
          </a:xfrm>
          <a:prstGeom prst="rect">
            <a:avLst/>
          </a:prstGeom>
          <a:noFill/>
        </p:spPr>
        <p:txBody>
          <a:bodyPr wrap="square" rtlCol="0">
            <a:spAutoFit/>
          </a:bodyPr>
          <a:lstStyle/>
          <a:p>
            <a:pPr algn="ctr"/>
            <a:r>
              <a:rPr lang="id-ID" sz="3600" dirty="0">
                <a:solidFill>
                  <a:schemeClr val="accent4"/>
                </a:solidFill>
                <a:latin typeface="微软雅黑" panose="020B0503020204020204" pitchFamily="34" charset="-122"/>
                <a:ea typeface="微软雅黑" panose="020B0503020204020204" pitchFamily="34" charset="-122"/>
              </a:rPr>
              <a:t></a:t>
            </a:r>
          </a:p>
        </p:txBody>
      </p:sp>
      <p:sp>
        <p:nvSpPr>
          <p:cNvPr id="108" name="TextBox 107"/>
          <p:cNvSpPr txBox="1"/>
          <p:nvPr/>
        </p:nvSpPr>
        <p:spPr>
          <a:xfrm>
            <a:off x="6922196" y="2106213"/>
            <a:ext cx="323557" cy="646331"/>
          </a:xfrm>
          <a:prstGeom prst="rect">
            <a:avLst/>
          </a:prstGeom>
          <a:noFill/>
        </p:spPr>
        <p:txBody>
          <a:bodyPr wrap="square" rtlCol="0">
            <a:spAutoFit/>
          </a:bodyPr>
          <a:lstStyle/>
          <a:p>
            <a:pPr algn="ctr"/>
            <a:r>
              <a:rPr lang="id-ID" sz="3600" dirty="0">
                <a:solidFill>
                  <a:schemeClr val="accent5"/>
                </a:solidFill>
                <a:latin typeface="微软雅黑" panose="020B0503020204020204" pitchFamily="34" charset="-122"/>
                <a:ea typeface="微软雅黑" panose="020B0503020204020204" pitchFamily="34" charset="-122"/>
              </a:rPr>
              <a:t></a:t>
            </a:r>
          </a:p>
        </p:txBody>
      </p:sp>
      <p:sp>
        <p:nvSpPr>
          <p:cNvPr id="109" name="TextBox 108"/>
          <p:cNvSpPr txBox="1"/>
          <p:nvPr/>
        </p:nvSpPr>
        <p:spPr>
          <a:xfrm>
            <a:off x="8129081" y="4488794"/>
            <a:ext cx="323557" cy="646331"/>
          </a:xfrm>
          <a:prstGeom prst="rect">
            <a:avLst/>
          </a:prstGeom>
          <a:noFill/>
        </p:spPr>
        <p:txBody>
          <a:bodyPr wrap="square" rtlCol="0">
            <a:spAutoFit/>
          </a:bodyPr>
          <a:lstStyle/>
          <a:p>
            <a:pPr algn="ctr"/>
            <a:r>
              <a:rPr lang="id-ID" sz="3600" dirty="0">
                <a:solidFill>
                  <a:schemeClr val="accent6"/>
                </a:solidFill>
                <a:latin typeface="微软雅黑" panose="020B0503020204020204" pitchFamily="34" charset="-122"/>
                <a:ea typeface="微软雅黑" panose="020B0503020204020204" pitchFamily="34" charset="-122"/>
              </a:rPr>
              <a:t></a:t>
            </a:r>
          </a:p>
        </p:txBody>
      </p:sp>
      <p:sp>
        <p:nvSpPr>
          <p:cNvPr id="112" name="Content Placeholder 2"/>
          <p:cNvSpPr txBox="1">
            <a:spLocks/>
          </p:cNvSpPr>
          <p:nvPr/>
        </p:nvSpPr>
        <p:spPr>
          <a:xfrm>
            <a:off x="9314133" y="2336164"/>
            <a:ext cx="2107387" cy="262771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866943" fontAlgn="base">
              <a:lnSpc>
                <a:spcPct val="120000"/>
              </a:lnSpc>
              <a:spcBef>
                <a:spcPct val="0"/>
              </a:spcBef>
              <a:spcAft>
                <a:spcPct val="0"/>
              </a:spcAft>
              <a:buClrTx/>
              <a:buSzTx/>
            </a:pPr>
            <a:r>
              <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请插入文本内容请插入文本内容请插入文本内容请插入文本内容请插入文本内容请插入文本内容请插入文本内容请插入文本内容</a:t>
            </a:r>
            <a:endParaRPr lang="en-GB"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l" defTabSz="866943" fontAlgn="base">
              <a:lnSpc>
                <a:spcPct val="120000"/>
              </a:lnSpc>
              <a:spcBef>
                <a:spcPct val="0"/>
              </a:spcBef>
              <a:spcAft>
                <a:spcPct val="0"/>
              </a:spcAft>
              <a:buClrTx/>
              <a:buSzTx/>
            </a:pPr>
            <a:r>
              <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请插入文本内容请插</a:t>
            </a:r>
            <a:endParaRPr lang="en-GB"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113" name="Straight Connector 112"/>
          <p:cNvCxnSpPr/>
          <p:nvPr/>
        </p:nvCxnSpPr>
        <p:spPr>
          <a:xfrm>
            <a:off x="9391632" y="5133615"/>
            <a:ext cx="1908000"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250225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97"/>
                                        </p:tgtEl>
                                        <p:attrNameLst>
                                          <p:attrName>style.visibility</p:attrName>
                                        </p:attrNameLst>
                                      </p:cBhvr>
                                      <p:to>
                                        <p:strVal val="visible"/>
                                      </p:to>
                                    </p:set>
                                    <p:animEffect transition="in" filter="wipe(left)">
                                      <p:cBhvr>
                                        <p:cTn id="7" dur="2000"/>
                                        <p:tgtEl>
                                          <p:spTgt spid="97"/>
                                        </p:tgtEl>
                                      </p:cBhvr>
                                    </p:animEffect>
                                  </p:childTnLst>
                                </p:cTn>
                              </p:par>
                              <p:par>
                                <p:cTn id="8" presetID="45" presetClass="entr" presetSubtype="0" fill="hold" nodeType="withEffect">
                                  <p:stCondLst>
                                    <p:cond delay="3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anim calcmode="lin" valueType="num">
                                      <p:cBhvr>
                                        <p:cTn id="11" dur="2000" fill="hold"/>
                                        <p:tgtEl>
                                          <p:spTgt spid="11"/>
                                        </p:tgtEl>
                                        <p:attrNameLst>
                                          <p:attrName>ppt_w</p:attrName>
                                        </p:attrNameLst>
                                      </p:cBhvr>
                                      <p:tavLst>
                                        <p:tav tm="0" fmla="#ppt_w*sin(2.5*pi*$)">
                                          <p:val>
                                            <p:fltVal val="0"/>
                                          </p:val>
                                        </p:tav>
                                        <p:tav tm="100000">
                                          <p:val>
                                            <p:fltVal val="1"/>
                                          </p:val>
                                        </p:tav>
                                      </p:tavLst>
                                    </p:anim>
                                    <p:anim calcmode="lin" valueType="num">
                                      <p:cBhvr>
                                        <p:cTn id="12" dur="2000" fill="hold"/>
                                        <p:tgtEl>
                                          <p:spTgt spid="11"/>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350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0"/>
                                        <p:tgtEl>
                                          <p:spTgt spid="18"/>
                                        </p:tgtEl>
                                      </p:cBhvr>
                                    </p:animEffect>
                                    <p:anim calcmode="lin" valueType="num">
                                      <p:cBhvr>
                                        <p:cTn id="16" dur="2000" fill="hold"/>
                                        <p:tgtEl>
                                          <p:spTgt spid="18"/>
                                        </p:tgtEl>
                                        <p:attrNameLst>
                                          <p:attrName>ppt_w</p:attrName>
                                        </p:attrNameLst>
                                      </p:cBhvr>
                                      <p:tavLst>
                                        <p:tav tm="0" fmla="#ppt_w*sin(2.5*pi*$)">
                                          <p:val>
                                            <p:fltVal val="0"/>
                                          </p:val>
                                        </p:tav>
                                        <p:tav tm="100000">
                                          <p:val>
                                            <p:fltVal val="1"/>
                                          </p:val>
                                        </p:tav>
                                      </p:tavLst>
                                    </p:anim>
                                    <p:anim calcmode="lin" valueType="num">
                                      <p:cBhvr>
                                        <p:cTn id="17" dur="2000" fill="hold"/>
                                        <p:tgtEl>
                                          <p:spTgt spid="18"/>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3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2000"/>
                                        <p:tgtEl>
                                          <p:spTgt spid="21"/>
                                        </p:tgtEl>
                                      </p:cBhvr>
                                    </p:animEffect>
                                    <p:anim calcmode="lin" valueType="num">
                                      <p:cBhvr>
                                        <p:cTn id="21" dur="2000" fill="hold"/>
                                        <p:tgtEl>
                                          <p:spTgt spid="21"/>
                                        </p:tgtEl>
                                        <p:attrNameLst>
                                          <p:attrName>ppt_w</p:attrName>
                                        </p:attrNameLst>
                                      </p:cBhvr>
                                      <p:tavLst>
                                        <p:tav tm="0" fmla="#ppt_w*sin(2.5*pi*$)">
                                          <p:val>
                                            <p:fltVal val="0"/>
                                          </p:val>
                                        </p:tav>
                                        <p:tav tm="100000">
                                          <p:val>
                                            <p:fltVal val="1"/>
                                          </p:val>
                                        </p:tav>
                                      </p:tavLst>
                                    </p:anim>
                                    <p:anim calcmode="lin" valueType="num">
                                      <p:cBhvr>
                                        <p:cTn id="22" dur="2000" fill="hold"/>
                                        <p:tgtEl>
                                          <p:spTgt spid="2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35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2000"/>
                                        <p:tgtEl>
                                          <p:spTgt spid="26"/>
                                        </p:tgtEl>
                                      </p:cBhvr>
                                    </p:animEffect>
                                    <p:anim calcmode="lin" valueType="num">
                                      <p:cBhvr>
                                        <p:cTn id="26" dur="2000" fill="hold"/>
                                        <p:tgtEl>
                                          <p:spTgt spid="26"/>
                                        </p:tgtEl>
                                        <p:attrNameLst>
                                          <p:attrName>ppt_w</p:attrName>
                                        </p:attrNameLst>
                                      </p:cBhvr>
                                      <p:tavLst>
                                        <p:tav tm="0" fmla="#ppt_w*sin(2.5*pi*$)">
                                          <p:val>
                                            <p:fltVal val="0"/>
                                          </p:val>
                                        </p:tav>
                                        <p:tav tm="100000">
                                          <p:val>
                                            <p:fltVal val="1"/>
                                          </p:val>
                                        </p:tav>
                                      </p:tavLst>
                                    </p:anim>
                                    <p:anim calcmode="lin" valueType="num">
                                      <p:cBhvr>
                                        <p:cTn id="27" dur="2000" fill="hold"/>
                                        <p:tgtEl>
                                          <p:spTgt spid="26"/>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3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2000"/>
                                        <p:tgtEl>
                                          <p:spTgt spid="32"/>
                                        </p:tgtEl>
                                      </p:cBhvr>
                                    </p:animEffect>
                                    <p:anim calcmode="lin" valueType="num">
                                      <p:cBhvr>
                                        <p:cTn id="31" dur="2000" fill="hold"/>
                                        <p:tgtEl>
                                          <p:spTgt spid="32"/>
                                        </p:tgtEl>
                                        <p:attrNameLst>
                                          <p:attrName>ppt_w</p:attrName>
                                        </p:attrNameLst>
                                      </p:cBhvr>
                                      <p:tavLst>
                                        <p:tav tm="0" fmla="#ppt_w*sin(2.5*pi*$)">
                                          <p:val>
                                            <p:fltVal val="0"/>
                                          </p:val>
                                        </p:tav>
                                        <p:tav tm="100000">
                                          <p:val>
                                            <p:fltVal val="1"/>
                                          </p:val>
                                        </p:tav>
                                      </p:tavLst>
                                    </p:anim>
                                    <p:anim calcmode="lin" valueType="num">
                                      <p:cBhvr>
                                        <p:cTn id="32" dur="2000" fill="hold"/>
                                        <p:tgtEl>
                                          <p:spTgt spid="32"/>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350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2000"/>
                                        <p:tgtEl>
                                          <p:spTgt spid="86"/>
                                        </p:tgtEl>
                                      </p:cBhvr>
                                    </p:animEffect>
                                    <p:anim calcmode="lin" valueType="num">
                                      <p:cBhvr>
                                        <p:cTn id="36" dur="2000" fill="hold"/>
                                        <p:tgtEl>
                                          <p:spTgt spid="86"/>
                                        </p:tgtEl>
                                        <p:attrNameLst>
                                          <p:attrName>ppt_w</p:attrName>
                                        </p:attrNameLst>
                                      </p:cBhvr>
                                      <p:tavLst>
                                        <p:tav tm="0" fmla="#ppt_w*sin(2.5*pi*$)">
                                          <p:val>
                                            <p:fltVal val="0"/>
                                          </p:val>
                                        </p:tav>
                                        <p:tav tm="100000">
                                          <p:val>
                                            <p:fltVal val="1"/>
                                          </p:val>
                                        </p:tav>
                                      </p:tavLst>
                                    </p:anim>
                                    <p:anim calcmode="lin" valueType="num">
                                      <p:cBhvr>
                                        <p:cTn id="37" dur="2000" fill="hold"/>
                                        <p:tgtEl>
                                          <p:spTgt spid="86"/>
                                        </p:tgtEl>
                                        <p:attrNameLst>
                                          <p:attrName>ppt_h</p:attrName>
                                        </p:attrNameLst>
                                      </p:cBhvr>
                                      <p:tavLst>
                                        <p:tav tm="0">
                                          <p:val>
                                            <p:strVal val="#ppt_h"/>
                                          </p:val>
                                        </p:tav>
                                        <p:tav tm="100000">
                                          <p:val>
                                            <p:strVal val="#ppt_h"/>
                                          </p:val>
                                        </p:tav>
                                      </p:tavLst>
                                    </p:anim>
                                  </p:childTnLst>
                                </p:cTn>
                              </p:par>
                              <p:par>
                                <p:cTn id="38" presetID="45" presetClass="entr" presetSubtype="0" fill="hold" nodeType="withEffect">
                                  <p:stCondLst>
                                    <p:cond delay="35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2000"/>
                                        <p:tgtEl>
                                          <p:spTgt spid="89"/>
                                        </p:tgtEl>
                                      </p:cBhvr>
                                    </p:animEffect>
                                    <p:anim calcmode="lin" valueType="num">
                                      <p:cBhvr>
                                        <p:cTn id="41" dur="2000" fill="hold"/>
                                        <p:tgtEl>
                                          <p:spTgt spid="89"/>
                                        </p:tgtEl>
                                        <p:attrNameLst>
                                          <p:attrName>ppt_w</p:attrName>
                                        </p:attrNameLst>
                                      </p:cBhvr>
                                      <p:tavLst>
                                        <p:tav tm="0" fmla="#ppt_w*sin(2.5*pi*$)">
                                          <p:val>
                                            <p:fltVal val="0"/>
                                          </p:val>
                                        </p:tav>
                                        <p:tav tm="100000">
                                          <p:val>
                                            <p:fltVal val="1"/>
                                          </p:val>
                                        </p:tav>
                                      </p:tavLst>
                                    </p:anim>
                                    <p:anim calcmode="lin" valueType="num">
                                      <p:cBhvr>
                                        <p:cTn id="42" dur="2000" fill="hold"/>
                                        <p:tgtEl>
                                          <p:spTgt spid="89"/>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550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1000"/>
                                        <p:tgtEl>
                                          <p:spTgt spid="12"/>
                                        </p:tgtEl>
                                      </p:cBhvr>
                                    </p:animEffect>
                                  </p:childTnLst>
                                </p:cTn>
                              </p:par>
                              <p:par>
                                <p:cTn id="46" presetID="22" presetClass="entr" presetSubtype="8" fill="hold" grpId="0" nodeType="withEffect">
                                  <p:stCondLst>
                                    <p:cond delay="5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1000"/>
                                        <p:tgtEl>
                                          <p:spTgt spid="42"/>
                                        </p:tgtEl>
                                      </p:cBhvr>
                                    </p:animEffect>
                                  </p:childTnLst>
                                </p:cTn>
                              </p:par>
                              <p:par>
                                <p:cTn id="49" presetID="22" presetClass="entr" presetSubtype="8" fill="hold" grpId="0" nodeType="withEffect">
                                  <p:stCondLst>
                                    <p:cond delay="550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1000"/>
                                        <p:tgtEl>
                                          <p:spTgt spid="39"/>
                                        </p:tgtEl>
                                      </p:cBhvr>
                                    </p:animEffect>
                                  </p:childTnLst>
                                </p:cTn>
                              </p:par>
                              <p:par>
                                <p:cTn id="52" presetID="22" presetClass="entr" presetSubtype="8" fill="hold" grpId="0" nodeType="withEffect">
                                  <p:stCondLst>
                                    <p:cond delay="550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1000"/>
                                        <p:tgtEl>
                                          <p:spTgt spid="45"/>
                                        </p:tgtEl>
                                      </p:cBhvr>
                                    </p:animEffect>
                                  </p:childTnLst>
                                </p:cTn>
                              </p:par>
                              <p:par>
                                <p:cTn id="55" presetID="22" presetClass="entr" presetSubtype="8" fill="hold" grpId="0" nodeType="withEffect">
                                  <p:stCondLst>
                                    <p:cond delay="550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1000"/>
                                        <p:tgtEl>
                                          <p:spTgt spid="47"/>
                                        </p:tgtEl>
                                      </p:cBhvr>
                                    </p:animEffect>
                                  </p:childTnLst>
                                </p:cTn>
                              </p:par>
                              <p:par>
                                <p:cTn id="58" presetID="22" presetClass="entr" presetSubtype="8" fill="hold" grpId="0" nodeType="withEffect">
                                  <p:stCondLst>
                                    <p:cond delay="5500"/>
                                  </p:stCondLst>
                                  <p:childTnLst>
                                    <p:set>
                                      <p:cBhvr>
                                        <p:cTn id="59" dur="1" fill="hold">
                                          <p:stCondLst>
                                            <p:cond delay="0"/>
                                          </p:stCondLst>
                                        </p:cTn>
                                        <p:tgtEl>
                                          <p:spTgt spid="95"/>
                                        </p:tgtEl>
                                        <p:attrNameLst>
                                          <p:attrName>style.visibility</p:attrName>
                                        </p:attrNameLst>
                                      </p:cBhvr>
                                      <p:to>
                                        <p:strVal val="visible"/>
                                      </p:to>
                                    </p:set>
                                    <p:animEffect transition="in" filter="wipe(left)">
                                      <p:cBhvr>
                                        <p:cTn id="60" dur="1000"/>
                                        <p:tgtEl>
                                          <p:spTgt spid="95"/>
                                        </p:tgtEl>
                                      </p:cBhvr>
                                    </p:animEffect>
                                  </p:childTnLst>
                                </p:cTn>
                              </p:par>
                              <p:par>
                                <p:cTn id="61" presetID="22" presetClass="entr" presetSubtype="8" fill="hold" grpId="0" nodeType="withEffect">
                                  <p:stCondLst>
                                    <p:cond delay="5500"/>
                                  </p:stCondLst>
                                  <p:childTnLst>
                                    <p:set>
                                      <p:cBhvr>
                                        <p:cTn id="62" dur="1" fill="hold">
                                          <p:stCondLst>
                                            <p:cond delay="0"/>
                                          </p:stCondLst>
                                        </p:cTn>
                                        <p:tgtEl>
                                          <p:spTgt spid="94"/>
                                        </p:tgtEl>
                                        <p:attrNameLst>
                                          <p:attrName>style.visibility</p:attrName>
                                        </p:attrNameLst>
                                      </p:cBhvr>
                                      <p:to>
                                        <p:strVal val="visible"/>
                                      </p:to>
                                    </p:set>
                                    <p:animEffect transition="in" filter="wipe(left)">
                                      <p:cBhvr>
                                        <p:cTn id="63" dur="1000"/>
                                        <p:tgtEl>
                                          <p:spTgt spid="94"/>
                                        </p:tgtEl>
                                      </p:cBhvr>
                                    </p:animEffect>
                                  </p:childTnLst>
                                </p:cTn>
                              </p:par>
                              <p:par>
                                <p:cTn id="64" presetID="53" presetClass="entr" presetSubtype="16" fill="hold" grpId="0" nodeType="withEffect">
                                  <p:stCondLst>
                                    <p:cond delay="6500"/>
                                  </p:stCondLst>
                                  <p:childTnLst>
                                    <p:set>
                                      <p:cBhvr>
                                        <p:cTn id="65" dur="1" fill="hold">
                                          <p:stCondLst>
                                            <p:cond delay="0"/>
                                          </p:stCondLst>
                                        </p:cTn>
                                        <p:tgtEl>
                                          <p:spTgt spid="98"/>
                                        </p:tgtEl>
                                        <p:attrNameLst>
                                          <p:attrName>style.visibility</p:attrName>
                                        </p:attrNameLst>
                                      </p:cBhvr>
                                      <p:to>
                                        <p:strVal val="visible"/>
                                      </p:to>
                                    </p:set>
                                    <p:anim calcmode="lin" valueType="num">
                                      <p:cBhvr>
                                        <p:cTn id="66" dur="500" fill="hold"/>
                                        <p:tgtEl>
                                          <p:spTgt spid="98"/>
                                        </p:tgtEl>
                                        <p:attrNameLst>
                                          <p:attrName>ppt_w</p:attrName>
                                        </p:attrNameLst>
                                      </p:cBhvr>
                                      <p:tavLst>
                                        <p:tav tm="0">
                                          <p:val>
                                            <p:fltVal val="0"/>
                                          </p:val>
                                        </p:tav>
                                        <p:tav tm="100000">
                                          <p:val>
                                            <p:strVal val="#ppt_w"/>
                                          </p:val>
                                        </p:tav>
                                      </p:tavLst>
                                    </p:anim>
                                    <p:anim calcmode="lin" valueType="num">
                                      <p:cBhvr>
                                        <p:cTn id="67" dur="500" fill="hold"/>
                                        <p:tgtEl>
                                          <p:spTgt spid="98"/>
                                        </p:tgtEl>
                                        <p:attrNameLst>
                                          <p:attrName>ppt_h</p:attrName>
                                        </p:attrNameLst>
                                      </p:cBhvr>
                                      <p:tavLst>
                                        <p:tav tm="0">
                                          <p:val>
                                            <p:fltVal val="0"/>
                                          </p:val>
                                        </p:tav>
                                        <p:tav tm="100000">
                                          <p:val>
                                            <p:strVal val="#ppt_h"/>
                                          </p:val>
                                        </p:tav>
                                      </p:tavLst>
                                    </p:anim>
                                    <p:animEffect transition="in" filter="fade">
                                      <p:cBhvr>
                                        <p:cTn id="68" dur="500"/>
                                        <p:tgtEl>
                                          <p:spTgt spid="98"/>
                                        </p:tgtEl>
                                      </p:cBhvr>
                                    </p:animEffect>
                                  </p:childTnLst>
                                </p:cTn>
                              </p:par>
                              <p:par>
                                <p:cTn id="69" presetID="53" presetClass="entr" presetSubtype="16" fill="hold" grpId="0" nodeType="withEffect">
                                  <p:stCondLst>
                                    <p:cond delay="6500"/>
                                  </p:stCondLst>
                                  <p:childTnLst>
                                    <p:set>
                                      <p:cBhvr>
                                        <p:cTn id="70" dur="1" fill="hold">
                                          <p:stCondLst>
                                            <p:cond delay="0"/>
                                          </p:stCondLst>
                                        </p:cTn>
                                        <p:tgtEl>
                                          <p:spTgt spid="99"/>
                                        </p:tgtEl>
                                        <p:attrNameLst>
                                          <p:attrName>style.visibility</p:attrName>
                                        </p:attrNameLst>
                                      </p:cBhvr>
                                      <p:to>
                                        <p:strVal val="visible"/>
                                      </p:to>
                                    </p:set>
                                    <p:anim calcmode="lin" valueType="num">
                                      <p:cBhvr>
                                        <p:cTn id="71" dur="500" fill="hold"/>
                                        <p:tgtEl>
                                          <p:spTgt spid="99"/>
                                        </p:tgtEl>
                                        <p:attrNameLst>
                                          <p:attrName>ppt_w</p:attrName>
                                        </p:attrNameLst>
                                      </p:cBhvr>
                                      <p:tavLst>
                                        <p:tav tm="0">
                                          <p:val>
                                            <p:fltVal val="0"/>
                                          </p:val>
                                        </p:tav>
                                        <p:tav tm="100000">
                                          <p:val>
                                            <p:strVal val="#ppt_w"/>
                                          </p:val>
                                        </p:tav>
                                      </p:tavLst>
                                    </p:anim>
                                    <p:anim calcmode="lin" valueType="num">
                                      <p:cBhvr>
                                        <p:cTn id="72" dur="500" fill="hold"/>
                                        <p:tgtEl>
                                          <p:spTgt spid="99"/>
                                        </p:tgtEl>
                                        <p:attrNameLst>
                                          <p:attrName>ppt_h</p:attrName>
                                        </p:attrNameLst>
                                      </p:cBhvr>
                                      <p:tavLst>
                                        <p:tav tm="0">
                                          <p:val>
                                            <p:fltVal val="0"/>
                                          </p:val>
                                        </p:tav>
                                        <p:tav tm="100000">
                                          <p:val>
                                            <p:strVal val="#ppt_h"/>
                                          </p:val>
                                        </p:tav>
                                      </p:tavLst>
                                    </p:anim>
                                    <p:animEffect transition="in" filter="fade">
                                      <p:cBhvr>
                                        <p:cTn id="73" dur="500"/>
                                        <p:tgtEl>
                                          <p:spTgt spid="99"/>
                                        </p:tgtEl>
                                      </p:cBhvr>
                                    </p:animEffect>
                                  </p:childTnLst>
                                </p:cTn>
                              </p:par>
                              <p:par>
                                <p:cTn id="74" presetID="53" presetClass="entr" presetSubtype="16" fill="hold" grpId="0" nodeType="withEffect">
                                  <p:stCondLst>
                                    <p:cond delay="6500"/>
                                  </p:stCondLst>
                                  <p:childTnLst>
                                    <p:set>
                                      <p:cBhvr>
                                        <p:cTn id="75" dur="1" fill="hold">
                                          <p:stCondLst>
                                            <p:cond delay="0"/>
                                          </p:stCondLst>
                                        </p:cTn>
                                        <p:tgtEl>
                                          <p:spTgt spid="103"/>
                                        </p:tgtEl>
                                        <p:attrNameLst>
                                          <p:attrName>style.visibility</p:attrName>
                                        </p:attrNameLst>
                                      </p:cBhvr>
                                      <p:to>
                                        <p:strVal val="visible"/>
                                      </p:to>
                                    </p:set>
                                    <p:anim calcmode="lin" valueType="num">
                                      <p:cBhvr>
                                        <p:cTn id="76" dur="500" fill="hold"/>
                                        <p:tgtEl>
                                          <p:spTgt spid="103"/>
                                        </p:tgtEl>
                                        <p:attrNameLst>
                                          <p:attrName>ppt_w</p:attrName>
                                        </p:attrNameLst>
                                      </p:cBhvr>
                                      <p:tavLst>
                                        <p:tav tm="0">
                                          <p:val>
                                            <p:fltVal val="0"/>
                                          </p:val>
                                        </p:tav>
                                        <p:tav tm="100000">
                                          <p:val>
                                            <p:strVal val="#ppt_w"/>
                                          </p:val>
                                        </p:tav>
                                      </p:tavLst>
                                    </p:anim>
                                    <p:anim calcmode="lin" valueType="num">
                                      <p:cBhvr>
                                        <p:cTn id="77" dur="500" fill="hold"/>
                                        <p:tgtEl>
                                          <p:spTgt spid="103"/>
                                        </p:tgtEl>
                                        <p:attrNameLst>
                                          <p:attrName>ppt_h</p:attrName>
                                        </p:attrNameLst>
                                      </p:cBhvr>
                                      <p:tavLst>
                                        <p:tav tm="0">
                                          <p:val>
                                            <p:fltVal val="0"/>
                                          </p:val>
                                        </p:tav>
                                        <p:tav tm="100000">
                                          <p:val>
                                            <p:strVal val="#ppt_h"/>
                                          </p:val>
                                        </p:tav>
                                      </p:tavLst>
                                    </p:anim>
                                    <p:animEffect transition="in" filter="fade">
                                      <p:cBhvr>
                                        <p:cTn id="78" dur="500"/>
                                        <p:tgtEl>
                                          <p:spTgt spid="103"/>
                                        </p:tgtEl>
                                      </p:cBhvr>
                                    </p:animEffect>
                                  </p:childTnLst>
                                </p:cTn>
                              </p:par>
                              <p:par>
                                <p:cTn id="79" presetID="53" presetClass="entr" presetSubtype="16" fill="hold" grpId="0" nodeType="withEffect">
                                  <p:stCondLst>
                                    <p:cond delay="6500"/>
                                  </p:stCondLst>
                                  <p:childTnLst>
                                    <p:set>
                                      <p:cBhvr>
                                        <p:cTn id="80" dur="1" fill="hold">
                                          <p:stCondLst>
                                            <p:cond delay="0"/>
                                          </p:stCondLst>
                                        </p:cTn>
                                        <p:tgtEl>
                                          <p:spTgt spid="104"/>
                                        </p:tgtEl>
                                        <p:attrNameLst>
                                          <p:attrName>style.visibility</p:attrName>
                                        </p:attrNameLst>
                                      </p:cBhvr>
                                      <p:to>
                                        <p:strVal val="visible"/>
                                      </p:to>
                                    </p:set>
                                    <p:anim calcmode="lin" valueType="num">
                                      <p:cBhvr>
                                        <p:cTn id="81" dur="500" fill="hold"/>
                                        <p:tgtEl>
                                          <p:spTgt spid="104"/>
                                        </p:tgtEl>
                                        <p:attrNameLst>
                                          <p:attrName>ppt_w</p:attrName>
                                        </p:attrNameLst>
                                      </p:cBhvr>
                                      <p:tavLst>
                                        <p:tav tm="0">
                                          <p:val>
                                            <p:fltVal val="0"/>
                                          </p:val>
                                        </p:tav>
                                        <p:tav tm="100000">
                                          <p:val>
                                            <p:strVal val="#ppt_w"/>
                                          </p:val>
                                        </p:tav>
                                      </p:tavLst>
                                    </p:anim>
                                    <p:anim calcmode="lin" valueType="num">
                                      <p:cBhvr>
                                        <p:cTn id="82" dur="500" fill="hold"/>
                                        <p:tgtEl>
                                          <p:spTgt spid="104"/>
                                        </p:tgtEl>
                                        <p:attrNameLst>
                                          <p:attrName>ppt_h</p:attrName>
                                        </p:attrNameLst>
                                      </p:cBhvr>
                                      <p:tavLst>
                                        <p:tav tm="0">
                                          <p:val>
                                            <p:fltVal val="0"/>
                                          </p:val>
                                        </p:tav>
                                        <p:tav tm="100000">
                                          <p:val>
                                            <p:strVal val="#ppt_h"/>
                                          </p:val>
                                        </p:tav>
                                      </p:tavLst>
                                    </p:anim>
                                    <p:animEffect transition="in" filter="fade">
                                      <p:cBhvr>
                                        <p:cTn id="83" dur="500"/>
                                        <p:tgtEl>
                                          <p:spTgt spid="104"/>
                                        </p:tgtEl>
                                      </p:cBhvr>
                                    </p:animEffect>
                                  </p:childTnLst>
                                </p:cTn>
                              </p:par>
                              <p:par>
                                <p:cTn id="84" presetID="53" presetClass="entr" presetSubtype="16" fill="hold" grpId="0" nodeType="withEffect">
                                  <p:stCondLst>
                                    <p:cond delay="6500"/>
                                  </p:stCondLst>
                                  <p:childTnLst>
                                    <p:set>
                                      <p:cBhvr>
                                        <p:cTn id="85" dur="1" fill="hold">
                                          <p:stCondLst>
                                            <p:cond delay="0"/>
                                          </p:stCondLst>
                                        </p:cTn>
                                        <p:tgtEl>
                                          <p:spTgt spid="107"/>
                                        </p:tgtEl>
                                        <p:attrNameLst>
                                          <p:attrName>style.visibility</p:attrName>
                                        </p:attrNameLst>
                                      </p:cBhvr>
                                      <p:to>
                                        <p:strVal val="visible"/>
                                      </p:to>
                                    </p:set>
                                    <p:anim calcmode="lin" valueType="num">
                                      <p:cBhvr>
                                        <p:cTn id="86" dur="500" fill="hold"/>
                                        <p:tgtEl>
                                          <p:spTgt spid="107"/>
                                        </p:tgtEl>
                                        <p:attrNameLst>
                                          <p:attrName>ppt_w</p:attrName>
                                        </p:attrNameLst>
                                      </p:cBhvr>
                                      <p:tavLst>
                                        <p:tav tm="0">
                                          <p:val>
                                            <p:fltVal val="0"/>
                                          </p:val>
                                        </p:tav>
                                        <p:tav tm="100000">
                                          <p:val>
                                            <p:strVal val="#ppt_w"/>
                                          </p:val>
                                        </p:tav>
                                      </p:tavLst>
                                    </p:anim>
                                    <p:anim calcmode="lin" valueType="num">
                                      <p:cBhvr>
                                        <p:cTn id="87" dur="500" fill="hold"/>
                                        <p:tgtEl>
                                          <p:spTgt spid="107"/>
                                        </p:tgtEl>
                                        <p:attrNameLst>
                                          <p:attrName>ppt_h</p:attrName>
                                        </p:attrNameLst>
                                      </p:cBhvr>
                                      <p:tavLst>
                                        <p:tav tm="0">
                                          <p:val>
                                            <p:fltVal val="0"/>
                                          </p:val>
                                        </p:tav>
                                        <p:tav tm="100000">
                                          <p:val>
                                            <p:strVal val="#ppt_h"/>
                                          </p:val>
                                        </p:tav>
                                      </p:tavLst>
                                    </p:anim>
                                    <p:animEffect transition="in" filter="fade">
                                      <p:cBhvr>
                                        <p:cTn id="88" dur="500"/>
                                        <p:tgtEl>
                                          <p:spTgt spid="107"/>
                                        </p:tgtEl>
                                      </p:cBhvr>
                                    </p:animEffect>
                                  </p:childTnLst>
                                </p:cTn>
                              </p:par>
                              <p:par>
                                <p:cTn id="89" presetID="53" presetClass="entr" presetSubtype="16" fill="hold" grpId="0" nodeType="withEffect">
                                  <p:stCondLst>
                                    <p:cond delay="6500"/>
                                  </p:stCondLst>
                                  <p:childTnLst>
                                    <p:set>
                                      <p:cBhvr>
                                        <p:cTn id="90" dur="1" fill="hold">
                                          <p:stCondLst>
                                            <p:cond delay="0"/>
                                          </p:stCondLst>
                                        </p:cTn>
                                        <p:tgtEl>
                                          <p:spTgt spid="108"/>
                                        </p:tgtEl>
                                        <p:attrNameLst>
                                          <p:attrName>style.visibility</p:attrName>
                                        </p:attrNameLst>
                                      </p:cBhvr>
                                      <p:to>
                                        <p:strVal val="visible"/>
                                      </p:to>
                                    </p:set>
                                    <p:anim calcmode="lin" valueType="num">
                                      <p:cBhvr>
                                        <p:cTn id="91" dur="500" fill="hold"/>
                                        <p:tgtEl>
                                          <p:spTgt spid="108"/>
                                        </p:tgtEl>
                                        <p:attrNameLst>
                                          <p:attrName>ppt_w</p:attrName>
                                        </p:attrNameLst>
                                      </p:cBhvr>
                                      <p:tavLst>
                                        <p:tav tm="0">
                                          <p:val>
                                            <p:fltVal val="0"/>
                                          </p:val>
                                        </p:tav>
                                        <p:tav tm="100000">
                                          <p:val>
                                            <p:strVal val="#ppt_w"/>
                                          </p:val>
                                        </p:tav>
                                      </p:tavLst>
                                    </p:anim>
                                    <p:anim calcmode="lin" valueType="num">
                                      <p:cBhvr>
                                        <p:cTn id="92" dur="500" fill="hold"/>
                                        <p:tgtEl>
                                          <p:spTgt spid="108"/>
                                        </p:tgtEl>
                                        <p:attrNameLst>
                                          <p:attrName>ppt_h</p:attrName>
                                        </p:attrNameLst>
                                      </p:cBhvr>
                                      <p:tavLst>
                                        <p:tav tm="0">
                                          <p:val>
                                            <p:fltVal val="0"/>
                                          </p:val>
                                        </p:tav>
                                        <p:tav tm="100000">
                                          <p:val>
                                            <p:strVal val="#ppt_h"/>
                                          </p:val>
                                        </p:tav>
                                      </p:tavLst>
                                    </p:anim>
                                    <p:animEffect transition="in" filter="fade">
                                      <p:cBhvr>
                                        <p:cTn id="93" dur="500"/>
                                        <p:tgtEl>
                                          <p:spTgt spid="108"/>
                                        </p:tgtEl>
                                      </p:cBhvr>
                                    </p:animEffect>
                                  </p:childTnLst>
                                </p:cTn>
                              </p:par>
                              <p:par>
                                <p:cTn id="94" presetID="53" presetClass="entr" presetSubtype="16" fill="hold" grpId="0" nodeType="withEffect">
                                  <p:stCondLst>
                                    <p:cond delay="6500"/>
                                  </p:stCondLst>
                                  <p:childTnLst>
                                    <p:set>
                                      <p:cBhvr>
                                        <p:cTn id="95" dur="1" fill="hold">
                                          <p:stCondLst>
                                            <p:cond delay="0"/>
                                          </p:stCondLst>
                                        </p:cTn>
                                        <p:tgtEl>
                                          <p:spTgt spid="109"/>
                                        </p:tgtEl>
                                        <p:attrNameLst>
                                          <p:attrName>style.visibility</p:attrName>
                                        </p:attrNameLst>
                                      </p:cBhvr>
                                      <p:to>
                                        <p:strVal val="visible"/>
                                      </p:to>
                                    </p:set>
                                    <p:anim calcmode="lin" valueType="num">
                                      <p:cBhvr>
                                        <p:cTn id="96" dur="500" fill="hold"/>
                                        <p:tgtEl>
                                          <p:spTgt spid="109"/>
                                        </p:tgtEl>
                                        <p:attrNameLst>
                                          <p:attrName>ppt_w</p:attrName>
                                        </p:attrNameLst>
                                      </p:cBhvr>
                                      <p:tavLst>
                                        <p:tav tm="0">
                                          <p:val>
                                            <p:fltVal val="0"/>
                                          </p:val>
                                        </p:tav>
                                        <p:tav tm="100000">
                                          <p:val>
                                            <p:strVal val="#ppt_w"/>
                                          </p:val>
                                        </p:tav>
                                      </p:tavLst>
                                    </p:anim>
                                    <p:anim calcmode="lin" valueType="num">
                                      <p:cBhvr>
                                        <p:cTn id="97" dur="500" fill="hold"/>
                                        <p:tgtEl>
                                          <p:spTgt spid="109"/>
                                        </p:tgtEl>
                                        <p:attrNameLst>
                                          <p:attrName>ppt_h</p:attrName>
                                        </p:attrNameLst>
                                      </p:cBhvr>
                                      <p:tavLst>
                                        <p:tav tm="0">
                                          <p:val>
                                            <p:fltVal val="0"/>
                                          </p:val>
                                        </p:tav>
                                        <p:tav tm="100000">
                                          <p:val>
                                            <p:strVal val="#ppt_h"/>
                                          </p:val>
                                        </p:tav>
                                      </p:tavLst>
                                    </p:anim>
                                    <p:animEffect transition="in" filter="fade">
                                      <p:cBhvr>
                                        <p:cTn id="98" dur="500"/>
                                        <p:tgtEl>
                                          <p:spTgt spid="109"/>
                                        </p:tgtEl>
                                      </p:cBhvr>
                                    </p:animEffect>
                                  </p:childTnLst>
                                </p:cTn>
                              </p:par>
                              <p:par>
                                <p:cTn id="99" presetID="2" presetClass="entr" presetSubtype="2" fill="hold" grpId="0" nodeType="withEffect">
                                  <p:stCondLst>
                                    <p:cond delay="7000"/>
                                  </p:stCondLst>
                                  <p:childTnLst>
                                    <p:set>
                                      <p:cBhvr>
                                        <p:cTn id="100" dur="1" fill="hold">
                                          <p:stCondLst>
                                            <p:cond delay="0"/>
                                          </p:stCondLst>
                                        </p:cTn>
                                        <p:tgtEl>
                                          <p:spTgt spid="112"/>
                                        </p:tgtEl>
                                        <p:attrNameLst>
                                          <p:attrName>style.visibility</p:attrName>
                                        </p:attrNameLst>
                                      </p:cBhvr>
                                      <p:to>
                                        <p:strVal val="visible"/>
                                      </p:to>
                                    </p:set>
                                    <p:anim calcmode="lin" valueType="num">
                                      <p:cBhvr additive="base">
                                        <p:cTn id="101" dur="500" fill="hold"/>
                                        <p:tgtEl>
                                          <p:spTgt spid="112"/>
                                        </p:tgtEl>
                                        <p:attrNameLst>
                                          <p:attrName>ppt_x</p:attrName>
                                        </p:attrNameLst>
                                      </p:cBhvr>
                                      <p:tavLst>
                                        <p:tav tm="0">
                                          <p:val>
                                            <p:strVal val="1+#ppt_w/2"/>
                                          </p:val>
                                        </p:tav>
                                        <p:tav tm="100000">
                                          <p:val>
                                            <p:strVal val="#ppt_x"/>
                                          </p:val>
                                        </p:tav>
                                      </p:tavLst>
                                    </p:anim>
                                    <p:anim calcmode="lin" valueType="num">
                                      <p:cBhvr additive="base">
                                        <p:cTn id="102" dur="500" fill="hold"/>
                                        <p:tgtEl>
                                          <p:spTgt spid="112"/>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7500"/>
                                  </p:stCondLst>
                                  <p:childTnLst>
                                    <p:set>
                                      <p:cBhvr>
                                        <p:cTn id="104" dur="1" fill="hold">
                                          <p:stCondLst>
                                            <p:cond delay="0"/>
                                          </p:stCondLst>
                                        </p:cTn>
                                        <p:tgtEl>
                                          <p:spTgt spid="113"/>
                                        </p:tgtEl>
                                        <p:attrNameLst>
                                          <p:attrName>style.visibility</p:attrName>
                                        </p:attrNameLst>
                                      </p:cBhvr>
                                      <p:to>
                                        <p:strVal val="visible"/>
                                      </p:to>
                                    </p:set>
                                    <p:anim calcmode="lin" valueType="num">
                                      <p:cBhvr additive="base">
                                        <p:cTn id="105" dur="500" fill="hold"/>
                                        <p:tgtEl>
                                          <p:spTgt spid="113"/>
                                        </p:tgtEl>
                                        <p:attrNameLst>
                                          <p:attrName>ppt_x</p:attrName>
                                        </p:attrNameLst>
                                      </p:cBhvr>
                                      <p:tavLst>
                                        <p:tav tm="0">
                                          <p:val>
                                            <p:strVal val="1+#ppt_w/2"/>
                                          </p:val>
                                        </p:tav>
                                        <p:tav tm="100000">
                                          <p:val>
                                            <p:strVal val="#ppt_x"/>
                                          </p:val>
                                        </p:tav>
                                      </p:tavLst>
                                    </p:anim>
                                    <p:anim calcmode="lin" valueType="num">
                                      <p:cBhvr additive="base">
                                        <p:cTn id="106"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9" grpId="0"/>
      <p:bldP spid="42" grpId="0"/>
      <p:bldP spid="45" grpId="0"/>
      <p:bldP spid="47" grpId="0"/>
      <p:bldP spid="94" grpId="0"/>
      <p:bldP spid="95" grpId="0"/>
      <p:bldP spid="98" grpId="0"/>
      <p:bldP spid="99" grpId="0"/>
      <p:bldP spid="103" grpId="0"/>
      <p:bldP spid="104" grpId="0"/>
      <p:bldP spid="107" grpId="0"/>
      <p:bldP spid="108" grpId="0"/>
      <p:bldP spid="109" grpId="0"/>
      <p:bldP spid="1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grpSp>
        <p:nvGrpSpPr>
          <p:cNvPr id="16" name="Group 15"/>
          <p:cNvGrpSpPr/>
          <p:nvPr/>
        </p:nvGrpSpPr>
        <p:grpSpPr>
          <a:xfrm rot="10800000">
            <a:off x="2276057" y="1663566"/>
            <a:ext cx="3508740" cy="1842368"/>
            <a:chOff x="2274097" y="1463540"/>
            <a:chExt cx="3508740" cy="1842368"/>
          </a:xfrm>
        </p:grpSpPr>
        <p:sp>
          <p:nvSpPr>
            <p:cNvPr id="2" name="Rounded Rectangle 1"/>
            <p:cNvSpPr/>
            <p:nvPr/>
          </p:nvSpPr>
          <p:spPr>
            <a:xfrm>
              <a:off x="2274097" y="1463540"/>
              <a:ext cx="3299389" cy="184236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Isosceles Triangle 2"/>
            <p:cNvSpPr/>
            <p:nvPr/>
          </p:nvSpPr>
          <p:spPr>
            <a:xfrm rot="5400000">
              <a:off x="5539655" y="2261118"/>
              <a:ext cx="239151" cy="24721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7" name="Group 16"/>
          <p:cNvGrpSpPr/>
          <p:nvPr/>
        </p:nvGrpSpPr>
        <p:grpSpPr>
          <a:xfrm rot="10800000">
            <a:off x="2276057" y="3718316"/>
            <a:ext cx="3508740" cy="1842368"/>
            <a:chOff x="2274097" y="1463540"/>
            <a:chExt cx="3508740" cy="1842368"/>
          </a:xfrm>
          <a:solidFill>
            <a:schemeClr val="accent2"/>
          </a:solidFill>
        </p:grpSpPr>
        <p:sp>
          <p:nvSpPr>
            <p:cNvPr id="18" name="Rounded Rectangle 1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Isosceles Triangle 18"/>
            <p:cNvSpPr/>
            <p:nvPr/>
          </p:nvSpPr>
          <p:spPr>
            <a:xfrm rot="5400000">
              <a:off x="5539655"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6" name="Oval 25"/>
          <p:cNvSpPr>
            <a:spLocks noChangeAspect="1"/>
          </p:cNvSpPr>
          <p:nvPr/>
        </p:nvSpPr>
        <p:spPr>
          <a:xfrm>
            <a:off x="851005" y="1715595"/>
            <a:ext cx="1260000" cy="1260000"/>
          </a:xfrm>
          <a:prstGeom prst="ellipse">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4BACC6"/>
                </a:solidFill>
              </a:rPr>
              <a:t>01</a:t>
            </a:r>
            <a:endParaRPr lang="id-ID" sz="4800" b="1" dirty="0">
              <a:solidFill>
                <a:srgbClr val="4BACC6"/>
              </a:solidFill>
            </a:endParaRPr>
          </a:p>
        </p:txBody>
      </p:sp>
      <p:grpSp>
        <p:nvGrpSpPr>
          <p:cNvPr id="27" name="Group 26"/>
          <p:cNvGrpSpPr/>
          <p:nvPr/>
        </p:nvGrpSpPr>
        <p:grpSpPr>
          <a:xfrm rot="10800000">
            <a:off x="7844519" y="1663566"/>
            <a:ext cx="3508740" cy="1842368"/>
            <a:chOff x="2274097" y="1463540"/>
            <a:chExt cx="3508740" cy="1842368"/>
          </a:xfrm>
          <a:solidFill>
            <a:schemeClr val="accent3"/>
          </a:solidFill>
        </p:grpSpPr>
        <p:sp>
          <p:nvSpPr>
            <p:cNvPr id="28" name="Rounded Rectangle 2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Isosceles Triangle 28"/>
            <p:cNvSpPr/>
            <p:nvPr/>
          </p:nvSpPr>
          <p:spPr>
            <a:xfrm rot="5400000">
              <a:off x="5539655"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30" name="Group 29"/>
          <p:cNvGrpSpPr/>
          <p:nvPr/>
        </p:nvGrpSpPr>
        <p:grpSpPr>
          <a:xfrm rot="10800000">
            <a:off x="7844519" y="3718317"/>
            <a:ext cx="3508740" cy="1842368"/>
            <a:chOff x="2274097" y="1463540"/>
            <a:chExt cx="3508740" cy="1842368"/>
          </a:xfrm>
          <a:solidFill>
            <a:schemeClr val="accent4"/>
          </a:solidFill>
        </p:grpSpPr>
        <p:sp>
          <p:nvSpPr>
            <p:cNvPr id="31" name="Rounded Rectangle 30"/>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Isosceles Triangle 31"/>
            <p:cNvSpPr/>
            <p:nvPr/>
          </p:nvSpPr>
          <p:spPr>
            <a:xfrm rot="5400000">
              <a:off x="5539655"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4" name="Content Placeholder 7"/>
          <p:cNvSpPr txBox="1">
            <a:spLocks noChangeAspect="1"/>
          </p:cNvSpPr>
          <p:nvPr/>
        </p:nvSpPr>
        <p:spPr>
          <a:xfrm>
            <a:off x="851005" y="3174344"/>
            <a:ext cx="1260000" cy="3539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80000"/>
              </a:lnSpc>
              <a:buFont typeface="Arial" pitchFamily="34" charset="0"/>
              <a:buNone/>
            </a:pPr>
            <a:r>
              <a:rPr lang="id-ID" sz="1000" dirty="0">
                <a:solidFill>
                  <a:schemeClr val="bg1"/>
                </a:solidFill>
                <a:latin typeface="Roboto" panose="02000000000000000000" pitchFamily="2" charset="0"/>
                <a:ea typeface="Roboto" panose="02000000000000000000" pitchFamily="2" charset="0"/>
              </a:rPr>
              <a:t>Dirt Kiyut</a:t>
            </a:r>
          </a:p>
          <a:p>
            <a:pPr marL="0" indent="0" algn="ctr">
              <a:lnSpc>
                <a:spcPct val="80000"/>
              </a:lnSpc>
              <a:buFont typeface="Arial" pitchFamily="34" charset="0"/>
              <a:buNone/>
            </a:pPr>
            <a:r>
              <a:rPr lang="id-ID" sz="900" dirty="0">
                <a:solidFill>
                  <a:schemeClr val="bg1"/>
                </a:solidFill>
                <a:latin typeface="Roboto" panose="02000000000000000000" pitchFamily="2" charset="0"/>
                <a:ea typeface="Roboto" panose="02000000000000000000" pitchFamily="2" charset="0"/>
              </a:rPr>
              <a:t>Marketing 1</a:t>
            </a:r>
            <a:endParaRPr lang="en-US" sz="1000" dirty="0">
              <a:solidFill>
                <a:schemeClr val="bg1"/>
              </a:solidFill>
              <a:latin typeface="Roboto" panose="02000000000000000000" pitchFamily="2" charset="0"/>
              <a:ea typeface="Roboto" panose="02000000000000000000" pitchFamily="2" charset="0"/>
            </a:endParaRPr>
          </a:p>
        </p:txBody>
      </p:sp>
      <p:grpSp>
        <p:nvGrpSpPr>
          <p:cNvPr id="35" name="Group 34"/>
          <p:cNvGrpSpPr>
            <a:grpSpLocks noChangeAspect="1"/>
          </p:cNvGrpSpPr>
          <p:nvPr/>
        </p:nvGrpSpPr>
        <p:grpSpPr>
          <a:xfrm>
            <a:off x="1025983" y="3073779"/>
            <a:ext cx="910043" cy="92328"/>
            <a:chOff x="821415" y="5132620"/>
            <a:chExt cx="3298056" cy="334606"/>
          </a:xfrm>
        </p:grpSpPr>
        <p:cxnSp>
          <p:nvCxnSpPr>
            <p:cNvPr id="36" name="Straight Connector 35"/>
            <p:cNvCxnSpPr/>
            <p:nvPr/>
          </p:nvCxnSpPr>
          <p:spPr>
            <a:xfrm>
              <a:off x="821415" y="5132620"/>
              <a:ext cx="1080000" cy="0"/>
            </a:xfrm>
            <a:prstGeom prst="line">
              <a:avLst/>
            </a:prstGeom>
            <a:ln w="76200">
              <a:solidFill>
                <a:schemeClr val="accent2">
                  <a:alpha val="8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039471" y="5132620"/>
              <a:ext cx="1080000" cy="0"/>
            </a:xfrm>
            <a:prstGeom prst="line">
              <a:avLst/>
            </a:prstGeom>
            <a:ln w="76200">
              <a:solidFill>
                <a:schemeClr val="accent4">
                  <a:alpha val="85000"/>
                </a:schemeClr>
              </a:solidFil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930443" y="5132620"/>
              <a:ext cx="1080000" cy="334606"/>
              <a:chOff x="1930443" y="5132620"/>
              <a:chExt cx="1080000" cy="334606"/>
            </a:xfrm>
          </p:grpSpPr>
          <p:cxnSp>
            <p:nvCxnSpPr>
              <p:cNvPr id="39" name="Straight Connector 38"/>
              <p:cNvCxnSpPr/>
              <p:nvPr/>
            </p:nvCxnSpPr>
            <p:spPr>
              <a:xfrm>
                <a:off x="1930443" y="5132620"/>
                <a:ext cx="1080000" cy="0"/>
              </a:xfrm>
              <a:prstGeom prst="line">
                <a:avLst/>
              </a:prstGeom>
              <a:ln w="76200">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sp>
            <p:nvSpPr>
              <p:cNvPr id="40" name="Flowchart: Merge 39"/>
              <p:cNvSpPr>
                <a:spLocks noChangeAspect="1"/>
              </p:cNvSpPr>
              <p:nvPr/>
            </p:nvSpPr>
            <p:spPr>
              <a:xfrm>
                <a:off x="2266868" y="5206291"/>
                <a:ext cx="486154" cy="260935"/>
              </a:xfrm>
              <a:prstGeom prst="flowChartMerg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
        <p:nvSpPr>
          <p:cNvPr id="41" name="Oval 40"/>
          <p:cNvSpPr>
            <a:spLocks noChangeAspect="1"/>
          </p:cNvSpPr>
          <p:nvPr/>
        </p:nvSpPr>
        <p:spPr>
          <a:xfrm>
            <a:off x="6419685" y="1715595"/>
            <a:ext cx="1260000" cy="1260000"/>
          </a:xfrm>
          <a:prstGeom prst="ellipse">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a:solidFill>
                  <a:srgbClr val="4BACC6"/>
                </a:solidFill>
              </a:rPr>
              <a:t>02</a:t>
            </a:r>
            <a:endParaRPr lang="id-ID" altLang="zh-CN" sz="4800" b="1" dirty="0">
              <a:solidFill>
                <a:srgbClr val="4BACC6"/>
              </a:solidFill>
            </a:endParaRPr>
          </a:p>
        </p:txBody>
      </p:sp>
      <p:sp>
        <p:nvSpPr>
          <p:cNvPr id="42" name="Content Placeholder 7"/>
          <p:cNvSpPr txBox="1">
            <a:spLocks noChangeAspect="1"/>
          </p:cNvSpPr>
          <p:nvPr/>
        </p:nvSpPr>
        <p:spPr>
          <a:xfrm>
            <a:off x="6419685" y="3174344"/>
            <a:ext cx="1260000" cy="3539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80000"/>
              </a:lnSpc>
              <a:buFont typeface="Arial" pitchFamily="34" charset="0"/>
              <a:buNone/>
            </a:pPr>
            <a:r>
              <a:rPr lang="id-ID" sz="1000" dirty="0">
                <a:solidFill>
                  <a:schemeClr val="bg1"/>
                </a:solidFill>
                <a:latin typeface="Roboto" panose="02000000000000000000" pitchFamily="2" charset="0"/>
                <a:ea typeface="Roboto" panose="02000000000000000000" pitchFamily="2" charset="0"/>
              </a:rPr>
              <a:t>Rafael De Kuib</a:t>
            </a:r>
          </a:p>
          <a:p>
            <a:pPr marL="0" indent="0" algn="ctr">
              <a:lnSpc>
                <a:spcPct val="80000"/>
              </a:lnSpc>
              <a:buFont typeface="Arial" pitchFamily="34" charset="0"/>
              <a:buNone/>
            </a:pPr>
            <a:r>
              <a:rPr lang="id-ID" sz="900" dirty="0">
                <a:solidFill>
                  <a:schemeClr val="bg1"/>
                </a:solidFill>
                <a:latin typeface="Roboto" panose="02000000000000000000" pitchFamily="2" charset="0"/>
                <a:ea typeface="Roboto" panose="02000000000000000000" pitchFamily="2" charset="0"/>
              </a:rPr>
              <a:t>Marketing 2</a:t>
            </a:r>
            <a:endParaRPr lang="en-US" sz="1000" dirty="0">
              <a:solidFill>
                <a:schemeClr val="bg1"/>
              </a:solidFill>
              <a:latin typeface="Roboto" panose="02000000000000000000" pitchFamily="2" charset="0"/>
              <a:ea typeface="Roboto" panose="02000000000000000000" pitchFamily="2" charset="0"/>
            </a:endParaRPr>
          </a:p>
        </p:txBody>
      </p:sp>
      <p:grpSp>
        <p:nvGrpSpPr>
          <p:cNvPr id="43" name="Group 42"/>
          <p:cNvGrpSpPr>
            <a:grpSpLocks noChangeAspect="1"/>
          </p:cNvGrpSpPr>
          <p:nvPr/>
        </p:nvGrpSpPr>
        <p:grpSpPr>
          <a:xfrm>
            <a:off x="6594663" y="3073779"/>
            <a:ext cx="910043" cy="92328"/>
            <a:chOff x="821415" y="5132620"/>
            <a:chExt cx="3298056" cy="334606"/>
          </a:xfrm>
        </p:grpSpPr>
        <p:cxnSp>
          <p:nvCxnSpPr>
            <p:cNvPr id="44" name="Straight Connector 43"/>
            <p:cNvCxnSpPr/>
            <p:nvPr/>
          </p:nvCxnSpPr>
          <p:spPr>
            <a:xfrm>
              <a:off x="821415" y="5132620"/>
              <a:ext cx="1080000" cy="0"/>
            </a:xfrm>
            <a:prstGeom prst="line">
              <a:avLst/>
            </a:prstGeom>
            <a:ln w="76200">
              <a:solidFill>
                <a:schemeClr val="accent2">
                  <a:alpha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039471" y="5132620"/>
              <a:ext cx="1080000" cy="0"/>
            </a:xfrm>
            <a:prstGeom prst="line">
              <a:avLst/>
            </a:prstGeom>
            <a:ln w="76200">
              <a:solidFill>
                <a:schemeClr val="accent4">
                  <a:alpha val="85000"/>
                </a:schemeClr>
              </a:solidFill>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1930443" y="5132620"/>
              <a:ext cx="1080000" cy="334606"/>
              <a:chOff x="1930443" y="5132620"/>
              <a:chExt cx="1080000" cy="334606"/>
            </a:xfrm>
          </p:grpSpPr>
          <p:cxnSp>
            <p:nvCxnSpPr>
              <p:cNvPr id="47" name="Straight Connector 46"/>
              <p:cNvCxnSpPr/>
              <p:nvPr/>
            </p:nvCxnSpPr>
            <p:spPr>
              <a:xfrm>
                <a:off x="1930443" y="5132620"/>
                <a:ext cx="1080000" cy="0"/>
              </a:xfrm>
              <a:prstGeom prst="line">
                <a:avLst/>
              </a:prstGeom>
              <a:ln w="76200">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sp>
            <p:nvSpPr>
              <p:cNvPr id="48" name="Flowchart: Merge 47"/>
              <p:cNvSpPr>
                <a:spLocks noChangeAspect="1"/>
              </p:cNvSpPr>
              <p:nvPr/>
            </p:nvSpPr>
            <p:spPr>
              <a:xfrm>
                <a:off x="2266868" y="5206291"/>
                <a:ext cx="486154" cy="260935"/>
              </a:xfrm>
              <a:prstGeom prst="flowChartMerg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
        <p:nvSpPr>
          <p:cNvPr id="49" name="Oval 48"/>
          <p:cNvSpPr>
            <a:spLocks noChangeAspect="1"/>
          </p:cNvSpPr>
          <p:nvPr/>
        </p:nvSpPr>
        <p:spPr>
          <a:xfrm>
            <a:off x="851007" y="3791448"/>
            <a:ext cx="1260000" cy="1260000"/>
          </a:xfrm>
          <a:prstGeom prst="ellipse">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a:solidFill>
                  <a:srgbClr val="4BACC6"/>
                </a:solidFill>
              </a:rPr>
              <a:t>03</a:t>
            </a:r>
            <a:endParaRPr lang="id-ID" altLang="zh-CN" sz="4800" b="1" dirty="0">
              <a:solidFill>
                <a:srgbClr val="4BACC6"/>
              </a:solidFill>
            </a:endParaRPr>
          </a:p>
        </p:txBody>
      </p:sp>
      <p:sp>
        <p:nvSpPr>
          <p:cNvPr id="50" name="Content Placeholder 7"/>
          <p:cNvSpPr txBox="1">
            <a:spLocks noChangeAspect="1"/>
          </p:cNvSpPr>
          <p:nvPr/>
        </p:nvSpPr>
        <p:spPr>
          <a:xfrm>
            <a:off x="851007" y="5250197"/>
            <a:ext cx="1260000" cy="3539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80000"/>
              </a:lnSpc>
              <a:buFont typeface="Arial" pitchFamily="34" charset="0"/>
              <a:buNone/>
            </a:pPr>
            <a:r>
              <a:rPr lang="id-ID" sz="1000" dirty="0">
                <a:solidFill>
                  <a:schemeClr val="bg1"/>
                </a:solidFill>
                <a:latin typeface="Roboto" panose="02000000000000000000" pitchFamily="2" charset="0"/>
                <a:ea typeface="Roboto" panose="02000000000000000000" pitchFamily="2" charset="0"/>
              </a:rPr>
              <a:t>Bann Dempo</a:t>
            </a:r>
          </a:p>
          <a:p>
            <a:pPr marL="0" indent="0" algn="ctr">
              <a:lnSpc>
                <a:spcPct val="80000"/>
              </a:lnSpc>
              <a:buFont typeface="Arial" pitchFamily="34" charset="0"/>
              <a:buNone/>
            </a:pPr>
            <a:r>
              <a:rPr lang="id-ID" sz="900" dirty="0">
                <a:solidFill>
                  <a:schemeClr val="bg1"/>
                </a:solidFill>
                <a:latin typeface="Roboto" panose="02000000000000000000" pitchFamily="2" charset="0"/>
                <a:ea typeface="Roboto" panose="02000000000000000000" pitchFamily="2" charset="0"/>
              </a:rPr>
              <a:t>Salesman 1</a:t>
            </a:r>
            <a:endParaRPr lang="en-US" sz="1000" dirty="0">
              <a:solidFill>
                <a:schemeClr val="bg1"/>
              </a:solidFill>
              <a:latin typeface="Roboto" panose="02000000000000000000" pitchFamily="2" charset="0"/>
              <a:ea typeface="Roboto" panose="02000000000000000000" pitchFamily="2" charset="0"/>
            </a:endParaRPr>
          </a:p>
        </p:txBody>
      </p:sp>
      <p:grpSp>
        <p:nvGrpSpPr>
          <p:cNvPr id="51" name="Group 50"/>
          <p:cNvGrpSpPr>
            <a:grpSpLocks noChangeAspect="1"/>
          </p:cNvGrpSpPr>
          <p:nvPr/>
        </p:nvGrpSpPr>
        <p:grpSpPr>
          <a:xfrm>
            <a:off x="1025985" y="5149632"/>
            <a:ext cx="910043" cy="92328"/>
            <a:chOff x="821415" y="5132620"/>
            <a:chExt cx="3298056" cy="334606"/>
          </a:xfrm>
        </p:grpSpPr>
        <p:cxnSp>
          <p:nvCxnSpPr>
            <p:cNvPr id="52" name="Straight Connector 51"/>
            <p:cNvCxnSpPr/>
            <p:nvPr/>
          </p:nvCxnSpPr>
          <p:spPr>
            <a:xfrm>
              <a:off x="821415" y="5132620"/>
              <a:ext cx="1080000" cy="0"/>
            </a:xfrm>
            <a:prstGeom prst="line">
              <a:avLst/>
            </a:prstGeom>
            <a:ln w="76200">
              <a:solidFill>
                <a:schemeClr val="accent2">
                  <a:alpha val="8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039471" y="5132620"/>
              <a:ext cx="1080000" cy="0"/>
            </a:xfrm>
            <a:prstGeom prst="line">
              <a:avLst/>
            </a:prstGeom>
            <a:ln w="76200">
              <a:solidFill>
                <a:schemeClr val="accent4">
                  <a:alpha val="85000"/>
                </a:schemeClr>
              </a:solidFill>
            </a:ln>
          </p:spPr>
          <p:style>
            <a:lnRef idx="1">
              <a:schemeClr val="accent1"/>
            </a:lnRef>
            <a:fillRef idx="0">
              <a:schemeClr val="accent1"/>
            </a:fillRef>
            <a:effectRef idx="0">
              <a:schemeClr val="accent1"/>
            </a:effectRef>
            <a:fontRef idx="minor">
              <a:schemeClr val="tx1"/>
            </a:fontRef>
          </p:style>
        </p:cxnSp>
        <p:grpSp>
          <p:nvGrpSpPr>
            <p:cNvPr id="54" name="Group 53"/>
            <p:cNvGrpSpPr/>
            <p:nvPr/>
          </p:nvGrpSpPr>
          <p:grpSpPr>
            <a:xfrm>
              <a:off x="1930443" y="5132620"/>
              <a:ext cx="1080000" cy="334606"/>
              <a:chOff x="1930443" y="5132620"/>
              <a:chExt cx="1080000" cy="334606"/>
            </a:xfrm>
          </p:grpSpPr>
          <p:cxnSp>
            <p:nvCxnSpPr>
              <p:cNvPr id="55" name="Straight Connector 54"/>
              <p:cNvCxnSpPr/>
              <p:nvPr/>
            </p:nvCxnSpPr>
            <p:spPr>
              <a:xfrm>
                <a:off x="1930443" y="5132620"/>
                <a:ext cx="1080000" cy="0"/>
              </a:xfrm>
              <a:prstGeom prst="line">
                <a:avLst/>
              </a:prstGeom>
              <a:ln w="76200">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sp>
            <p:nvSpPr>
              <p:cNvPr id="56" name="Flowchart: Merge 55"/>
              <p:cNvSpPr>
                <a:spLocks noChangeAspect="1"/>
              </p:cNvSpPr>
              <p:nvPr/>
            </p:nvSpPr>
            <p:spPr>
              <a:xfrm>
                <a:off x="2266868" y="5206291"/>
                <a:ext cx="486154" cy="260935"/>
              </a:xfrm>
              <a:prstGeom prst="flowChartMerg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grpSp>
      <p:sp>
        <p:nvSpPr>
          <p:cNvPr id="57" name="Oval 56"/>
          <p:cNvSpPr>
            <a:spLocks noChangeAspect="1"/>
          </p:cNvSpPr>
          <p:nvPr/>
        </p:nvSpPr>
        <p:spPr>
          <a:xfrm>
            <a:off x="6405621" y="3791448"/>
            <a:ext cx="1260000" cy="1260000"/>
          </a:xfrm>
          <a:prstGeom prst="ellipse">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a:solidFill>
                  <a:srgbClr val="4BACC6"/>
                </a:solidFill>
              </a:rPr>
              <a:t>04</a:t>
            </a:r>
            <a:endParaRPr lang="id-ID" altLang="zh-CN" sz="4800" b="1" dirty="0">
              <a:solidFill>
                <a:srgbClr val="4BACC6"/>
              </a:solidFill>
            </a:endParaRPr>
          </a:p>
        </p:txBody>
      </p:sp>
      <p:sp>
        <p:nvSpPr>
          <p:cNvPr id="58" name="Content Placeholder 7"/>
          <p:cNvSpPr txBox="1">
            <a:spLocks noChangeAspect="1"/>
          </p:cNvSpPr>
          <p:nvPr/>
        </p:nvSpPr>
        <p:spPr>
          <a:xfrm>
            <a:off x="6405621" y="5250197"/>
            <a:ext cx="1260000" cy="3539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80000"/>
              </a:lnSpc>
              <a:buFont typeface="Arial" pitchFamily="34" charset="0"/>
              <a:buNone/>
            </a:pPr>
            <a:r>
              <a:rPr lang="id-ID" sz="1000" dirty="0">
                <a:solidFill>
                  <a:schemeClr val="bg1"/>
                </a:solidFill>
                <a:latin typeface="Roboto" panose="02000000000000000000" pitchFamily="2" charset="0"/>
                <a:ea typeface="Roboto" panose="02000000000000000000" pitchFamily="2" charset="0"/>
              </a:rPr>
              <a:t>Dul Gembuk</a:t>
            </a:r>
          </a:p>
          <a:p>
            <a:pPr marL="0" indent="0" algn="ctr">
              <a:lnSpc>
                <a:spcPct val="80000"/>
              </a:lnSpc>
              <a:buFont typeface="Arial" pitchFamily="34" charset="0"/>
              <a:buNone/>
            </a:pPr>
            <a:r>
              <a:rPr lang="id-ID" sz="900" dirty="0">
                <a:solidFill>
                  <a:schemeClr val="bg1"/>
                </a:solidFill>
                <a:latin typeface="Roboto" panose="02000000000000000000" pitchFamily="2" charset="0"/>
                <a:ea typeface="Roboto" panose="02000000000000000000" pitchFamily="2" charset="0"/>
              </a:rPr>
              <a:t>Salesman 2</a:t>
            </a:r>
            <a:endParaRPr lang="en-US" sz="1000" dirty="0">
              <a:solidFill>
                <a:schemeClr val="bg1"/>
              </a:solidFill>
              <a:latin typeface="Roboto" panose="02000000000000000000" pitchFamily="2" charset="0"/>
              <a:ea typeface="Roboto" panose="02000000000000000000" pitchFamily="2" charset="0"/>
            </a:endParaRPr>
          </a:p>
        </p:txBody>
      </p:sp>
      <p:grpSp>
        <p:nvGrpSpPr>
          <p:cNvPr id="59" name="Group 58"/>
          <p:cNvGrpSpPr>
            <a:grpSpLocks noChangeAspect="1"/>
          </p:cNvGrpSpPr>
          <p:nvPr/>
        </p:nvGrpSpPr>
        <p:grpSpPr>
          <a:xfrm>
            <a:off x="6580599" y="5149632"/>
            <a:ext cx="910043" cy="92328"/>
            <a:chOff x="821415" y="5132620"/>
            <a:chExt cx="3298056" cy="334606"/>
          </a:xfrm>
        </p:grpSpPr>
        <p:cxnSp>
          <p:nvCxnSpPr>
            <p:cNvPr id="60" name="Straight Connector 59"/>
            <p:cNvCxnSpPr/>
            <p:nvPr/>
          </p:nvCxnSpPr>
          <p:spPr>
            <a:xfrm>
              <a:off x="821415" y="5132620"/>
              <a:ext cx="1080000" cy="0"/>
            </a:xfrm>
            <a:prstGeom prst="line">
              <a:avLst/>
            </a:prstGeom>
            <a:ln w="76200">
              <a:solidFill>
                <a:schemeClr val="accent2">
                  <a:alpha val="8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039471" y="5132620"/>
              <a:ext cx="1080000" cy="0"/>
            </a:xfrm>
            <a:prstGeom prst="line">
              <a:avLst/>
            </a:prstGeom>
            <a:ln w="76200">
              <a:solidFill>
                <a:schemeClr val="accent4">
                  <a:alpha val="85000"/>
                </a:schemeClr>
              </a:solidFil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1930443" y="5132620"/>
              <a:ext cx="1080000" cy="334606"/>
              <a:chOff x="1930443" y="5132620"/>
              <a:chExt cx="1080000" cy="334606"/>
            </a:xfrm>
          </p:grpSpPr>
          <p:cxnSp>
            <p:nvCxnSpPr>
              <p:cNvPr id="63" name="Straight Connector 62"/>
              <p:cNvCxnSpPr/>
              <p:nvPr/>
            </p:nvCxnSpPr>
            <p:spPr>
              <a:xfrm>
                <a:off x="1930443" y="5132620"/>
                <a:ext cx="1080000" cy="0"/>
              </a:xfrm>
              <a:prstGeom prst="line">
                <a:avLst/>
              </a:prstGeom>
              <a:ln w="76200">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sp>
            <p:nvSpPr>
              <p:cNvPr id="64" name="Flowchart: Merge 63"/>
              <p:cNvSpPr>
                <a:spLocks noChangeAspect="1"/>
              </p:cNvSpPr>
              <p:nvPr/>
            </p:nvSpPr>
            <p:spPr>
              <a:xfrm>
                <a:off x="2266868" y="5206291"/>
                <a:ext cx="486154" cy="260935"/>
              </a:xfrm>
              <a:prstGeom prst="flowChartMerg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
        <p:nvSpPr>
          <p:cNvPr id="132" name="Content Placeholder 2"/>
          <p:cNvSpPr txBox="1">
            <a:spLocks/>
          </p:cNvSpPr>
          <p:nvPr/>
        </p:nvSpPr>
        <p:spPr>
          <a:xfrm>
            <a:off x="2678869" y="1833735"/>
            <a:ext cx="2999168" cy="127610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l"/>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a:t>
            </a:r>
            <a:endParaRPr lang="en-US" sz="1000" dirty="0">
              <a:solidFill>
                <a:schemeClr val="bg1">
                  <a:lumMod val="75000"/>
                </a:schemeClr>
              </a:solidFill>
              <a:latin typeface="Roboto" panose="02000000000000000000" pitchFamily="2" charset="0"/>
              <a:ea typeface="Roboto" panose="02000000000000000000" pitchFamily="2" charset="0"/>
            </a:endParaRPr>
          </a:p>
        </p:txBody>
      </p:sp>
      <p:sp>
        <p:nvSpPr>
          <p:cNvPr id="133" name="Content Placeholder 2"/>
          <p:cNvSpPr txBox="1">
            <a:spLocks/>
          </p:cNvSpPr>
          <p:nvPr/>
        </p:nvSpPr>
        <p:spPr>
          <a:xfrm>
            <a:off x="8288857" y="1833735"/>
            <a:ext cx="2999168" cy="127610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l"/>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a:t>
            </a:r>
            <a:endParaRPr lang="en-US" sz="1200" dirty="0">
              <a:solidFill>
                <a:schemeClr val="bg1"/>
              </a:solidFill>
              <a:latin typeface="Roboto" panose="02000000000000000000" pitchFamily="2" charset="0"/>
              <a:ea typeface="Roboto" panose="02000000000000000000" pitchFamily="2" charset="0"/>
            </a:endParaRPr>
          </a:p>
        </p:txBody>
      </p:sp>
      <p:sp>
        <p:nvSpPr>
          <p:cNvPr id="134" name="Content Placeholder 2"/>
          <p:cNvSpPr txBox="1">
            <a:spLocks/>
          </p:cNvSpPr>
          <p:nvPr/>
        </p:nvSpPr>
        <p:spPr>
          <a:xfrm>
            <a:off x="8290051" y="3883363"/>
            <a:ext cx="2999168" cy="127610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l"/>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a:t>
            </a:r>
            <a:endParaRPr lang="en-US" sz="1000" dirty="0">
              <a:solidFill>
                <a:schemeClr val="bg1">
                  <a:lumMod val="95000"/>
                </a:schemeClr>
              </a:solidFill>
              <a:latin typeface="Roboto" panose="02000000000000000000" pitchFamily="2" charset="0"/>
              <a:ea typeface="Roboto" panose="02000000000000000000" pitchFamily="2" charset="0"/>
            </a:endParaRPr>
          </a:p>
        </p:txBody>
      </p:sp>
      <p:sp>
        <p:nvSpPr>
          <p:cNvPr id="135" name="Content Placeholder 2"/>
          <p:cNvSpPr txBox="1">
            <a:spLocks/>
          </p:cNvSpPr>
          <p:nvPr/>
        </p:nvSpPr>
        <p:spPr>
          <a:xfrm>
            <a:off x="2688253" y="3883362"/>
            <a:ext cx="2999168" cy="127610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endParaRPr lang="en-US"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l"/>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a:t>
            </a:r>
            <a:endParaRPr lang="en-US" sz="1000" dirty="0">
              <a:solidFill>
                <a:schemeClr val="bg1">
                  <a:lumMod val="85000"/>
                </a:schemeClr>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47190461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Effect transition="in" filter="fade">
                                      <p:cBhvr>
                                        <p:cTn id="9" dur="1000"/>
                                        <p:tgtEl>
                                          <p:spTgt spid="26"/>
                                        </p:tgtEl>
                                      </p:cBhvr>
                                    </p:animEffect>
                                  </p:childTnLst>
                                </p:cTn>
                              </p:par>
                              <p:par>
                                <p:cTn id="10" presetID="16" presetClass="entr" presetSubtype="37" fill="hold" nodeType="withEffect">
                                  <p:stCondLst>
                                    <p:cond delay="2500"/>
                                  </p:stCondLst>
                                  <p:childTnLst>
                                    <p:set>
                                      <p:cBhvr>
                                        <p:cTn id="11" dur="1" fill="hold">
                                          <p:stCondLst>
                                            <p:cond delay="0"/>
                                          </p:stCondLst>
                                        </p:cTn>
                                        <p:tgtEl>
                                          <p:spTgt spid="35"/>
                                        </p:tgtEl>
                                        <p:attrNameLst>
                                          <p:attrName>style.visibility</p:attrName>
                                        </p:attrNameLst>
                                      </p:cBhvr>
                                      <p:to>
                                        <p:strVal val="visible"/>
                                      </p:to>
                                    </p:set>
                                    <p:animEffect transition="in" filter="barn(outVertical)">
                                      <p:cBhvr>
                                        <p:cTn id="12" dur="500"/>
                                        <p:tgtEl>
                                          <p:spTgt spid="35"/>
                                        </p:tgtEl>
                                      </p:cBhvr>
                                    </p:animEffect>
                                  </p:childTnLst>
                                </p:cTn>
                              </p:par>
                              <p:par>
                                <p:cTn id="13" presetID="22" presetClass="entr" presetSubtype="1" fill="hold" grpId="0" nodeType="withEffect">
                                  <p:stCondLst>
                                    <p:cond delay="300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500"/>
                                        <p:tgtEl>
                                          <p:spTgt spid="34"/>
                                        </p:tgtEl>
                                      </p:cBhvr>
                                    </p:animEffect>
                                  </p:childTnLst>
                                </p:cTn>
                              </p:par>
                              <p:par>
                                <p:cTn id="16" presetID="53" presetClass="entr" presetSubtype="16" fill="hold" grpId="0" nodeType="withEffect">
                                  <p:stCondLst>
                                    <p:cond delay="15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16" presetClass="entr" presetSubtype="37" fill="hold" nodeType="withEffect">
                                  <p:stCondLst>
                                    <p:cond delay="2500"/>
                                  </p:stCondLst>
                                  <p:childTnLst>
                                    <p:set>
                                      <p:cBhvr>
                                        <p:cTn id="22" dur="1" fill="hold">
                                          <p:stCondLst>
                                            <p:cond delay="0"/>
                                          </p:stCondLst>
                                        </p:cTn>
                                        <p:tgtEl>
                                          <p:spTgt spid="43"/>
                                        </p:tgtEl>
                                        <p:attrNameLst>
                                          <p:attrName>style.visibility</p:attrName>
                                        </p:attrNameLst>
                                      </p:cBhvr>
                                      <p:to>
                                        <p:strVal val="visible"/>
                                      </p:to>
                                    </p:set>
                                    <p:animEffect transition="in" filter="barn(outVertical)">
                                      <p:cBhvr>
                                        <p:cTn id="23" dur="500"/>
                                        <p:tgtEl>
                                          <p:spTgt spid="43"/>
                                        </p:tgtEl>
                                      </p:cBhvr>
                                    </p:animEffect>
                                  </p:childTnLst>
                                </p:cTn>
                              </p:par>
                              <p:par>
                                <p:cTn id="24" presetID="22" presetClass="entr" presetSubtype="1" fill="hold" grpId="0" nodeType="withEffect">
                                  <p:stCondLst>
                                    <p:cond delay="3000"/>
                                  </p:stCondLst>
                                  <p:childTnLst>
                                    <p:set>
                                      <p:cBhvr>
                                        <p:cTn id="25" dur="1" fill="hold">
                                          <p:stCondLst>
                                            <p:cond delay="0"/>
                                          </p:stCondLst>
                                        </p:cTn>
                                        <p:tgtEl>
                                          <p:spTgt spid="42"/>
                                        </p:tgtEl>
                                        <p:attrNameLst>
                                          <p:attrName>style.visibility</p:attrName>
                                        </p:attrNameLst>
                                      </p:cBhvr>
                                      <p:to>
                                        <p:strVal val="visible"/>
                                      </p:to>
                                    </p:set>
                                    <p:animEffect transition="in" filter="wipe(up)">
                                      <p:cBhvr>
                                        <p:cTn id="26" dur="500"/>
                                        <p:tgtEl>
                                          <p:spTgt spid="42"/>
                                        </p:tgtEl>
                                      </p:cBhvr>
                                    </p:animEffect>
                                  </p:childTnLst>
                                </p:cTn>
                              </p:par>
                              <p:par>
                                <p:cTn id="27" presetID="53" presetClass="entr" presetSubtype="16" fill="hold" grpId="0" nodeType="withEffect">
                                  <p:stCondLst>
                                    <p:cond delay="1500"/>
                                  </p:stCondLst>
                                  <p:childTnLst>
                                    <p:set>
                                      <p:cBhvr>
                                        <p:cTn id="28" dur="1" fill="hold">
                                          <p:stCondLst>
                                            <p:cond delay="0"/>
                                          </p:stCondLst>
                                        </p:cTn>
                                        <p:tgtEl>
                                          <p:spTgt spid="49"/>
                                        </p:tgtEl>
                                        <p:attrNameLst>
                                          <p:attrName>style.visibility</p:attrName>
                                        </p:attrNameLst>
                                      </p:cBhvr>
                                      <p:to>
                                        <p:strVal val="visible"/>
                                      </p:to>
                                    </p:set>
                                    <p:anim calcmode="lin" valueType="num">
                                      <p:cBhvr>
                                        <p:cTn id="29" dur="1000" fill="hold"/>
                                        <p:tgtEl>
                                          <p:spTgt spid="49"/>
                                        </p:tgtEl>
                                        <p:attrNameLst>
                                          <p:attrName>ppt_w</p:attrName>
                                        </p:attrNameLst>
                                      </p:cBhvr>
                                      <p:tavLst>
                                        <p:tav tm="0">
                                          <p:val>
                                            <p:fltVal val="0"/>
                                          </p:val>
                                        </p:tav>
                                        <p:tav tm="100000">
                                          <p:val>
                                            <p:strVal val="#ppt_w"/>
                                          </p:val>
                                        </p:tav>
                                      </p:tavLst>
                                    </p:anim>
                                    <p:anim calcmode="lin" valueType="num">
                                      <p:cBhvr>
                                        <p:cTn id="30" dur="1000" fill="hold"/>
                                        <p:tgtEl>
                                          <p:spTgt spid="49"/>
                                        </p:tgtEl>
                                        <p:attrNameLst>
                                          <p:attrName>ppt_h</p:attrName>
                                        </p:attrNameLst>
                                      </p:cBhvr>
                                      <p:tavLst>
                                        <p:tav tm="0">
                                          <p:val>
                                            <p:fltVal val="0"/>
                                          </p:val>
                                        </p:tav>
                                        <p:tav tm="100000">
                                          <p:val>
                                            <p:strVal val="#ppt_h"/>
                                          </p:val>
                                        </p:tav>
                                      </p:tavLst>
                                    </p:anim>
                                    <p:animEffect transition="in" filter="fade">
                                      <p:cBhvr>
                                        <p:cTn id="31" dur="1000"/>
                                        <p:tgtEl>
                                          <p:spTgt spid="49"/>
                                        </p:tgtEl>
                                      </p:cBhvr>
                                    </p:animEffect>
                                  </p:childTnLst>
                                </p:cTn>
                              </p:par>
                              <p:par>
                                <p:cTn id="32" presetID="16" presetClass="entr" presetSubtype="37" fill="hold" nodeType="withEffect">
                                  <p:stCondLst>
                                    <p:cond delay="2500"/>
                                  </p:stCondLst>
                                  <p:childTnLst>
                                    <p:set>
                                      <p:cBhvr>
                                        <p:cTn id="33" dur="1" fill="hold">
                                          <p:stCondLst>
                                            <p:cond delay="0"/>
                                          </p:stCondLst>
                                        </p:cTn>
                                        <p:tgtEl>
                                          <p:spTgt spid="51"/>
                                        </p:tgtEl>
                                        <p:attrNameLst>
                                          <p:attrName>style.visibility</p:attrName>
                                        </p:attrNameLst>
                                      </p:cBhvr>
                                      <p:to>
                                        <p:strVal val="visible"/>
                                      </p:to>
                                    </p:set>
                                    <p:animEffect transition="in" filter="barn(outVertical)">
                                      <p:cBhvr>
                                        <p:cTn id="34" dur="500"/>
                                        <p:tgtEl>
                                          <p:spTgt spid="51"/>
                                        </p:tgtEl>
                                      </p:cBhvr>
                                    </p:animEffect>
                                  </p:childTnLst>
                                </p:cTn>
                              </p:par>
                              <p:par>
                                <p:cTn id="35" presetID="22" presetClass="entr" presetSubtype="1" fill="hold" grpId="0" nodeType="withEffect">
                                  <p:stCondLst>
                                    <p:cond delay="3000"/>
                                  </p:stCondLst>
                                  <p:childTnLst>
                                    <p:set>
                                      <p:cBhvr>
                                        <p:cTn id="36" dur="1" fill="hold">
                                          <p:stCondLst>
                                            <p:cond delay="0"/>
                                          </p:stCondLst>
                                        </p:cTn>
                                        <p:tgtEl>
                                          <p:spTgt spid="50"/>
                                        </p:tgtEl>
                                        <p:attrNameLst>
                                          <p:attrName>style.visibility</p:attrName>
                                        </p:attrNameLst>
                                      </p:cBhvr>
                                      <p:to>
                                        <p:strVal val="visible"/>
                                      </p:to>
                                    </p:set>
                                    <p:animEffect transition="in" filter="wipe(up)">
                                      <p:cBhvr>
                                        <p:cTn id="37" dur="500"/>
                                        <p:tgtEl>
                                          <p:spTgt spid="50"/>
                                        </p:tgtEl>
                                      </p:cBhvr>
                                    </p:animEffect>
                                  </p:childTnLst>
                                </p:cTn>
                              </p:par>
                              <p:par>
                                <p:cTn id="38" presetID="53" presetClass="entr" presetSubtype="16" fill="hold" grpId="0" nodeType="withEffect">
                                  <p:stCondLst>
                                    <p:cond delay="1500"/>
                                  </p:stCondLst>
                                  <p:childTnLst>
                                    <p:set>
                                      <p:cBhvr>
                                        <p:cTn id="39" dur="1" fill="hold">
                                          <p:stCondLst>
                                            <p:cond delay="0"/>
                                          </p:stCondLst>
                                        </p:cTn>
                                        <p:tgtEl>
                                          <p:spTgt spid="57"/>
                                        </p:tgtEl>
                                        <p:attrNameLst>
                                          <p:attrName>style.visibility</p:attrName>
                                        </p:attrNameLst>
                                      </p:cBhvr>
                                      <p:to>
                                        <p:strVal val="visible"/>
                                      </p:to>
                                    </p:set>
                                    <p:anim calcmode="lin" valueType="num">
                                      <p:cBhvr>
                                        <p:cTn id="40" dur="1000" fill="hold"/>
                                        <p:tgtEl>
                                          <p:spTgt spid="57"/>
                                        </p:tgtEl>
                                        <p:attrNameLst>
                                          <p:attrName>ppt_w</p:attrName>
                                        </p:attrNameLst>
                                      </p:cBhvr>
                                      <p:tavLst>
                                        <p:tav tm="0">
                                          <p:val>
                                            <p:fltVal val="0"/>
                                          </p:val>
                                        </p:tav>
                                        <p:tav tm="100000">
                                          <p:val>
                                            <p:strVal val="#ppt_w"/>
                                          </p:val>
                                        </p:tav>
                                      </p:tavLst>
                                    </p:anim>
                                    <p:anim calcmode="lin" valueType="num">
                                      <p:cBhvr>
                                        <p:cTn id="41" dur="1000" fill="hold"/>
                                        <p:tgtEl>
                                          <p:spTgt spid="57"/>
                                        </p:tgtEl>
                                        <p:attrNameLst>
                                          <p:attrName>ppt_h</p:attrName>
                                        </p:attrNameLst>
                                      </p:cBhvr>
                                      <p:tavLst>
                                        <p:tav tm="0">
                                          <p:val>
                                            <p:fltVal val="0"/>
                                          </p:val>
                                        </p:tav>
                                        <p:tav tm="100000">
                                          <p:val>
                                            <p:strVal val="#ppt_h"/>
                                          </p:val>
                                        </p:tav>
                                      </p:tavLst>
                                    </p:anim>
                                    <p:animEffect transition="in" filter="fade">
                                      <p:cBhvr>
                                        <p:cTn id="42" dur="1000"/>
                                        <p:tgtEl>
                                          <p:spTgt spid="57"/>
                                        </p:tgtEl>
                                      </p:cBhvr>
                                    </p:animEffect>
                                  </p:childTnLst>
                                </p:cTn>
                              </p:par>
                              <p:par>
                                <p:cTn id="43" presetID="16" presetClass="entr" presetSubtype="37" fill="hold" nodeType="withEffect">
                                  <p:stCondLst>
                                    <p:cond delay="2500"/>
                                  </p:stCondLst>
                                  <p:childTnLst>
                                    <p:set>
                                      <p:cBhvr>
                                        <p:cTn id="44" dur="1" fill="hold">
                                          <p:stCondLst>
                                            <p:cond delay="0"/>
                                          </p:stCondLst>
                                        </p:cTn>
                                        <p:tgtEl>
                                          <p:spTgt spid="59"/>
                                        </p:tgtEl>
                                        <p:attrNameLst>
                                          <p:attrName>style.visibility</p:attrName>
                                        </p:attrNameLst>
                                      </p:cBhvr>
                                      <p:to>
                                        <p:strVal val="visible"/>
                                      </p:to>
                                    </p:set>
                                    <p:animEffect transition="in" filter="barn(outVertical)">
                                      <p:cBhvr>
                                        <p:cTn id="45" dur="500"/>
                                        <p:tgtEl>
                                          <p:spTgt spid="59"/>
                                        </p:tgtEl>
                                      </p:cBhvr>
                                    </p:animEffect>
                                  </p:childTnLst>
                                </p:cTn>
                              </p:par>
                              <p:par>
                                <p:cTn id="46" presetID="22" presetClass="entr" presetSubtype="1" fill="hold" grpId="0" nodeType="withEffect">
                                  <p:stCondLst>
                                    <p:cond delay="3000"/>
                                  </p:stCondLst>
                                  <p:childTnLst>
                                    <p:set>
                                      <p:cBhvr>
                                        <p:cTn id="47" dur="1" fill="hold">
                                          <p:stCondLst>
                                            <p:cond delay="0"/>
                                          </p:stCondLst>
                                        </p:cTn>
                                        <p:tgtEl>
                                          <p:spTgt spid="58"/>
                                        </p:tgtEl>
                                        <p:attrNameLst>
                                          <p:attrName>style.visibility</p:attrName>
                                        </p:attrNameLst>
                                      </p:cBhvr>
                                      <p:to>
                                        <p:strVal val="visible"/>
                                      </p:to>
                                    </p:set>
                                    <p:animEffect transition="in" filter="wipe(up)">
                                      <p:cBhvr>
                                        <p:cTn id="48" dur="500"/>
                                        <p:tgtEl>
                                          <p:spTgt spid="58"/>
                                        </p:tgtEl>
                                      </p:cBhvr>
                                    </p:animEffect>
                                  </p:childTnLst>
                                </p:cTn>
                              </p:par>
                              <p:par>
                                <p:cTn id="49" presetID="22" presetClass="entr" presetSubtype="8" fill="hold" nodeType="withEffect">
                                  <p:stCondLst>
                                    <p:cond delay="350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nodeType="withEffect">
                                  <p:stCondLst>
                                    <p:cond delay="350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par>
                                <p:cTn id="55" presetID="22" presetClass="entr" presetSubtype="8" fill="hold" nodeType="withEffect">
                                  <p:stCondLst>
                                    <p:cond delay="350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nodeType="withEffect">
                                  <p:stCondLst>
                                    <p:cond delay="35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22" presetClass="entr" presetSubtype="8" fill="hold" grpId="0" nodeType="withEffect">
                                  <p:stCondLst>
                                    <p:cond delay="40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40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40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8" fill="hold" grpId="0" nodeType="withEffect">
                                  <p:stCondLst>
                                    <p:cond delay="4000"/>
                                  </p:stCondLst>
                                  <p:childTnLst>
                                    <p:set>
                                      <p:cBhvr>
                                        <p:cTn id="71" dur="1" fill="hold">
                                          <p:stCondLst>
                                            <p:cond delay="0"/>
                                          </p:stCondLst>
                                        </p:cTn>
                                        <p:tgtEl>
                                          <p:spTgt spid="135"/>
                                        </p:tgtEl>
                                        <p:attrNameLst>
                                          <p:attrName>style.visibility</p:attrName>
                                        </p:attrNameLst>
                                      </p:cBhvr>
                                      <p:to>
                                        <p:strVal val="visible"/>
                                      </p:to>
                                    </p:set>
                                    <p:animEffect transition="in" filter="wipe(left)">
                                      <p:cBhvr>
                                        <p:cTn id="72"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4" grpId="0"/>
      <p:bldP spid="41" grpId="0" animBg="1"/>
      <p:bldP spid="42" grpId="0"/>
      <p:bldP spid="49" grpId="0" animBg="1"/>
      <p:bldP spid="50" grpId="0"/>
      <p:bldP spid="57" grpId="0" animBg="1"/>
      <p:bldP spid="58" grpId="0"/>
      <p:bldP spid="132" grpId="0"/>
      <p:bldP spid="133" grpId="0"/>
      <p:bldP spid="134" grpId="0"/>
      <p:bldP spid="1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grpSp>
        <p:nvGrpSpPr>
          <p:cNvPr id="7" name="Group 6"/>
          <p:cNvGrpSpPr/>
          <p:nvPr>
            <p:custDataLst>
              <p:tags r:id="rId1"/>
            </p:custDataLst>
          </p:nvPr>
        </p:nvGrpSpPr>
        <p:grpSpPr bwMode="gray">
          <a:xfrm>
            <a:off x="2201495" y="1991909"/>
            <a:ext cx="7814057" cy="3565600"/>
            <a:chOff x="1832768" y="1268759"/>
            <a:chExt cx="6240462" cy="3571875"/>
          </a:xfrm>
          <a:solidFill>
            <a:schemeClr val="bg1"/>
          </a:solidFill>
        </p:grpSpPr>
        <p:sp>
          <p:nvSpPr>
            <p:cNvPr id="8" name="Freeform 53"/>
            <p:cNvSpPr>
              <a:spLocks noChangeAspect="1"/>
            </p:cNvSpPr>
            <p:nvPr/>
          </p:nvSpPr>
          <p:spPr bwMode="gray">
            <a:xfrm>
              <a:off x="7151176"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 name="Freeform 54"/>
            <p:cNvSpPr>
              <a:spLocks noChangeAspect="1"/>
            </p:cNvSpPr>
            <p:nvPr/>
          </p:nvSpPr>
          <p:spPr bwMode="gray">
            <a:xfrm>
              <a:off x="6600313"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4F81BD"/>
            </a:solid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 name="Freeform 55"/>
            <p:cNvSpPr>
              <a:spLocks noChangeAspect="1"/>
            </p:cNvSpPr>
            <p:nvPr/>
          </p:nvSpPr>
          <p:spPr bwMode="gray">
            <a:xfrm>
              <a:off x="7529001"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1" name="Freeform 56"/>
            <p:cNvSpPr>
              <a:spLocks noChangeAspect="1"/>
            </p:cNvSpPr>
            <p:nvPr/>
          </p:nvSpPr>
          <p:spPr bwMode="gray">
            <a:xfrm>
              <a:off x="7636951"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8"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1"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rgbClr val="F79646"/>
            </a:solid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 name="Freeform 68"/>
            <p:cNvSpPr>
              <a:spLocks noChangeAspect="1"/>
            </p:cNvSpPr>
            <p:nvPr/>
          </p:nvSpPr>
          <p:spPr bwMode="gray">
            <a:xfrm>
              <a:off x="7087677"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24" name="Group 69"/>
            <p:cNvGrpSpPr>
              <a:grpSpLocks noChangeAspect="1"/>
            </p:cNvGrpSpPr>
            <p:nvPr/>
          </p:nvGrpSpPr>
          <p:grpSpPr bwMode="gray">
            <a:xfrm>
              <a:off x="6801642" y="3364259"/>
              <a:ext cx="161925" cy="231775"/>
              <a:chOff x="3802" y="2280"/>
              <a:chExt cx="102" cy="146"/>
            </a:xfrm>
            <a:grpFill/>
          </p:grpSpPr>
          <p:sp>
            <p:nvSpPr>
              <p:cNvPr id="352"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3"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4"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5"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6"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7"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8"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9"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60"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61"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62"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25"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9"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0"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1"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2" name="Freeform 88"/>
            <p:cNvSpPr>
              <a:spLocks noChangeAspect="1"/>
            </p:cNvSpPr>
            <p:nvPr/>
          </p:nvSpPr>
          <p:spPr bwMode="gray">
            <a:xfrm>
              <a:off x="6911463"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6"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7"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8"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9"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40"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41" name="Group 97"/>
            <p:cNvGrpSpPr>
              <a:grpSpLocks noChangeAspect="1"/>
            </p:cNvGrpSpPr>
            <p:nvPr/>
          </p:nvGrpSpPr>
          <p:grpSpPr bwMode="gray">
            <a:xfrm>
              <a:off x="5818980" y="3002309"/>
              <a:ext cx="636588" cy="587375"/>
              <a:chOff x="3183" y="2052"/>
              <a:chExt cx="401" cy="370"/>
            </a:xfrm>
            <a:grpFill/>
          </p:grpSpPr>
          <p:sp>
            <p:nvSpPr>
              <p:cNvPr id="345"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6"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7"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8"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9"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0"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51"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42"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43" name="Group 106"/>
            <p:cNvGrpSpPr>
              <a:grpSpLocks noChangeAspect="1"/>
            </p:cNvGrpSpPr>
            <p:nvPr/>
          </p:nvGrpSpPr>
          <p:grpSpPr bwMode="gray">
            <a:xfrm>
              <a:off x="7017542" y="2807047"/>
              <a:ext cx="282575" cy="320675"/>
              <a:chOff x="3938" y="1929"/>
              <a:chExt cx="178" cy="202"/>
            </a:xfrm>
            <a:grpFill/>
          </p:grpSpPr>
          <p:sp>
            <p:nvSpPr>
              <p:cNvPr id="341"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2"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3"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4"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44"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45"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46"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47"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48"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49" name="Group 116"/>
            <p:cNvGrpSpPr>
              <a:grpSpLocks noChangeAspect="1"/>
            </p:cNvGrpSpPr>
            <p:nvPr/>
          </p:nvGrpSpPr>
          <p:grpSpPr bwMode="gray">
            <a:xfrm>
              <a:off x="5099842" y="1268760"/>
              <a:ext cx="2973388" cy="1638300"/>
              <a:chOff x="2730" y="960"/>
              <a:chExt cx="1873" cy="1032"/>
            </a:xfrm>
            <a:grpFill/>
          </p:grpSpPr>
          <p:grpSp>
            <p:nvGrpSpPr>
              <p:cNvPr id="324" name="Group 117"/>
              <p:cNvGrpSpPr>
                <a:grpSpLocks noChangeAspect="1"/>
              </p:cNvGrpSpPr>
              <p:nvPr/>
            </p:nvGrpSpPr>
            <p:grpSpPr bwMode="gray">
              <a:xfrm>
                <a:off x="3044" y="960"/>
                <a:ext cx="1473" cy="481"/>
                <a:chOff x="3044" y="960"/>
                <a:chExt cx="1473" cy="481"/>
              </a:xfrm>
              <a:grpFill/>
            </p:grpSpPr>
            <p:sp>
              <p:nvSpPr>
                <p:cNvPr id="328"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29"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0"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1"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2"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3"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4"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5"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6"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7"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8"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39"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40"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325"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26"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rgbClr val="9BBB59"/>
              </a:solidFill>
              <a:ln w="6350" cap="flat" cmpd="sng">
                <a:solidFill>
                  <a:srgbClr val="9BBB59"/>
                </a:solidFill>
                <a:prstDash val="solid"/>
                <a:round/>
                <a:headEnd type="none" w="med" len="med"/>
                <a:tailEnd type="none" w="med" len="med"/>
              </a:ln>
              <a:effectLst/>
            </p:spPr>
            <p:txBody>
              <a:bodyPr/>
              <a:lstStyle/>
              <a:p>
                <a:endParaRPr lang="en-US" dirty="0"/>
              </a:p>
            </p:txBody>
          </p:sp>
          <p:sp>
            <p:nvSpPr>
              <p:cNvPr id="327"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grpSp>
          <p:nvGrpSpPr>
            <p:cNvPr id="50" name="Group 135"/>
            <p:cNvGrpSpPr>
              <a:grpSpLocks noChangeAspect="1"/>
            </p:cNvGrpSpPr>
            <p:nvPr/>
          </p:nvGrpSpPr>
          <p:grpSpPr bwMode="gray">
            <a:xfrm>
              <a:off x="5214142" y="2886422"/>
              <a:ext cx="647700" cy="585788"/>
              <a:chOff x="2802" y="1979"/>
              <a:chExt cx="408" cy="369"/>
            </a:xfrm>
            <a:grpFill/>
          </p:grpSpPr>
          <p:sp>
            <p:nvSpPr>
              <p:cNvPr id="295"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296" name="Group 137"/>
              <p:cNvGrpSpPr>
                <a:grpSpLocks noChangeAspect="1"/>
              </p:cNvGrpSpPr>
              <p:nvPr/>
            </p:nvGrpSpPr>
            <p:grpSpPr bwMode="gray">
              <a:xfrm>
                <a:off x="2889" y="2101"/>
                <a:ext cx="17" cy="51"/>
                <a:chOff x="2889" y="2101"/>
                <a:chExt cx="17" cy="51"/>
              </a:xfrm>
              <a:grpFill/>
            </p:grpSpPr>
            <p:sp>
              <p:nvSpPr>
                <p:cNvPr id="321"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22"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23"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297"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298" name="Group 142"/>
              <p:cNvGrpSpPr>
                <a:grpSpLocks noChangeAspect="1"/>
              </p:cNvGrpSpPr>
              <p:nvPr/>
            </p:nvGrpSpPr>
            <p:grpSpPr bwMode="gray">
              <a:xfrm>
                <a:off x="2896" y="2116"/>
                <a:ext cx="231" cy="189"/>
                <a:chOff x="2896" y="2116"/>
                <a:chExt cx="231" cy="189"/>
              </a:xfrm>
              <a:grpFill/>
            </p:grpSpPr>
            <p:sp>
              <p:nvSpPr>
                <p:cNvPr id="319"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20"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grpSp>
            <p:nvGrpSpPr>
              <p:cNvPr id="299" name="Group 145"/>
              <p:cNvGrpSpPr>
                <a:grpSpLocks noChangeAspect="1"/>
              </p:cNvGrpSpPr>
              <p:nvPr/>
            </p:nvGrpSpPr>
            <p:grpSpPr bwMode="gray">
              <a:xfrm>
                <a:off x="2984" y="2276"/>
                <a:ext cx="114" cy="72"/>
                <a:chOff x="2984" y="2276"/>
                <a:chExt cx="114" cy="72"/>
              </a:xfrm>
              <a:grpFill/>
            </p:grpSpPr>
            <p:sp>
              <p:nvSpPr>
                <p:cNvPr id="317"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18"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300"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301" name="Group 149"/>
              <p:cNvGrpSpPr>
                <a:grpSpLocks noChangeAspect="1"/>
              </p:cNvGrpSpPr>
              <p:nvPr/>
            </p:nvGrpSpPr>
            <p:grpSpPr bwMode="gray">
              <a:xfrm>
                <a:off x="3086" y="2189"/>
                <a:ext cx="85" cy="114"/>
                <a:chOff x="3086" y="2189"/>
                <a:chExt cx="85" cy="114"/>
              </a:xfrm>
              <a:grpFill/>
            </p:grpSpPr>
            <p:sp>
              <p:nvSpPr>
                <p:cNvPr id="315"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16"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302"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303" name="Group 153"/>
              <p:cNvGrpSpPr>
                <a:grpSpLocks noChangeAspect="1"/>
              </p:cNvGrpSpPr>
              <p:nvPr/>
            </p:nvGrpSpPr>
            <p:grpSpPr bwMode="gray">
              <a:xfrm>
                <a:off x="3000" y="2012"/>
                <a:ext cx="210" cy="192"/>
                <a:chOff x="3000" y="2012"/>
                <a:chExt cx="210" cy="192"/>
              </a:xfrm>
              <a:grpFill/>
            </p:grpSpPr>
            <p:sp>
              <p:nvSpPr>
                <p:cNvPr id="313"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14"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304"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05"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06"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307" name="Group 159"/>
              <p:cNvGrpSpPr>
                <a:grpSpLocks noChangeAspect="1"/>
              </p:cNvGrpSpPr>
              <p:nvPr/>
            </p:nvGrpSpPr>
            <p:grpSpPr bwMode="gray">
              <a:xfrm>
                <a:off x="2802" y="1979"/>
                <a:ext cx="205" cy="88"/>
                <a:chOff x="2802" y="1979"/>
                <a:chExt cx="205" cy="88"/>
              </a:xfrm>
              <a:grpFill/>
            </p:grpSpPr>
            <p:sp>
              <p:nvSpPr>
                <p:cNvPr id="311"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12"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308"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09"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310"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5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5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5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5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5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56" name="Group 170"/>
            <p:cNvGrpSpPr>
              <a:grpSpLocks noChangeAspect="1"/>
            </p:cNvGrpSpPr>
            <p:nvPr/>
          </p:nvGrpSpPr>
          <p:grpSpPr bwMode="gray">
            <a:xfrm>
              <a:off x="5539580" y="2891184"/>
              <a:ext cx="96838" cy="77788"/>
              <a:chOff x="3007" y="1982"/>
              <a:chExt cx="61" cy="49"/>
            </a:xfrm>
            <a:grpFill/>
          </p:grpSpPr>
          <p:sp>
            <p:nvSpPr>
              <p:cNvPr id="293"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94"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57"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58" name="Group 222"/>
            <p:cNvGrpSpPr>
              <a:grpSpLocks noChangeAspect="1"/>
            </p:cNvGrpSpPr>
            <p:nvPr/>
          </p:nvGrpSpPr>
          <p:grpSpPr bwMode="gray">
            <a:xfrm>
              <a:off x="4945856" y="1268759"/>
              <a:ext cx="287338" cy="296863"/>
              <a:chOff x="3202" y="1036"/>
              <a:chExt cx="181" cy="187"/>
            </a:xfrm>
            <a:grpFill/>
          </p:grpSpPr>
          <p:sp>
            <p:nvSpPr>
              <p:cNvPr id="287"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8"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9"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90"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91"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92"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59"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0"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1"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2"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3"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4"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5"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66" name="Group 236"/>
            <p:cNvGrpSpPr>
              <a:grpSpLocks noChangeAspect="1"/>
            </p:cNvGrpSpPr>
            <p:nvPr/>
          </p:nvGrpSpPr>
          <p:grpSpPr bwMode="gray">
            <a:xfrm>
              <a:off x="3344068" y="3475384"/>
              <a:ext cx="808038" cy="1365250"/>
              <a:chOff x="1624" y="2350"/>
              <a:chExt cx="509" cy="860"/>
            </a:xfrm>
            <a:grpFill/>
          </p:grpSpPr>
          <p:sp>
            <p:nvSpPr>
              <p:cNvPr id="262"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3"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4"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5"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6"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7"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8"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9"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0"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1"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2"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3"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4"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5"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6"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7"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8"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79"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0"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1"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rgbClr val="F79646"/>
              </a:solidFill>
              <a:ln w="6350" cap="flat" cmpd="sng">
                <a:solidFill>
                  <a:srgbClr val="F79646"/>
                </a:solidFill>
                <a:prstDash val="solid"/>
                <a:round/>
                <a:headEnd type="none" w="med" len="med"/>
                <a:tailEnd type="none" w="med" len="med"/>
              </a:ln>
              <a:effectLst/>
            </p:spPr>
            <p:txBody>
              <a:bodyPr/>
              <a:lstStyle/>
              <a:p>
                <a:endParaRPr lang="en-US" dirty="0"/>
              </a:p>
            </p:txBody>
          </p:sp>
          <p:sp>
            <p:nvSpPr>
              <p:cNvPr id="282"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3"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4"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5"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86"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67"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8"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69"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0"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1"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2"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3"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4"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75" name="Group 270"/>
            <p:cNvGrpSpPr>
              <a:grpSpLocks noChangeAspect="1"/>
            </p:cNvGrpSpPr>
            <p:nvPr/>
          </p:nvGrpSpPr>
          <p:grpSpPr bwMode="gray">
            <a:xfrm>
              <a:off x="1832768" y="1897409"/>
              <a:ext cx="1765300" cy="1346200"/>
              <a:chOff x="672" y="1356"/>
              <a:chExt cx="1112" cy="848"/>
            </a:xfrm>
            <a:grpFill/>
          </p:grpSpPr>
          <p:grpSp>
            <p:nvGrpSpPr>
              <p:cNvPr id="250" name="Group 271"/>
              <p:cNvGrpSpPr>
                <a:grpSpLocks noChangeAspect="1"/>
              </p:cNvGrpSpPr>
              <p:nvPr/>
            </p:nvGrpSpPr>
            <p:grpSpPr bwMode="gray">
              <a:xfrm>
                <a:off x="672" y="1356"/>
                <a:ext cx="418" cy="413"/>
                <a:chOff x="672" y="1356"/>
                <a:chExt cx="418" cy="413"/>
              </a:xfrm>
              <a:grpFill/>
            </p:grpSpPr>
            <p:sp>
              <p:nvSpPr>
                <p:cNvPr id="257"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58"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59"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0"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61"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grpSp>
            <p:nvGrpSpPr>
              <p:cNvPr id="251" name="Group 277"/>
              <p:cNvGrpSpPr>
                <a:grpSpLocks noChangeAspect="1"/>
              </p:cNvGrpSpPr>
              <p:nvPr/>
            </p:nvGrpSpPr>
            <p:grpSpPr bwMode="gray">
              <a:xfrm>
                <a:off x="1149" y="1865"/>
                <a:ext cx="635" cy="339"/>
                <a:chOff x="1149" y="1865"/>
                <a:chExt cx="635" cy="339"/>
              </a:xfrm>
              <a:grpFill/>
            </p:grpSpPr>
            <p:sp>
              <p:nvSpPr>
                <p:cNvPr id="252"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53"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54"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55"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56"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1F497D"/>
                </a:solid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grpSp>
        <p:grpSp>
          <p:nvGrpSpPr>
            <p:cNvPr id="76" name="Group 283"/>
            <p:cNvGrpSpPr>
              <a:grpSpLocks noChangeAspect="1"/>
            </p:cNvGrpSpPr>
            <p:nvPr/>
          </p:nvGrpSpPr>
          <p:grpSpPr bwMode="gray">
            <a:xfrm>
              <a:off x="2304256" y="1268760"/>
              <a:ext cx="1538288" cy="1622426"/>
              <a:chOff x="969" y="960"/>
              <a:chExt cx="969" cy="1022"/>
            </a:xfrm>
            <a:grpFill/>
          </p:grpSpPr>
          <p:sp>
            <p:nvSpPr>
              <p:cNvPr id="221"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2"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3"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4"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5"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6"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7"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8"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9"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0"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1"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2"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3"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4"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5"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6"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7"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8"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39"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0"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1"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2"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3"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4"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5"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6"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7"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8"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49"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77"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8"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79"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0"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1"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2"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3"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4"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5"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6"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7"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8"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89"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0"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1"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2"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3"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4"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5"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6"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7"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8"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99"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0"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01" name="Group 337"/>
            <p:cNvGrpSpPr>
              <a:grpSpLocks noChangeAspect="1"/>
            </p:cNvGrpSpPr>
            <p:nvPr/>
          </p:nvGrpSpPr>
          <p:grpSpPr bwMode="gray">
            <a:xfrm>
              <a:off x="3455193" y="3327747"/>
              <a:ext cx="28575" cy="44450"/>
              <a:chOff x="1694" y="2257"/>
              <a:chExt cx="18" cy="28"/>
            </a:xfrm>
            <a:grpFill/>
          </p:grpSpPr>
          <p:sp>
            <p:nvSpPr>
              <p:cNvPr id="219"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20"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102"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3"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4"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5"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6"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7"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8"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09"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10"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11"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12"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13"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14" name="Group 362"/>
            <p:cNvGrpSpPr/>
            <p:nvPr/>
          </p:nvGrpSpPr>
          <p:grpSpPr bwMode="gray">
            <a:xfrm>
              <a:off x="4580731" y="1911697"/>
              <a:ext cx="879476" cy="1109663"/>
              <a:chOff x="4580731" y="1911697"/>
              <a:chExt cx="879476" cy="1109663"/>
            </a:xfrm>
            <a:grpFill/>
          </p:grpSpPr>
          <p:sp>
            <p:nvSpPr>
              <p:cNvPr id="170"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1"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2"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73" name="Group 178"/>
              <p:cNvGrpSpPr>
                <a:grpSpLocks noChangeAspect="1"/>
              </p:cNvGrpSpPr>
              <p:nvPr/>
            </p:nvGrpSpPr>
            <p:grpSpPr bwMode="gray">
              <a:xfrm>
                <a:off x="4876006" y="2765772"/>
                <a:ext cx="204788" cy="242888"/>
                <a:chOff x="2589" y="1903"/>
                <a:chExt cx="129" cy="153"/>
              </a:xfrm>
              <a:grpFill/>
            </p:grpSpPr>
            <p:sp>
              <p:nvSpPr>
                <p:cNvPr id="216"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17"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18"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174"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5"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6"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7"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8"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79"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80"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solidFill>
                <a:srgbClr val="C0504D"/>
              </a:solid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81" name="Group 189"/>
              <p:cNvGrpSpPr>
                <a:grpSpLocks noChangeAspect="1"/>
              </p:cNvGrpSpPr>
              <p:nvPr/>
            </p:nvGrpSpPr>
            <p:grpSpPr bwMode="gray">
              <a:xfrm>
                <a:off x="4679156" y="2659410"/>
                <a:ext cx="247650" cy="244475"/>
                <a:chOff x="2465" y="1836"/>
                <a:chExt cx="156" cy="154"/>
              </a:xfrm>
              <a:grpFill/>
            </p:grpSpPr>
            <p:sp>
              <p:nvSpPr>
                <p:cNvPr id="214"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15"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grpSp>
            <p:nvGrpSpPr>
              <p:cNvPr id="182" name="Group 192"/>
              <p:cNvGrpSpPr>
                <a:grpSpLocks noChangeAspect="1"/>
              </p:cNvGrpSpPr>
              <p:nvPr/>
            </p:nvGrpSpPr>
            <p:grpSpPr bwMode="gray">
              <a:xfrm>
                <a:off x="4620419" y="2430810"/>
                <a:ext cx="171450" cy="258763"/>
                <a:chOff x="2428" y="1692"/>
                <a:chExt cx="108" cy="163"/>
              </a:xfrm>
              <a:grpFill/>
            </p:grpSpPr>
            <p:sp>
              <p:nvSpPr>
                <p:cNvPr id="212"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13"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183"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84"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85"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86"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87" name="Group 199"/>
              <p:cNvGrpSpPr>
                <a:grpSpLocks noChangeAspect="1"/>
              </p:cNvGrpSpPr>
              <p:nvPr/>
            </p:nvGrpSpPr>
            <p:grpSpPr bwMode="gray">
              <a:xfrm>
                <a:off x="5033169" y="2808635"/>
                <a:ext cx="68263" cy="68263"/>
                <a:chOff x="2688" y="1930"/>
                <a:chExt cx="43" cy="43"/>
              </a:xfrm>
              <a:grpFill/>
            </p:grpSpPr>
            <p:sp>
              <p:nvSpPr>
                <p:cNvPr id="210"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11"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188"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89"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0"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1"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2"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3"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4"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5"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6"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7"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8"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99"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0"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1"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2"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3"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4"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5"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6"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207" name="Group 359"/>
              <p:cNvGrpSpPr/>
              <p:nvPr/>
            </p:nvGrpSpPr>
            <p:grpSpPr bwMode="gray">
              <a:xfrm>
                <a:off x="5080794" y="2788583"/>
                <a:ext cx="75600" cy="108000"/>
                <a:chOff x="4160739" y="2986112"/>
                <a:chExt cx="187325" cy="233362"/>
              </a:xfrm>
              <a:grpFill/>
            </p:grpSpPr>
            <p:sp>
              <p:nvSpPr>
                <p:cNvPr id="208"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209"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grpSp>
        <p:grpSp>
          <p:nvGrpSpPr>
            <p:cNvPr id="115" name="Group 368"/>
            <p:cNvGrpSpPr/>
            <p:nvPr/>
          </p:nvGrpSpPr>
          <p:grpSpPr bwMode="gray">
            <a:xfrm>
              <a:off x="4455318" y="2994372"/>
              <a:ext cx="1196974" cy="1339850"/>
              <a:chOff x="4455318" y="2994372"/>
              <a:chExt cx="1196974" cy="1339850"/>
            </a:xfrm>
            <a:grpFill/>
          </p:grpSpPr>
          <p:sp>
            <p:nvSpPr>
              <p:cNvPr id="116" name="Freeform 115"/>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17" name="Freeform 116"/>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18" name="Group 367"/>
              <p:cNvGrpSpPr/>
              <p:nvPr/>
            </p:nvGrpSpPr>
            <p:grpSpPr bwMode="gray">
              <a:xfrm>
                <a:off x="4455318" y="2994372"/>
                <a:ext cx="1196974" cy="1339850"/>
                <a:chOff x="4455318" y="2994372"/>
                <a:chExt cx="1196974" cy="1339850"/>
              </a:xfrm>
              <a:grpFill/>
            </p:grpSpPr>
            <p:sp>
              <p:nvSpPr>
                <p:cNvPr id="119" name="Freeform 118"/>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0" name="Freeform 119"/>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1" name="Freeform 120"/>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2" name="Freeform 121"/>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3" name="Freeform 122"/>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4" name="Freeform 123"/>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5" name="Freeform 124"/>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6" name="Freeform 125"/>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7" name="Freeform 126"/>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8" name="Freeform 127"/>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29" name="Freeform 128"/>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0" name="Freeform 129"/>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1" name="Freeform 130"/>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2" name="Freeform 131"/>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3"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4" name="Freeform 133"/>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5" name="Freeform 134"/>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6" name="Freeform 135"/>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37" name="Freeform 136"/>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38" name="Group 25"/>
                <p:cNvGrpSpPr>
                  <a:grpSpLocks noChangeAspect="1"/>
                </p:cNvGrpSpPr>
                <p:nvPr/>
              </p:nvGrpSpPr>
              <p:grpSpPr bwMode="gray">
                <a:xfrm>
                  <a:off x="4961730" y="3769072"/>
                  <a:ext cx="219075" cy="239713"/>
                  <a:chOff x="2643" y="2535"/>
                  <a:chExt cx="138" cy="151"/>
                </a:xfrm>
                <a:grpFill/>
              </p:grpSpPr>
              <p:sp>
                <p:nvSpPr>
                  <p:cNvPr id="168"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9"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sp>
              <p:nvSpPr>
                <p:cNvPr id="139"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0"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1"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2"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3"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4"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5"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6"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7"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8"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49"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0"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1"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2"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3"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4"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5"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6"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7"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8"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59"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0"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1"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2"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3"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sp>
              <p:nvSpPr>
                <p:cNvPr id="164"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US" dirty="0"/>
                </a:p>
              </p:txBody>
            </p:sp>
            <p:grpSp>
              <p:nvGrpSpPr>
                <p:cNvPr id="165" name="Group 364"/>
                <p:cNvGrpSpPr>
                  <a:grpSpLocks noChangeAspect="1"/>
                </p:cNvGrpSpPr>
                <p:nvPr/>
              </p:nvGrpSpPr>
              <p:grpSpPr bwMode="gray">
                <a:xfrm>
                  <a:off x="5141117" y="3280172"/>
                  <a:ext cx="289379" cy="349200"/>
                  <a:chOff x="3548063" y="12700"/>
                  <a:chExt cx="5667375" cy="6838950"/>
                </a:xfrm>
                <a:grpFill/>
              </p:grpSpPr>
              <p:sp>
                <p:nvSpPr>
                  <p:cNvPr id="166"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GB" dirty="0"/>
                  </a:p>
                </p:txBody>
              </p:sp>
              <p:sp>
                <p:nvSpPr>
                  <p:cNvPr id="167"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2">
                        <a:lumMod val="90000"/>
                      </a:schemeClr>
                    </a:solidFill>
                    <a:prstDash val="solid"/>
                    <a:round/>
                    <a:headEnd type="none" w="med" len="med"/>
                    <a:tailEnd type="none" w="med" len="med"/>
                  </a:ln>
                  <a:effectLst/>
                </p:spPr>
                <p:txBody>
                  <a:bodyPr/>
                  <a:lstStyle/>
                  <a:p>
                    <a:endParaRPr lang="en-GB" dirty="0"/>
                  </a:p>
                </p:txBody>
              </p:sp>
            </p:grpSp>
          </p:grpSp>
        </p:grpSp>
      </p:grpSp>
      <p:grpSp>
        <p:nvGrpSpPr>
          <p:cNvPr id="363" name="Group 362"/>
          <p:cNvGrpSpPr/>
          <p:nvPr/>
        </p:nvGrpSpPr>
        <p:grpSpPr>
          <a:xfrm>
            <a:off x="3468997" y="2963587"/>
            <a:ext cx="429945" cy="407322"/>
            <a:chOff x="3441709" y="2490803"/>
            <a:chExt cx="429945" cy="407322"/>
          </a:xfrm>
        </p:grpSpPr>
        <p:sp>
          <p:nvSpPr>
            <p:cNvPr id="364" name="Oval Callout 363"/>
            <p:cNvSpPr/>
            <p:nvPr/>
          </p:nvSpPr>
          <p:spPr>
            <a:xfrm>
              <a:off x="3441709" y="2490803"/>
              <a:ext cx="429945" cy="407322"/>
            </a:xfrm>
            <a:prstGeom prst="wedgeEllipseCallout">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5" name="Title 1"/>
            <p:cNvSpPr txBox="1">
              <a:spLocks noChangeAspect="1"/>
            </p:cNvSpPr>
            <p:nvPr/>
          </p:nvSpPr>
          <p:spPr>
            <a:xfrm>
              <a:off x="3555710" y="2553801"/>
              <a:ext cx="184392" cy="3139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1600" b="1" dirty="0">
                  <a:solidFill>
                    <a:schemeClr val="accent1"/>
                  </a:solidFill>
                  <a:latin typeface="Roboto Light" panose="02000000000000000000" pitchFamily="2" charset="0"/>
                  <a:ea typeface="Roboto Light" panose="02000000000000000000" pitchFamily="2" charset="0"/>
                  <a:cs typeface="Arial Unicode MS" panose="020B0604020202020204" pitchFamily="34" charset="-128"/>
                </a:rPr>
                <a:t>1</a:t>
              </a:r>
              <a:endParaRPr lang="en-US" sz="1800" b="1" dirty="0">
                <a:solidFill>
                  <a:schemeClr val="accent1"/>
                </a:solidFill>
                <a:latin typeface="Roboto Light" panose="02000000000000000000" pitchFamily="2" charset="0"/>
                <a:ea typeface="Roboto Light" panose="02000000000000000000" pitchFamily="2" charset="0"/>
                <a:cs typeface="Arial Unicode MS" panose="020B0604020202020204" pitchFamily="34" charset="-128"/>
              </a:endParaRPr>
            </a:p>
          </p:txBody>
        </p:sp>
      </p:grpSp>
      <p:grpSp>
        <p:nvGrpSpPr>
          <p:cNvPr id="366" name="Group 365"/>
          <p:cNvGrpSpPr/>
          <p:nvPr/>
        </p:nvGrpSpPr>
        <p:grpSpPr>
          <a:xfrm>
            <a:off x="4412215" y="4350315"/>
            <a:ext cx="429945" cy="407322"/>
            <a:chOff x="3441709" y="2490803"/>
            <a:chExt cx="429945" cy="407322"/>
          </a:xfrm>
        </p:grpSpPr>
        <p:sp>
          <p:nvSpPr>
            <p:cNvPr id="367" name="Oval Callout 366"/>
            <p:cNvSpPr/>
            <p:nvPr/>
          </p:nvSpPr>
          <p:spPr>
            <a:xfrm>
              <a:off x="3441709" y="2490803"/>
              <a:ext cx="429945" cy="407322"/>
            </a:xfrm>
            <a:prstGeom prst="wedgeEllipseCallout">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8" name="Title 1"/>
            <p:cNvSpPr txBox="1">
              <a:spLocks noChangeAspect="1"/>
            </p:cNvSpPr>
            <p:nvPr/>
          </p:nvSpPr>
          <p:spPr>
            <a:xfrm>
              <a:off x="3555710" y="2553801"/>
              <a:ext cx="184392" cy="3139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1600" b="1" dirty="0">
                  <a:solidFill>
                    <a:schemeClr val="accent2"/>
                  </a:solidFill>
                  <a:latin typeface="Roboto Light" panose="02000000000000000000" pitchFamily="2" charset="0"/>
                  <a:ea typeface="Roboto Light" panose="02000000000000000000" pitchFamily="2" charset="0"/>
                  <a:cs typeface="Arial Unicode MS" panose="020B0604020202020204" pitchFamily="34" charset="-128"/>
                </a:rPr>
                <a:t>2</a:t>
              </a:r>
              <a:endParaRPr lang="en-US" sz="1800" b="1" dirty="0">
                <a:solidFill>
                  <a:schemeClr val="accent2"/>
                </a:solidFill>
                <a:latin typeface="Roboto Light" panose="02000000000000000000" pitchFamily="2" charset="0"/>
                <a:ea typeface="Roboto Light" panose="02000000000000000000" pitchFamily="2" charset="0"/>
                <a:cs typeface="Arial Unicode MS" panose="020B0604020202020204" pitchFamily="34" charset="-128"/>
              </a:endParaRPr>
            </a:p>
          </p:txBody>
        </p:sp>
      </p:grpSp>
      <p:grpSp>
        <p:nvGrpSpPr>
          <p:cNvPr id="369" name="Group 368"/>
          <p:cNvGrpSpPr/>
          <p:nvPr/>
        </p:nvGrpSpPr>
        <p:grpSpPr>
          <a:xfrm>
            <a:off x="5810648" y="2852355"/>
            <a:ext cx="429945" cy="407322"/>
            <a:chOff x="3441709" y="2490803"/>
            <a:chExt cx="429945" cy="407322"/>
          </a:xfrm>
          <a:solidFill>
            <a:schemeClr val="bg1"/>
          </a:solidFill>
        </p:grpSpPr>
        <p:sp>
          <p:nvSpPr>
            <p:cNvPr id="370" name="Oval Callout 369"/>
            <p:cNvSpPr/>
            <p:nvPr/>
          </p:nvSpPr>
          <p:spPr>
            <a:xfrm>
              <a:off x="3441709" y="2490803"/>
              <a:ext cx="429945" cy="407322"/>
            </a:xfrm>
            <a:prstGeom prst="wedgeEllipseCallout">
              <a:avLst/>
            </a:prstGeom>
            <a:grpFill/>
            <a:ln w="28575">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1" name="Title 1"/>
            <p:cNvSpPr txBox="1">
              <a:spLocks noChangeAspect="1"/>
            </p:cNvSpPr>
            <p:nvPr/>
          </p:nvSpPr>
          <p:spPr>
            <a:xfrm>
              <a:off x="3555710" y="2553801"/>
              <a:ext cx="184392" cy="313932"/>
            </a:xfrm>
            <a:prstGeom prst="rect">
              <a:avLst/>
            </a:prstGeom>
            <a:noFill/>
            <a:ln>
              <a:noFill/>
            </a:ln>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1600" b="1" dirty="0">
                  <a:solidFill>
                    <a:srgbClr val="C0504D"/>
                  </a:solidFill>
                  <a:latin typeface="Roboto Light" panose="02000000000000000000" pitchFamily="2" charset="0"/>
                  <a:ea typeface="Roboto Light" panose="02000000000000000000" pitchFamily="2" charset="0"/>
                  <a:cs typeface="Arial Unicode MS" panose="020B0604020202020204" pitchFamily="34" charset="-128"/>
                </a:rPr>
                <a:t>3</a:t>
              </a:r>
              <a:endParaRPr lang="en-US" sz="1800" b="1" dirty="0">
                <a:solidFill>
                  <a:srgbClr val="C0504D"/>
                </a:solidFill>
                <a:latin typeface="Roboto Light" panose="02000000000000000000" pitchFamily="2" charset="0"/>
                <a:ea typeface="Roboto Light" panose="02000000000000000000" pitchFamily="2" charset="0"/>
                <a:cs typeface="Arial Unicode MS" panose="020B0604020202020204" pitchFamily="34" charset="-128"/>
              </a:endParaRPr>
            </a:p>
          </p:txBody>
        </p:sp>
      </p:grpSp>
      <p:grpSp>
        <p:nvGrpSpPr>
          <p:cNvPr id="372" name="Group 371"/>
          <p:cNvGrpSpPr/>
          <p:nvPr/>
        </p:nvGrpSpPr>
        <p:grpSpPr>
          <a:xfrm>
            <a:off x="8288181" y="3905530"/>
            <a:ext cx="429945" cy="407322"/>
            <a:chOff x="3441709" y="2490803"/>
            <a:chExt cx="429945" cy="407322"/>
          </a:xfrm>
        </p:grpSpPr>
        <p:sp>
          <p:nvSpPr>
            <p:cNvPr id="373" name="Oval Callout 372"/>
            <p:cNvSpPr/>
            <p:nvPr/>
          </p:nvSpPr>
          <p:spPr>
            <a:xfrm>
              <a:off x="3441709" y="2490803"/>
              <a:ext cx="429945" cy="407322"/>
            </a:xfrm>
            <a:prstGeom prst="wedgeEllipseCallout">
              <a:avLst/>
            </a:prstGeom>
            <a:solidFill>
              <a:schemeClr val="bg1">
                <a:lumMod val="95000"/>
              </a:schemeClr>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4" name="Title 1"/>
            <p:cNvSpPr txBox="1">
              <a:spLocks noChangeAspect="1"/>
            </p:cNvSpPr>
            <p:nvPr/>
          </p:nvSpPr>
          <p:spPr>
            <a:xfrm>
              <a:off x="3555710" y="2553801"/>
              <a:ext cx="184392" cy="3139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1600" b="1" dirty="0">
                  <a:solidFill>
                    <a:schemeClr val="accent4"/>
                  </a:solidFill>
                  <a:latin typeface="Roboto Light" panose="02000000000000000000" pitchFamily="2" charset="0"/>
                  <a:ea typeface="Roboto Light" panose="02000000000000000000" pitchFamily="2" charset="0"/>
                  <a:cs typeface="Arial Unicode MS" panose="020B0604020202020204" pitchFamily="34" charset="-128"/>
                </a:rPr>
                <a:t>4</a:t>
              </a:r>
              <a:endParaRPr lang="en-US" sz="1800" b="1" dirty="0">
                <a:solidFill>
                  <a:schemeClr val="accent4"/>
                </a:solidFill>
                <a:latin typeface="Roboto Light" panose="02000000000000000000" pitchFamily="2" charset="0"/>
                <a:ea typeface="Roboto Light" panose="02000000000000000000" pitchFamily="2" charset="0"/>
                <a:cs typeface="Arial Unicode MS" panose="020B0604020202020204" pitchFamily="34" charset="-128"/>
              </a:endParaRPr>
            </a:p>
          </p:txBody>
        </p:sp>
      </p:grpSp>
      <p:grpSp>
        <p:nvGrpSpPr>
          <p:cNvPr id="375" name="Group 374"/>
          <p:cNvGrpSpPr/>
          <p:nvPr/>
        </p:nvGrpSpPr>
        <p:grpSpPr>
          <a:xfrm>
            <a:off x="8940568" y="4361398"/>
            <a:ext cx="429945" cy="407322"/>
            <a:chOff x="3441709" y="2490803"/>
            <a:chExt cx="429945" cy="407322"/>
          </a:xfrm>
        </p:grpSpPr>
        <p:sp>
          <p:nvSpPr>
            <p:cNvPr id="376" name="Oval Callout 375"/>
            <p:cNvSpPr/>
            <p:nvPr/>
          </p:nvSpPr>
          <p:spPr>
            <a:xfrm>
              <a:off x="3441709" y="2490803"/>
              <a:ext cx="429945" cy="407322"/>
            </a:xfrm>
            <a:prstGeom prst="wedgeEllipseCallout">
              <a:avLst/>
            </a:prstGeom>
            <a:solidFill>
              <a:schemeClr val="bg1">
                <a:lumMod val="95000"/>
              </a:schemeClr>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7" name="Title 1"/>
            <p:cNvSpPr txBox="1">
              <a:spLocks noChangeAspect="1"/>
            </p:cNvSpPr>
            <p:nvPr/>
          </p:nvSpPr>
          <p:spPr>
            <a:xfrm>
              <a:off x="3555710" y="2553801"/>
              <a:ext cx="184392" cy="3139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1600" b="1" dirty="0">
                  <a:solidFill>
                    <a:schemeClr val="accent5">
                      <a:lumMod val="75000"/>
                    </a:schemeClr>
                  </a:solidFill>
                  <a:latin typeface="Roboto Light" panose="02000000000000000000" pitchFamily="2" charset="0"/>
                  <a:ea typeface="Roboto Light" panose="02000000000000000000" pitchFamily="2" charset="0"/>
                  <a:cs typeface="Arial Unicode MS" panose="020B0604020202020204" pitchFamily="34" charset="-128"/>
                </a:rPr>
                <a:t>5</a:t>
              </a:r>
              <a:endParaRPr lang="en-US" sz="1800" b="1" dirty="0">
                <a:solidFill>
                  <a:schemeClr val="accent5">
                    <a:lumMod val="75000"/>
                  </a:schemeClr>
                </a:solidFill>
                <a:latin typeface="Roboto Light" panose="02000000000000000000" pitchFamily="2" charset="0"/>
                <a:ea typeface="Roboto Light" panose="02000000000000000000" pitchFamily="2" charset="0"/>
                <a:cs typeface="Arial Unicode MS" panose="020B0604020202020204" pitchFamily="34" charset="-128"/>
              </a:endParaRPr>
            </a:p>
          </p:txBody>
        </p:sp>
      </p:grpSp>
      <p:grpSp>
        <p:nvGrpSpPr>
          <p:cNvPr id="378" name="Group 377"/>
          <p:cNvGrpSpPr/>
          <p:nvPr/>
        </p:nvGrpSpPr>
        <p:grpSpPr>
          <a:xfrm>
            <a:off x="8463350" y="2013503"/>
            <a:ext cx="429945" cy="407322"/>
            <a:chOff x="3441709" y="2490803"/>
            <a:chExt cx="429945" cy="407322"/>
          </a:xfrm>
        </p:grpSpPr>
        <p:sp>
          <p:nvSpPr>
            <p:cNvPr id="379" name="Oval Callout 378"/>
            <p:cNvSpPr/>
            <p:nvPr/>
          </p:nvSpPr>
          <p:spPr>
            <a:xfrm>
              <a:off x="3441709" y="2490803"/>
              <a:ext cx="429945" cy="407322"/>
            </a:xfrm>
            <a:prstGeom prst="wedgeEllipseCallout">
              <a:avLst/>
            </a:prstGeom>
            <a:solidFill>
              <a:schemeClr val="bg1">
                <a:lumMod val="95000"/>
              </a:schemeClr>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0" name="Title 1"/>
            <p:cNvSpPr txBox="1">
              <a:spLocks noChangeAspect="1"/>
            </p:cNvSpPr>
            <p:nvPr/>
          </p:nvSpPr>
          <p:spPr>
            <a:xfrm>
              <a:off x="3555710" y="2553801"/>
              <a:ext cx="184392" cy="3139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d-ID" sz="1600" b="1" dirty="0">
                  <a:solidFill>
                    <a:schemeClr val="accent6"/>
                  </a:solidFill>
                  <a:latin typeface="Roboto Light" panose="02000000000000000000" pitchFamily="2" charset="0"/>
                  <a:ea typeface="Roboto Light" panose="02000000000000000000" pitchFamily="2" charset="0"/>
                  <a:cs typeface="Arial Unicode MS" panose="020B0604020202020204" pitchFamily="34" charset="-128"/>
                </a:rPr>
                <a:t>6</a:t>
              </a:r>
              <a:endParaRPr lang="en-US" sz="1800" b="1" dirty="0">
                <a:solidFill>
                  <a:schemeClr val="accent6"/>
                </a:solidFill>
                <a:latin typeface="Roboto Light" panose="02000000000000000000" pitchFamily="2" charset="0"/>
                <a:ea typeface="Roboto Light" panose="02000000000000000000" pitchFamily="2" charset="0"/>
                <a:cs typeface="Arial Unicode MS" panose="020B0604020202020204" pitchFamily="34" charset="-128"/>
              </a:endParaRPr>
            </a:p>
          </p:txBody>
        </p:sp>
      </p:grpSp>
      <p:grpSp>
        <p:nvGrpSpPr>
          <p:cNvPr id="381" name="Group 380"/>
          <p:cNvGrpSpPr/>
          <p:nvPr/>
        </p:nvGrpSpPr>
        <p:grpSpPr>
          <a:xfrm>
            <a:off x="298318" y="2081105"/>
            <a:ext cx="1775910" cy="551027"/>
            <a:chOff x="5220073" y="1368086"/>
            <a:chExt cx="1775910" cy="551027"/>
          </a:xfrm>
        </p:grpSpPr>
        <p:sp>
          <p:nvSpPr>
            <p:cNvPr id="382" name="Oval 381"/>
            <p:cNvSpPr/>
            <p:nvPr/>
          </p:nvSpPr>
          <p:spPr>
            <a:xfrm>
              <a:off x="6893254" y="1456880"/>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latin typeface="Roboto" panose="02000000000000000000" pitchFamily="2" charset="0"/>
                <a:ea typeface="Roboto" panose="02000000000000000000" pitchFamily="2" charset="0"/>
              </a:endParaRPr>
            </a:p>
          </p:txBody>
        </p:sp>
        <p:sp>
          <p:nvSpPr>
            <p:cNvPr id="383" name="Content Placeholder 2"/>
            <p:cNvSpPr txBox="1">
              <a:spLocks/>
            </p:cNvSpPr>
            <p:nvPr/>
          </p:nvSpPr>
          <p:spPr>
            <a:xfrm>
              <a:off x="5220073" y="1368086"/>
              <a:ext cx="167924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00" dirty="0">
                <a:solidFill>
                  <a:schemeClr val="bg1">
                    <a:lumMod val="75000"/>
                  </a:schemeClr>
                </a:solidFill>
                <a:latin typeface="Roboto" panose="02000000000000000000" pitchFamily="2" charset="0"/>
                <a:ea typeface="Roboto" panose="02000000000000000000" pitchFamily="2" charset="0"/>
              </a:endParaRPr>
            </a:p>
          </p:txBody>
        </p:sp>
      </p:grpSp>
      <p:grpSp>
        <p:nvGrpSpPr>
          <p:cNvPr id="384" name="Group 383"/>
          <p:cNvGrpSpPr/>
          <p:nvPr/>
        </p:nvGrpSpPr>
        <p:grpSpPr>
          <a:xfrm>
            <a:off x="308605" y="3077912"/>
            <a:ext cx="1761778" cy="551027"/>
            <a:chOff x="5220073" y="1368086"/>
            <a:chExt cx="1761778" cy="551027"/>
          </a:xfrm>
        </p:grpSpPr>
        <p:sp>
          <p:nvSpPr>
            <p:cNvPr id="385" name="Oval 384"/>
            <p:cNvSpPr/>
            <p:nvPr/>
          </p:nvSpPr>
          <p:spPr>
            <a:xfrm>
              <a:off x="6879122" y="1441880"/>
              <a:ext cx="102729" cy="102729"/>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latin typeface="Roboto" panose="02000000000000000000" pitchFamily="2" charset="0"/>
                <a:ea typeface="Roboto" panose="02000000000000000000" pitchFamily="2" charset="0"/>
              </a:endParaRPr>
            </a:p>
          </p:txBody>
        </p:sp>
        <p:sp>
          <p:nvSpPr>
            <p:cNvPr id="386" name="Content Placeholder 2"/>
            <p:cNvSpPr txBox="1">
              <a:spLocks/>
            </p:cNvSpPr>
            <p:nvPr/>
          </p:nvSpPr>
          <p:spPr>
            <a:xfrm>
              <a:off x="5220073" y="1368086"/>
              <a:ext cx="167924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r>
                <a:rPr lang="en-US" sz="1000" dirty="0">
                  <a:solidFill>
                    <a:schemeClr val="bg1">
                      <a:lumMod val="75000"/>
                    </a:schemeClr>
                  </a:solidFill>
                  <a:latin typeface="Roboto" panose="02000000000000000000" pitchFamily="2" charset="0"/>
                  <a:ea typeface="Roboto" panose="02000000000000000000" pitchFamily="2" charset="0"/>
                </a:rPr>
                <a:t>.</a:t>
              </a:r>
            </a:p>
          </p:txBody>
        </p:sp>
      </p:grpSp>
      <p:grpSp>
        <p:nvGrpSpPr>
          <p:cNvPr id="387" name="Group 386"/>
          <p:cNvGrpSpPr/>
          <p:nvPr/>
        </p:nvGrpSpPr>
        <p:grpSpPr>
          <a:xfrm>
            <a:off x="292257" y="4206765"/>
            <a:ext cx="1774657" cy="551027"/>
            <a:chOff x="5220073" y="1368086"/>
            <a:chExt cx="1774657" cy="551027"/>
          </a:xfrm>
        </p:grpSpPr>
        <p:sp>
          <p:nvSpPr>
            <p:cNvPr id="388" name="Oval 387"/>
            <p:cNvSpPr/>
            <p:nvPr/>
          </p:nvSpPr>
          <p:spPr>
            <a:xfrm>
              <a:off x="6892001" y="1442861"/>
              <a:ext cx="102729" cy="102729"/>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latin typeface="Roboto" panose="02000000000000000000" pitchFamily="2" charset="0"/>
                <a:ea typeface="Roboto" panose="02000000000000000000" pitchFamily="2" charset="0"/>
              </a:endParaRPr>
            </a:p>
          </p:txBody>
        </p:sp>
        <p:sp>
          <p:nvSpPr>
            <p:cNvPr id="389" name="Content Placeholder 2"/>
            <p:cNvSpPr txBox="1">
              <a:spLocks/>
            </p:cNvSpPr>
            <p:nvPr/>
          </p:nvSpPr>
          <p:spPr>
            <a:xfrm>
              <a:off x="5220073" y="1368086"/>
              <a:ext cx="167924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00" dirty="0">
                <a:solidFill>
                  <a:schemeClr val="bg1">
                    <a:lumMod val="75000"/>
                  </a:schemeClr>
                </a:solidFill>
                <a:latin typeface="Roboto" panose="02000000000000000000" pitchFamily="2" charset="0"/>
                <a:ea typeface="Roboto" panose="02000000000000000000" pitchFamily="2" charset="0"/>
              </a:endParaRPr>
            </a:p>
          </p:txBody>
        </p:sp>
      </p:grpSp>
      <p:grpSp>
        <p:nvGrpSpPr>
          <p:cNvPr id="390" name="Group 389"/>
          <p:cNvGrpSpPr/>
          <p:nvPr/>
        </p:nvGrpSpPr>
        <p:grpSpPr>
          <a:xfrm>
            <a:off x="10101525" y="2081105"/>
            <a:ext cx="1792000" cy="551027"/>
            <a:chOff x="5107315" y="1368086"/>
            <a:chExt cx="1792000" cy="551027"/>
          </a:xfrm>
        </p:grpSpPr>
        <p:sp>
          <p:nvSpPr>
            <p:cNvPr id="391" name="Oval 390"/>
            <p:cNvSpPr/>
            <p:nvPr/>
          </p:nvSpPr>
          <p:spPr>
            <a:xfrm>
              <a:off x="5107315" y="1457705"/>
              <a:ext cx="102729" cy="102729"/>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latin typeface="Roboto" panose="02000000000000000000" pitchFamily="2" charset="0"/>
                <a:ea typeface="Roboto" panose="02000000000000000000" pitchFamily="2" charset="0"/>
              </a:endParaRPr>
            </a:p>
          </p:txBody>
        </p:sp>
        <p:sp>
          <p:nvSpPr>
            <p:cNvPr id="392" name="Content Placeholder 2"/>
            <p:cNvSpPr txBox="1">
              <a:spLocks/>
            </p:cNvSpPr>
            <p:nvPr/>
          </p:nvSpPr>
          <p:spPr>
            <a:xfrm>
              <a:off x="5220073" y="1368086"/>
              <a:ext cx="167924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00" dirty="0">
                <a:solidFill>
                  <a:schemeClr val="bg1">
                    <a:lumMod val="75000"/>
                  </a:schemeClr>
                </a:solidFill>
                <a:latin typeface="Roboto" panose="02000000000000000000" pitchFamily="2" charset="0"/>
                <a:ea typeface="Roboto" panose="02000000000000000000" pitchFamily="2" charset="0"/>
              </a:endParaRPr>
            </a:p>
          </p:txBody>
        </p:sp>
      </p:grpSp>
      <p:grpSp>
        <p:nvGrpSpPr>
          <p:cNvPr id="393" name="Group 392"/>
          <p:cNvGrpSpPr/>
          <p:nvPr/>
        </p:nvGrpSpPr>
        <p:grpSpPr>
          <a:xfrm>
            <a:off x="10100644" y="3033518"/>
            <a:ext cx="1792000" cy="551027"/>
            <a:chOff x="5107315" y="1368086"/>
            <a:chExt cx="1792000" cy="551027"/>
          </a:xfrm>
        </p:grpSpPr>
        <p:sp>
          <p:nvSpPr>
            <p:cNvPr id="394" name="Oval 393"/>
            <p:cNvSpPr/>
            <p:nvPr/>
          </p:nvSpPr>
          <p:spPr>
            <a:xfrm>
              <a:off x="5107315" y="1457705"/>
              <a:ext cx="102729" cy="102729"/>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latin typeface="Roboto" panose="02000000000000000000" pitchFamily="2" charset="0"/>
                <a:ea typeface="Roboto" panose="02000000000000000000" pitchFamily="2" charset="0"/>
              </a:endParaRPr>
            </a:p>
          </p:txBody>
        </p:sp>
        <p:sp>
          <p:nvSpPr>
            <p:cNvPr id="395" name="Content Placeholder 2"/>
            <p:cNvSpPr txBox="1">
              <a:spLocks/>
            </p:cNvSpPr>
            <p:nvPr/>
          </p:nvSpPr>
          <p:spPr>
            <a:xfrm>
              <a:off x="5220073" y="1368086"/>
              <a:ext cx="167924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00" dirty="0">
                <a:solidFill>
                  <a:schemeClr val="bg1">
                    <a:lumMod val="75000"/>
                  </a:schemeClr>
                </a:solidFill>
                <a:latin typeface="Roboto" panose="02000000000000000000" pitchFamily="2" charset="0"/>
                <a:ea typeface="Roboto" panose="02000000000000000000" pitchFamily="2" charset="0"/>
              </a:endParaRPr>
            </a:p>
          </p:txBody>
        </p:sp>
      </p:grpSp>
      <p:grpSp>
        <p:nvGrpSpPr>
          <p:cNvPr id="396" name="Group 395"/>
          <p:cNvGrpSpPr/>
          <p:nvPr/>
        </p:nvGrpSpPr>
        <p:grpSpPr>
          <a:xfrm>
            <a:off x="10097969" y="4161595"/>
            <a:ext cx="1792000" cy="551027"/>
            <a:chOff x="5107315" y="1368086"/>
            <a:chExt cx="1792000" cy="551027"/>
          </a:xfrm>
        </p:grpSpPr>
        <p:sp>
          <p:nvSpPr>
            <p:cNvPr id="397" name="Oval 396"/>
            <p:cNvSpPr/>
            <p:nvPr/>
          </p:nvSpPr>
          <p:spPr>
            <a:xfrm>
              <a:off x="5107315" y="1457705"/>
              <a:ext cx="102729" cy="102729"/>
            </a:xfrm>
            <a:prstGeom prst="ellipse">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000" dirty="0">
                <a:latin typeface="Roboto" panose="02000000000000000000" pitchFamily="2" charset="0"/>
                <a:ea typeface="Roboto" panose="02000000000000000000" pitchFamily="2" charset="0"/>
              </a:endParaRPr>
            </a:p>
          </p:txBody>
        </p:sp>
        <p:sp>
          <p:nvSpPr>
            <p:cNvPr id="398" name="Content Placeholder 2"/>
            <p:cNvSpPr txBox="1">
              <a:spLocks/>
            </p:cNvSpPr>
            <p:nvPr/>
          </p:nvSpPr>
          <p:spPr>
            <a:xfrm>
              <a:off x="5220073" y="1368086"/>
              <a:ext cx="1679242"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00" dirty="0">
                <a:solidFill>
                  <a:schemeClr val="bg1">
                    <a:lumMod val="75000"/>
                  </a:schemeClr>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19583801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53" presetClass="entr" presetSubtype="16" fill="hold" nodeType="withEffect">
                                  <p:stCondLst>
                                    <p:cond delay="500"/>
                                  </p:stCondLst>
                                  <p:childTnLst>
                                    <p:set>
                                      <p:cBhvr>
                                        <p:cTn id="9" dur="1" fill="hold">
                                          <p:stCondLst>
                                            <p:cond delay="0"/>
                                          </p:stCondLst>
                                        </p:cTn>
                                        <p:tgtEl>
                                          <p:spTgt spid="363"/>
                                        </p:tgtEl>
                                        <p:attrNameLst>
                                          <p:attrName>style.visibility</p:attrName>
                                        </p:attrNameLst>
                                      </p:cBhvr>
                                      <p:to>
                                        <p:strVal val="visible"/>
                                      </p:to>
                                    </p:set>
                                    <p:anim calcmode="lin" valueType="num">
                                      <p:cBhvr>
                                        <p:cTn id="10" dur="500" fill="hold"/>
                                        <p:tgtEl>
                                          <p:spTgt spid="363"/>
                                        </p:tgtEl>
                                        <p:attrNameLst>
                                          <p:attrName>ppt_w</p:attrName>
                                        </p:attrNameLst>
                                      </p:cBhvr>
                                      <p:tavLst>
                                        <p:tav tm="0">
                                          <p:val>
                                            <p:fltVal val="0"/>
                                          </p:val>
                                        </p:tav>
                                        <p:tav tm="100000">
                                          <p:val>
                                            <p:strVal val="#ppt_w"/>
                                          </p:val>
                                        </p:tav>
                                      </p:tavLst>
                                    </p:anim>
                                    <p:anim calcmode="lin" valueType="num">
                                      <p:cBhvr>
                                        <p:cTn id="11" dur="500" fill="hold"/>
                                        <p:tgtEl>
                                          <p:spTgt spid="363"/>
                                        </p:tgtEl>
                                        <p:attrNameLst>
                                          <p:attrName>ppt_h</p:attrName>
                                        </p:attrNameLst>
                                      </p:cBhvr>
                                      <p:tavLst>
                                        <p:tav tm="0">
                                          <p:val>
                                            <p:fltVal val="0"/>
                                          </p:val>
                                        </p:tav>
                                        <p:tav tm="100000">
                                          <p:val>
                                            <p:strVal val="#ppt_h"/>
                                          </p:val>
                                        </p:tav>
                                      </p:tavLst>
                                    </p:anim>
                                    <p:animEffect transition="in" filter="fade">
                                      <p:cBhvr>
                                        <p:cTn id="12" dur="500"/>
                                        <p:tgtEl>
                                          <p:spTgt spid="363"/>
                                        </p:tgtEl>
                                      </p:cBhvr>
                                    </p:animEffect>
                                  </p:childTnLst>
                                </p:cTn>
                              </p:par>
                              <p:par>
                                <p:cTn id="13" presetID="53" presetClass="entr" presetSubtype="16" fill="hold" nodeType="withEffect">
                                  <p:stCondLst>
                                    <p:cond delay="500"/>
                                  </p:stCondLst>
                                  <p:childTnLst>
                                    <p:set>
                                      <p:cBhvr>
                                        <p:cTn id="14" dur="1" fill="hold">
                                          <p:stCondLst>
                                            <p:cond delay="0"/>
                                          </p:stCondLst>
                                        </p:cTn>
                                        <p:tgtEl>
                                          <p:spTgt spid="366"/>
                                        </p:tgtEl>
                                        <p:attrNameLst>
                                          <p:attrName>style.visibility</p:attrName>
                                        </p:attrNameLst>
                                      </p:cBhvr>
                                      <p:to>
                                        <p:strVal val="visible"/>
                                      </p:to>
                                    </p:set>
                                    <p:anim calcmode="lin" valueType="num">
                                      <p:cBhvr>
                                        <p:cTn id="15" dur="500" fill="hold"/>
                                        <p:tgtEl>
                                          <p:spTgt spid="366"/>
                                        </p:tgtEl>
                                        <p:attrNameLst>
                                          <p:attrName>ppt_w</p:attrName>
                                        </p:attrNameLst>
                                      </p:cBhvr>
                                      <p:tavLst>
                                        <p:tav tm="0">
                                          <p:val>
                                            <p:fltVal val="0"/>
                                          </p:val>
                                        </p:tav>
                                        <p:tav tm="100000">
                                          <p:val>
                                            <p:strVal val="#ppt_w"/>
                                          </p:val>
                                        </p:tav>
                                      </p:tavLst>
                                    </p:anim>
                                    <p:anim calcmode="lin" valueType="num">
                                      <p:cBhvr>
                                        <p:cTn id="16" dur="500" fill="hold"/>
                                        <p:tgtEl>
                                          <p:spTgt spid="366"/>
                                        </p:tgtEl>
                                        <p:attrNameLst>
                                          <p:attrName>ppt_h</p:attrName>
                                        </p:attrNameLst>
                                      </p:cBhvr>
                                      <p:tavLst>
                                        <p:tav tm="0">
                                          <p:val>
                                            <p:fltVal val="0"/>
                                          </p:val>
                                        </p:tav>
                                        <p:tav tm="100000">
                                          <p:val>
                                            <p:strVal val="#ppt_h"/>
                                          </p:val>
                                        </p:tav>
                                      </p:tavLst>
                                    </p:anim>
                                    <p:animEffect transition="in" filter="fade">
                                      <p:cBhvr>
                                        <p:cTn id="17" dur="500"/>
                                        <p:tgtEl>
                                          <p:spTgt spid="366"/>
                                        </p:tgtEl>
                                      </p:cBhvr>
                                    </p:animEffect>
                                  </p:childTnLst>
                                </p:cTn>
                              </p:par>
                              <p:par>
                                <p:cTn id="18" presetID="53" presetClass="entr" presetSubtype="16" fill="hold" nodeType="withEffect">
                                  <p:stCondLst>
                                    <p:cond delay="500"/>
                                  </p:stCondLst>
                                  <p:childTnLst>
                                    <p:set>
                                      <p:cBhvr>
                                        <p:cTn id="19" dur="1" fill="hold">
                                          <p:stCondLst>
                                            <p:cond delay="0"/>
                                          </p:stCondLst>
                                        </p:cTn>
                                        <p:tgtEl>
                                          <p:spTgt spid="369"/>
                                        </p:tgtEl>
                                        <p:attrNameLst>
                                          <p:attrName>style.visibility</p:attrName>
                                        </p:attrNameLst>
                                      </p:cBhvr>
                                      <p:to>
                                        <p:strVal val="visible"/>
                                      </p:to>
                                    </p:set>
                                    <p:anim calcmode="lin" valueType="num">
                                      <p:cBhvr>
                                        <p:cTn id="20" dur="500" fill="hold"/>
                                        <p:tgtEl>
                                          <p:spTgt spid="369"/>
                                        </p:tgtEl>
                                        <p:attrNameLst>
                                          <p:attrName>ppt_w</p:attrName>
                                        </p:attrNameLst>
                                      </p:cBhvr>
                                      <p:tavLst>
                                        <p:tav tm="0">
                                          <p:val>
                                            <p:fltVal val="0"/>
                                          </p:val>
                                        </p:tav>
                                        <p:tav tm="100000">
                                          <p:val>
                                            <p:strVal val="#ppt_w"/>
                                          </p:val>
                                        </p:tav>
                                      </p:tavLst>
                                    </p:anim>
                                    <p:anim calcmode="lin" valueType="num">
                                      <p:cBhvr>
                                        <p:cTn id="21" dur="500" fill="hold"/>
                                        <p:tgtEl>
                                          <p:spTgt spid="369"/>
                                        </p:tgtEl>
                                        <p:attrNameLst>
                                          <p:attrName>ppt_h</p:attrName>
                                        </p:attrNameLst>
                                      </p:cBhvr>
                                      <p:tavLst>
                                        <p:tav tm="0">
                                          <p:val>
                                            <p:fltVal val="0"/>
                                          </p:val>
                                        </p:tav>
                                        <p:tav tm="100000">
                                          <p:val>
                                            <p:strVal val="#ppt_h"/>
                                          </p:val>
                                        </p:tav>
                                      </p:tavLst>
                                    </p:anim>
                                    <p:animEffect transition="in" filter="fade">
                                      <p:cBhvr>
                                        <p:cTn id="22" dur="500"/>
                                        <p:tgtEl>
                                          <p:spTgt spid="369"/>
                                        </p:tgtEl>
                                      </p:cBhvr>
                                    </p:animEffect>
                                  </p:childTnLst>
                                </p:cTn>
                              </p:par>
                              <p:par>
                                <p:cTn id="23" presetID="53" presetClass="entr" presetSubtype="16" fill="hold" nodeType="withEffect">
                                  <p:stCondLst>
                                    <p:cond delay="500"/>
                                  </p:stCondLst>
                                  <p:childTnLst>
                                    <p:set>
                                      <p:cBhvr>
                                        <p:cTn id="24" dur="1" fill="hold">
                                          <p:stCondLst>
                                            <p:cond delay="0"/>
                                          </p:stCondLst>
                                        </p:cTn>
                                        <p:tgtEl>
                                          <p:spTgt spid="372"/>
                                        </p:tgtEl>
                                        <p:attrNameLst>
                                          <p:attrName>style.visibility</p:attrName>
                                        </p:attrNameLst>
                                      </p:cBhvr>
                                      <p:to>
                                        <p:strVal val="visible"/>
                                      </p:to>
                                    </p:set>
                                    <p:anim calcmode="lin" valueType="num">
                                      <p:cBhvr>
                                        <p:cTn id="25" dur="500" fill="hold"/>
                                        <p:tgtEl>
                                          <p:spTgt spid="372"/>
                                        </p:tgtEl>
                                        <p:attrNameLst>
                                          <p:attrName>ppt_w</p:attrName>
                                        </p:attrNameLst>
                                      </p:cBhvr>
                                      <p:tavLst>
                                        <p:tav tm="0">
                                          <p:val>
                                            <p:fltVal val="0"/>
                                          </p:val>
                                        </p:tav>
                                        <p:tav tm="100000">
                                          <p:val>
                                            <p:strVal val="#ppt_w"/>
                                          </p:val>
                                        </p:tav>
                                      </p:tavLst>
                                    </p:anim>
                                    <p:anim calcmode="lin" valueType="num">
                                      <p:cBhvr>
                                        <p:cTn id="26" dur="500" fill="hold"/>
                                        <p:tgtEl>
                                          <p:spTgt spid="372"/>
                                        </p:tgtEl>
                                        <p:attrNameLst>
                                          <p:attrName>ppt_h</p:attrName>
                                        </p:attrNameLst>
                                      </p:cBhvr>
                                      <p:tavLst>
                                        <p:tav tm="0">
                                          <p:val>
                                            <p:fltVal val="0"/>
                                          </p:val>
                                        </p:tav>
                                        <p:tav tm="100000">
                                          <p:val>
                                            <p:strVal val="#ppt_h"/>
                                          </p:val>
                                        </p:tav>
                                      </p:tavLst>
                                    </p:anim>
                                    <p:animEffect transition="in" filter="fade">
                                      <p:cBhvr>
                                        <p:cTn id="27" dur="500"/>
                                        <p:tgtEl>
                                          <p:spTgt spid="372"/>
                                        </p:tgtEl>
                                      </p:cBhvr>
                                    </p:animEffect>
                                  </p:childTnLst>
                                </p:cTn>
                              </p:par>
                              <p:par>
                                <p:cTn id="28" presetID="53" presetClass="entr" presetSubtype="16" fill="hold" nodeType="withEffect">
                                  <p:stCondLst>
                                    <p:cond delay="500"/>
                                  </p:stCondLst>
                                  <p:childTnLst>
                                    <p:set>
                                      <p:cBhvr>
                                        <p:cTn id="29" dur="1" fill="hold">
                                          <p:stCondLst>
                                            <p:cond delay="0"/>
                                          </p:stCondLst>
                                        </p:cTn>
                                        <p:tgtEl>
                                          <p:spTgt spid="375"/>
                                        </p:tgtEl>
                                        <p:attrNameLst>
                                          <p:attrName>style.visibility</p:attrName>
                                        </p:attrNameLst>
                                      </p:cBhvr>
                                      <p:to>
                                        <p:strVal val="visible"/>
                                      </p:to>
                                    </p:set>
                                    <p:anim calcmode="lin" valueType="num">
                                      <p:cBhvr>
                                        <p:cTn id="30" dur="500" fill="hold"/>
                                        <p:tgtEl>
                                          <p:spTgt spid="375"/>
                                        </p:tgtEl>
                                        <p:attrNameLst>
                                          <p:attrName>ppt_w</p:attrName>
                                        </p:attrNameLst>
                                      </p:cBhvr>
                                      <p:tavLst>
                                        <p:tav tm="0">
                                          <p:val>
                                            <p:fltVal val="0"/>
                                          </p:val>
                                        </p:tav>
                                        <p:tav tm="100000">
                                          <p:val>
                                            <p:strVal val="#ppt_w"/>
                                          </p:val>
                                        </p:tav>
                                      </p:tavLst>
                                    </p:anim>
                                    <p:anim calcmode="lin" valueType="num">
                                      <p:cBhvr>
                                        <p:cTn id="31" dur="500" fill="hold"/>
                                        <p:tgtEl>
                                          <p:spTgt spid="375"/>
                                        </p:tgtEl>
                                        <p:attrNameLst>
                                          <p:attrName>ppt_h</p:attrName>
                                        </p:attrNameLst>
                                      </p:cBhvr>
                                      <p:tavLst>
                                        <p:tav tm="0">
                                          <p:val>
                                            <p:fltVal val="0"/>
                                          </p:val>
                                        </p:tav>
                                        <p:tav tm="100000">
                                          <p:val>
                                            <p:strVal val="#ppt_h"/>
                                          </p:val>
                                        </p:tav>
                                      </p:tavLst>
                                    </p:anim>
                                    <p:animEffect transition="in" filter="fade">
                                      <p:cBhvr>
                                        <p:cTn id="32" dur="500"/>
                                        <p:tgtEl>
                                          <p:spTgt spid="375"/>
                                        </p:tgtEl>
                                      </p:cBhvr>
                                    </p:animEffect>
                                  </p:childTnLst>
                                </p:cTn>
                              </p:par>
                              <p:par>
                                <p:cTn id="33" presetID="53" presetClass="entr" presetSubtype="16" fill="hold" nodeType="withEffect">
                                  <p:stCondLst>
                                    <p:cond delay="500"/>
                                  </p:stCondLst>
                                  <p:childTnLst>
                                    <p:set>
                                      <p:cBhvr>
                                        <p:cTn id="34" dur="1" fill="hold">
                                          <p:stCondLst>
                                            <p:cond delay="0"/>
                                          </p:stCondLst>
                                        </p:cTn>
                                        <p:tgtEl>
                                          <p:spTgt spid="378"/>
                                        </p:tgtEl>
                                        <p:attrNameLst>
                                          <p:attrName>style.visibility</p:attrName>
                                        </p:attrNameLst>
                                      </p:cBhvr>
                                      <p:to>
                                        <p:strVal val="visible"/>
                                      </p:to>
                                    </p:set>
                                    <p:anim calcmode="lin" valueType="num">
                                      <p:cBhvr>
                                        <p:cTn id="35" dur="500" fill="hold"/>
                                        <p:tgtEl>
                                          <p:spTgt spid="378"/>
                                        </p:tgtEl>
                                        <p:attrNameLst>
                                          <p:attrName>ppt_w</p:attrName>
                                        </p:attrNameLst>
                                      </p:cBhvr>
                                      <p:tavLst>
                                        <p:tav tm="0">
                                          <p:val>
                                            <p:fltVal val="0"/>
                                          </p:val>
                                        </p:tav>
                                        <p:tav tm="100000">
                                          <p:val>
                                            <p:strVal val="#ppt_w"/>
                                          </p:val>
                                        </p:tav>
                                      </p:tavLst>
                                    </p:anim>
                                    <p:anim calcmode="lin" valueType="num">
                                      <p:cBhvr>
                                        <p:cTn id="36" dur="500" fill="hold"/>
                                        <p:tgtEl>
                                          <p:spTgt spid="378"/>
                                        </p:tgtEl>
                                        <p:attrNameLst>
                                          <p:attrName>ppt_h</p:attrName>
                                        </p:attrNameLst>
                                      </p:cBhvr>
                                      <p:tavLst>
                                        <p:tav tm="0">
                                          <p:val>
                                            <p:fltVal val="0"/>
                                          </p:val>
                                        </p:tav>
                                        <p:tav tm="100000">
                                          <p:val>
                                            <p:strVal val="#ppt_h"/>
                                          </p:val>
                                        </p:tav>
                                      </p:tavLst>
                                    </p:anim>
                                    <p:animEffect transition="in" filter="fade">
                                      <p:cBhvr>
                                        <p:cTn id="37" dur="500"/>
                                        <p:tgtEl>
                                          <p:spTgt spid="378"/>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381"/>
                                        </p:tgtEl>
                                        <p:attrNameLst>
                                          <p:attrName>style.visibility</p:attrName>
                                        </p:attrNameLst>
                                      </p:cBhvr>
                                      <p:to>
                                        <p:strVal val="visible"/>
                                      </p:to>
                                    </p:set>
                                    <p:animEffect transition="in" filter="fade">
                                      <p:cBhvr>
                                        <p:cTn id="41" dur="500"/>
                                        <p:tgtEl>
                                          <p:spTgt spid="381"/>
                                        </p:tgtEl>
                                      </p:cBhvr>
                                    </p:animEffect>
                                  </p:child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384"/>
                                        </p:tgtEl>
                                        <p:attrNameLst>
                                          <p:attrName>style.visibility</p:attrName>
                                        </p:attrNameLst>
                                      </p:cBhvr>
                                      <p:to>
                                        <p:strVal val="visible"/>
                                      </p:to>
                                    </p:set>
                                    <p:animEffect transition="in" filter="fade">
                                      <p:cBhvr>
                                        <p:cTn id="45" dur="500"/>
                                        <p:tgtEl>
                                          <p:spTgt spid="384"/>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387"/>
                                        </p:tgtEl>
                                        <p:attrNameLst>
                                          <p:attrName>style.visibility</p:attrName>
                                        </p:attrNameLst>
                                      </p:cBhvr>
                                      <p:to>
                                        <p:strVal val="visible"/>
                                      </p:to>
                                    </p:set>
                                    <p:animEffect transition="in" filter="fade">
                                      <p:cBhvr>
                                        <p:cTn id="49" dur="500"/>
                                        <p:tgtEl>
                                          <p:spTgt spid="387"/>
                                        </p:tgtEl>
                                      </p:cBhvr>
                                    </p:animEffect>
                                  </p:childTnLst>
                                </p:cTn>
                              </p:par>
                            </p:childTnLst>
                          </p:cTn>
                        </p:par>
                        <p:par>
                          <p:cTn id="50" fill="hold">
                            <p:stCondLst>
                              <p:cond delay="2500"/>
                            </p:stCondLst>
                            <p:childTnLst>
                              <p:par>
                                <p:cTn id="51" presetID="10" presetClass="entr" presetSubtype="0" fill="hold" nodeType="afterEffect">
                                  <p:stCondLst>
                                    <p:cond delay="0"/>
                                  </p:stCondLst>
                                  <p:childTnLst>
                                    <p:set>
                                      <p:cBhvr>
                                        <p:cTn id="52" dur="1" fill="hold">
                                          <p:stCondLst>
                                            <p:cond delay="0"/>
                                          </p:stCondLst>
                                        </p:cTn>
                                        <p:tgtEl>
                                          <p:spTgt spid="390"/>
                                        </p:tgtEl>
                                        <p:attrNameLst>
                                          <p:attrName>style.visibility</p:attrName>
                                        </p:attrNameLst>
                                      </p:cBhvr>
                                      <p:to>
                                        <p:strVal val="visible"/>
                                      </p:to>
                                    </p:set>
                                    <p:animEffect transition="in" filter="fade">
                                      <p:cBhvr>
                                        <p:cTn id="53" dur="500"/>
                                        <p:tgtEl>
                                          <p:spTgt spid="390"/>
                                        </p:tgtEl>
                                      </p:cBhvr>
                                    </p:animEffect>
                                  </p:child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393"/>
                                        </p:tgtEl>
                                        <p:attrNameLst>
                                          <p:attrName>style.visibility</p:attrName>
                                        </p:attrNameLst>
                                      </p:cBhvr>
                                      <p:to>
                                        <p:strVal val="visible"/>
                                      </p:to>
                                    </p:set>
                                    <p:animEffect transition="in" filter="fade">
                                      <p:cBhvr>
                                        <p:cTn id="57" dur="500"/>
                                        <p:tgtEl>
                                          <p:spTgt spid="393"/>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396"/>
                                        </p:tgtEl>
                                        <p:attrNameLst>
                                          <p:attrName>style.visibility</p:attrName>
                                        </p:attrNameLst>
                                      </p:cBhvr>
                                      <p:to>
                                        <p:strVal val="visible"/>
                                      </p:to>
                                    </p:set>
                                    <p:animEffect transition="in" filter="fade">
                                      <p:cBhvr>
                                        <p:cTn id="61" dur="50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grpSp>
        <p:nvGrpSpPr>
          <p:cNvPr id="2" name="Group 1"/>
          <p:cNvGrpSpPr/>
          <p:nvPr/>
        </p:nvGrpSpPr>
        <p:grpSpPr>
          <a:xfrm>
            <a:off x="1107206" y="1596257"/>
            <a:ext cx="3281865" cy="2806076"/>
            <a:chOff x="2201495" y="1991909"/>
            <a:chExt cx="3281865" cy="2193240"/>
          </a:xfrm>
          <a:solidFill>
            <a:srgbClr val="F79646"/>
          </a:solidFill>
        </p:grpSpPr>
        <p:sp>
          <p:nvSpPr>
            <p:cNvPr id="7" name="Freeform 233"/>
            <p:cNvSpPr>
              <a:spLocks noChangeAspect="1"/>
            </p:cNvSpPr>
            <p:nvPr/>
          </p:nvSpPr>
          <p:spPr bwMode="gray">
            <a:xfrm>
              <a:off x="4276762" y="1991909"/>
              <a:ext cx="1206598" cy="1112467"/>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8" name="Freeform 268"/>
            <p:cNvSpPr>
              <a:spLocks noChangeAspect="1"/>
            </p:cNvSpPr>
            <p:nvPr/>
          </p:nvSpPr>
          <p:spPr bwMode="gray">
            <a:xfrm>
              <a:off x="3916971" y="4131269"/>
              <a:ext cx="133183" cy="53880"/>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9" name="Freeform 269"/>
            <p:cNvSpPr>
              <a:spLocks noChangeAspect="1"/>
            </p:cNvSpPr>
            <p:nvPr/>
          </p:nvSpPr>
          <p:spPr bwMode="gray">
            <a:xfrm>
              <a:off x="3314665" y="3814327"/>
              <a:ext cx="657964" cy="342298"/>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0" name="Freeform 275"/>
            <p:cNvSpPr>
              <a:spLocks noChangeAspect="1"/>
            </p:cNvSpPr>
            <p:nvPr/>
          </p:nvSpPr>
          <p:spPr bwMode="gray">
            <a:xfrm>
              <a:off x="2201495" y="2619455"/>
              <a:ext cx="652000" cy="651317"/>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1" name="Freeform 282"/>
            <p:cNvSpPr>
              <a:spLocks noChangeAspect="1"/>
            </p:cNvSpPr>
            <p:nvPr/>
          </p:nvSpPr>
          <p:spPr bwMode="gray">
            <a:xfrm>
              <a:off x="3149677" y="3426073"/>
              <a:ext cx="1258280" cy="537217"/>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2" name="Freeform 288"/>
            <p:cNvSpPr>
              <a:spLocks noChangeAspect="1"/>
            </p:cNvSpPr>
            <p:nvPr/>
          </p:nvSpPr>
          <p:spPr bwMode="gray">
            <a:xfrm>
              <a:off x="3119861" y="2426120"/>
              <a:ext cx="232573" cy="206012"/>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3" name="Freeform 289"/>
            <p:cNvSpPr>
              <a:spLocks noChangeAspect="1"/>
            </p:cNvSpPr>
            <p:nvPr/>
          </p:nvSpPr>
          <p:spPr bwMode="gray">
            <a:xfrm>
              <a:off x="3270934" y="2503771"/>
              <a:ext cx="397561" cy="259893"/>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4" name="Freeform 293"/>
            <p:cNvSpPr>
              <a:spLocks noChangeAspect="1"/>
            </p:cNvSpPr>
            <p:nvPr/>
          </p:nvSpPr>
          <p:spPr bwMode="gray">
            <a:xfrm>
              <a:off x="3300751" y="2266064"/>
              <a:ext cx="266366" cy="169564"/>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5" name="Freeform 294"/>
            <p:cNvSpPr>
              <a:spLocks noChangeAspect="1"/>
            </p:cNvSpPr>
            <p:nvPr/>
          </p:nvSpPr>
          <p:spPr bwMode="gray">
            <a:xfrm>
              <a:off x="3187446" y="2212184"/>
              <a:ext cx="159024" cy="129946"/>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6" name="Freeform 298"/>
            <p:cNvSpPr>
              <a:spLocks noChangeAspect="1"/>
            </p:cNvSpPr>
            <p:nvPr/>
          </p:nvSpPr>
          <p:spPr bwMode="gray">
            <a:xfrm>
              <a:off x="3751983" y="2247048"/>
              <a:ext cx="375695" cy="188581"/>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7" name="Freeform 303"/>
            <p:cNvSpPr>
              <a:spLocks noChangeAspect="1"/>
            </p:cNvSpPr>
            <p:nvPr/>
          </p:nvSpPr>
          <p:spPr bwMode="gray">
            <a:xfrm>
              <a:off x="3901068" y="2475246"/>
              <a:ext cx="628146" cy="564157"/>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8" name="Freeform 304"/>
            <p:cNvSpPr>
              <a:spLocks noChangeAspect="1"/>
            </p:cNvSpPr>
            <p:nvPr/>
          </p:nvSpPr>
          <p:spPr bwMode="gray">
            <a:xfrm>
              <a:off x="2791873" y="2584591"/>
              <a:ext cx="1862573" cy="1026893"/>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19" name="Freeform 306"/>
            <p:cNvSpPr>
              <a:spLocks noChangeAspect="1"/>
            </p:cNvSpPr>
            <p:nvPr/>
          </p:nvSpPr>
          <p:spPr bwMode="gray">
            <a:xfrm>
              <a:off x="3561154" y="2055297"/>
              <a:ext cx="147098" cy="136285"/>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20" name="Freeform 307"/>
            <p:cNvSpPr>
              <a:spLocks noChangeAspect="1"/>
            </p:cNvSpPr>
            <p:nvPr/>
          </p:nvSpPr>
          <p:spPr bwMode="gray">
            <a:xfrm>
              <a:off x="3771861" y="1991909"/>
              <a:ext cx="240524" cy="177488"/>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noFill/>
              <a:prstDash val="solid"/>
              <a:round/>
              <a:headEnd type="none" w="med" len="med"/>
              <a:tailEnd type="none" w="med" len="med"/>
            </a:ln>
            <a:effectLst/>
          </p:spPr>
          <p:txBody>
            <a:bodyPr/>
            <a:lstStyle/>
            <a:p>
              <a:endParaRPr lang="en-US" dirty="0"/>
            </a:p>
          </p:txBody>
        </p:sp>
        <p:sp>
          <p:nvSpPr>
            <p:cNvPr id="21" name="Freeform 308"/>
            <p:cNvSpPr>
              <a:spLocks noChangeAspect="1"/>
            </p:cNvSpPr>
            <p:nvPr/>
          </p:nvSpPr>
          <p:spPr bwMode="gray">
            <a:xfrm>
              <a:off x="3911007" y="1991909"/>
              <a:ext cx="409488" cy="328035"/>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noFill/>
              <a:prstDash val="solid"/>
              <a:round/>
              <a:headEnd type="none" w="med" len="med"/>
              <a:tailEnd type="none" w="med" len="med"/>
            </a:ln>
            <a:effectLst/>
          </p:spPr>
          <p:txBody>
            <a:bodyPr/>
            <a:lstStyle/>
            <a:p>
              <a:endParaRPr lang="en-US" dirty="0"/>
            </a:p>
          </p:txBody>
        </p:sp>
      </p:grpSp>
      <p:sp>
        <p:nvSpPr>
          <p:cNvPr id="22" name="Freeform 6155"/>
          <p:cNvSpPr>
            <a:spLocks noChangeAspect="1" noEditPoints="1"/>
          </p:cNvSpPr>
          <p:nvPr/>
        </p:nvSpPr>
        <p:spPr bwMode="auto">
          <a:xfrm>
            <a:off x="5120485" y="1596257"/>
            <a:ext cx="1933653" cy="2803524"/>
          </a:xfrm>
          <a:custGeom>
            <a:avLst/>
            <a:gdLst>
              <a:gd name="T0" fmla="*/ 1741385 w 2834"/>
              <a:gd name="T1" fmla="*/ 253196 h 4108"/>
              <a:gd name="T2" fmla="*/ 1644024 w 2834"/>
              <a:gd name="T3" fmla="*/ 141901 h 4108"/>
              <a:gd name="T4" fmla="*/ 1627333 w 2834"/>
              <a:gd name="T5" fmla="*/ 1157468 h 4108"/>
              <a:gd name="T6" fmla="*/ 1847092 w 2834"/>
              <a:gd name="T7" fmla="*/ 361709 h 4108"/>
              <a:gd name="T8" fmla="*/ 1552225 w 2834"/>
              <a:gd name="T9" fmla="*/ 1235375 h 4108"/>
              <a:gd name="T10" fmla="*/ 1393665 w 2834"/>
              <a:gd name="T11" fmla="*/ 1304934 h 4108"/>
              <a:gd name="T12" fmla="*/ 1499372 w 2834"/>
              <a:gd name="T13" fmla="*/ 1238157 h 4108"/>
              <a:gd name="T14" fmla="*/ 1833184 w 2834"/>
              <a:gd name="T15" fmla="*/ 55648 h 4108"/>
              <a:gd name="T16" fmla="*/ 200287 w 2834"/>
              <a:gd name="T17" fmla="*/ 2287113 h 4108"/>
              <a:gd name="T18" fmla="*/ 97362 w 2834"/>
              <a:gd name="T19" fmla="*/ 2595957 h 4108"/>
              <a:gd name="T20" fmla="*/ 236450 w 2834"/>
              <a:gd name="T21" fmla="*/ 2298242 h 4108"/>
              <a:gd name="T22" fmla="*/ 261486 w 2834"/>
              <a:gd name="T23" fmla="*/ 2445708 h 4108"/>
              <a:gd name="T24" fmla="*/ 375538 w 2834"/>
              <a:gd name="T25" fmla="*/ 2270419 h 4108"/>
              <a:gd name="T26" fmla="*/ 283740 w 2834"/>
              <a:gd name="T27" fmla="*/ 2445708 h 4108"/>
              <a:gd name="T28" fmla="*/ 325467 w 2834"/>
              <a:gd name="T29" fmla="*/ 2718381 h 4108"/>
              <a:gd name="T30" fmla="*/ 439519 w 2834"/>
              <a:gd name="T31" fmla="*/ 2899236 h 4108"/>
              <a:gd name="T32" fmla="*/ 870693 w 2834"/>
              <a:gd name="T33" fmla="*/ 1922622 h 4108"/>
              <a:gd name="T34" fmla="*/ 492373 w 2834"/>
              <a:gd name="T35" fmla="*/ 2067305 h 4108"/>
              <a:gd name="T36" fmla="*/ 726041 w 2834"/>
              <a:gd name="T37" fmla="*/ 1580389 h 4108"/>
              <a:gd name="T38" fmla="*/ 250359 w 2834"/>
              <a:gd name="T39" fmla="*/ 1457965 h 4108"/>
              <a:gd name="T40" fmla="*/ 331030 w 2834"/>
              <a:gd name="T41" fmla="*/ 2671081 h 4108"/>
              <a:gd name="T42" fmla="*/ 1262922 w 2834"/>
              <a:gd name="T43" fmla="*/ 2537527 h 4108"/>
              <a:gd name="T44" fmla="*/ 1271267 w 2834"/>
              <a:gd name="T45" fmla="*/ 2540309 h 4108"/>
              <a:gd name="T46" fmla="*/ 1521626 w 2834"/>
              <a:gd name="T47" fmla="*/ 2365019 h 4108"/>
              <a:gd name="T48" fmla="*/ 879038 w 2834"/>
              <a:gd name="T49" fmla="*/ 2106259 h 4108"/>
              <a:gd name="T50" fmla="*/ 1841529 w 2834"/>
              <a:gd name="T51" fmla="*/ 2214771 h 4108"/>
              <a:gd name="T52" fmla="*/ 1326902 w 2834"/>
              <a:gd name="T53" fmla="*/ 3881414 h 4108"/>
              <a:gd name="T54" fmla="*/ 1752512 w 2834"/>
              <a:gd name="T55" fmla="*/ 3920368 h 4108"/>
              <a:gd name="T56" fmla="*/ 1880474 w 2834"/>
              <a:gd name="T57" fmla="*/ 4037227 h 4108"/>
              <a:gd name="T58" fmla="*/ 3477207 w 2834"/>
              <a:gd name="T59" fmla="*/ 4824640 h 4108"/>
              <a:gd name="T60" fmla="*/ 3263011 w 2834"/>
              <a:gd name="T61" fmla="*/ 4535273 h 4108"/>
              <a:gd name="T62" fmla="*/ 3048815 w 2834"/>
              <a:gd name="T63" fmla="*/ 1360582 h 4108"/>
              <a:gd name="T64" fmla="*/ 2656586 w 2834"/>
              <a:gd name="T65" fmla="*/ 1246504 h 4108"/>
              <a:gd name="T66" fmla="*/ 2136396 w 2834"/>
              <a:gd name="T67" fmla="*/ 1026697 h 4108"/>
              <a:gd name="T68" fmla="*/ 1877692 w 2834"/>
              <a:gd name="T69" fmla="*/ 1126862 h 4108"/>
              <a:gd name="T70" fmla="*/ 1605079 w 2834"/>
              <a:gd name="T71" fmla="*/ 1193639 h 4108"/>
              <a:gd name="T72" fmla="*/ 1440955 w 2834"/>
              <a:gd name="T73" fmla="*/ 1407882 h 4108"/>
              <a:gd name="T74" fmla="*/ 1232322 w 2834"/>
              <a:gd name="T75" fmla="*/ 1661078 h 4108"/>
              <a:gd name="T76" fmla="*/ 979182 w 2834"/>
              <a:gd name="T77" fmla="*/ 1819674 h 4108"/>
              <a:gd name="T78" fmla="*/ 867911 w 2834"/>
              <a:gd name="T79" fmla="*/ 1997746 h 4108"/>
              <a:gd name="T80" fmla="*/ 1057071 w 2834"/>
              <a:gd name="T81" fmla="*/ 2250942 h 4108"/>
              <a:gd name="T82" fmla="*/ 1488245 w 2834"/>
              <a:gd name="T83" fmla="*/ 2415102 h 4108"/>
              <a:gd name="T84" fmla="*/ 1596734 w 2834"/>
              <a:gd name="T85" fmla="*/ 1853062 h 4108"/>
              <a:gd name="T86" fmla="*/ 1794239 w 2834"/>
              <a:gd name="T87" fmla="*/ 1808544 h 4108"/>
              <a:gd name="T88" fmla="*/ 2158650 w 2834"/>
              <a:gd name="T89" fmla="*/ 2136865 h 4108"/>
              <a:gd name="T90" fmla="*/ 1641242 w 2834"/>
              <a:gd name="T91" fmla="*/ 2559786 h 4108"/>
              <a:gd name="T92" fmla="*/ 1126615 w 2834"/>
              <a:gd name="T93" fmla="*/ 2537527 h 4108"/>
              <a:gd name="T94" fmla="*/ 1065416 w 2834"/>
              <a:gd name="T95" fmla="*/ 2512485 h 4108"/>
              <a:gd name="T96" fmla="*/ 859566 w 2834"/>
              <a:gd name="T97" fmla="*/ 2707252 h 4108"/>
              <a:gd name="T98" fmla="*/ 406138 w 2834"/>
              <a:gd name="T99" fmla="*/ 3043919 h 4108"/>
              <a:gd name="T100" fmla="*/ 375538 w 2834"/>
              <a:gd name="T101" fmla="*/ 3472405 h 4108"/>
              <a:gd name="T102" fmla="*/ 395011 w 2834"/>
              <a:gd name="T103" fmla="*/ 3995492 h 4108"/>
              <a:gd name="T104" fmla="*/ 1187814 w 2834"/>
              <a:gd name="T105" fmla="*/ 3528053 h 4108"/>
              <a:gd name="T106" fmla="*/ 1376974 w 2834"/>
              <a:gd name="T107" fmla="*/ 3539182 h 4108"/>
              <a:gd name="T108" fmla="*/ 1724695 w 2834"/>
              <a:gd name="T109" fmla="*/ 3792378 h 4108"/>
              <a:gd name="T110" fmla="*/ 1938891 w 2834"/>
              <a:gd name="T111" fmla="*/ 3920368 h 4108"/>
              <a:gd name="T112" fmla="*/ 2130833 w 2834"/>
              <a:gd name="T113" fmla="*/ 3669954 h 4108"/>
              <a:gd name="T114" fmla="*/ 2464644 w 2834"/>
              <a:gd name="T115" fmla="*/ 3352763 h 4108"/>
              <a:gd name="T116" fmla="*/ 2659368 w 2834"/>
              <a:gd name="T117" fmla="*/ 3352763 h 4108"/>
              <a:gd name="T118" fmla="*/ 2139178 w 2834"/>
              <a:gd name="T119" fmla="*/ 3708907 h 4108"/>
              <a:gd name="T120" fmla="*/ 2283830 w 2834"/>
              <a:gd name="T121" fmla="*/ 4028880 h 4108"/>
              <a:gd name="T122" fmla="*/ 2528625 w 2834"/>
              <a:gd name="T123" fmla="*/ 4632656 h 4108"/>
              <a:gd name="T124" fmla="*/ 3126705 w 2834"/>
              <a:gd name="T125" fmla="*/ 5687176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solidFill>
            <a:schemeClr val="bg1"/>
          </a:solidFill>
          <a:ln w="9525">
            <a:noFill/>
            <a:round/>
            <a:headEnd/>
            <a:tailEnd/>
          </a:ln>
          <a:effectLst/>
        </p:spPr>
        <p:txBody>
          <a:bodyPr/>
          <a:lstStyle/>
          <a:p>
            <a:pPr>
              <a:defRPr/>
            </a:pPr>
            <a:endParaRPr lang="en-US">
              <a:latin typeface="Arial" charset="0"/>
              <a:ea typeface="ＭＳ Ｐゴシック" charset="-128"/>
            </a:endParaRPr>
          </a:p>
        </p:txBody>
      </p:sp>
      <p:sp>
        <p:nvSpPr>
          <p:cNvPr id="23" name="Freeform 6151"/>
          <p:cNvSpPr>
            <a:spLocks noChangeAspect="1" noEditPoints="1"/>
          </p:cNvSpPr>
          <p:nvPr/>
        </p:nvSpPr>
        <p:spPr bwMode="auto">
          <a:xfrm>
            <a:off x="7705823" y="1596257"/>
            <a:ext cx="3140173" cy="2803524"/>
          </a:xfrm>
          <a:custGeom>
            <a:avLst/>
            <a:gdLst>
              <a:gd name="T0" fmla="*/ 911851 w 2690"/>
              <a:gd name="T1" fmla="*/ 719856 h 2404"/>
              <a:gd name="T2" fmla="*/ 2140753 w 2690"/>
              <a:gd name="T3" fmla="*/ 738180 h 2404"/>
              <a:gd name="T4" fmla="*/ 2020221 w 2690"/>
              <a:gd name="T5" fmla="*/ 1547036 h 2404"/>
              <a:gd name="T6" fmla="*/ 1881347 w 2690"/>
              <a:gd name="T7" fmla="*/ 1300976 h 2404"/>
              <a:gd name="T8" fmla="*/ 1629802 w 2690"/>
              <a:gd name="T9" fmla="*/ 918798 h 2404"/>
              <a:gd name="T10" fmla="*/ 1498789 w 2690"/>
              <a:gd name="T11" fmla="*/ 832415 h 2404"/>
              <a:gd name="T12" fmla="*/ 1194839 w 2690"/>
              <a:gd name="T13" fmla="*/ 973769 h 2404"/>
              <a:gd name="T14" fmla="*/ 1205320 w 2690"/>
              <a:gd name="T15" fmla="*/ 790533 h 2404"/>
              <a:gd name="T16" fmla="*/ 987838 w 2690"/>
              <a:gd name="T17" fmla="*/ 727709 h 2404"/>
              <a:gd name="T18" fmla="*/ 801800 w 2690"/>
              <a:gd name="T19" fmla="*/ 944975 h 2404"/>
              <a:gd name="T20" fmla="*/ 542394 w 2690"/>
              <a:gd name="T21" fmla="*/ 1099416 h 2404"/>
              <a:gd name="T22" fmla="*/ 144114 w 2690"/>
              <a:gd name="T23" fmla="*/ 1353329 h 2404"/>
              <a:gd name="T24" fmla="*/ 10481 w 2690"/>
              <a:gd name="T25" fmla="*/ 1654360 h 2404"/>
              <a:gd name="T26" fmla="*/ 125772 w 2690"/>
              <a:gd name="T27" fmla="*/ 2177892 h 2404"/>
              <a:gd name="T28" fmla="*/ 450685 w 2690"/>
              <a:gd name="T29" fmla="*/ 2222392 h 2404"/>
              <a:gd name="T30" fmla="*/ 1011420 w 2690"/>
              <a:gd name="T31" fmla="*/ 2088891 h 2404"/>
              <a:gd name="T32" fmla="*/ 1297029 w 2690"/>
              <a:gd name="T33" fmla="*/ 2146480 h 2404"/>
              <a:gd name="T34" fmla="*/ 1336333 w 2690"/>
              <a:gd name="T35" fmla="*/ 2345422 h 2404"/>
              <a:gd name="T36" fmla="*/ 1671726 w 2690"/>
              <a:gd name="T37" fmla="*/ 2507716 h 2404"/>
              <a:gd name="T38" fmla="*/ 1936372 w 2690"/>
              <a:gd name="T39" fmla="*/ 2452746 h 2404"/>
              <a:gd name="T40" fmla="*/ 2132892 w 2690"/>
              <a:gd name="T41" fmla="*/ 1848067 h 2404"/>
              <a:gd name="T42" fmla="*/ 2185297 w 2690"/>
              <a:gd name="T43" fmla="*/ 319354 h 2404"/>
              <a:gd name="T44" fmla="*/ 1627182 w 2690"/>
              <a:gd name="T45" fmla="*/ 2659541 h 2404"/>
              <a:gd name="T46" fmla="*/ 1671726 w 2690"/>
              <a:gd name="T47" fmla="*/ 2772100 h 2404"/>
              <a:gd name="T48" fmla="*/ 1818461 w 2690"/>
              <a:gd name="T49" fmla="*/ 2876806 h 2404"/>
              <a:gd name="T50" fmla="*/ 1286548 w 2690"/>
              <a:gd name="T51" fmla="*/ 2368981 h 2404"/>
              <a:gd name="T52" fmla="*/ 2900628 w 2690"/>
              <a:gd name="T53" fmla="*/ 1065387 h 2404"/>
              <a:gd name="T54" fmla="*/ 2827261 w 2690"/>
              <a:gd name="T55" fmla="*/ 1437094 h 2404"/>
              <a:gd name="T56" fmla="*/ 2822020 w 2690"/>
              <a:gd name="T57" fmla="*/ 939739 h 2404"/>
              <a:gd name="T58" fmla="*/ 2321551 w 2690"/>
              <a:gd name="T59" fmla="*/ 505208 h 2404"/>
              <a:gd name="T60" fmla="*/ 2282247 w 2690"/>
              <a:gd name="T61" fmla="*/ 416208 h 2404"/>
              <a:gd name="T62" fmla="*/ 2397538 w 2690"/>
              <a:gd name="T63" fmla="*/ 499973 h 2404"/>
              <a:gd name="T64" fmla="*/ 2497108 w 2690"/>
              <a:gd name="T65" fmla="*/ 753886 h 2404"/>
              <a:gd name="T66" fmla="*/ 2877046 w 2690"/>
              <a:gd name="T67" fmla="*/ 1057534 h 2404"/>
              <a:gd name="T68" fmla="*/ 3188857 w 2690"/>
              <a:gd name="T69" fmla="*/ 2732835 h 2404"/>
              <a:gd name="T70" fmla="*/ 2942552 w 2690"/>
              <a:gd name="T71" fmla="*/ 2942248 h 2404"/>
              <a:gd name="T72" fmla="*/ 2955654 w 2690"/>
              <a:gd name="T73" fmla="*/ 3146425 h 2404"/>
              <a:gd name="T74" fmla="*/ 3165274 w 2690"/>
              <a:gd name="T75" fmla="*/ 2874189 h 2404"/>
              <a:gd name="T76" fmla="*/ 3492807 w 2690"/>
              <a:gd name="T77" fmla="*/ 1075857 h 2404"/>
              <a:gd name="T78" fmla="*/ 3251743 w 2690"/>
              <a:gd name="T79" fmla="*/ 2403010 h 2404"/>
              <a:gd name="T80" fmla="*/ 3228161 w 2690"/>
              <a:gd name="T81" fmla="*/ 2395157 h 2404"/>
              <a:gd name="T82" fmla="*/ 3277946 w 2690"/>
              <a:gd name="T83" fmla="*/ 2774718 h 2404"/>
              <a:gd name="T84" fmla="*/ 3406338 w 2690"/>
              <a:gd name="T85" fmla="*/ 2492010 h 2404"/>
              <a:gd name="T86" fmla="*/ 2947793 w 2690"/>
              <a:gd name="T87" fmla="*/ 1211976 h 2404"/>
              <a:gd name="T88" fmla="*/ 1994018 w 2690"/>
              <a:gd name="T89" fmla="*/ 643944 h 2404"/>
              <a:gd name="T90" fmla="*/ 1789638 w 2690"/>
              <a:gd name="T91" fmla="*/ 329825 h 2404"/>
              <a:gd name="T92" fmla="*/ 1205320 w 2690"/>
              <a:gd name="T93" fmla="*/ 102089 h 2404"/>
              <a:gd name="T94" fmla="*/ 1113611 w 2690"/>
              <a:gd name="T95" fmla="*/ 376943 h 2404"/>
              <a:gd name="T96" fmla="*/ 1302269 w 2690"/>
              <a:gd name="T97" fmla="*/ 502590 h 2404"/>
              <a:gd name="T98" fmla="*/ 1388738 w 2690"/>
              <a:gd name="T99" fmla="*/ 1052299 h 2404"/>
              <a:gd name="T100" fmla="*/ 1587878 w 2690"/>
              <a:gd name="T101" fmla="*/ 575885 h 2404"/>
              <a:gd name="T102" fmla="*/ 1834182 w 2690"/>
              <a:gd name="T103" fmla="*/ 643944 h 2404"/>
              <a:gd name="T104" fmla="*/ 1826321 w 2690"/>
              <a:gd name="T105" fmla="*/ 505208 h 2404"/>
              <a:gd name="T106" fmla="*/ 1598359 w 2690"/>
              <a:gd name="T107" fmla="*/ 222501 h 2404"/>
              <a:gd name="T108" fmla="*/ 1902309 w 2690"/>
              <a:gd name="T109" fmla="*/ 387413 h 2404"/>
              <a:gd name="T110" fmla="*/ 2004499 w 2690"/>
              <a:gd name="T111" fmla="*/ 316737 h 2404"/>
              <a:gd name="T112" fmla="*/ 2080487 w 2690"/>
              <a:gd name="T113" fmla="*/ 264383 h 2404"/>
              <a:gd name="T114" fmla="*/ 1965195 w 2690"/>
              <a:gd name="T115" fmla="*/ 167530 h 2404"/>
              <a:gd name="T116" fmla="*/ 1006180 w 2690"/>
              <a:gd name="T117" fmla="*/ 191089 h 2404"/>
              <a:gd name="T118" fmla="*/ 1315371 w 2690"/>
              <a:gd name="T119" fmla="*/ 371707 h 2404"/>
              <a:gd name="T120" fmla="*/ 1265586 w 2690"/>
              <a:gd name="T121" fmla="*/ 125648 h 2404"/>
              <a:gd name="T122" fmla="*/ 1029762 w 2690"/>
              <a:gd name="T123" fmla="*/ 23559 h 2404"/>
              <a:gd name="T124" fmla="*/ 2117170 w 2690"/>
              <a:gd name="T125" fmla="*/ 1602007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solidFill>
            <a:srgbClr val="1F497D"/>
          </a:solidFill>
          <a:ln w="9525">
            <a:noFill/>
            <a:round/>
            <a:headEnd/>
            <a:tailEnd/>
          </a:ln>
          <a:effectLst/>
        </p:spPr>
        <p:txBody>
          <a:bodyPr/>
          <a:lstStyle/>
          <a:p>
            <a:pPr>
              <a:defRPr/>
            </a:pPr>
            <a:endParaRPr lang="en-US">
              <a:latin typeface="Arial" charset="0"/>
              <a:ea typeface="ＭＳ Ｐゴシック" charset="-128"/>
            </a:endParaRPr>
          </a:p>
        </p:txBody>
      </p:sp>
      <p:sp>
        <p:nvSpPr>
          <p:cNvPr id="24" name="TextBox 23"/>
          <p:cNvSpPr txBox="1"/>
          <p:nvPr/>
        </p:nvSpPr>
        <p:spPr>
          <a:xfrm>
            <a:off x="1237832" y="5124550"/>
            <a:ext cx="2528248" cy="584775"/>
          </a:xfrm>
          <a:prstGeom prst="rect">
            <a:avLst/>
          </a:prstGeom>
          <a:noFill/>
        </p:spPr>
        <p:txBody>
          <a:bodyPr wrap="square" rtlCol="0">
            <a:spAutoFit/>
          </a:bodyPr>
          <a:lstStyle/>
          <a:p>
            <a:pPr lvl="0" algn="ct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00" dirty="0">
              <a:solidFill>
                <a:prstClr val="white">
                  <a:lumMod val="75000"/>
                </a:prstClr>
              </a:solidFill>
              <a:latin typeface="Roboto" panose="02000000000000000000" pitchFamily="2" charset="0"/>
              <a:ea typeface="Roboto" panose="02000000000000000000" pitchFamily="2" charset="0"/>
            </a:endParaRPr>
          </a:p>
        </p:txBody>
      </p:sp>
      <p:sp>
        <p:nvSpPr>
          <p:cNvPr id="25" name="TextBox 24"/>
          <p:cNvSpPr txBox="1"/>
          <p:nvPr/>
        </p:nvSpPr>
        <p:spPr>
          <a:xfrm>
            <a:off x="4760683" y="5129987"/>
            <a:ext cx="2572378" cy="584775"/>
          </a:xfrm>
          <a:prstGeom prst="rect">
            <a:avLst/>
          </a:prstGeom>
          <a:noFill/>
        </p:spPr>
        <p:txBody>
          <a:bodyPr wrap="square" rtlCol="0">
            <a:spAutoFit/>
          </a:bodyPr>
          <a:lstStyle/>
          <a:p>
            <a:pPr lvl="0" algn="ct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00" dirty="0">
              <a:solidFill>
                <a:prstClr val="white">
                  <a:lumMod val="75000"/>
                </a:prstClr>
              </a:solidFill>
              <a:latin typeface="Roboto" panose="02000000000000000000" pitchFamily="2" charset="0"/>
              <a:ea typeface="Roboto" panose="02000000000000000000" pitchFamily="2" charset="0"/>
            </a:endParaRPr>
          </a:p>
        </p:txBody>
      </p:sp>
      <p:sp>
        <p:nvSpPr>
          <p:cNvPr id="26" name="TextBox 25"/>
          <p:cNvSpPr txBox="1"/>
          <p:nvPr/>
        </p:nvSpPr>
        <p:spPr>
          <a:xfrm>
            <a:off x="7997369" y="5124550"/>
            <a:ext cx="2509776" cy="584775"/>
          </a:xfrm>
          <a:prstGeom prst="rect">
            <a:avLst/>
          </a:prstGeom>
          <a:noFill/>
        </p:spPr>
        <p:txBody>
          <a:bodyPr wrap="square" rtlCol="0">
            <a:spAutoFit/>
          </a:bodyPr>
          <a:lstStyle/>
          <a:p>
            <a:pPr lvl="0" algn="ct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00" dirty="0">
              <a:solidFill>
                <a:prstClr val="white">
                  <a:lumMod val="75000"/>
                </a:prstClr>
              </a:solidFill>
              <a:latin typeface="Roboto" panose="02000000000000000000" pitchFamily="2" charset="0"/>
              <a:ea typeface="Roboto" panose="02000000000000000000" pitchFamily="2" charset="0"/>
            </a:endParaRPr>
          </a:p>
        </p:txBody>
      </p:sp>
      <p:grpSp>
        <p:nvGrpSpPr>
          <p:cNvPr id="27" name="Group 26"/>
          <p:cNvGrpSpPr/>
          <p:nvPr/>
        </p:nvGrpSpPr>
        <p:grpSpPr>
          <a:xfrm>
            <a:off x="1429041" y="4553061"/>
            <a:ext cx="1047386" cy="558354"/>
            <a:chOff x="7243222" y="3970890"/>
            <a:chExt cx="1047386" cy="558354"/>
          </a:xfrm>
        </p:grpSpPr>
        <p:sp>
          <p:nvSpPr>
            <p:cNvPr id="28" name="Subtitle 2"/>
            <p:cNvSpPr txBox="1">
              <a:spLocks/>
            </p:cNvSpPr>
            <p:nvPr/>
          </p:nvSpPr>
          <p:spPr>
            <a:xfrm>
              <a:off x="7243222" y="4284364"/>
              <a:ext cx="755160" cy="2448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50000"/>
                </a:lnSpc>
                <a:buNone/>
              </a:pPr>
              <a:r>
                <a:rPr lang="zh-CN" altLang="en-US" sz="900" dirty="0">
                  <a:solidFill>
                    <a:schemeClr val="bg1"/>
                  </a:solidFill>
                  <a:latin typeface="Roboto" panose="02000000000000000000" pitchFamily="2" charset="0"/>
                  <a:ea typeface="Roboto" panose="02000000000000000000" pitchFamily="2" charset="0"/>
                </a:rPr>
                <a:t>标题内容</a:t>
              </a:r>
              <a:endParaRPr lang="en-US" sz="900" dirty="0">
                <a:solidFill>
                  <a:schemeClr val="bg1"/>
                </a:solidFill>
                <a:latin typeface="Roboto" panose="02000000000000000000" pitchFamily="2" charset="0"/>
                <a:ea typeface="Roboto" panose="02000000000000000000" pitchFamily="2" charset="0"/>
              </a:endParaRPr>
            </a:p>
          </p:txBody>
        </p:sp>
        <p:sp>
          <p:nvSpPr>
            <p:cNvPr id="29" name="Content Placeholder 2"/>
            <p:cNvSpPr txBox="1">
              <a:spLocks/>
            </p:cNvSpPr>
            <p:nvPr/>
          </p:nvSpPr>
          <p:spPr>
            <a:xfrm>
              <a:off x="7456033" y="397089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600" b="1" dirty="0">
                  <a:solidFill>
                    <a:schemeClr val="bg1"/>
                  </a:solidFill>
                  <a:latin typeface="Roboto" panose="02000000000000000000" pitchFamily="2" charset="0"/>
                  <a:ea typeface="Roboto" panose="02000000000000000000" pitchFamily="2" charset="0"/>
                </a:rPr>
                <a:t>40</a:t>
              </a:r>
              <a:r>
                <a:rPr lang="en-US" sz="1600" b="1" dirty="0">
                  <a:solidFill>
                    <a:schemeClr val="bg1"/>
                  </a:solidFill>
                  <a:latin typeface="Roboto" panose="02000000000000000000" pitchFamily="2" charset="0"/>
                  <a:ea typeface="Roboto" panose="02000000000000000000" pitchFamily="2" charset="0"/>
                </a:rPr>
                <a:t>%</a:t>
              </a:r>
            </a:p>
          </p:txBody>
        </p:sp>
        <p:sp>
          <p:nvSpPr>
            <p:cNvPr id="30" name="Freeform 29"/>
            <p:cNvSpPr>
              <a:spLocks noEditPoints="1"/>
            </p:cNvSpPr>
            <p:nvPr/>
          </p:nvSpPr>
          <p:spPr bwMode="auto">
            <a:xfrm flipH="1">
              <a:off x="7986540" y="4040717"/>
              <a:ext cx="304068" cy="390582"/>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accent5">
                    <a:lumMod val="75000"/>
                  </a:schemeClr>
                </a:solidFill>
                <a:latin typeface="Roboto" panose="02000000000000000000" pitchFamily="2" charset="0"/>
                <a:ea typeface="Roboto" panose="02000000000000000000" pitchFamily="2" charset="0"/>
              </a:endParaRPr>
            </a:p>
          </p:txBody>
        </p:sp>
      </p:grpSp>
      <p:grpSp>
        <p:nvGrpSpPr>
          <p:cNvPr id="31" name="Group 30"/>
          <p:cNvGrpSpPr/>
          <p:nvPr/>
        </p:nvGrpSpPr>
        <p:grpSpPr>
          <a:xfrm>
            <a:off x="2537763" y="4545248"/>
            <a:ext cx="1123114" cy="523662"/>
            <a:chOff x="6469612" y="3970890"/>
            <a:chExt cx="1123114" cy="523662"/>
          </a:xfrm>
        </p:grpSpPr>
        <p:sp>
          <p:nvSpPr>
            <p:cNvPr id="32" name="Subtitle 2"/>
            <p:cNvSpPr txBox="1">
              <a:spLocks/>
            </p:cNvSpPr>
            <p:nvPr/>
          </p:nvSpPr>
          <p:spPr>
            <a:xfrm>
              <a:off x="6773680" y="4256148"/>
              <a:ext cx="81904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50000"/>
                </a:lnSpc>
                <a:buNone/>
              </a:pPr>
              <a:r>
                <a:rPr lang="en-US" sz="900" dirty="0">
                  <a:solidFill>
                    <a:schemeClr val="bg1"/>
                  </a:solidFill>
                  <a:latin typeface="Roboto" panose="02000000000000000000" pitchFamily="2" charset="0"/>
                  <a:ea typeface="Roboto" panose="02000000000000000000" pitchFamily="2" charset="0"/>
                </a:rPr>
                <a:t>Visits via</a:t>
              </a:r>
              <a:endParaRPr lang="id-ID" sz="900" dirty="0">
                <a:solidFill>
                  <a:schemeClr val="bg1"/>
                </a:solidFill>
                <a:latin typeface="Roboto" panose="02000000000000000000" pitchFamily="2" charset="0"/>
                <a:ea typeface="Roboto" panose="02000000000000000000" pitchFamily="2" charset="0"/>
              </a:endParaRPr>
            </a:p>
            <a:p>
              <a:pPr marL="0" indent="0">
                <a:lnSpc>
                  <a:spcPct val="50000"/>
                </a:lnSpc>
                <a:buNone/>
              </a:pPr>
              <a:r>
                <a:rPr lang="id-ID" sz="900" dirty="0">
                  <a:solidFill>
                    <a:schemeClr val="bg1"/>
                  </a:solidFill>
                  <a:latin typeface="Roboto" panose="02000000000000000000" pitchFamily="2" charset="0"/>
                  <a:ea typeface="Roboto" panose="02000000000000000000" pitchFamily="2" charset="0"/>
                </a:rPr>
                <a:t>Smartphone</a:t>
              </a:r>
              <a:endParaRPr lang="en-US" sz="900" dirty="0">
                <a:solidFill>
                  <a:schemeClr val="bg1"/>
                </a:solidFill>
                <a:latin typeface="Roboto" panose="02000000000000000000" pitchFamily="2" charset="0"/>
                <a:ea typeface="Roboto" panose="02000000000000000000" pitchFamily="2" charset="0"/>
              </a:endParaRPr>
            </a:p>
          </p:txBody>
        </p:sp>
        <p:sp>
          <p:nvSpPr>
            <p:cNvPr id="33" name="Content Placeholder 2"/>
            <p:cNvSpPr txBox="1">
              <a:spLocks/>
            </p:cNvSpPr>
            <p:nvPr/>
          </p:nvSpPr>
          <p:spPr>
            <a:xfrm>
              <a:off x="6770226" y="397089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600" b="1" dirty="0">
                  <a:solidFill>
                    <a:schemeClr val="bg1"/>
                  </a:solidFill>
                  <a:latin typeface="Roboto" panose="02000000000000000000" pitchFamily="2" charset="0"/>
                  <a:ea typeface="Roboto" panose="02000000000000000000" pitchFamily="2" charset="0"/>
                </a:rPr>
                <a:t>60</a:t>
              </a:r>
              <a:r>
                <a:rPr lang="en-US" sz="1600" b="1" dirty="0">
                  <a:solidFill>
                    <a:schemeClr val="bg1"/>
                  </a:solidFill>
                  <a:latin typeface="Roboto" panose="02000000000000000000" pitchFamily="2" charset="0"/>
                  <a:ea typeface="Roboto" panose="02000000000000000000" pitchFamily="2" charset="0"/>
                </a:rPr>
                <a:t>%</a:t>
              </a:r>
            </a:p>
          </p:txBody>
        </p:sp>
        <p:sp>
          <p:nvSpPr>
            <p:cNvPr id="34" name="Freeform 33"/>
            <p:cNvSpPr>
              <a:spLocks noEditPoints="1"/>
            </p:cNvSpPr>
            <p:nvPr/>
          </p:nvSpPr>
          <p:spPr bwMode="auto">
            <a:xfrm>
              <a:off x="6469612" y="4039004"/>
              <a:ext cx="300614" cy="3983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Roboto" panose="02000000000000000000" pitchFamily="2" charset="0"/>
                <a:ea typeface="Roboto" panose="02000000000000000000" pitchFamily="2" charset="0"/>
              </a:endParaRPr>
            </a:p>
          </p:txBody>
        </p:sp>
      </p:grpSp>
      <p:grpSp>
        <p:nvGrpSpPr>
          <p:cNvPr id="43" name="Group 42"/>
          <p:cNvGrpSpPr/>
          <p:nvPr/>
        </p:nvGrpSpPr>
        <p:grpSpPr>
          <a:xfrm>
            <a:off x="4979972" y="4553061"/>
            <a:ext cx="1047386" cy="515850"/>
            <a:chOff x="7243222" y="3970890"/>
            <a:chExt cx="1047386" cy="515850"/>
          </a:xfrm>
        </p:grpSpPr>
        <p:sp>
          <p:nvSpPr>
            <p:cNvPr id="44" name="Subtitle 2"/>
            <p:cNvSpPr txBox="1">
              <a:spLocks/>
            </p:cNvSpPr>
            <p:nvPr/>
          </p:nvSpPr>
          <p:spPr>
            <a:xfrm>
              <a:off x="7243222" y="4241860"/>
              <a:ext cx="755160" cy="2448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50000"/>
                </a:lnSpc>
                <a:buNone/>
              </a:pPr>
              <a:r>
                <a:rPr lang="en-US" sz="900" dirty="0">
                  <a:solidFill>
                    <a:schemeClr val="bg1"/>
                  </a:solidFill>
                  <a:latin typeface="Roboto" panose="02000000000000000000" pitchFamily="2" charset="0"/>
                  <a:ea typeface="Roboto" panose="02000000000000000000" pitchFamily="2" charset="0"/>
                </a:rPr>
                <a:t>Visits via</a:t>
              </a:r>
              <a:endParaRPr lang="id-ID" sz="900" dirty="0">
                <a:solidFill>
                  <a:schemeClr val="bg1"/>
                </a:solidFill>
                <a:latin typeface="Roboto" panose="02000000000000000000" pitchFamily="2" charset="0"/>
                <a:ea typeface="Roboto" panose="02000000000000000000" pitchFamily="2" charset="0"/>
              </a:endParaRPr>
            </a:p>
            <a:p>
              <a:pPr marL="0" indent="0" algn="r">
                <a:lnSpc>
                  <a:spcPct val="50000"/>
                </a:lnSpc>
                <a:buNone/>
              </a:pPr>
              <a:r>
                <a:rPr lang="en-US" sz="900" dirty="0">
                  <a:solidFill>
                    <a:schemeClr val="bg1"/>
                  </a:solidFill>
                  <a:latin typeface="Roboto" panose="02000000000000000000" pitchFamily="2" charset="0"/>
                  <a:ea typeface="Roboto" panose="02000000000000000000" pitchFamily="2" charset="0"/>
                </a:rPr>
                <a:t>Computers</a:t>
              </a:r>
            </a:p>
          </p:txBody>
        </p:sp>
        <p:sp>
          <p:nvSpPr>
            <p:cNvPr id="45" name="Content Placeholder 2"/>
            <p:cNvSpPr txBox="1">
              <a:spLocks/>
            </p:cNvSpPr>
            <p:nvPr/>
          </p:nvSpPr>
          <p:spPr>
            <a:xfrm>
              <a:off x="7456033" y="397089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600" b="1" dirty="0">
                  <a:solidFill>
                    <a:schemeClr val="bg1"/>
                  </a:solidFill>
                  <a:latin typeface="Roboto" panose="02000000000000000000" pitchFamily="2" charset="0"/>
                  <a:ea typeface="Roboto" panose="02000000000000000000" pitchFamily="2" charset="0"/>
                </a:rPr>
                <a:t>50</a:t>
              </a:r>
              <a:r>
                <a:rPr lang="en-US" sz="1600" b="1" dirty="0">
                  <a:solidFill>
                    <a:schemeClr val="bg1"/>
                  </a:solidFill>
                  <a:latin typeface="Roboto" panose="02000000000000000000" pitchFamily="2" charset="0"/>
                  <a:ea typeface="Roboto" panose="02000000000000000000" pitchFamily="2" charset="0"/>
                </a:rPr>
                <a:t>%</a:t>
              </a:r>
            </a:p>
          </p:txBody>
        </p:sp>
        <p:sp>
          <p:nvSpPr>
            <p:cNvPr id="46" name="Freeform 45"/>
            <p:cNvSpPr>
              <a:spLocks noEditPoints="1"/>
            </p:cNvSpPr>
            <p:nvPr/>
          </p:nvSpPr>
          <p:spPr bwMode="auto">
            <a:xfrm flipH="1">
              <a:off x="7986540" y="4040717"/>
              <a:ext cx="304068" cy="390582"/>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Roboto" panose="02000000000000000000" pitchFamily="2" charset="0"/>
                <a:ea typeface="Roboto" panose="02000000000000000000" pitchFamily="2" charset="0"/>
              </a:endParaRPr>
            </a:p>
          </p:txBody>
        </p:sp>
      </p:grpSp>
      <p:grpSp>
        <p:nvGrpSpPr>
          <p:cNvPr id="47" name="Group 46"/>
          <p:cNvGrpSpPr/>
          <p:nvPr/>
        </p:nvGrpSpPr>
        <p:grpSpPr>
          <a:xfrm>
            <a:off x="6088694" y="4545248"/>
            <a:ext cx="1123114" cy="523662"/>
            <a:chOff x="6469612" y="3970890"/>
            <a:chExt cx="1123114" cy="523662"/>
          </a:xfrm>
        </p:grpSpPr>
        <p:sp>
          <p:nvSpPr>
            <p:cNvPr id="48" name="Subtitle 2"/>
            <p:cNvSpPr txBox="1">
              <a:spLocks/>
            </p:cNvSpPr>
            <p:nvPr/>
          </p:nvSpPr>
          <p:spPr>
            <a:xfrm>
              <a:off x="6773680" y="4256148"/>
              <a:ext cx="81904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50000"/>
                </a:lnSpc>
                <a:buNone/>
              </a:pPr>
              <a:r>
                <a:rPr lang="en-US" sz="900" dirty="0">
                  <a:solidFill>
                    <a:schemeClr val="bg1"/>
                  </a:solidFill>
                  <a:latin typeface="Roboto" panose="02000000000000000000" pitchFamily="2" charset="0"/>
                  <a:ea typeface="Roboto" panose="02000000000000000000" pitchFamily="2" charset="0"/>
                </a:rPr>
                <a:t>Visits via</a:t>
              </a:r>
              <a:endParaRPr lang="id-ID" sz="900" dirty="0">
                <a:solidFill>
                  <a:schemeClr val="bg1"/>
                </a:solidFill>
                <a:latin typeface="Roboto" panose="02000000000000000000" pitchFamily="2" charset="0"/>
                <a:ea typeface="Roboto" panose="02000000000000000000" pitchFamily="2" charset="0"/>
              </a:endParaRPr>
            </a:p>
            <a:p>
              <a:pPr marL="0" indent="0">
                <a:lnSpc>
                  <a:spcPct val="50000"/>
                </a:lnSpc>
                <a:buNone/>
              </a:pPr>
              <a:r>
                <a:rPr lang="id-ID" sz="900" dirty="0">
                  <a:solidFill>
                    <a:schemeClr val="bg1"/>
                  </a:solidFill>
                  <a:latin typeface="Roboto" panose="02000000000000000000" pitchFamily="2" charset="0"/>
                  <a:ea typeface="Roboto" panose="02000000000000000000" pitchFamily="2" charset="0"/>
                </a:rPr>
                <a:t>Smartphone</a:t>
              </a:r>
              <a:endParaRPr lang="en-US" sz="900" dirty="0">
                <a:solidFill>
                  <a:schemeClr val="bg1"/>
                </a:solidFill>
                <a:latin typeface="Roboto" panose="02000000000000000000" pitchFamily="2" charset="0"/>
                <a:ea typeface="Roboto" panose="02000000000000000000" pitchFamily="2" charset="0"/>
              </a:endParaRPr>
            </a:p>
          </p:txBody>
        </p:sp>
        <p:sp>
          <p:nvSpPr>
            <p:cNvPr id="49" name="Content Placeholder 2"/>
            <p:cNvSpPr txBox="1">
              <a:spLocks/>
            </p:cNvSpPr>
            <p:nvPr/>
          </p:nvSpPr>
          <p:spPr>
            <a:xfrm>
              <a:off x="6770226" y="397089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600" b="1" dirty="0">
                  <a:solidFill>
                    <a:schemeClr val="bg1"/>
                  </a:solidFill>
                  <a:latin typeface="Roboto" panose="02000000000000000000" pitchFamily="2" charset="0"/>
                  <a:ea typeface="Roboto" panose="02000000000000000000" pitchFamily="2" charset="0"/>
                </a:rPr>
                <a:t>50</a:t>
              </a:r>
              <a:r>
                <a:rPr lang="en-US" sz="1600" b="1" dirty="0">
                  <a:solidFill>
                    <a:schemeClr val="bg1"/>
                  </a:solidFill>
                  <a:latin typeface="Roboto" panose="02000000000000000000" pitchFamily="2" charset="0"/>
                  <a:ea typeface="Roboto" panose="02000000000000000000" pitchFamily="2" charset="0"/>
                </a:rPr>
                <a:t>%</a:t>
              </a:r>
            </a:p>
          </p:txBody>
        </p:sp>
        <p:sp>
          <p:nvSpPr>
            <p:cNvPr id="50" name="Freeform 49"/>
            <p:cNvSpPr>
              <a:spLocks noEditPoints="1"/>
            </p:cNvSpPr>
            <p:nvPr/>
          </p:nvSpPr>
          <p:spPr bwMode="auto">
            <a:xfrm>
              <a:off x="6469612" y="4039004"/>
              <a:ext cx="300614" cy="3983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Roboto" panose="02000000000000000000" pitchFamily="2" charset="0"/>
                <a:ea typeface="Roboto" panose="02000000000000000000" pitchFamily="2" charset="0"/>
              </a:endParaRPr>
            </a:p>
          </p:txBody>
        </p:sp>
      </p:grpSp>
      <p:grpSp>
        <p:nvGrpSpPr>
          <p:cNvPr id="51" name="Group 50"/>
          <p:cNvGrpSpPr/>
          <p:nvPr/>
        </p:nvGrpSpPr>
        <p:grpSpPr>
          <a:xfrm>
            <a:off x="8162620" y="4553061"/>
            <a:ext cx="1047386" cy="515850"/>
            <a:chOff x="7243222" y="3970890"/>
            <a:chExt cx="1047386" cy="515850"/>
          </a:xfrm>
        </p:grpSpPr>
        <p:sp>
          <p:nvSpPr>
            <p:cNvPr id="52" name="Subtitle 2"/>
            <p:cNvSpPr txBox="1">
              <a:spLocks/>
            </p:cNvSpPr>
            <p:nvPr/>
          </p:nvSpPr>
          <p:spPr>
            <a:xfrm>
              <a:off x="7243222" y="4241860"/>
              <a:ext cx="755160" cy="2448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50000"/>
                </a:lnSpc>
                <a:buNone/>
              </a:pPr>
              <a:r>
                <a:rPr lang="en-US" sz="900" dirty="0">
                  <a:solidFill>
                    <a:schemeClr val="bg1"/>
                  </a:solidFill>
                  <a:latin typeface="Roboto" panose="02000000000000000000" pitchFamily="2" charset="0"/>
                  <a:ea typeface="Roboto" panose="02000000000000000000" pitchFamily="2" charset="0"/>
                </a:rPr>
                <a:t>Visits via</a:t>
              </a:r>
              <a:endParaRPr lang="id-ID" sz="900" dirty="0">
                <a:solidFill>
                  <a:schemeClr val="bg1"/>
                </a:solidFill>
                <a:latin typeface="Roboto" panose="02000000000000000000" pitchFamily="2" charset="0"/>
                <a:ea typeface="Roboto" panose="02000000000000000000" pitchFamily="2" charset="0"/>
              </a:endParaRPr>
            </a:p>
            <a:p>
              <a:pPr marL="0" indent="0" algn="r">
                <a:lnSpc>
                  <a:spcPct val="50000"/>
                </a:lnSpc>
                <a:buNone/>
              </a:pPr>
              <a:r>
                <a:rPr lang="en-US" sz="900" dirty="0">
                  <a:solidFill>
                    <a:schemeClr val="bg1"/>
                  </a:solidFill>
                  <a:latin typeface="Roboto" panose="02000000000000000000" pitchFamily="2" charset="0"/>
                  <a:ea typeface="Roboto" panose="02000000000000000000" pitchFamily="2" charset="0"/>
                </a:rPr>
                <a:t>Computers</a:t>
              </a:r>
            </a:p>
          </p:txBody>
        </p:sp>
        <p:sp>
          <p:nvSpPr>
            <p:cNvPr id="53" name="Content Placeholder 2"/>
            <p:cNvSpPr txBox="1">
              <a:spLocks/>
            </p:cNvSpPr>
            <p:nvPr/>
          </p:nvSpPr>
          <p:spPr>
            <a:xfrm>
              <a:off x="7456033" y="397089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600" b="1" dirty="0">
                  <a:solidFill>
                    <a:schemeClr val="bg1"/>
                  </a:solidFill>
                  <a:latin typeface="Roboto" panose="02000000000000000000" pitchFamily="2" charset="0"/>
                  <a:ea typeface="Roboto" panose="02000000000000000000" pitchFamily="2" charset="0"/>
                </a:rPr>
                <a:t>65</a:t>
              </a:r>
              <a:r>
                <a:rPr lang="en-US" sz="1600" b="1" dirty="0">
                  <a:solidFill>
                    <a:schemeClr val="bg1"/>
                  </a:solidFill>
                  <a:latin typeface="Roboto" panose="02000000000000000000" pitchFamily="2" charset="0"/>
                  <a:ea typeface="Roboto" panose="02000000000000000000" pitchFamily="2" charset="0"/>
                </a:rPr>
                <a:t>%</a:t>
              </a:r>
            </a:p>
          </p:txBody>
        </p:sp>
        <p:sp>
          <p:nvSpPr>
            <p:cNvPr id="54" name="Freeform 53"/>
            <p:cNvSpPr>
              <a:spLocks noEditPoints="1"/>
            </p:cNvSpPr>
            <p:nvPr/>
          </p:nvSpPr>
          <p:spPr bwMode="auto">
            <a:xfrm flipH="1">
              <a:off x="7986540" y="4040717"/>
              <a:ext cx="304068" cy="390582"/>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Roboto" panose="02000000000000000000" pitchFamily="2" charset="0"/>
                <a:ea typeface="Roboto" panose="02000000000000000000" pitchFamily="2" charset="0"/>
              </a:endParaRPr>
            </a:p>
          </p:txBody>
        </p:sp>
      </p:grpSp>
      <p:grpSp>
        <p:nvGrpSpPr>
          <p:cNvPr id="55" name="Group 54"/>
          <p:cNvGrpSpPr/>
          <p:nvPr/>
        </p:nvGrpSpPr>
        <p:grpSpPr>
          <a:xfrm>
            <a:off x="9271342" y="4545248"/>
            <a:ext cx="1123114" cy="523662"/>
            <a:chOff x="6469612" y="3970890"/>
            <a:chExt cx="1123114" cy="523662"/>
          </a:xfrm>
        </p:grpSpPr>
        <p:sp>
          <p:nvSpPr>
            <p:cNvPr id="56" name="Subtitle 2"/>
            <p:cNvSpPr txBox="1">
              <a:spLocks/>
            </p:cNvSpPr>
            <p:nvPr/>
          </p:nvSpPr>
          <p:spPr>
            <a:xfrm>
              <a:off x="6773680" y="4256148"/>
              <a:ext cx="81904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50000"/>
                </a:lnSpc>
                <a:buNone/>
              </a:pPr>
              <a:r>
                <a:rPr lang="en-US" sz="900" dirty="0">
                  <a:solidFill>
                    <a:schemeClr val="bg1"/>
                  </a:solidFill>
                  <a:latin typeface="Roboto" panose="02000000000000000000" pitchFamily="2" charset="0"/>
                  <a:ea typeface="Roboto" panose="02000000000000000000" pitchFamily="2" charset="0"/>
                </a:rPr>
                <a:t>Visits via</a:t>
              </a:r>
              <a:endParaRPr lang="id-ID" sz="900" dirty="0">
                <a:solidFill>
                  <a:schemeClr val="bg1"/>
                </a:solidFill>
                <a:latin typeface="Roboto" panose="02000000000000000000" pitchFamily="2" charset="0"/>
                <a:ea typeface="Roboto" panose="02000000000000000000" pitchFamily="2" charset="0"/>
              </a:endParaRPr>
            </a:p>
            <a:p>
              <a:pPr marL="0" indent="0">
                <a:lnSpc>
                  <a:spcPct val="50000"/>
                </a:lnSpc>
                <a:buNone/>
              </a:pPr>
              <a:r>
                <a:rPr lang="id-ID" sz="900" dirty="0">
                  <a:solidFill>
                    <a:schemeClr val="bg1"/>
                  </a:solidFill>
                  <a:latin typeface="Roboto" panose="02000000000000000000" pitchFamily="2" charset="0"/>
                  <a:ea typeface="Roboto" panose="02000000000000000000" pitchFamily="2" charset="0"/>
                </a:rPr>
                <a:t>Smartphone</a:t>
              </a:r>
              <a:endParaRPr lang="en-US" sz="900" dirty="0">
                <a:solidFill>
                  <a:schemeClr val="bg1"/>
                </a:solidFill>
                <a:latin typeface="Roboto" panose="02000000000000000000" pitchFamily="2" charset="0"/>
                <a:ea typeface="Roboto" panose="02000000000000000000" pitchFamily="2" charset="0"/>
              </a:endParaRPr>
            </a:p>
          </p:txBody>
        </p:sp>
        <p:sp>
          <p:nvSpPr>
            <p:cNvPr id="57" name="Content Placeholder 2"/>
            <p:cNvSpPr txBox="1">
              <a:spLocks/>
            </p:cNvSpPr>
            <p:nvPr/>
          </p:nvSpPr>
          <p:spPr>
            <a:xfrm>
              <a:off x="6770226" y="397089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600" b="1" dirty="0">
                  <a:solidFill>
                    <a:schemeClr val="bg1"/>
                  </a:solidFill>
                  <a:latin typeface="Roboto" panose="02000000000000000000" pitchFamily="2" charset="0"/>
                  <a:ea typeface="Roboto" panose="02000000000000000000" pitchFamily="2" charset="0"/>
                </a:rPr>
                <a:t>35</a:t>
              </a:r>
              <a:r>
                <a:rPr lang="en-US" sz="1600" b="1" dirty="0">
                  <a:solidFill>
                    <a:schemeClr val="bg1"/>
                  </a:solidFill>
                  <a:latin typeface="Roboto" panose="02000000000000000000" pitchFamily="2" charset="0"/>
                  <a:ea typeface="Roboto" panose="02000000000000000000" pitchFamily="2" charset="0"/>
                </a:rPr>
                <a:t>%</a:t>
              </a:r>
            </a:p>
          </p:txBody>
        </p:sp>
        <p:sp>
          <p:nvSpPr>
            <p:cNvPr id="58" name="Freeform 57"/>
            <p:cNvSpPr>
              <a:spLocks noEditPoints="1"/>
            </p:cNvSpPr>
            <p:nvPr/>
          </p:nvSpPr>
          <p:spPr bwMode="auto">
            <a:xfrm>
              <a:off x="6469612" y="4039004"/>
              <a:ext cx="300614" cy="3983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419866084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grpId="0" nodeType="withEffect">
                                  <p:stCondLst>
                                    <p:cond delay="2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Effect transition="in" filter="fade">
                                      <p:cBhvr>
                                        <p:cTn id="14" dur="1000"/>
                                        <p:tgtEl>
                                          <p:spTgt spid="22"/>
                                        </p:tgtEl>
                                      </p:cBhvr>
                                    </p:animEffect>
                                  </p:childTnLst>
                                </p:cTn>
                              </p:par>
                              <p:par>
                                <p:cTn id="15" presetID="53" presetClass="entr" presetSubtype="16" fill="hold" grpId="0" nodeType="withEffect">
                                  <p:stCondLst>
                                    <p:cond delay="35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ppt_w</p:attrName>
                                        </p:attrNameLst>
                                      </p:cBhvr>
                                      <p:tavLst>
                                        <p:tav tm="0">
                                          <p:val>
                                            <p:fltVal val="0"/>
                                          </p:val>
                                        </p:tav>
                                        <p:tav tm="100000">
                                          <p:val>
                                            <p:strVal val="#ppt_w"/>
                                          </p:val>
                                        </p:tav>
                                      </p:tavLst>
                                    </p:anim>
                                    <p:anim calcmode="lin" valueType="num">
                                      <p:cBhvr>
                                        <p:cTn id="18" dur="1000" fill="hold"/>
                                        <p:tgtEl>
                                          <p:spTgt spid="23"/>
                                        </p:tgtEl>
                                        <p:attrNameLst>
                                          <p:attrName>ppt_h</p:attrName>
                                        </p:attrNameLst>
                                      </p:cBhvr>
                                      <p:tavLst>
                                        <p:tav tm="0">
                                          <p:val>
                                            <p:fltVal val="0"/>
                                          </p:val>
                                        </p:tav>
                                        <p:tav tm="100000">
                                          <p:val>
                                            <p:strVal val="#ppt_h"/>
                                          </p:val>
                                        </p:tav>
                                      </p:tavLst>
                                    </p:anim>
                                    <p:animEffect transition="in" filter="fade">
                                      <p:cBhvr>
                                        <p:cTn id="19" dur="1000"/>
                                        <p:tgtEl>
                                          <p:spTgt spid="23"/>
                                        </p:tgtEl>
                                      </p:cBhvr>
                                    </p:animEffect>
                                  </p:childTnLst>
                                </p:cTn>
                              </p:par>
                              <p:par>
                                <p:cTn id="20" presetID="22" presetClass="entr" presetSubtype="1" fill="hold" grpId="0" nodeType="withEffect">
                                  <p:stCondLst>
                                    <p:cond delay="450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par>
                                <p:cTn id="23" presetID="22" presetClass="entr" presetSubtype="1" fill="hold" grpId="0" nodeType="withEffect">
                                  <p:stCondLst>
                                    <p:cond delay="450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par>
                                <p:cTn id="26" presetID="22" presetClass="entr" presetSubtype="1" fill="hold" grpId="0" nodeType="withEffect">
                                  <p:stCondLst>
                                    <p:cond delay="450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500"/>
                                        <p:tgtEl>
                                          <p:spTgt spid="26"/>
                                        </p:tgtEl>
                                      </p:cBhvr>
                                    </p:animEffect>
                                  </p:childTnLst>
                                </p:cTn>
                              </p:par>
                            </p:childTnLst>
                          </p:cTn>
                        </p:par>
                        <p:par>
                          <p:cTn id="29" fill="hold">
                            <p:stCondLst>
                              <p:cond delay="5000"/>
                            </p:stCondLst>
                            <p:childTnLst>
                              <p:par>
                                <p:cTn id="30" presetID="16" presetClass="entr" presetSubtype="21"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500"/>
                                        <p:tgtEl>
                                          <p:spTgt spid="27"/>
                                        </p:tgtEl>
                                      </p:cBhvr>
                                    </p:animEffect>
                                  </p:childTnLst>
                                </p:cTn>
                              </p:par>
                            </p:childTnLst>
                          </p:cTn>
                        </p:par>
                        <p:par>
                          <p:cTn id="33" fill="hold">
                            <p:stCondLst>
                              <p:cond delay="5500"/>
                            </p:stCondLst>
                            <p:childTnLst>
                              <p:par>
                                <p:cTn id="34" presetID="16" presetClass="entr" presetSubtype="21"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arn(inVertical)">
                                      <p:cBhvr>
                                        <p:cTn id="36" dur="500"/>
                                        <p:tgtEl>
                                          <p:spTgt spid="31"/>
                                        </p:tgtEl>
                                      </p:cBhvr>
                                    </p:animEffect>
                                  </p:childTnLst>
                                </p:cTn>
                              </p:par>
                            </p:childTnLst>
                          </p:cTn>
                        </p:par>
                        <p:par>
                          <p:cTn id="37" fill="hold">
                            <p:stCondLst>
                              <p:cond delay="6000"/>
                            </p:stCondLst>
                            <p:childTnLst>
                              <p:par>
                                <p:cTn id="38" presetID="16" presetClass="entr" presetSubtype="21"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barn(inVertical)">
                                      <p:cBhvr>
                                        <p:cTn id="40" dur="500"/>
                                        <p:tgtEl>
                                          <p:spTgt spid="43"/>
                                        </p:tgtEl>
                                      </p:cBhvr>
                                    </p:animEffect>
                                  </p:childTnLst>
                                </p:cTn>
                              </p:par>
                            </p:childTnLst>
                          </p:cTn>
                        </p:par>
                        <p:par>
                          <p:cTn id="41" fill="hold">
                            <p:stCondLst>
                              <p:cond delay="6500"/>
                            </p:stCondLst>
                            <p:childTnLst>
                              <p:par>
                                <p:cTn id="42" presetID="16" presetClass="entr" presetSubtype="21"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barn(inVertical)">
                                      <p:cBhvr>
                                        <p:cTn id="44" dur="500"/>
                                        <p:tgtEl>
                                          <p:spTgt spid="47"/>
                                        </p:tgtEl>
                                      </p:cBhvr>
                                    </p:animEffect>
                                  </p:childTnLst>
                                </p:cTn>
                              </p:par>
                            </p:childTnLst>
                          </p:cTn>
                        </p:par>
                        <p:par>
                          <p:cTn id="45" fill="hold">
                            <p:stCondLst>
                              <p:cond delay="7000"/>
                            </p:stCondLst>
                            <p:childTnLst>
                              <p:par>
                                <p:cTn id="46" presetID="16" presetClass="entr" presetSubtype="21"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barn(inVertical)">
                                      <p:cBhvr>
                                        <p:cTn id="48" dur="500"/>
                                        <p:tgtEl>
                                          <p:spTgt spid="51"/>
                                        </p:tgtEl>
                                      </p:cBhvr>
                                    </p:animEffect>
                                  </p:childTnLst>
                                </p:cTn>
                              </p:par>
                            </p:childTnLst>
                          </p:cTn>
                        </p:par>
                        <p:par>
                          <p:cTn id="49" fill="hold">
                            <p:stCondLst>
                              <p:cond delay="7500"/>
                            </p:stCondLst>
                            <p:childTnLst>
                              <p:par>
                                <p:cTn id="50" presetID="16" presetClass="entr" presetSubtype="21" fill="hold"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barn(inVertical)">
                                      <p:cBhvr>
                                        <p:cTn id="5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32" name="Hexagon 23"/>
          <p:cNvSpPr/>
          <p:nvPr/>
        </p:nvSpPr>
        <p:spPr>
          <a:xfrm>
            <a:off x="6725547" y="2232092"/>
            <a:ext cx="1673570" cy="1442734"/>
          </a:xfrm>
          <a:prstGeom prst="hexagon">
            <a:avLst/>
          </a:prstGeom>
          <a:blipFill dpi="0" rotWithShape="1">
            <a:blip r:embed="rId3"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Hexagon 24"/>
          <p:cNvSpPr/>
          <p:nvPr/>
        </p:nvSpPr>
        <p:spPr>
          <a:xfrm>
            <a:off x="5259215" y="1527021"/>
            <a:ext cx="1673570" cy="1442734"/>
          </a:xfrm>
          <a:prstGeom prst="hexagon">
            <a:avLst/>
          </a:prstGeom>
          <a:solidFill>
            <a:srgbClr val="9BBB59"/>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Hexagon 32"/>
          <p:cNvSpPr/>
          <p:nvPr/>
        </p:nvSpPr>
        <p:spPr>
          <a:xfrm>
            <a:off x="6720571" y="3851067"/>
            <a:ext cx="1673570" cy="1442734"/>
          </a:xfrm>
          <a:prstGeom prst="hexagon">
            <a:avLst/>
          </a:prstGeom>
          <a:solidFill>
            <a:srgbClr val="C0504D"/>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Hexagon 33"/>
          <p:cNvSpPr/>
          <p:nvPr/>
        </p:nvSpPr>
        <p:spPr>
          <a:xfrm>
            <a:off x="3782875" y="2232092"/>
            <a:ext cx="1673570" cy="1442734"/>
          </a:xfrm>
          <a:prstGeom prst="hexagon">
            <a:avLst/>
          </a:prstGeom>
          <a:blipFill dpi="0" rotWithShape="1">
            <a:blip r:embed="rId4" cstate="screen">
              <a:grayscl/>
              <a:extLst>
                <a:ext uri="{28A0092B-C50C-407E-A947-70E740481C1C}">
                  <a14:useLocalDpi xmlns:a14="http://schemas.microsoft.com/office/drawing/2010/main"/>
                </a:ext>
              </a:extLst>
            </a:blip>
            <a:srcRect/>
            <a:stretch>
              <a:fillRect/>
            </a:stretch>
          </a:blip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Hexagon 34"/>
          <p:cNvSpPr/>
          <p:nvPr/>
        </p:nvSpPr>
        <p:spPr>
          <a:xfrm>
            <a:off x="3782875" y="3851067"/>
            <a:ext cx="1673570" cy="1442734"/>
          </a:xfrm>
          <a:prstGeom prst="hexagon">
            <a:avLst/>
          </a:prstGeom>
          <a:solidFill>
            <a:srgbClr val="4BACC6">
              <a:alpha val="50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Hexagon 36"/>
          <p:cNvSpPr/>
          <p:nvPr/>
        </p:nvSpPr>
        <p:spPr>
          <a:xfrm>
            <a:off x="5278125" y="4572200"/>
            <a:ext cx="1673570" cy="1442734"/>
          </a:xfrm>
          <a:prstGeom prst="hexagon">
            <a:avLst/>
          </a:prstGeom>
          <a:blipFill dpi="0" rotWithShape="1">
            <a:blip r:embed="rId5" cstate="screen">
              <a:grayscl/>
              <a:extLst>
                <a:ext uri="{28A0092B-C50C-407E-A947-70E740481C1C}">
                  <a14:useLocalDpi xmlns:a14="http://schemas.microsoft.com/office/drawing/2010/main"/>
                </a:ext>
              </a:extLst>
            </a:blip>
            <a:srcRect/>
            <a:stretch>
              <a:fillRect/>
            </a:stretch>
          </a:bli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7"/>
          <p:cNvGrpSpPr/>
          <p:nvPr/>
        </p:nvGrpSpPr>
        <p:grpSpPr>
          <a:xfrm>
            <a:off x="2327716" y="3034566"/>
            <a:ext cx="7522872" cy="1452009"/>
            <a:chOff x="52530" y="1944143"/>
            <a:chExt cx="7968598" cy="1538041"/>
          </a:xfrm>
          <a:solidFill>
            <a:schemeClr val="bg1"/>
          </a:solidFill>
        </p:grpSpPr>
        <p:grpSp>
          <p:nvGrpSpPr>
            <p:cNvPr id="39" name="Group 2"/>
            <p:cNvGrpSpPr/>
            <p:nvPr/>
          </p:nvGrpSpPr>
          <p:grpSpPr>
            <a:xfrm>
              <a:off x="3145191" y="1953970"/>
              <a:ext cx="1772728" cy="1528214"/>
              <a:chOff x="3145191" y="1953970"/>
              <a:chExt cx="1772728" cy="1528214"/>
            </a:xfrm>
            <a:grpFill/>
          </p:grpSpPr>
          <p:sp>
            <p:nvSpPr>
              <p:cNvPr id="48" name="Hexagon 22"/>
              <p:cNvSpPr/>
              <p:nvPr/>
            </p:nvSpPr>
            <p:spPr>
              <a:xfrm>
                <a:off x="3145191" y="1953970"/>
                <a:ext cx="1772728" cy="1528214"/>
              </a:xfrm>
              <a:prstGeom prst="hexagon">
                <a:avLst/>
              </a:prstGeom>
              <a:solidFill>
                <a:srgbClr val="8064A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3"/>
              <p:cNvSpPr>
                <a:spLocks noEditPoints="1"/>
              </p:cNvSpPr>
              <p:nvPr/>
            </p:nvSpPr>
            <p:spPr bwMode="auto">
              <a:xfrm>
                <a:off x="3676028" y="2509633"/>
                <a:ext cx="664606" cy="397235"/>
              </a:xfrm>
              <a:custGeom>
                <a:avLst/>
                <a:gdLst>
                  <a:gd name="T0" fmla="*/ 226 w 256"/>
                  <a:gd name="T1" fmla="*/ 131 h 154"/>
                  <a:gd name="T2" fmla="*/ 226 w 256"/>
                  <a:gd name="T3" fmla="*/ 130 h 154"/>
                  <a:gd name="T4" fmla="*/ 226 w 256"/>
                  <a:gd name="T5" fmla="*/ 10 h 154"/>
                  <a:gd name="T6" fmla="*/ 217 w 256"/>
                  <a:gd name="T7" fmla="*/ 0 h 154"/>
                  <a:gd name="T8" fmla="*/ 38 w 256"/>
                  <a:gd name="T9" fmla="*/ 0 h 154"/>
                  <a:gd name="T10" fmla="*/ 29 w 256"/>
                  <a:gd name="T11" fmla="*/ 10 h 154"/>
                  <a:gd name="T12" fmla="*/ 29 w 256"/>
                  <a:gd name="T13" fmla="*/ 130 h 154"/>
                  <a:gd name="T14" fmla="*/ 29 w 256"/>
                  <a:gd name="T15" fmla="*/ 131 h 154"/>
                  <a:gd name="T16" fmla="*/ 0 w 256"/>
                  <a:gd name="T17" fmla="*/ 138 h 154"/>
                  <a:gd name="T18" fmla="*/ 3 w 256"/>
                  <a:gd name="T19" fmla="*/ 154 h 154"/>
                  <a:gd name="T20" fmla="*/ 253 w 256"/>
                  <a:gd name="T21" fmla="*/ 154 h 154"/>
                  <a:gd name="T22" fmla="*/ 256 w 256"/>
                  <a:gd name="T23" fmla="*/ 138 h 154"/>
                  <a:gd name="T24" fmla="*/ 226 w 256"/>
                  <a:gd name="T25" fmla="*/ 131 h 154"/>
                  <a:gd name="T26" fmla="*/ 207 w 256"/>
                  <a:gd name="T27" fmla="*/ 119 h 154"/>
                  <a:gd name="T28" fmla="*/ 48 w 256"/>
                  <a:gd name="T29" fmla="*/ 119 h 154"/>
                  <a:gd name="T30" fmla="*/ 48 w 256"/>
                  <a:gd name="T31" fmla="*/ 20 h 154"/>
                  <a:gd name="T32" fmla="*/ 207 w 256"/>
                  <a:gd name="T33" fmla="*/ 20 h 154"/>
                  <a:gd name="T34" fmla="*/ 207 w 256"/>
                  <a:gd name="T35" fmla="*/ 11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4">
                    <a:moveTo>
                      <a:pt x="226" y="131"/>
                    </a:moveTo>
                    <a:cubicBezTo>
                      <a:pt x="226" y="131"/>
                      <a:pt x="226" y="131"/>
                      <a:pt x="226" y="130"/>
                    </a:cubicBezTo>
                    <a:cubicBezTo>
                      <a:pt x="226" y="10"/>
                      <a:pt x="226" y="10"/>
                      <a:pt x="226" y="10"/>
                    </a:cubicBezTo>
                    <a:cubicBezTo>
                      <a:pt x="226" y="5"/>
                      <a:pt x="222" y="0"/>
                      <a:pt x="217" y="0"/>
                    </a:cubicBezTo>
                    <a:cubicBezTo>
                      <a:pt x="38" y="0"/>
                      <a:pt x="38" y="0"/>
                      <a:pt x="38" y="0"/>
                    </a:cubicBezTo>
                    <a:cubicBezTo>
                      <a:pt x="33" y="0"/>
                      <a:pt x="29" y="5"/>
                      <a:pt x="29" y="10"/>
                    </a:cubicBezTo>
                    <a:cubicBezTo>
                      <a:pt x="29" y="130"/>
                      <a:pt x="29" y="130"/>
                      <a:pt x="29" y="130"/>
                    </a:cubicBezTo>
                    <a:cubicBezTo>
                      <a:pt x="29" y="131"/>
                      <a:pt x="29" y="131"/>
                      <a:pt x="29" y="131"/>
                    </a:cubicBezTo>
                    <a:cubicBezTo>
                      <a:pt x="0" y="138"/>
                      <a:pt x="0" y="138"/>
                      <a:pt x="0" y="138"/>
                    </a:cubicBezTo>
                    <a:cubicBezTo>
                      <a:pt x="3" y="154"/>
                      <a:pt x="3" y="154"/>
                      <a:pt x="3" y="154"/>
                    </a:cubicBezTo>
                    <a:cubicBezTo>
                      <a:pt x="253" y="154"/>
                      <a:pt x="253" y="154"/>
                      <a:pt x="253" y="154"/>
                    </a:cubicBezTo>
                    <a:cubicBezTo>
                      <a:pt x="256" y="138"/>
                      <a:pt x="256" y="138"/>
                      <a:pt x="256" y="138"/>
                    </a:cubicBezTo>
                    <a:lnTo>
                      <a:pt x="226" y="131"/>
                    </a:lnTo>
                    <a:close/>
                    <a:moveTo>
                      <a:pt x="207" y="119"/>
                    </a:moveTo>
                    <a:cubicBezTo>
                      <a:pt x="48" y="119"/>
                      <a:pt x="48" y="119"/>
                      <a:pt x="48" y="119"/>
                    </a:cubicBezTo>
                    <a:cubicBezTo>
                      <a:pt x="48" y="20"/>
                      <a:pt x="48" y="20"/>
                      <a:pt x="48" y="20"/>
                    </a:cubicBezTo>
                    <a:cubicBezTo>
                      <a:pt x="207" y="20"/>
                      <a:pt x="207" y="20"/>
                      <a:pt x="207" y="20"/>
                    </a:cubicBezTo>
                    <a:lnTo>
                      <a:pt x="207" y="119"/>
                    </a:lnTo>
                    <a:close/>
                  </a:path>
                </a:pathLst>
              </a:custGeom>
              <a:grpFill/>
              <a:ln>
                <a:noFill/>
              </a:ln>
              <a:extLst/>
            </p:spPr>
            <p:txBody>
              <a:bodyPr vert="horz" wrap="square" lIns="86325" tIns="43163" rIns="86325" bIns="43163" numCol="1" anchor="t" anchorCtr="0" compatLnSpc="1">
                <a:prstTxWarp prst="textNoShape">
                  <a:avLst/>
                </a:prstTxWarp>
              </a:bodyPr>
              <a:lstStyle/>
              <a:p>
                <a:pP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Group 6"/>
            <p:cNvGrpSpPr/>
            <p:nvPr/>
          </p:nvGrpSpPr>
          <p:grpSpPr>
            <a:xfrm>
              <a:off x="52530" y="1944143"/>
              <a:ext cx="1772728" cy="1528214"/>
              <a:chOff x="52530" y="1944143"/>
              <a:chExt cx="1772728" cy="1528214"/>
            </a:xfrm>
            <a:grpFill/>
          </p:grpSpPr>
          <p:sp>
            <p:nvSpPr>
              <p:cNvPr id="46" name="Hexagon 61"/>
              <p:cNvSpPr/>
              <p:nvPr/>
            </p:nvSpPr>
            <p:spPr>
              <a:xfrm>
                <a:off x="52530" y="1944143"/>
                <a:ext cx="1772728" cy="1528214"/>
              </a:xfrm>
              <a:prstGeom prst="hexagon">
                <a:avLst/>
              </a:prstGeom>
              <a:solidFill>
                <a:srgbClr val="F7964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8"/>
              <p:cNvSpPr>
                <a:spLocks noEditPoints="1"/>
              </p:cNvSpPr>
              <p:nvPr/>
            </p:nvSpPr>
            <p:spPr bwMode="auto">
              <a:xfrm>
                <a:off x="731020" y="2460800"/>
                <a:ext cx="311889" cy="464415"/>
              </a:xfrm>
              <a:custGeom>
                <a:avLst/>
                <a:gdLst>
                  <a:gd name="T0" fmla="*/ 201 w 202"/>
                  <a:gd name="T1" fmla="*/ 138 h 300"/>
                  <a:gd name="T2" fmla="*/ 2 w 202"/>
                  <a:gd name="T3" fmla="*/ 138 h 300"/>
                  <a:gd name="T4" fmla="*/ 0 w 202"/>
                  <a:gd name="T5" fmla="*/ 173 h 300"/>
                  <a:gd name="T6" fmla="*/ 101 w 202"/>
                  <a:gd name="T7" fmla="*/ 300 h 300"/>
                  <a:gd name="T8" fmla="*/ 201 w 202"/>
                  <a:gd name="T9" fmla="*/ 173 h 300"/>
                  <a:gd name="T10" fmla="*/ 201 w 202"/>
                  <a:gd name="T11" fmla="*/ 138 h 300"/>
                  <a:gd name="T12" fmla="*/ 113 w 202"/>
                  <a:gd name="T13" fmla="*/ 0 h 300"/>
                  <a:gd name="T14" fmla="*/ 113 w 202"/>
                  <a:gd name="T15" fmla="*/ 115 h 300"/>
                  <a:gd name="T16" fmla="*/ 200 w 202"/>
                  <a:gd name="T17" fmla="*/ 115 h 300"/>
                  <a:gd name="T18" fmla="*/ 113 w 202"/>
                  <a:gd name="T19" fmla="*/ 0 h 300"/>
                  <a:gd name="T20" fmla="*/ 89 w 202"/>
                  <a:gd name="T21" fmla="*/ 0 h 300"/>
                  <a:gd name="T22" fmla="*/ 2 w 202"/>
                  <a:gd name="T23" fmla="*/ 115 h 300"/>
                  <a:gd name="T24" fmla="*/ 89 w 202"/>
                  <a:gd name="T25" fmla="*/ 115 h 300"/>
                  <a:gd name="T26" fmla="*/ 89 w 202"/>
                  <a:gd name="T2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2" h="300">
                    <a:moveTo>
                      <a:pt x="201" y="138"/>
                    </a:moveTo>
                    <a:cubicBezTo>
                      <a:pt x="2" y="138"/>
                      <a:pt x="2" y="138"/>
                      <a:pt x="2" y="138"/>
                    </a:cubicBezTo>
                    <a:cubicBezTo>
                      <a:pt x="1" y="152"/>
                      <a:pt x="0" y="159"/>
                      <a:pt x="0" y="173"/>
                    </a:cubicBezTo>
                    <a:cubicBezTo>
                      <a:pt x="0" y="247"/>
                      <a:pt x="0" y="300"/>
                      <a:pt x="101" y="300"/>
                    </a:cubicBezTo>
                    <a:cubicBezTo>
                      <a:pt x="201" y="300"/>
                      <a:pt x="201" y="247"/>
                      <a:pt x="201" y="173"/>
                    </a:cubicBezTo>
                    <a:cubicBezTo>
                      <a:pt x="201" y="159"/>
                      <a:pt x="202" y="152"/>
                      <a:pt x="201" y="138"/>
                    </a:cubicBezTo>
                    <a:close/>
                    <a:moveTo>
                      <a:pt x="113" y="0"/>
                    </a:moveTo>
                    <a:cubicBezTo>
                      <a:pt x="113" y="115"/>
                      <a:pt x="113" y="115"/>
                      <a:pt x="113" y="115"/>
                    </a:cubicBezTo>
                    <a:cubicBezTo>
                      <a:pt x="200" y="115"/>
                      <a:pt x="200" y="115"/>
                      <a:pt x="200" y="115"/>
                    </a:cubicBezTo>
                    <a:cubicBezTo>
                      <a:pt x="192" y="55"/>
                      <a:pt x="173" y="3"/>
                      <a:pt x="113" y="0"/>
                    </a:cubicBezTo>
                    <a:close/>
                    <a:moveTo>
                      <a:pt x="89" y="0"/>
                    </a:moveTo>
                    <a:cubicBezTo>
                      <a:pt x="21" y="2"/>
                      <a:pt x="8" y="55"/>
                      <a:pt x="2" y="115"/>
                    </a:cubicBezTo>
                    <a:cubicBezTo>
                      <a:pt x="89" y="115"/>
                      <a:pt x="89" y="115"/>
                      <a:pt x="89" y="115"/>
                    </a:cubicBezTo>
                    <a:lnTo>
                      <a:pt x="89" y="0"/>
                    </a:lnTo>
                    <a:close/>
                  </a:path>
                </a:pathLst>
              </a:custGeom>
              <a:grpFill/>
              <a:ln>
                <a:noFill/>
              </a:ln>
              <a:extLst/>
            </p:spPr>
            <p:txBody>
              <a:bodyPr vert="horz" wrap="square" lIns="86325" tIns="43163" rIns="86325" bIns="43163" numCol="1" anchor="t" anchorCtr="0" compatLnSpc="1">
                <a:prstTxWarp prst="textNoShape">
                  <a:avLst/>
                </a:prstTxWarp>
              </a:bodyPr>
              <a:lstStyle/>
              <a:p>
                <a:pP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
            <p:cNvGrpSpPr/>
            <p:nvPr/>
          </p:nvGrpSpPr>
          <p:grpSpPr>
            <a:xfrm>
              <a:off x="6248400" y="1944143"/>
              <a:ext cx="1772728" cy="1528214"/>
              <a:chOff x="6248400" y="1944143"/>
              <a:chExt cx="1772728" cy="1528214"/>
            </a:xfrm>
            <a:grpFill/>
          </p:grpSpPr>
          <p:sp>
            <p:nvSpPr>
              <p:cNvPr id="42" name="Hexagon 60"/>
              <p:cNvSpPr/>
              <p:nvPr/>
            </p:nvSpPr>
            <p:spPr>
              <a:xfrm>
                <a:off x="6248400" y="1944143"/>
                <a:ext cx="1772728" cy="1528214"/>
              </a:xfrm>
              <a:prstGeom prst="hexagon">
                <a:avLst/>
              </a:prstGeom>
              <a:solidFill>
                <a:srgbClr val="4F81BD"/>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3" name="Group 41"/>
              <p:cNvGrpSpPr/>
              <p:nvPr/>
            </p:nvGrpSpPr>
            <p:grpSpPr>
              <a:xfrm>
                <a:off x="6930594" y="2443673"/>
                <a:ext cx="422683" cy="479107"/>
                <a:chOff x="6109895" y="1540361"/>
                <a:chExt cx="133147" cy="150921"/>
              </a:xfrm>
              <a:grpFill/>
            </p:grpSpPr>
            <p:sp>
              <p:nvSpPr>
                <p:cNvPr id="44" name="Freeform 143"/>
                <p:cNvSpPr>
                  <a:spLocks noEditPoints="1"/>
                </p:cNvSpPr>
                <p:nvPr/>
              </p:nvSpPr>
              <p:spPr bwMode="auto">
                <a:xfrm>
                  <a:off x="6130176" y="1540361"/>
                  <a:ext cx="92585" cy="92585"/>
                </a:xfrm>
                <a:custGeom>
                  <a:avLst/>
                  <a:gdLst>
                    <a:gd name="T0" fmla="*/ 77 w 154"/>
                    <a:gd name="T1" fmla="*/ 0 h 155"/>
                    <a:gd name="T2" fmla="*/ 0 w 154"/>
                    <a:gd name="T3" fmla="*/ 78 h 155"/>
                    <a:gd name="T4" fmla="*/ 77 w 154"/>
                    <a:gd name="T5" fmla="*/ 155 h 155"/>
                    <a:gd name="T6" fmla="*/ 154 w 154"/>
                    <a:gd name="T7" fmla="*/ 78 h 155"/>
                    <a:gd name="T8" fmla="*/ 77 w 154"/>
                    <a:gd name="T9" fmla="*/ 0 h 155"/>
                    <a:gd name="T10" fmla="*/ 81 w 154"/>
                    <a:gd name="T11" fmla="*/ 139 h 155"/>
                    <a:gd name="T12" fmla="*/ 26 w 154"/>
                    <a:gd name="T13" fmla="*/ 101 h 155"/>
                    <a:gd name="T14" fmla="*/ 136 w 154"/>
                    <a:gd name="T15" fmla="*/ 101 h 155"/>
                    <a:gd name="T16" fmla="*/ 81 w 154"/>
                    <a:gd name="T17" fmla="*/ 13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55">
                      <a:moveTo>
                        <a:pt x="77" y="0"/>
                      </a:moveTo>
                      <a:cubicBezTo>
                        <a:pt x="34" y="0"/>
                        <a:pt x="0" y="35"/>
                        <a:pt x="0" y="78"/>
                      </a:cubicBezTo>
                      <a:cubicBezTo>
                        <a:pt x="0" y="120"/>
                        <a:pt x="34" y="155"/>
                        <a:pt x="77" y="155"/>
                      </a:cubicBezTo>
                      <a:cubicBezTo>
                        <a:pt x="120" y="155"/>
                        <a:pt x="154" y="120"/>
                        <a:pt x="154" y="78"/>
                      </a:cubicBezTo>
                      <a:cubicBezTo>
                        <a:pt x="154" y="35"/>
                        <a:pt x="120" y="0"/>
                        <a:pt x="77" y="0"/>
                      </a:cubicBezTo>
                      <a:close/>
                      <a:moveTo>
                        <a:pt x="81" y="139"/>
                      </a:moveTo>
                      <a:cubicBezTo>
                        <a:pt x="58" y="139"/>
                        <a:pt x="37" y="124"/>
                        <a:pt x="26" y="101"/>
                      </a:cubicBezTo>
                      <a:cubicBezTo>
                        <a:pt x="136" y="101"/>
                        <a:pt x="136" y="101"/>
                        <a:pt x="136" y="101"/>
                      </a:cubicBezTo>
                      <a:cubicBezTo>
                        <a:pt x="124" y="124"/>
                        <a:pt x="104" y="139"/>
                        <a:pt x="81" y="139"/>
                      </a:cubicBezTo>
                      <a:close/>
                    </a:path>
                  </a:pathLst>
                </a:custGeom>
                <a:grpFill/>
                <a:ln w="9525">
                  <a:noFill/>
                  <a:round/>
                  <a:headEnd/>
                  <a:tailEnd/>
                </a:ln>
                <a:extLst/>
              </p:spPr>
              <p:txBody>
                <a:bodyPr vert="horz" wrap="square" lIns="86325" tIns="43163" rIns="86325" bIns="43163" numCol="1" anchor="t" anchorCtr="0" compatLnSpc="1">
                  <a:prstTxWarp prst="textNoShape">
                    <a:avLst/>
                  </a:prstTxWarp>
                </a:bodyPr>
                <a:lstStyle/>
                <a:p>
                  <a:pP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46"/>
                <p:cNvSpPr>
                  <a:spLocks/>
                </p:cNvSpPr>
                <p:nvPr/>
              </p:nvSpPr>
              <p:spPr bwMode="auto">
                <a:xfrm>
                  <a:off x="6109895" y="1650721"/>
                  <a:ext cx="133147" cy="40561"/>
                </a:xfrm>
                <a:custGeom>
                  <a:avLst/>
                  <a:gdLst>
                    <a:gd name="T0" fmla="*/ 158 w 222"/>
                    <a:gd name="T1" fmla="*/ 0 h 67"/>
                    <a:gd name="T2" fmla="*/ 111 w 222"/>
                    <a:gd name="T3" fmla="*/ 12 h 67"/>
                    <a:gd name="T4" fmla="*/ 64 w 222"/>
                    <a:gd name="T5" fmla="*/ 0 h 67"/>
                    <a:gd name="T6" fmla="*/ 0 w 222"/>
                    <a:gd name="T7" fmla="*/ 67 h 67"/>
                    <a:gd name="T8" fmla="*/ 222 w 222"/>
                    <a:gd name="T9" fmla="*/ 67 h 67"/>
                    <a:gd name="T10" fmla="*/ 158 w 222"/>
                    <a:gd name="T11" fmla="*/ 0 h 67"/>
                  </a:gdLst>
                  <a:ahLst/>
                  <a:cxnLst>
                    <a:cxn ang="0">
                      <a:pos x="T0" y="T1"/>
                    </a:cxn>
                    <a:cxn ang="0">
                      <a:pos x="T2" y="T3"/>
                    </a:cxn>
                    <a:cxn ang="0">
                      <a:pos x="T4" y="T5"/>
                    </a:cxn>
                    <a:cxn ang="0">
                      <a:pos x="T6" y="T7"/>
                    </a:cxn>
                    <a:cxn ang="0">
                      <a:pos x="T8" y="T9"/>
                    </a:cxn>
                    <a:cxn ang="0">
                      <a:pos x="T10" y="T11"/>
                    </a:cxn>
                  </a:cxnLst>
                  <a:rect l="0" t="0" r="r" b="b"/>
                  <a:pathLst>
                    <a:path w="222" h="67">
                      <a:moveTo>
                        <a:pt x="158" y="0"/>
                      </a:moveTo>
                      <a:cubicBezTo>
                        <a:pt x="144" y="7"/>
                        <a:pt x="128" y="12"/>
                        <a:pt x="111" y="12"/>
                      </a:cubicBezTo>
                      <a:cubicBezTo>
                        <a:pt x="94" y="12"/>
                        <a:pt x="78" y="7"/>
                        <a:pt x="64" y="0"/>
                      </a:cubicBezTo>
                      <a:cubicBezTo>
                        <a:pt x="34" y="8"/>
                        <a:pt x="11" y="26"/>
                        <a:pt x="0" y="67"/>
                      </a:cubicBezTo>
                      <a:cubicBezTo>
                        <a:pt x="222" y="67"/>
                        <a:pt x="222" y="67"/>
                        <a:pt x="222" y="67"/>
                      </a:cubicBezTo>
                      <a:cubicBezTo>
                        <a:pt x="211" y="26"/>
                        <a:pt x="188" y="8"/>
                        <a:pt x="158" y="0"/>
                      </a:cubicBezTo>
                      <a:close/>
                    </a:path>
                  </a:pathLst>
                </a:custGeom>
                <a:grpFill/>
                <a:ln w="9525">
                  <a:noFill/>
                  <a:round/>
                  <a:headEnd/>
                  <a:tailEnd/>
                </a:ln>
                <a:extLst/>
              </p:spPr>
              <p:txBody>
                <a:bodyPr vert="horz" wrap="square" lIns="86325" tIns="43163" rIns="86325" bIns="43163" numCol="1" anchor="t" anchorCtr="0" compatLnSpc="1">
                  <a:prstTxWarp prst="textNoShape">
                    <a:avLst/>
                  </a:prstTxWarp>
                </a:bodyPr>
                <a:lstStyle/>
                <a:p>
                  <a:pPr defTabSz="866943" fontAlgn="base">
                    <a:lnSpc>
                      <a:spcPct val="150000"/>
                    </a:lnSpc>
                    <a:spcBef>
                      <a:spcPct val="0"/>
                    </a:spcBef>
                    <a:spcAft>
                      <a:spcPct val="0"/>
                    </a:spcAft>
                  </a:pPr>
                  <a:endParaRPr lang="en-US" sz="121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sp>
        <p:nvSpPr>
          <p:cNvPr id="50" name="Text Placeholder 32"/>
          <p:cNvSpPr txBox="1">
            <a:spLocks/>
          </p:cNvSpPr>
          <p:nvPr/>
        </p:nvSpPr>
        <p:spPr>
          <a:xfrm>
            <a:off x="1463645" y="1607902"/>
            <a:ext cx="2527899" cy="112954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866943" fontAlgn="base">
              <a:lnSpc>
                <a:spcPct val="120000"/>
              </a:lnSpc>
              <a:spcBef>
                <a:spcPct val="0"/>
              </a:spcBef>
              <a:spcAft>
                <a:spcPct val="0"/>
              </a:spcAft>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marL="0" indent="0" algn="just" defTabSz="650207" fontAlgn="base">
              <a:lnSpc>
                <a:spcPct val="150000"/>
              </a:lnSpc>
              <a:spcBef>
                <a:spcPts val="711"/>
              </a:spcBef>
              <a:spcAft>
                <a:spcPct val="0"/>
              </a:spcAft>
              <a:buNone/>
            </a:pPr>
            <a:endParaRPr lang="en-US" altLang="zh-CN" sz="758"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33"/>
          <p:cNvSpPr txBox="1">
            <a:spLocks/>
          </p:cNvSpPr>
          <p:nvPr/>
        </p:nvSpPr>
        <p:spPr>
          <a:xfrm>
            <a:off x="1449978" y="1322748"/>
            <a:ext cx="1616299"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866943" fontAlgn="base">
              <a:lnSpc>
                <a:spcPct val="100000"/>
              </a:lnSpc>
              <a:spcBef>
                <a:spcPct val="0"/>
              </a:spcBef>
              <a:spcAft>
                <a:spcPct val="0"/>
              </a:spcAft>
              <a:buNone/>
            </a:pPr>
            <a:r>
              <a:rPr lang="zh-CN" altLang="en-US" sz="1600" b="1" dirty="0">
                <a:solidFill>
                  <a:schemeClr val="bg1">
                    <a:alpha val="90000"/>
                  </a:schemeClr>
                </a:solidFill>
                <a:latin typeface="Arial" panose="020B0604020202020204" pitchFamily="34" charset="0"/>
                <a:ea typeface="微软雅黑" panose="020B0503020204020204" pitchFamily="34" charset="-122"/>
                <a:sym typeface="Arial" panose="020B0604020202020204" pitchFamily="34" charset="0"/>
              </a:rPr>
              <a:t>替换文字内容</a:t>
            </a:r>
          </a:p>
        </p:txBody>
      </p:sp>
      <p:sp>
        <p:nvSpPr>
          <p:cNvPr id="52" name="Text Placeholder 32"/>
          <p:cNvSpPr txBox="1">
            <a:spLocks/>
          </p:cNvSpPr>
          <p:nvPr/>
        </p:nvSpPr>
        <p:spPr>
          <a:xfrm>
            <a:off x="8180478" y="1607902"/>
            <a:ext cx="2527899" cy="87492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defTabSz="866943" fontAlgn="base">
              <a:lnSpc>
                <a:spcPct val="120000"/>
              </a:lnSpc>
              <a:spcBef>
                <a:spcPct val="0"/>
              </a:spcBef>
              <a:spcAft>
                <a:spcPct val="0"/>
              </a:spcAft>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 Placeholder 33"/>
          <p:cNvSpPr txBox="1">
            <a:spLocks/>
          </p:cNvSpPr>
          <p:nvPr/>
        </p:nvSpPr>
        <p:spPr>
          <a:xfrm>
            <a:off x="9092078" y="1322748"/>
            <a:ext cx="1616299"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defTabSz="866943" fontAlgn="base">
              <a:lnSpc>
                <a:spcPct val="100000"/>
              </a:lnSpc>
              <a:spcBef>
                <a:spcPct val="0"/>
              </a:spcBef>
              <a:spcAft>
                <a:spcPct val="0"/>
              </a:spcAft>
              <a:buNone/>
            </a:pPr>
            <a:r>
              <a:rPr lang="zh-CN" altLang="en-US" sz="1600" b="1" dirty="0">
                <a:solidFill>
                  <a:schemeClr val="bg1">
                    <a:alpha val="90000"/>
                  </a:schemeClr>
                </a:solidFill>
                <a:latin typeface="Arial" panose="020B0604020202020204" pitchFamily="34" charset="0"/>
                <a:ea typeface="微软雅黑" panose="020B0503020204020204" pitchFamily="34" charset="-122"/>
                <a:sym typeface="Arial" panose="020B0604020202020204" pitchFamily="34" charset="0"/>
              </a:rPr>
              <a:t>替换文字内容</a:t>
            </a:r>
          </a:p>
        </p:txBody>
      </p:sp>
      <p:sp>
        <p:nvSpPr>
          <p:cNvPr id="54" name="Text Placeholder 32"/>
          <p:cNvSpPr txBox="1">
            <a:spLocks/>
          </p:cNvSpPr>
          <p:nvPr/>
        </p:nvSpPr>
        <p:spPr>
          <a:xfrm>
            <a:off x="1463645" y="5296036"/>
            <a:ext cx="2527899" cy="87492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866943" fontAlgn="base">
              <a:lnSpc>
                <a:spcPct val="120000"/>
              </a:lnSpc>
              <a:spcBef>
                <a:spcPct val="0"/>
              </a:spcBef>
              <a:spcAft>
                <a:spcPct val="0"/>
              </a:spcAft>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 Placeholder 33"/>
          <p:cNvSpPr txBox="1">
            <a:spLocks/>
          </p:cNvSpPr>
          <p:nvPr/>
        </p:nvSpPr>
        <p:spPr>
          <a:xfrm>
            <a:off x="1449978" y="5010882"/>
            <a:ext cx="1616299"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866943" fontAlgn="base">
              <a:lnSpc>
                <a:spcPct val="100000"/>
              </a:lnSpc>
              <a:spcBef>
                <a:spcPct val="0"/>
              </a:spcBef>
              <a:spcAft>
                <a:spcPct val="0"/>
              </a:spcAft>
              <a:buNone/>
            </a:pPr>
            <a:r>
              <a:rPr lang="zh-CN" altLang="en-US" sz="1600" b="1" dirty="0">
                <a:solidFill>
                  <a:schemeClr val="bg1">
                    <a:alpha val="90000"/>
                  </a:schemeClr>
                </a:solidFill>
                <a:latin typeface="Arial" panose="020B0604020202020204" pitchFamily="34" charset="0"/>
                <a:ea typeface="微软雅黑" panose="020B0503020204020204" pitchFamily="34" charset="-122"/>
                <a:sym typeface="Arial" panose="020B0604020202020204" pitchFamily="34" charset="0"/>
              </a:rPr>
              <a:t>替换文字内容</a:t>
            </a:r>
          </a:p>
        </p:txBody>
      </p:sp>
      <p:sp>
        <p:nvSpPr>
          <p:cNvPr id="67" name="Text Placeholder 32"/>
          <p:cNvSpPr txBox="1">
            <a:spLocks/>
          </p:cNvSpPr>
          <p:nvPr/>
        </p:nvSpPr>
        <p:spPr>
          <a:xfrm>
            <a:off x="8180478" y="5296036"/>
            <a:ext cx="2527899" cy="87492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defTabSz="866943" fontAlgn="base">
              <a:lnSpc>
                <a:spcPct val="120000"/>
              </a:lnSpc>
              <a:spcBef>
                <a:spcPct val="0"/>
              </a:spcBef>
              <a:spcAft>
                <a:spcPct val="0"/>
              </a:spcAft>
              <a:buNone/>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 Placeholder 33"/>
          <p:cNvSpPr txBox="1">
            <a:spLocks/>
          </p:cNvSpPr>
          <p:nvPr/>
        </p:nvSpPr>
        <p:spPr>
          <a:xfrm>
            <a:off x="9092078" y="5010882"/>
            <a:ext cx="1616299"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defTabSz="866943" fontAlgn="base">
              <a:lnSpc>
                <a:spcPct val="100000"/>
              </a:lnSpc>
              <a:spcBef>
                <a:spcPct val="0"/>
              </a:spcBef>
              <a:spcAft>
                <a:spcPct val="0"/>
              </a:spcAft>
              <a:buNone/>
            </a:pPr>
            <a:r>
              <a:rPr lang="zh-CN" altLang="en-US" sz="1600" b="1" dirty="0">
                <a:solidFill>
                  <a:schemeClr val="bg1">
                    <a:alpha val="90000"/>
                  </a:schemeClr>
                </a:solidFill>
                <a:latin typeface="Arial" panose="020B0604020202020204" pitchFamily="34" charset="0"/>
                <a:ea typeface="微软雅黑" panose="020B0503020204020204" pitchFamily="34" charset="-122"/>
                <a:sym typeface="Arial" panose="020B0604020202020204" pitchFamily="34" charset="0"/>
              </a:rPr>
              <a:t>替换文字内容</a:t>
            </a:r>
          </a:p>
        </p:txBody>
      </p:sp>
    </p:spTree>
    <p:extLst>
      <p:ext uri="{BB962C8B-B14F-4D97-AF65-F5344CB8AC3E}">
        <p14:creationId xmlns:p14="http://schemas.microsoft.com/office/powerpoint/2010/main" val="241293644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down)">
                                      <p:cBhvr>
                                        <p:cTn id="56" dur="500"/>
                                        <p:tgtEl>
                                          <p:spTgt spid="52"/>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down)">
                                      <p:cBhvr>
                                        <p:cTn id="63" dur="500"/>
                                        <p:tgtEl>
                                          <p:spTgt spid="5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wipe(down)">
                                      <p:cBhvr>
                                        <p:cTn id="66" dur="500"/>
                                        <p:tgtEl>
                                          <p:spTgt spid="55"/>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down)">
                                      <p:cBhvr>
                                        <p:cTn id="70" dur="500"/>
                                        <p:tgtEl>
                                          <p:spTgt spid="6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wipe(down)">
                                      <p:cBhvr>
                                        <p:cTn id="7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50" grpId="0"/>
      <p:bldP spid="51" grpId="0"/>
      <p:bldP spid="52" grpId="0"/>
      <p:bldP spid="53" grpId="0"/>
      <p:bldP spid="54" grpId="0"/>
      <p:bldP spid="55"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10540792" y="273412"/>
            <a:ext cx="13712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rPr>
              <a:t>LOGO</a:t>
            </a:r>
            <a:endParaRPr kumimoji="0" lang="zh-CN" altLang="en-US"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endParaRPr>
          </a:p>
        </p:txBody>
      </p:sp>
      <p:sp>
        <p:nvSpPr>
          <p:cNvPr id="5" name="Freeform 5"/>
          <p:cNvSpPr>
            <a:spLocks/>
          </p:cNvSpPr>
          <p:nvPr/>
        </p:nvSpPr>
        <p:spPr bwMode="auto">
          <a:xfrm>
            <a:off x="1839363" y="3085074"/>
            <a:ext cx="351446" cy="192100"/>
          </a:xfrm>
          <a:custGeom>
            <a:avLst/>
            <a:gdLst>
              <a:gd name="T0" fmla="*/ 45 w 212"/>
              <a:gd name="T1" fmla="*/ 0 h 116"/>
              <a:gd name="T2" fmla="*/ 36 w 212"/>
              <a:gd name="T3" fmla="*/ 2 h 116"/>
              <a:gd name="T4" fmla="*/ 65 w 212"/>
              <a:gd name="T5" fmla="*/ 44 h 116"/>
              <a:gd name="T6" fmla="*/ 34 w 212"/>
              <a:gd name="T7" fmla="*/ 58 h 116"/>
              <a:gd name="T8" fmla="*/ 22 w 212"/>
              <a:gd name="T9" fmla="*/ 50 h 116"/>
              <a:gd name="T10" fmla="*/ 11 w 212"/>
              <a:gd name="T11" fmla="*/ 46 h 116"/>
              <a:gd name="T12" fmla="*/ 4 w 212"/>
              <a:gd name="T13" fmla="*/ 50 h 116"/>
              <a:gd name="T14" fmla="*/ 7 w 212"/>
              <a:gd name="T15" fmla="*/ 66 h 116"/>
              <a:gd name="T16" fmla="*/ 15 w 212"/>
              <a:gd name="T17" fmla="*/ 76 h 116"/>
              <a:gd name="T18" fmla="*/ 5 w 212"/>
              <a:gd name="T19" fmla="*/ 91 h 116"/>
              <a:gd name="T20" fmla="*/ 18 w 212"/>
              <a:gd name="T21" fmla="*/ 97 h 116"/>
              <a:gd name="T22" fmla="*/ 43 w 212"/>
              <a:gd name="T23" fmla="*/ 91 h 116"/>
              <a:gd name="T24" fmla="*/ 112 w 212"/>
              <a:gd name="T25" fmla="*/ 71 h 116"/>
              <a:gd name="T26" fmla="*/ 135 w 212"/>
              <a:gd name="T27" fmla="*/ 103 h 116"/>
              <a:gd name="T28" fmla="*/ 153 w 212"/>
              <a:gd name="T29" fmla="*/ 116 h 116"/>
              <a:gd name="T30" fmla="*/ 157 w 212"/>
              <a:gd name="T31" fmla="*/ 115 h 116"/>
              <a:gd name="T32" fmla="*/ 165 w 212"/>
              <a:gd name="T33" fmla="*/ 95 h 116"/>
              <a:gd name="T34" fmla="*/ 158 w 212"/>
              <a:gd name="T35" fmla="*/ 58 h 116"/>
              <a:gd name="T36" fmla="*/ 194 w 212"/>
              <a:gd name="T37" fmla="*/ 46 h 116"/>
              <a:gd name="T38" fmla="*/ 206 w 212"/>
              <a:gd name="T39" fmla="*/ 18 h 116"/>
              <a:gd name="T40" fmla="*/ 176 w 212"/>
              <a:gd name="T41" fmla="*/ 6 h 116"/>
              <a:gd name="T42" fmla="*/ 166 w 212"/>
              <a:gd name="T43" fmla="*/ 6 h 116"/>
              <a:gd name="T44" fmla="*/ 140 w 212"/>
              <a:gd name="T45" fmla="*/ 14 h 116"/>
              <a:gd name="T46" fmla="*/ 127 w 212"/>
              <a:gd name="T47" fmla="*/ 20 h 116"/>
              <a:gd name="T48" fmla="*/ 73 w 212"/>
              <a:gd name="T49" fmla="*/ 6 h 116"/>
              <a:gd name="T50" fmla="*/ 45 w 212"/>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16">
                <a:moveTo>
                  <a:pt x="45" y="0"/>
                </a:moveTo>
                <a:cubicBezTo>
                  <a:pt x="42" y="0"/>
                  <a:pt x="39" y="0"/>
                  <a:pt x="36" y="2"/>
                </a:cubicBezTo>
                <a:cubicBezTo>
                  <a:pt x="12" y="15"/>
                  <a:pt x="50" y="36"/>
                  <a:pt x="65" y="44"/>
                </a:cubicBezTo>
                <a:cubicBezTo>
                  <a:pt x="54" y="48"/>
                  <a:pt x="44" y="53"/>
                  <a:pt x="34" y="58"/>
                </a:cubicBezTo>
                <a:cubicBezTo>
                  <a:pt x="30" y="55"/>
                  <a:pt x="25" y="51"/>
                  <a:pt x="22" y="50"/>
                </a:cubicBezTo>
                <a:cubicBezTo>
                  <a:pt x="19" y="48"/>
                  <a:pt x="15" y="46"/>
                  <a:pt x="11" y="46"/>
                </a:cubicBezTo>
                <a:cubicBezTo>
                  <a:pt x="8" y="46"/>
                  <a:pt x="5" y="47"/>
                  <a:pt x="4" y="50"/>
                </a:cubicBezTo>
                <a:cubicBezTo>
                  <a:pt x="0" y="55"/>
                  <a:pt x="4" y="62"/>
                  <a:pt x="7" y="66"/>
                </a:cubicBezTo>
                <a:cubicBezTo>
                  <a:pt x="9" y="69"/>
                  <a:pt x="11" y="74"/>
                  <a:pt x="15" y="76"/>
                </a:cubicBezTo>
                <a:cubicBezTo>
                  <a:pt x="9" y="79"/>
                  <a:pt x="1" y="85"/>
                  <a:pt x="5" y="91"/>
                </a:cubicBezTo>
                <a:cubicBezTo>
                  <a:pt x="8" y="95"/>
                  <a:pt x="13" y="97"/>
                  <a:pt x="18" y="97"/>
                </a:cubicBezTo>
                <a:cubicBezTo>
                  <a:pt x="27" y="97"/>
                  <a:pt x="36" y="93"/>
                  <a:pt x="43" y="91"/>
                </a:cubicBezTo>
                <a:cubicBezTo>
                  <a:pt x="66" y="86"/>
                  <a:pt x="89" y="78"/>
                  <a:pt x="112" y="71"/>
                </a:cubicBezTo>
                <a:cubicBezTo>
                  <a:pt x="118" y="82"/>
                  <a:pt x="128" y="92"/>
                  <a:pt x="135" y="103"/>
                </a:cubicBezTo>
                <a:cubicBezTo>
                  <a:pt x="138" y="108"/>
                  <a:pt x="145" y="116"/>
                  <a:pt x="153" y="116"/>
                </a:cubicBezTo>
                <a:cubicBezTo>
                  <a:pt x="154" y="116"/>
                  <a:pt x="156" y="116"/>
                  <a:pt x="157" y="115"/>
                </a:cubicBezTo>
                <a:cubicBezTo>
                  <a:pt x="164" y="111"/>
                  <a:pt x="165" y="102"/>
                  <a:pt x="165" y="95"/>
                </a:cubicBezTo>
                <a:cubicBezTo>
                  <a:pt x="165" y="84"/>
                  <a:pt x="162" y="70"/>
                  <a:pt x="158" y="58"/>
                </a:cubicBezTo>
                <a:cubicBezTo>
                  <a:pt x="170" y="55"/>
                  <a:pt x="183" y="51"/>
                  <a:pt x="194" y="46"/>
                </a:cubicBezTo>
                <a:cubicBezTo>
                  <a:pt x="204" y="41"/>
                  <a:pt x="212" y="29"/>
                  <a:pt x="206" y="18"/>
                </a:cubicBezTo>
                <a:cubicBezTo>
                  <a:pt x="200" y="8"/>
                  <a:pt x="187" y="6"/>
                  <a:pt x="176" y="6"/>
                </a:cubicBezTo>
                <a:cubicBezTo>
                  <a:pt x="172" y="6"/>
                  <a:pt x="169" y="6"/>
                  <a:pt x="166" y="6"/>
                </a:cubicBezTo>
                <a:cubicBezTo>
                  <a:pt x="157" y="7"/>
                  <a:pt x="148" y="10"/>
                  <a:pt x="140" y="14"/>
                </a:cubicBezTo>
                <a:cubicBezTo>
                  <a:pt x="136" y="17"/>
                  <a:pt x="132" y="18"/>
                  <a:pt x="127" y="20"/>
                </a:cubicBezTo>
                <a:cubicBezTo>
                  <a:pt x="109" y="14"/>
                  <a:pt x="91" y="11"/>
                  <a:pt x="73" y="6"/>
                </a:cubicBezTo>
                <a:cubicBezTo>
                  <a:pt x="65" y="5"/>
                  <a:pt x="54"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2970718" y="1700537"/>
            <a:ext cx="46919" cy="36296"/>
          </a:xfrm>
          <a:custGeom>
            <a:avLst/>
            <a:gdLst>
              <a:gd name="T0" fmla="*/ 28 w 28"/>
              <a:gd name="T1" fmla="*/ 0 h 22"/>
              <a:gd name="T2" fmla="*/ 0 w 28"/>
              <a:gd name="T3" fmla="*/ 11 h 22"/>
              <a:gd name="T4" fmla="*/ 15 w 28"/>
              <a:gd name="T5" fmla="*/ 22 h 22"/>
              <a:gd name="T6" fmla="*/ 20 w 28"/>
              <a:gd name="T7" fmla="*/ 21 h 22"/>
              <a:gd name="T8" fmla="*/ 28 w 28"/>
              <a:gd name="T9" fmla="*/ 1 h 22"/>
              <a:gd name="T10" fmla="*/ 28 w 28"/>
              <a:gd name="T11" fmla="*/ 0 h 22"/>
            </a:gdLst>
            <a:ahLst/>
            <a:cxnLst>
              <a:cxn ang="0">
                <a:pos x="T0" y="T1"/>
              </a:cxn>
              <a:cxn ang="0">
                <a:pos x="T2" y="T3"/>
              </a:cxn>
              <a:cxn ang="0">
                <a:pos x="T4" y="T5"/>
              </a:cxn>
              <a:cxn ang="0">
                <a:pos x="T6" y="T7"/>
              </a:cxn>
              <a:cxn ang="0">
                <a:pos x="T8" y="T9"/>
              </a:cxn>
              <a:cxn ang="0">
                <a:pos x="T10" y="T11"/>
              </a:cxn>
            </a:cxnLst>
            <a:rect l="0" t="0" r="r" b="b"/>
            <a:pathLst>
              <a:path w="28" h="22">
                <a:moveTo>
                  <a:pt x="28" y="0"/>
                </a:moveTo>
                <a:cubicBezTo>
                  <a:pt x="18" y="3"/>
                  <a:pt x="9" y="7"/>
                  <a:pt x="0" y="11"/>
                </a:cubicBezTo>
                <a:cubicBezTo>
                  <a:pt x="4" y="16"/>
                  <a:pt x="9" y="22"/>
                  <a:pt x="15" y="22"/>
                </a:cubicBezTo>
                <a:cubicBezTo>
                  <a:pt x="17" y="22"/>
                  <a:pt x="18" y="22"/>
                  <a:pt x="20" y="21"/>
                </a:cubicBezTo>
                <a:cubicBezTo>
                  <a:pt x="27" y="17"/>
                  <a:pt x="28" y="8"/>
                  <a:pt x="28" y="1"/>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2565271" y="4374890"/>
            <a:ext cx="350561" cy="112428"/>
          </a:xfrm>
          <a:custGeom>
            <a:avLst/>
            <a:gdLst>
              <a:gd name="T0" fmla="*/ 44 w 212"/>
              <a:gd name="T1" fmla="*/ 0 h 68"/>
              <a:gd name="T2" fmla="*/ 35 w 212"/>
              <a:gd name="T3" fmla="*/ 3 h 68"/>
              <a:gd name="T4" fmla="*/ 64 w 212"/>
              <a:gd name="T5" fmla="*/ 45 h 68"/>
              <a:gd name="T6" fmla="*/ 33 w 212"/>
              <a:gd name="T7" fmla="*/ 59 h 68"/>
              <a:gd name="T8" fmla="*/ 21 w 212"/>
              <a:gd name="T9" fmla="*/ 50 h 68"/>
              <a:gd name="T10" fmla="*/ 10 w 212"/>
              <a:gd name="T11" fmla="*/ 47 h 68"/>
              <a:gd name="T12" fmla="*/ 3 w 212"/>
              <a:gd name="T13" fmla="*/ 51 h 68"/>
              <a:gd name="T14" fmla="*/ 6 w 212"/>
              <a:gd name="T15" fmla="*/ 67 h 68"/>
              <a:gd name="T16" fmla="*/ 7 w 212"/>
              <a:gd name="T17" fmla="*/ 68 h 68"/>
              <a:gd name="T18" fmla="*/ 160 w 212"/>
              <a:gd name="T19" fmla="*/ 68 h 68"/>
              <a:gd name="T20" fmla="*/ 157 w 212"/>
              <a:gd name="T21" fmla="*/ 59 h 68"/>
              <a:gd name="T22" fmla="*/ 193 w 212"/>
              <a:gd name="T23" fmla="*/ 46 h 68"/>
              <a:gd name="T24" fmla="*/ 205 w 212"/>
              <a:gd name="T25" fmla="*/ 19 h 68"/>
              <a:gd name="T26" fmla="*/ 175 w 212"/>
              <a:gd name="T27" fmla="*/ 7 h 68"/>
              <a:gd name="T28" fmla="*/ 165 w 212"/>
              <a:gd name="T29" fmla="*/ 7 h 68"/>
              <a:gd name="T30" fmla="*/ 139 w 212"/>
              <a:gd name="T31" fmla="*/ 15 h 68"/>
              <a:gd name="T32" fmla="*/ 126 w 212"/>
              <a:gd name="T33" fmla="*/ 21 h 68"/>
              <a:gd name="T34" fmla="*/ 72 w 212"/>
              <a:gd name="T35" fmla="*/ 7 h 68"/>
              <a:gd name="T36" fmla="*/ 44 w 212"/>
              <a:gd name="T3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2" h="68">
                <a:moveTo>
                  <a:pt x="44" y="0"/>
                </a:moveTo>
                <a:cubicBezTo>
                  <a:pt x="41" y="0"/>
                  <a:pt x="38" y="1"/>
                  <a:pt x="35" y="3"/>
                </a:cubicBezTo>
                <a:cubicBezTo>
                  <a:pt x="11" y="16"/>
                  <a:pt x="49" y="37"/>
                  <a:pt x="64" y="45"/>
                </a:cubicBezTo>
                <a:cubicBezTo>
                  <a:pt x="53" y="49"/>
                  <a:pt x="43" y="54"/>
                  <a:pt x="33" y="59"/>
                </a:cubicBezTo>
                <a:cubicBezTo>
                  <a:pt x="29" y="55"/>
                  <a:pt x="24" y="52"/>
                  <a:pt x="21" y="50"/>
                </a:cubicBezTo>
                <a:cubicBezTo>
                  <a:pt x="18" y="49"/>
                  <a:pt x="14" y="47"/>
                  <a:pt x="10" y="47"/>
                </a:cubicBezTo>
                <a:cubicBezTo>
                  <a:pt x="7" y="47"/>
                  <a:pt x="5" y="48"/>
                  <a:pt x="3" y="51"/>
                </a:cubicBezTo>
                <a:cubicBezTo>
                  <a:pt x="0" y="56"/>
                  <a:pt x="3" y="63"/>
                  <a:pt x="6" y="67"/>
                </a:cubicBezTo>
                <a:cubicBezTo>
                  <a:pt x="6" y="67"/>
                  <a:pt x="6" y="68"/>
                  <a:pt x="7" y="68"/>
                </a:cubicBezTo>
                <a:cubicBezTo>
                  <a:pt x="160" y="68"/>
                  <a:pt x="160" y="68"/>
                  <a:pt x="160" y="68"/>
                </a:cubicBezTo>
                <a:cubicBezTo>
                  <a:pt x="159" y="65"/>
                  <a:pt x="158" y="62"/>
                  <a:pt x="157" y="59"/>
                </a:cubicBezTo>
                <a:cubicBezTo>
                  <a:pt x="170" y="56"/>
                  <a:pt x="182" y="52"/>
                  <a:pt x="193" y="46"/>
                </a:cubicBezTo>
                <a:cubicBezTo>
                  <a:pt x="203" y="42"/>
                  <a:pt x="212" y="29"/>
                  <a:pt x="205" y="19"/>
                </a:cubicBezTo>
                <a:cubicBezTo>
                  <a:pt x="199" y="9"/>
                  <a:pt x="186" y="7"/>
                  <a:pt x="175" y="7"/>
                </a:cubicBezTo>
                <a:cubicBezTo>
                  <a:pt x="171" y="7"/>
                  <a:pt x="168" y="7"/>
                  <a:pt x="165" y="7"/>
                </a:cubicBezTo>
                <a:cubicBezTo>
                  <a:pt x="156" y="8"/>
                  <a:pt x="147" y="11"/>
                  <a:pt x="139" y="15"/>
                </a:cubicBezTo>
                <a:cubicBezTo>
                  <a:pt x="135" y="17"/>
                  <a:pt x="131" y="19"/>
                  <a:pt x="126" y="21"/>
                </a:cubicBezTo>
                <a:cubicBezTo>
                  <a:pt x="109" y="15"/>
                  <a:pt x="90" y="11"/>
                  <a:pt x="72" y="7"/>
                </a:cubicBezTo>
                <a:cubicBezTo>
                  <a:pt x="64" y="6"/>
                  <a:pt x="53"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noEditPoints="1"/>
          </p:cNvSpPr>
          <p:nvPr/>
        </p:nvSpPr>
        <p:spPr bwMode="auto">
          <a:xfrm>
            <a:off x="2286417" y="2682284"/>
            <a:ext cx="331971" cy="327544"/>
          </a:xfrm>
          <a:custGeom>
            <a:avLst/>
            <a:gdLst>
              <a:gd name="T0" fmla="*/ 50 w 200"/>
              <a:gd name="T1" fmla="*/ 166 h 198"/>
              <a:gd name="T2" fmla="*/ 56 w 200"/>
              <a:gd name="T3" fmla="*/ 166 h 198"/>
              <a:gd name="T4" fmla="*/ 29 w 200"/>
              <a:gd name="T5" fmla="*/ 148 h 198"/>
              <a:gd name="T6" fmla="*/ 27 w 200"/>
              <a:gd name="T7" fmla="*/ 142 h 198"/>
              <a:gd name="T8" fmla="*/ 29 w 200"/>
              <a:gd name="T9" fmla="*/ 148 h 198"/>
              <a:gd name="T10" fmla="*/ 124 w 200"/>
              <a:gd name="T11" fmla="*/ 62 h 198"/>
              <a:gd name="T12" fmla="*/ 138 w 200"/>
              <a:gd name="T13" fmla="*/ 46 h 198"/>
              <a:gd name="T14" fmla="*/ 144 w 200"/>
              <a:gd name="T15" fmla="*/ 46 h 198"/>
              <a:gd name="T16" fmla="*/ 137 w 200"/>
              <a:gd name="T17" fmla="*/ 70 h 198"/>
              <a:gd name="T18" fmla="*/ 156 w 200"/>
              <a:gd name="T19" fmla="*/ 14 h 198"/>
              <a:gd name="T20" fmla="*/ 119 w 200"/>
              <a:gd name="T21" fmla="*/ 34 h 198"/>
              <a:gd name="T22" fmla="*/ 119 w 200"/>
              <a:gd name="T23" fmla="*/ 27 h 198"/>
              <a:gd name="T24" fmla="*/ 55 w 200"/>
              <a:gd name="T25" fmla="*/ 91 h 198"/>
              <a:gd name="T26" fmla="*/ 34 w 200"/>
              <a:gd name="T27" fmla="*/ 91 h 198"/>
              <a:gd name="T28" fmla="*/ 15 w 200"/>
              <a:gd name="T29" fmla="*/ 95 h 198"/>
              <a:gd name="T30" fmla="*/ 0 w 200"/>
              <a:gd name="T31" fmla="*/ 116 h 198"/>
              <a:gd name="T32" fmla="*/ 1 w 200"/>
              <a:gd name="T33" fmla="*/ 119 h 198"/>
              <a:gd name="T34" fmla="*/ 2 w 200"/>
              <a:gd name="T35" fmla="*/ 120 h 198"/>
              <a:gd name="T36" fmla="*/ 28 w 200"/>
              <a:gd name="T37" fmla="*/ 129 h 198"/>
              <a:gd name="T38" fmla="*/ 25 w 200"/>
              <a:gd name="T39" fmla="*/ 134 h 198"/>
              <a:gd name="T40" fmla="*/ 23 w 200"/>
              <a:gd name="T41" fmla="*/ 142 h 198"/>
              <a:gd name="T42" fmla="*/ 53 w 200"/>
              <a:gd name="T43" fmla="*/ 172 h 198"/>
              <a:gd name="T44" fmla="*/ 55 w 200"/>
              <a:gd name="T45" fmla="*/ 171 h 198"/>
              <a:gd name="T46" fmla="*/ 63 w 200"/>
              <a:gd name="T47" fmla="*/ 167 h 198"/>
              <a:gd name="T48" fmla="*/ 74 w 200"/>
              <a:gd name="T49" fmla="*/ 197 h 198"/>
              <a:gd name="T50" fmla="*/ 76 w 200"/>
              <a:gd name="T51" fmla="*/ 198 h 198"/>
              <a:gd name="T52" fmla="*/ 102 w 200"/>
              <a:gd name="T53" fmla="*/ 179 h 198"/>
              <a:gd name="T54" fmla="*/ 102 w 200"/>
              <a:gd name="T55" fmla="*/ 141 h 198"/>
              <a:gd name="T56" fmla="*/ 155 w 200"/>
              <a:gd name="T57" fmla="*/ 96 h 198"/>
              <a:gd name="T58" fmla="*/ 200 w 200"/>
              <a:gd name="T59" fmla="*/ 5 h 198"/>
              <a:gd name="T60" fmla="*/ 196 w 200"/>
              <a:gd name="T61" fmla="*/ 1 h 198"/>
              <a:gd name="T62" fmla="*/ 192 w 200"/>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98">
                <a:moveTo>
                  <a:pt x="53" y="167"/>
                </a:moveTo>
                <a:cubicBezTo>
                  <a:pt x="52" y="167"/>
                  <a:pt x="51" y="166"/>
                  <a:pt x="50" y="166"/>
                </a:cubicBezTo>
                <a:cubicBezTo>
                  <a:pt x="51" y="166"/>
                  <a:pt x="52" y="166"/>
                  <a:pt x="53" y="166"/>
                </a:cubicBezTo>
                <a:cubicBezTo>
                  <a:pt x="54" y="166"/>
                  <a:pt x="55" y="166"/>
                  <a:pt x="56" y="166"/>
                </a:cubicBezTo>
                <a:cubicBezTo>
                  <a:pt x="55" y="167"/>
                  <a:pt x="54" y="167"/>
                  <a:pt x="53" y="167"/>
                </a:cubicBezTo>
                <a:moveTo>
                  <a:pt x="29" y="148"/>
                </a:moveTo>
                <a:cubicBezTo>
                  <a:pt x="27" y="146"/>
                  <a:pt x="27" y="144"/>
                  <a:pt x="26" y="143"/>
                </a:cubicBezTo>
                <a:cubicBezTo>
                  <a:pt x="27" y="142"/>
                  <a:pt x="27" y="142"/>
                  <a:pt x="27" y="142"/>
                </a:cubicBezTo>
                <a:cubicBezTo>
                  <a:pt x="27" y="141"/>
                  <a:pt x="27" y="141"/>
                  <a:pt x="27" y="141"/>
                </a:cubicBezTo>
                <a:cubicBezTo>
                  <a:pt x="27" y="143"/>
                  <a:pt x="28" y="145"/>
                  <a:pt x="29" y="148"/>
                </a:cubicBezTo>
                <a:moveTo>
                  <a:pt x="137" y="70"/>
                </a:moveTo>
                <a:cubicBezTo>
                  <a:pt x="131" y="70"/>
                  <a:pt x="126" y="67"/>
                  <a:pt x="124" y="62"/>
                </a:cubicBezTo>
                <a:cubicBezTo>
                  <a:pt x="122" y="58"/>
                  <a:pt x="124" y="54"/>
                  <a:pt x="127" y="50"/>
                </a:cubicBezTo>
                <a:cubicBezTo>
                  <a:pt x="130" y="47"/>
                  <a:pt x="134" y="46"/>
                  <a:pt x="138" y="46"/>
                </a:cubicBezTo>
                <a:cubicBezTo>
                  <a:pt x="140" y="46"/>
                  <a:pt x="142" y="46"/>
                  <a:pt x="144" y="46"/>
                </a:cubicBezTo>
                <a:cubicBezTo>
                  <a:pt x="144" y="46"/>
                  <a:pt x="144" y="46"/>
                  <a:pt x="144" y="46"/>
                </a:cubicBezTo>
                <a:cubicBezTo>
                  <a:pt x="152" y="51"/>
                  <a:pt x="151" y="63"/>
                  <a:pt x="142" y="69"/>
                </a:cubicBezTo>
                <a:cubicBezTo>
                  <a:pt x="141" y="70"/>
                  <a:pt x="139" y="70"/>
                  <a:pt x="137" y="70"/>
                </a:cubicBezTo>
                <a:moveTo>
                  <a:pt x="119" y="34"/>
                </a:moveTo>
                <a:cubicBezTo>
                  <a:pt x="130" y="26"/>
                  <a:pt x="143" y="19"/>
                  <a:pt x="156" y="14"/>
                </a:cubicBezTo>
                <a:cubicBezTo>
                  <a:pt x="154" y="15"/>
                  <a:pt x="153" y="15"/>
                  <a:pt x="151" y="16"/>
                </a:cubicBezTo>
                <a:cubicBezTo>
                  <a:pt x="141" y="21"/>
                  <a:pt x="130" y="27"/>
                  <a:pt x="119" y="34"/>
                </a:cubicBezTo>
                <a:moveTo>
                  <a:pt x="192" y="0"/>
                </a:moveTo>
                <a:cubicBezTo>
                  <a:pt x="166" y="0"/>
                  <a:pt x="140" y="12"/>
                  <a:pt x="119" y="27"/>
                </a:cubicBezTo>
                <a:cubicBezTo>
                  <a:pt x="97" y="42"/>
                  <a:pt x="68" y="66"/>
                  <a:pt x="56" y="91"/>
                </a:cubicBezTo>
                <a:cubicBezTo>
                  <a:pt x="55" y="91"/>
                  <a:pt x="55" y="91"/>
                  <a:pt x="55" y="91"/>
                </a:cubicBezTo>
                <a:cubicBezTo>
                  <a:pt x="54" y="91"/>
                  <a:pt x="53" y="91"/>
                  <a:pt x="53" y="91"/>
                </a:cubicBezTo>
                <a:cubicBezTo>
                  <a:pt x="46" y="91"/>
                  <a:pt x="40" y="91"/>
                  <a:pt x="34" y="91"/>
                </a:cubicBezTo>
                <a:cubicBezTo>
                  <a:pt x="28" y="92"/>
                  <a:pt x="21" y="91"/>
                  <a:pt x="15" y="94"/>
                </a:cubicBezTo>
                <a:cubicBezTo>
                  <a:pt x="15" y="94"/>
                  <a:pt x="14" y="95"/>
                  <a:pt x="15" y="95"/>
                </a:cubicBezTo>
                <a:cubicBezTo>
                  <a:pt x="11" y="98"/>
                  <a:pt x="9" y="103"/>
                  <a:pt x="6" y="106"/>
                </a:cubicBezTo>
                <a:cubicBezTo>
                  <a:pt x="5" y="109"/>
                  <a:pt x="0" y="112"/>
                  <a:pt x="0" y="116"/>
                </a:cubicBezTo>
                <a:cubicBezTo>
                  <a:pt x="0" y="116"/>
                  <a:pt x="0" y="116"/>
                  <a:pt x="0" y="117"/>
                </a:cubicBezTo>
                <a:cubicBezTo>
                  <a:pt x="0" y="118"/>
                  <a:pt x="0" y="118"/>
                  <a:pt x="1" y="119"/>
                </a:cubicBezTo>
                <a:cubicBezTo>
                  <a:pt x="1" y="119"/>
                  <a:pt x="1" y="119"/>
                  <a:pt x="1" y="119"/>
                </a:cubicBezTo>
                <a:cubicBezTo>
                  <a:pt x="1" y="120"/>
                  <a:pt x="1" y="120"/>
                  <a:pt x="2" y="120"/>
                </a:cubicBezTo>
                <a:cubicBezTo>
                  <a:pt x="7" y="122"/>
                  <a:pt x="12" y="125"/>
                  <a:pt x="17" y="126"/>
                </a:cubicBezTo>
                <a:cubicBezTo>
                  <a:pt x="21" y="127"/>
                  <a:pt x="24" y="129"/>
                  <a:pt x="28" y="129"/>
                </a:cubicBezTo>
                <a:cubicBezTo>
                  <a:pt x="28" y="129"/>
                  <a:pt x="28" y="129"/>
                  <a:pt x="28" y="129"/>
                </a:cubicBezTo>
                <a:cubicBezTo>
                  <a:pt x="27" y="130"/>
                  <a:pt x="26" y="132"/>
                  <a:pt x="25" y="134"/>
                </a:cubicBezTo>
                <a:cubicBezTo>
                  <a:pt x="23" y="136"/>
                  <a:pt x="22" y="139"/>
                  <a:pt x="22" y="142"/>
                </a:cubicBezTo>
                <a:cubicBezTo>
                  <a:pt x="23" y="142"/>
                  <a:pt x="23" y="142"/>
                  <a:pt x="23" y="142"/>
                </a:cubicBezTo>
                <a:cubicBezTo>
                  <a:pt x="20" y="147"/>
                  <a:pt x="26" y="154"/>
                  <a:pt x="28" y="157"/>
                </a:cubicBezTo>
                <a:cubicBezTo>
                  <a:pt x="34" y="164"/>
                  <a:pt x="44" y="171"/>
                  <a:pt x="53" y="172"/>
                </a:cubicBezTo>
                <a:cubicBezTo>
                  <a:pt x="54" y="172"/>
                  <a:pt x="54" y="172"/>
                  <a:pt x="54" y="172"/>
                </a:cubicBezTo>
                <a:cubicBezTo>
                  <a:pt x="54" y="172"/>
                  <a:pt x="55" y="172"/>
                  <a:pt x="55" y="171"/>
                </a:cubicBezTo>
                <a:cubicBezTo>
                  <a:pt x="57" y="171"/>
                  <a:pt x="58" y="170"/>
                  <a:pt x="60" y="170"/>
                </a:cubicBezTo>
                <a:cubicBezTo>
                  <a:pt x="61" y="169"/>
                  <a:pt x="62" y="168"/>
                  <a:pt x="63" y="167"/>
                </a:cubicBezTo>
                <a:cubicBezTo>
                  <a:pt x="64" y="173"/>
                  <a:pt x="66" y="178"/>
                  <a:pt x="67" y="183"/>
                </a:cubicBezTo>
                <a:cubicBezTo>
                  <a:pt x="68" y="187"/>
                  <a:pt x="69" y="195"/>
                  <a:pt x="74" y="197"/>
                </a:cubicBezTo>
                <a:cubicBezTo>
                  <a:pt x="74" y="198"/>
                  <a:pt x="75" y="198"/>
                  <a:pt x="75" y="198"/>
                </a:cubicBezTo>
                <a:cubicBezTo>
                  <a:pt x="76" y="198"/>
                  <a:pt x="76" y="198"/>
                  <a:pt x="76" y="198"/>
                </a:cubicBezTo>
                <a:cubicBezTo>
                  <a:pt x="81" y="197"/>
                  <a:pt x="84" y="194"/>
                  <a:pt x="88" y="191"/>
                </a:cubicBezTo>
                <a:cubicBezTo>
                  <a:pt x="92" y="186"/>
                  <a:pt x="97" y="183"/>
                  <a:pt x="102" y="179"/>
                </a:cubicBezTo>
                <a:cubicBezTo>
                  <a:pt x="104" y="179"/>
                  <a:pt x="105" y="178"/>
                  <a:pt x="105" y="176"/>
                </a:cubicBezTo>
                <a:cubicBezTo>
                  <a:pt x="104" y="165"/>
                  <a:pt x="103" y="153"/>
                  <a:pt x="102" y="141"/>
                </a:cubicBezTo>
                <a:cubicBezTo>
                  <a:pt x="110" y="138"/>
                  <a:pt x="119" y="132"/>
                  <a:pt x="126" y="125"/>
                </a:cubicBezTo>
                <a:cubicBezTo>
                  <a:pt x="137" y="117"/>
                  <a:pt x="147" y="107"/>
                  <a:pt x="155" y="96"/>
                </a:cubicBezTo>
                <a:cubicBezTo>
                  <a:pt x="158" y="92"/>
                  <a:pt x="161" y="88"/>
                  <a:pt x="165" y="84"/>
                </a:cubicBezTo>
                <a:cubicBezTo>
                  <a:pt x="184" y="61"/>
                  <a:pt x="195" y="34"/>
                  <a:pt x="200" y="5"/>
                </a:cubicBezTo>
                <a:cubicBezTo>
                  <a:pt x="200" y="2"/>
                  <a:pt x="198" y="1"/>
                  <a:pt x="197" y="1"/>
                </a:cubicBezTo>
                <a:cubicBezTo>
                  <a:pt x="196" y="1"/>
                  <a:pt x="196" y="1"/>
                  <a:pt x="196" y="1"/>
                </a:cubicBezTo>
                <a:cubicBezTo>
                  <a:pt x="196" y="1"/>
                  <a:pt x="195" y="0"/>
                  <a:pt x="195" y="0"/>
                </a:cubicBezTo>
                <a:cubicBezTo>
                  <a:pt x="194" y="0"/>
                  <a:pt x="193" y="0"/>
                  <a:pt x="19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2258974" y="2918646"/>
            <a:ext cx="105345" cy="139870"/>
          </a:xfrm>
          <a:custGeom>
            <a:avLst/>
            <a:gdLst>
              <a:gd name="T0" fmla="*/ 28 w 64"/>
              <a:gd name="T1" fmla="*/ 0 h 84"/>
              <a:gd name="T2" fmla="*/ 1 w 64"/>
              <a:gd name="T3" fmla="*/ 41 h 84"/>
              <a:gd name="T4" fmla="*/ 4 w 64"/>
              <a:gd name="T5" fmla="*/ 46 h 84"/>
              <a:gd name="T6" fmla="*/ 6 w 64"/>
              <a:gd name="T7" fmla="*/ 45 h 84"/>
              <a:gd name="T8" fmla="*/ 10 w 64"/>
              <a:gd name="T9" fmla="*/ 44 h 84"/>
              <a:gd name="T10" fmla="*/ 3 w 64"/>
              <a:gd name="T11" fmla="*/ 58 h 84"/>
              <a:gd name="T12" fmla="*/ 6 w 64"/>
              <a:gd name="T13" fmla="*/ 83 h 84"/>
              <a:gd name="T14" fmla="*/ 8 w 64"/>
              <a:gd name="T15" fmla="*/ 84 h 84"/>
              <a:gd name="T16" fmla="*/ 10 w 64"/>
              <a:gd name="T17" fmla="*/ 83 h 84"/>
              <a:gd name="T18" fmla="*/ 13 w 64"/>
              <a:gd name="T19" fmla="*/ 80 h 84"/>
              <a:gd name="T20" fmla="*/ 13 w 64"/>
              <a:gd name="T21" fmla="*/ 80 h 84"/>
              <a:gd name="T22" fmla="*/ 23 w 64"/>
              <a:gd name="T23" fmla="*/ 74 h 84"/>
              <a:gd name="T24" fmla="*/ 31 w 64"/>
              <a:gd name="T25" fmla="*/ 67 h 84"/>
              <a:gd name="T26" fmla="*/ 40 w 64"/>
              <a:gd name="T27" fmla="*/ 54 h 84"/>
              <a:gd name="T28" fmla="*/ 40 w 64"/>
              <a:gd name="T29" fmla="*/ 61 h 84"/>
              <a:gd name="T30" fmla="*/ 44 w 64"/>
              <a:gd name="T31" fmla="*/ 66 h 84"/>
              <a:gd name="T32" fmla="*/ 46 w 64"/>
              <a:gd name="T33" fmla="*/ 65 h 84"/>
              <a:gd name="T34" fmla="*/ 64 w 64"/>
              <a:gd name="T35" fmla="*/ 43 h 84"/>
              <a:gd name="T36" fmla="*/ 63 w 64"/>
              <a:gd name="T37" fmla="*/ 39 h 84"/>
              <a:gd name="T38" fmla="*/ 63 w 64"/>
              <a:gd name="T39" fmla="*/ 38 h 84"/>
              <a:gd name="T40" fmla="*/ 60 w 64"/>
              <a:gd name="T41" fmla="*/ 36 h 84"/>
              <a:gd name="T42" fmla="*/ 57 w 64"/>
              <a:gd name="T43" fmla="*/ 38 h 84"/>
              <a:gd name="T44" fmla="*/ 57 w 64"/>
              <a:gd name="T45" fmla="*/ 38 h 84"/>
              <a:gd name="T46" fmla="*/ 55 w 64"/>
              <a:gd name="T47" fmla="*/ 41 h 84"/>
              <a:gd name="T48" fmla="*/ 52 w 64"/>
              <a:gd name="T49" fmla="*/ 47 h 84"/>
              <a:gd name="T50" fmla="*/ 46 w 64"/>
              <a:gd name="T51" fmla="*/ 53 h 84"/>
              <a:gd name="T52" fmla="*/ 46 w 64"/>
              <a:gd name="T53" fmla="*/ 52 h 84"/>
              <a:gd name="T54" fmla="*/ 41 w 64"/>
              <a:gd name="T55" fmla="*/ 44 h 84"/>
              <a:gd name="T56" fmla="*/ 39 w 64"/>
              <a:gd name="T57" fmla="*/ 43 h 84"/>
              <a:gd name="T58" fmla="*/ 39 w 64"/>
              <a:gd name="T59" fmla="*/ 43 h 84"/>
              <a:gd name="T60" fmla="*/ 36 w 64"/>
              <a:gd name="T61" fmla="*/ 41 h 84"/>
              <a:gd name="T62" fmla="*/ 34 w 64"/>
              <a:gd name="T63" fmla="*/ 43 h 84"/>
              <a:gd name="T64" fmla="*/ 25 w 64"/>
              <a:gd name="T65" fmla="*/ 60 h 84"/>
              <a:gd name="T66" fmla="*/ 17 w 64"/>
              <a:gd name="T67" fmla="*/ 68 h 84"/>
              <a:gd name="T68" fmla="*/ 21 w 64"/>
              <a:gd name="T69" fmla="*/ 36 h 84"/>
              <a:gd name="T70" fmla="*/ 19 w 64"/>
              <a:gd name="T71" fmla="*/ 33 h 84"/>
              <a:gd name="T72" fmla="*/ 18 w 64"/>
              <a:gd name="T73" fmla="*/ 33 h 84"/>
              <a:gd name="T74" fmla="*/ 18 w 64"/>
              <a:gd name="T75" fmla="*/ 33 h 84"/>
              <a:gd name="T76" fmla="*/ 11 w 64"/>
              <a:gd name="T77" fmla="*/ 34 h 84"/>
              <a:gd name="T78" fmla="*/ 32 w 64"/>
              <a:gd name="T79" fmla="*/ 6 h 84"/>
              <a:gd name="T80" fmla="*/ 32 w 64"/>
              <a:gd name="T81" fmla="*/ 4 h 84"/>
              <a:gd name="T82" fmla="*/ 32 w 64"/>
              <a:gd name="T83" fmla="*/ 4 h 84"/>
              <a:gd name="T84" fmla="*/ 29 w 64"/>
              <a:gd name="T85" fmla="*/ 0 h 84"/>
              <a:gd name="T86" fmla="*/ 28 w 64"/>
              <a:gd name="T8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84">
                <a:moveTo>
                  <a:pt x="28" y="0"/>
                </a:moveTo>
                <a:cubicBezTo>
                  <a:pt x="7" y="0"/>
                  <a:pt x="3" y="25"/>
                  <a:pt x="1" y="41"/>
                </a:cubicBezTo>
                <a:cubicBezTo>
                  <a:pt x="0" y="44"/>
                  <a:pt x="2" y="46"/>
                  <a:pt x="4" y="46"/>
                </a:cubicBezTo>
                <a:cubicBezTo>
                  <a:pt x="5" y="46"/>
                  <a:pt x="6" y="46"/>
                  <a:pt x="6" y="45"/>
                </a:cubicBezTo>
                <a:cubicBezTo>
                  <a:pt x="7" y="45"/>
                  <a:pt x="9" y="45"/>
                  <a:pt x="10" y="44"/>
                </a:cubicBezTo>
                <a:cubicBezTo>
                  <a:pt x="7" y="48"/>
                  <a:pt x="5" y="52"/>
                  <a:pt x="3" y="58"/>
                </a:cubicBezTo>
                <a:cubicBezTo>
                  <a:pt x="1" y="66"/>
                  <a:pt x="2" y="75"/>
                  <a:pt x="6" y="83"/>
                </a:cubicBezTo>
                <a:cubicBezTo>
                  <a:pt x="7" y="83"/>
                  <a:pt x="7" y="84"/>
                  <a:pt x="8" y="84"/>
                </a:cubicBezTo>
                <a:cubicBezTo>
                  <a:pt x="9" y="84"/>
                  <a:pt x="9" y="84"/>
                  <a:pt x="10" y="83"/>
                </a:cubicBezTo>
                <a:cubicBezTo>
                  <a:pt x="11" y="82"/>
                  <a:pt x="12" y="81"/>
                  <a:pt x="13" y="80"/>
                </a:cubicBezTo>
                <a:cubicBezTo>
                  <a:pt x="13" y="80"/>
                  <a:pt x="13" y="80"/>
                  <a:pt x="13" y="80"/>
                </a:cubicBezTo>
                <a:cubicBezTo>
                  <a:pt x="16" y="79"/>
                  <a:pt x="20" y="76"/>
                  <a:pt x="23" y="74"/>
                </a:cubicBezTo>
                <a:cubicBezTo>
                  <a:pt x="26" y="72"/>
                  <a:pt x="29" y="70"/>
                  <a:pt x="31" y="67"/>
                </a:cubicBezTo>
                <a:cubicBezTo>
                  <a:pt x="35" y="64"/>
                  <a:pt x="38" y="59"/>
                  <a:pt x="40" y="54"/>
                </a:cubicBezTo>
                <a:cubicBezTo>
                  <a:pt x="40" y="56"/>
                  <a:pt x="40" y="58"/>
                  <a:pt x="40" y="61"/>
                </a:cubicBezTo>
                <a:cubicBezTo>
                  <a:pt x="39" y="64"/>
                  <a:pt x="42" y="66"/>
                  <a:pt x="44" y="66"/>
                </a:cubicBezTo>
                <a:cubicBezTo>
                  <a:pt x="45" y="66"/>
                  <a:pt x="46" y="65"/>
                  <a:pt x="46" y="65"/>
                </a:cubicBezTo>
                <a:cubicBezTo>
                  <a:pt x="55" y="61"/>
                  <a:pt x="62" y="52"/>
                  <a:pt x="64" y="43"/>
                </a:cubicBezTo>
                <a:cubicBezTo>
                  <a:pt x="64" y="41"/>
                  <a:pt x="64" y="40"/>
                  <a:pt x="63" y="39"/>
                </a:cubicBezTo>
                <a:cubicBezTo>
                  <a:pt x="63" y="38"/>
                  <a:pt x="63" y="38"/>
                  <a:pt x="63" y="38"/>
                </a:cubicBezTo>
                <a:cubicBezTo>
                  <a:pt x="63" y="37"/>
                  <a:pt x="61" y="36"/>
                  <a:pt x="60" y="36"/>
                </a:cubicBezTo>
                <a:cubicBezTo>
                  <a:pt x="59" y="36"/>
                  <a:pt x="57" y="36"/>
                  <a:pt x="57" y="38"/>
                </a:cubicBezTo>
                <a:cubicBezTo>
                  <a:pt x="57" y="38"/>
                  <a:pt x="57" y="38"/>
                  <a:pt x="57" y="38"/>
                </a:cubicBezTo>
                <a:cubicBezTo>
                  <a:pt x="56" y="39"/>
                  <a:pt x="55" y="40"/>
                  <a:pt x="55" y="41"/>
                </a:cubicBezTo>
                <a:cubicBezTo>
                  <a:pt x="54" y="43"/>
                  <a:pt x="53" y="45"/>
                  <a:pt x="52" y="47"/>
                </a:cubicBezTo>
                <a:cubicBezTo>
                  <a:pt x="51" y="49"/>
                  <a:pt x="49" y="51"/>
                  <a:pt x="46" y="53"/>
                </a:cubicBezTo>
                <a:cubicBezTo>
                  <a:pt x="46" y="53"/>
                  <a:pt x="46" y="52"/>
                  <a:pt x="46" y="52"/>
                </a:cubicBezTo>
                <a:cubicBezTo>
                  <a:pt x="44" y="49"/>
                  <a:pt x="43" y="47"/>
                  <a:pt x="41" y="44"/>
                </a:cubicBezTo>
                <a:cubicBezTo>
                  <a:pt x="41" y="43"/>
                  <a:pt x="40" y="43"/>
                  <a:pt x="39" y="43"/>
                </a:cubicBezTo>
                <a:cubicBezTo>
                  <a:pt x="39" y="43"/>
                  <a:pt x="39" y="43"/>
                  <a:pt x="39" y="43"/>
                </a:cubicBezTo>
                <a:cubicBezTo>
                  <a:pt x="38" y="42"/>
                  <a:pt x="37" y="41"/>
                  <a:pt x="36" y="41"/>
                </a:cubicBezTo>
                <a:cubicBezTo>
                  <a:pt x="35" y="41"/>
                  <a:pt x="34" y="42"/>
                  <a:pt x="34" y="43"/>
                </a:cubicBezTo>
                <a:cubicBezTo>
                  <a:pt x="30" y="49"/>
                  <a:pt x="29" y="55"/>
                  <a:pt x="25" y="60"/>
                </a:cubicBezTo>
                <a:cubicBezTo>
                  <a:pt x="22" y="63"/>
                  <a:pt x="20" y="66"/>
                  <a:pt x="17" y="68"/>
                </a:cubicBezTo>
                <a:cubicBezTo>
                  <a:pt x="18" y="57"/>
                  <a:pt x="17" y="47"/>
                  <a:pt x="21" y="36"/>
                </a:cubicBezTo>
                <a:cubicBezTo>
                  <a:pt x="22" y="35"/>
                  <a:pt x="21" y="33"/>
                  <a:pt x="19" y="33"/>
                </a:cubicBezTo>
                <a:cubicBezTo>
                  <a:pt x="19" y="33"/>
                  <a:pt x="19" y="33"/>
                  <a:pt x="18" y="33"/>
                </a:cubicBezTo>
                <a:cubicBezTo>
                  <a:pt x="18" y="33"/>
                  <a:pt x="18" y="33"/>
                  <a:pt x="18" y="33"/>
                </a:cubicBezTo>
                <a:cubicBezTo>
                  <a:pt x="15" y="33"/>
                  <a:pt x="13" y="33"/>
                  <a:pt x="11" y="34"/>
                </a:cubicBezTo>
                <a:cubicBezTo>
                  <a:pt x="16" y="23"/>
                  <a:pt x="20" y="11"/>
                  <a:pt x="32" y="6"/>
                </a:cubicBezTo>
                <a:cubicBezTo>
                  <a:pt x="33" y="6"/>
                  <a:pt x="34" y="4"/>
                  <a:pt x="32" y="4"/>
                </a:cubicBezTo>
                <a:cubicBezTo>
                  <a:pt x="32" y="4"/>
                  <a:pt x="32" y="4"/>
                  <a:pt x="32" y="4"/>
                </a:cubicBezTo>
                <a:cubicBezTo>
                  <a:pt x="32" y="2"/>
                  <a:pt x="31" y="0"/>
                  <a:pt x="29" y="0"/>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4476535" y="4196953"/>
            <a:ext cx="331085" cy="290363"/>
          </a:xfrm>
          <a:custGeom>
            <a:avLst/>
            <a:gdLst>
              <a:gd name="T0" fmla="*/ 52 w 200"/>
              <a:gd name="T1" fmla="*/ 167 h 175"/>
              <a:gd name="T2" fmla="*/ 49 w 200"/>
              <a:gd name="T3" fmla="*/ 165 h 175"/>
              <a:gd name="T4" fmla="*/ 53 w 200"/>
              <a:gd name="T5" fmla="*/ 166 h 175"/>
              <a:gd name="T6" fmla="*/ 55 w 200"/>
              <a:gd name="T7" fmla="*/ 166 h 175"/>
              <a:gd name="T8" fmla="*/ 52 w 200"/>
              <a:gd name="T9" fmla="*/ 167 h 175"/>
              <a:gd name="T10" fmla="*/ 28 w 200"/>
              <a:gd name="T11" fmla="*/ 147 h 175"/>
              <a:gd name="T12" fmla="*/ 26 w 200"/>
              <a:gd name="T13" fmla="*/ 142 h 175"/>
              <a:gd name="T14" fmla="*/ 26 w 200"/>
              <a:gd name="T15" fmla="*/ 142 h 175"/>
              <a:gd name="T16" fmla="*/ 27 w 200"/>
              <a:gd name="T17" fmla="*/ 141 h 175"/>
              <a:gd name="T18" fmla="*/ 28 w 200"/>
              <a:gd name="T19" fmla="*/ 147 h 175"/>
              <a:gd name="T20" fmla="*/ 136 w 200"/>
              <a:gd name="T21" fmla="*/ 70 h 175"/>
              <a:gd name="T22" fmla="*/ 124 w 200"/>
              <a:gd name="T23" fmla="*/ 62 h 175"/>
              <a:gd name="T24" fmla="*/ 126 w 200"/>
              <a:gd name="T25" fmla="*/ 50 h 175"/>
              <a:gd name="T26" fmla="*/ 138 w 200"/>
              <a:gd name="T27" fmla="*/ 46 h 175"/>
              <a:gd name="T28" fmla="*/ 143 w 200"/>
              <a:gd name="T29" fmla="*/ 46 h 175"/>
              <a:gd name="T30" fmla="*/ 144 w 200"/>
              <a:gd name="T31" fmla="*/ 46 h 175"/>
              <a:gd name="T32" fmla="*/ 142 w 200"/>
              <a:gd name="T33" fmla="*/ 68 h 175"/>
              <a:gd name="T34" fmla="*/ 136 w 200"/>
              <a:gd name="T35" fmla="*/ 70 h 175"/>
              <a:gd name="T36" fmla="*/ 119 w 200"/>
              <a:gd name="T37" fmla="*/ 34 h 175"/>
              <a:gd name="T38" fmla="*/ 156 w 200"/>
              <a:gd name="T39" fmla="*/ 13 h 175"/>
              <a:gd name="T40" fmla="*/ 151 w 200"/>
              <a:gd name="T41" fmla="*/ 16 h 175"/>
              <a:gd name="T42" fmla="*/ 119 w 200"/>
              <a:gd name="T43" fmla="*/ 34 h 175"/>
              <a:gd name="T44" fmla="*/ 191 w 200"/>
              <a:gd name="T45" fmla="*/ 0 h 175"/>
              <a:gd name="T46" fmla="*/ 119 w 200"/>
              <a:gd name="T47" fmla="*/ 26 h 175"/>
              <a:gd name="T48" fmla="*/ 55 w 200"/>
              <a:gd name="T49" fmla="*/ 90 h 175"/>
              <a:gd name="T50" fmla="*/ 54 w 200"/>
              <a:gd name="T51" fmla="*/ 90 h 175"/>
              <a:gd name="T52" fmla="*/ 52 w 200"/>
              <a:gd name="T53" fmla="*/ 90 h 175"/>
              <a:gd name="T54" fmla="*/ 33 w 200"/>
              <a:gd name="T55" fmla="*/ 91 h 175"/>
              <a:gd name="T56" fmla="*/ 15 w 200"/>
              <a:gd name="T57" fmla="*/ 93 h 175"/>
              <a:gd name="T58" fmla="*/ 15 w 200"/>
              <a:gd name="T59" fmla="*/ 95 h 175"/>
              <a:gd name="T60" fmla="*/ 6 w 200"/>
              <a:gd name="T61" fmla="*/ 106 h 175"/>
              <a:gd name="T62" fmla="*/ 0 w 200"/>
              <a:gd name="T63" fmla="*/ 115 h 175"/>
              <a:gd name="T64" fmla="*/ 0 w 200"/>
              <a:gd name="T65" fmla="*/ 116 h 175"/>
              <a:gd name="T66" fmla="*/ 0 w 200"/>
              <a:gd name="T67" fmla="*/ 118 h 175"/>
              <a:gd name="T68" fmla="*/ 0 w 200"/>
              <a:gd name="T69" fmla="*/ 119 h 175"/>
              <a:gd name="T70" fmla="*/ 1 w 200"/>
              <a:gd name="T71" fmla="*/ 120 h 175"/>
              <a:gd name="T72" fmla="*/ 17 w 200"/>
              <a:gd name="T73" fmla="*/ 126 h 175"/>
              <a:gd name="T74" fmla="*/ 27 w 200"/>
              <a:gd name="T75" fmla="*/ 128 h 175"/>
              <a:gd name="T76" fmla="*/ 28 w 200"/>
              <a:gd name="T77" fmla="*/ 128 h 175"/>
              <a:gd name="T78" fmla="*/ 24 w 200"/>
              <a:gd name="T79" fmla="*/ 133 h 175"/>
              <a:gd name="T80" fmla="*/ 22 w 200"/>
              <a:gd name="T81" fmla="*/ 141 h 175"/>
              <a:gd name="T82" fmla="*/ 22 w 200"/>
              <a:gd name="T83" fmla="*/ 142 h 175"/>
              <a:gd name="T84" fmla="*/ 28 w 200"/>
              <a:gd name="T85" fmla="*/ 157 h 175"/>
              <a:gd name="T86" fmla="*/ 53 w 200"/>
              <a:gd name="T87" fmla="*/ 172 h 175"/>
              <a:gd name="T88" fmla="*/ 53 w 200"/>
              <a:gd name="T89" fmla="*/ 172 h 175"/>
              <a:gd name="T90" fmla="*/ 55 w 200"/>
              <a:gd name="T91" fmla="*/ 171 h 175"/>
              <a:gd name="T92" fmla="*/ 59 w 200"/>
              <a:gd name="T93" fmla="*/ 169 h 175"/>
              <a:gd name="T94" fmla="*/ 63 w 200"/>
              <a:gd name="T95" fmla="*/ 167 h 175"/>
              <a:gd name="T96" fmla="*/ 65 w 200"/>
              <a:gd name="T97" fmla="*/ 175 h 175"/>
              <a:gd name="T98" fmla="*/ 104 w 200"/>
              <a:gd name="T99" fmla="*/ 175 h 175"/>
              <a:gd name="T100" fmla="*/ 101 w 200"/>
              <a:gd name="T101" fmla="*/ 141 h 175"/>
              <a:gd name="T102" fmla="*/ 126 w 200"/>
              <a:gd name="T103" fmla="*/ 124 h 175"/>
              <a:gd name="T104" fmla="*/ 154 w 200"/>
              <a:gd name="T105" fmla="*/ 96 h 175"/>
              <a:gd name="T106" fmla="*/ 164 w 200"/>
              <a:gd name="T107" fmla="*/ 83 h 175"/>
              <a:gd name="T108" fmla="*/ 199 w 200"/>
              <a:gd name="T109" fmla="*/ 4 h 175"/>
              <a:gd name="T110" fmla="*/ 196 w 200"/>
              <a:gd name="T111" fmla="*/ 0 h 175"/>
              <a:gd name="T112" fmla="*/ 196 w 200"/>
              <a:gd name="T113" fmla="*/ 0 h 175"/>
              <a:gd name="T114" fmla="*/ 194 w 200"/>
              <a:gd name="T115" fmla="*/ 0 h 175"/>
              <a:gd name="T116" fmla="*/ 191 w 200"/>
              <a:gd name="T1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75">
                <a:moveTo>
                  <a:pt x="52" y="167"/>
                </a:moveTo>
                <a:cubicBezTo>
                  <a:pt x="51" y="166"/>
                  <a:pt x="50" y="166"/>
                  <a:pt x="49" y="165"/>
                </a:cubicBezTo>
                <a:cubicBezTo>
                  <a:pt x="51" y="166"/>
                  <a:pt x="52" y="166"/>
                  <a:pt x="53" y="166"/>
                </a:cubicBezTo>
                <a:cubicBezTo>
                  <a:pt x="54" y="166"/>
                  <a:pt x="55" y="166"/>
                  <a:pt x="55" y="166"/>
                </a:cubicBezTo>
                <a:cubicBezTo>
                  <a:pt x="54" y="166"/>
                  <a:pt x="53" y="167"/>
                  <a:pt x="52" y="167"/>
                </a:cubicBezTo>
                <a:moveTo>
                  <a:pt x="28" y="147"/>
                </a:moveTo>
                <a:cubicBezTo>
                  <a:pt x="27" y="146"/>
                  <a:pt x="26" y="144"/>
                  <a:pt x="26" y="142"/>
                </a:cubicBezTo>
                <a:cubicBezTo>
                  <a:pt x="26" y="142"/>
                  <a:pt x="26" y="142"/>
                  <a:pt x="26" y="142"/>
                </a:cubicBezTo>
                <a:cubicBezTo>
                  <a:pt x="27" y="141"/>
                  <a:pt x="27" y="141"/>
                  <a:pt x="27" y="141"/>
                </a:cubicBezTo>
                <a:cubicBezTo>
                  <a:pt x="27" y="143"/>
                  <a:pt x="27" y="145"/>
                  <a:pt x="28" y="147"/>
                </a:cubicBezTo>
                <a:moveTo>
                  <a:pt x="136" y="70"/>
                </a:moveTo>
                <a:cubicBezTo>
                  <a:pt x="131" y="70"/>
                  <a:pt x="125" y="67"/>
                  <a:pt x="124" y="62"/>
                </a:cubicBezTo>
                <a:cubicBezTo>
                  <a:pt x="122" y="58"/>
                  <a:pt x="124" y="53"/>
                  <a:pt x="126" y="50"/>
                </a:cubicBezTo>
                <a:cubicBezTo>
                  <a:pt x="130" y="46"/>
                  <a:pt x="133" y="46"/>
                  <a:pt x="138" y="46"/>
                </a:cubicBezTo>
                <a:cubicBezTo>
                  <a:pt x="139" y="46"/>
                  <a:pt x="141" y="46"/>
                  <a:pt x="143" y="46"/>
                </a:cubicBezTo>
                <a:cubicBezTo>
                  <a:pt x="144" y="46"/>
                  <a:pt x="144" y="46"/>
                  <a:pt x="144" y="46"/>
                </a:cubicBezTo>
                <a:cubicBezTo>
                  <a:pt x="151" y="51"/>
                  <a:pt x="150" y="63"/>
                  <a:pt x="142" y="68"/>
                </a:cubicBezTo>
                <a:cubicBezTo>
                  <a:pt x="140" y="69"/>
                  <a:pt x="138" y="70"/>
                  <a:pt x="136" y="70"/>
                </a:cubicBezTo>
                <a:moveTo>
                  <a:pt x="119" y="34"/>
                </a:moveTo>
                <a:cubicBezTo>
                  <a:pt x="130" y="26"/>
                  <a:pt x="142" y="18"/>
                  <a:pt x="156" y="13"/>
                </a:cubicBezTo>
                <a:cubicBezTo>
                  <a:pt x="154" y="14"/>
                  <a:pt x="152" y="15"/>
                  <a:pt x="151" y="16"/>
                </a:cubicBezTo>
                <a:cubicBezTo>
                  <a:pt x="140" y="21"/>
                  <a:pt x="129" y="27"/>
                  <a:pt x="119" y="34"/>
                </a:cubicBezTo>
                <a:moveTo>
                  <a:pt x="191" y="0"/>
                </a:moveTo>
                <a:cubicBezTo>
                  <a:pt x="165" y="0"/>
                  <a:pt x="139" y="11"/>
                  <a:pt x="119" y="26"/>
                </a:cubicBezTo>
                <a:cubicBezTo>
                  <a:pt x="97" y="42"/>
                  <a:pt x="68" y="65"/>
                  <a:pt x="55" y="90"/>
                </a:cubicBezTo>
                <a:cubicBezTo>
                  <a:pt x="54" y="90"/>
                  <a:pt x="54" y="90"/>
                  <a:pt x="54" y="90"/>
                </a:cubicBezTo>
                <a:cubicBezTo>
                  <a:pt x="54" y="90"/>
                  <a:pt x="53" y="90"/>
                  <a:pt x="52" y="90"/>
                </a:cubicBezTo>
                <a:cubicBezTo>
                  <a:pt x="46" y="90"/>
                  <a:pt x="40" y="91"/>
                  <a:pt x="33" y="91"/>
                </a:cubicBezTo>
                <a:cubicBezTo>
                  <a:pt x="27" y="91"/>
                  <a:pt x="21" y="91"/>
                  <a:pt x="15" y="93"/>
                </a:cubicBezTo>
                <a:cubicBezTo>
                  <a:pt x="14" y="94"/>
                  <a:pt x="14" y="94"/>
                  <a:pt x="15" y="95"/>
                </a:cubicBezTo>
                <a:cubicBezTo>
                  <a:pt x="11" y="98"/>
                  <a:pt x="8" y="102"/>
                  <a:pt x="6" y="106"/>
                </a:cubicBezTo>
                <a:cubicBezTo>
                  <a:pt x="4" y="108"/>
                  <a:pt x="0" y="112"/>
                  <a:pt x="0" y="115"/>
                </a:cubicBezTo>
                <a:cubicBezTo>
                  <a:pt x="0" y="115"/>
                  <a:pt x="0" y="116"/>
                  <a:pt x="0" y="116"/>
                </a:cubicBezTo>
                <a:cubicBezTo>
                  <a:pt x="0" y="117"/>
                  <a:pt x="0" y="118"/>
                  <a:pt x="0" y="118"/>
                </a:cubicBezTo>
                <a:cubicBezTo>
                  <a:pt x="0" y="119"/>
                  <a:pt x="0" y="119"/>
                  <a:pt x="0" y="119"/>
                </a:cubicBezTo>
                <a:cubicBezTo>
                  <a:pt x="0" y="119"/>
                  <a:pt x="1" y="120"/>
                  <a:pt x="1" y="120"/>
                </a:cubicBezTo>
                <a:cubicBezTo>
                  <a:pt x="7" y="122"/>
                  <a:pt x="12" y="124"/>
                  <a:pt x="17" y="126"/>
                </a:cubicBezTo>
                <a:cubicBezTo>
                  <a:pt x="20" y="127"/>
                  <a:pt x="24" y="128"/>
                  <a:pt x="27" y="128"/>
                </a:cubicBezTo>
                <a:cubicBezTo>
                  <a:pt x="27" y="128"/>
                  <a:pt x="28" y="128"/>
                  <a:pt x="28" y="128"/>
                </a:cubicBezTo>
                <a:cubicBezTo>
                  <a:pt x="26" y="130"/>
                  <a:pt x="25" y="131"/>
                  <a:pt x="24" y="133"/>
                </a:cubicBezTo>
                <a:cubicBezTo>
                  <a:pt x="23" y="136"/>
                  <a:pt x="21" y="139"/>
                  <a:pt x="22" y="141"/>
                </a:cubicBezTo>
                <a:cubicBezTo>
                  <a:pt x="22" y="142"/>
                  <a:pt x="22" y="142"/>
                  <a:pt x="22" y="142"/>
                </a:cubicBezTo>
                <a:cubicBezTo>
                  <a:pt x="19" y="146"/>
                  <a:pt x="26" y="154"/>
                  <a:pt x="28" y="157"/>
                </a:cubicBezTo>
                <a:cubicBezTo>
                  <a:pt x="34" y="164"/>
                  <a:pt x="44" y="171"/>
                  <a:pt x="53" y="172"/>
                </a:cubicBezTo>
                <a:cubicBezTo>
                  <a:pt x="53" y="172"/>
                  <a:pt x="53" y="172"/>
                  <a:pt x="53" y="172"/>
                </a:cubicBezTo>
                <a:cubicBezTo>
                  <a:pt x="54" y="172"/>
                  <a:pt x="55" y="171"/>
                  <a:pt x="55" y="171"/>
                </a:cubicBezTo>
                <a:cubicBezTo>
                  <a:pt x="56" y="170"/>
                  <a:pt x="58" y="170"/>
                  <a:pt x="59" y="169"/>
                </a:cubicBezTo>
                <a:cubicBezTo>
                  <a:pt x="60" y="168"/>
                  <a:pt x="62" y="168"/>
                  <a:pt x="63" y="167"/>
                </a:cubicBezTo>
                <a:cubicBezTo>
                  <a:pt x="63" y="170"/>
                  <a:pt x="64" y="173"/>
                  <a:pt x="65" y="175"/>
                </a:cubicBezTo>
                <a:cubicBezTo>
                  <a:pt x="104" y="175"/>
                  <a:pt x="104" y="175"/>
                  <a:pt x="104" y="175"/>
                </a:cubicBezTo>
                <a:cubicBezTo>
                  <a:pt x="103" y="164"/>
                  <a:pt x="103" y="152"/>
                  <a:pt x="101" y="141"/>
                </a:cubicBezTo>
                <a:cubicBezTo>
                  <a:pt x="110" y="137"/>
                  <a:pt x="118" y="131"/>
                  <a:pt x="126" y="124"/>
                </a:cubicBezTo>
                <a:cubicBezTo>
                  <a:pt x="137" y="116"/>
                  <a:pt x="146" y="106"/>
                  <a:pt x="154" y="96"/>
                </a:cubicBezTo>
                <a:cubicBezTo>
                  <a:pt x="158" y="92"/>
                  <a:pt x="161" y="88"/>
                  <a:pt x="164" y="83"/>
                </a:cubicBezTo>
                <a:cubicBezTo>
                  <a:pt x="184" y="60"/>
                  <a:pt x="195" y="34"/>
                  <a:pt x="199" y="4"/>
                </a:cubicBezTo>
                <a:cubicBezTo>
                  <a:pt x="200" y="2"/>
                  <a:pt x="198" y="0"/>
                  <a:pt x="196" y="0"/>
                </a:cubicBezTo>
                <a:cubicBezTo>
                  <a:pt x="196" y="0"/>
                  <a:pt x="196" y="0"/>
                  <a:pt x="196" y="0"/>
                </a:cubicBezTo>
                <a:cubicBezTo>
                  <a:pt x="195" y="0"/>
                  <a:pt x="195" y="0"/>
                  <a:pt x="194" y="0"/>
                </a:cubicBezTo>
                <a:cubicBezTo>
                  <a:pt x="193" y="0"/>
                  <a:pt x="192" y="0"/>
                  <a:pt x="19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449977" y="4434201"/>
            <a:ext cx="53115" cy="53115"/>
          </a:xfrm>
          <a:custGeom>
            <a:avLst/>
            <a:gdLst>
              <a:gd name="T0" fmla="*/ 17 w 32"/>
              <a:gd name="T1" fmla="*/ 32 h 32"/>
              <a:gd name="T2" fmla="*/ 17 w 32"/>
              <a:gd name="T3" fmla="*/ 32 h 32"/>
              <a:gd name="T4" fmla="*/ 14 w 32"/>
              <a:gd name="T5" fmla="*/ 32 h 32"/>
              <a:gd name="T6" fmla="*/ 18 w 32"/>
              <a:gd name="T7" fmla="*/ 32 h 32"/>
              <a:gd name="T8" fmla="*/ 18 w 32"/>
              <a:gd name="T9" fmla="*/ 32 h 32"/>
              <a:gd name="T10" fmla="*/ 17 w 32"/>
              <a:gd name="T11" fmla="*/ 32 h 32"/>
              <a:gd name="T12" fmla="*/ 26 w 32"/>
              <a:gd name="T13" fmla="*/ 0 h 32"/>
              <a:gd name="T14" fmla="*/ 0 w 32"/>
              <a:gd name="T15" fmla="*/ 32 h 32"/>
              <a:gd name="T16" fmla="*/ 10 w 32"/>
              <a:gd name="T17" fmla="*/ 32 h 32"/>
              <a:gd name="T18" fmla="*/ 31 w 32"/>
              <a:gd name="T19" fmla="*/ 5 h 32"/>
              <a:gd name="T20" fmla="*/ 31 w 32"/>
              <a:gd name="T21" fmla="*/ 3 h 32"/>
              <a:gd name="T22" fmla="*/ 31 w 32"/>
              <a:gd name="T23" fmla="*/ 3 h 32"/>
              <a:gd name="T24" fmla="*/ 27 w 32"/>
              <a:gd name="T25" fmla="*/ 0 h 32"/>
              <a:gd name="T26" fmla="*/ 26 w 32"/>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17" y="32"/>
                </a:moveTo>
                <a:cubicBezTo>
                  <a:pt x="17" y="32"/>
                  <a:pt x="17" y="32"/>
                  <a:pt x="17" y="32"/>
                </a:cubicBezTo>
                <a:cubicBezTo>
                  <a:pt x="15" y="32"/>
                  <a:pt x="15" y="32"/>
                  <a:pt x="14" y="32"/>
                </a:cubicBezTo>
                <a:cubicBezTo>
                  <a:pt x="18" y="32"/>
                  <a:pt x="18" y="32"/>
                  <a:pt x="18" y="32"/>
                </a:cubicBezTo>
                <a:cubicBezTo>
                  <a:pt x="18" y="32"/>
                  <a:pt x="18" y="32"/>
                  <a:pt x="18" y="32"/>
                </a:cubicBezTo>
                <a:cubicBezTo>
                  <a:pt x="18" y="32"/>
                  <a:pt x="17" y="32"/>
                  <a:pt x="17" y="32"/>
                </a:cubicBezTo>
                <a:moveTo>
                  <a:pt x="26" y="0"/>
                </a:moveTo>
                <a:cubicBezTo>
                  <a:pt x="9" y="0"/>
                  <a:pt x="3" y="17"/>
                  <a:pt x="0" y="32"/>
                </a:cubicBezTo>
                <a:cubicBezTo>
                  <a:pt x="10" y="32"/>
                  <a:pt x="10" y="32"/>
                  <a:pt x="10" y="32"/>
                </a:cubicBezTo>
                <a:cubicBezTo>
                  <a:pt x="14" y="21"/>
                  <a:pt x="19" y="10"/>
                  <a:pt x="31" y="5"/>
                </a:cubicBezTo>
                <a:cubicBezTo>
                  <a:pt x="32" y="5"/>
                  <a:pt x="32" y="3"/>
                  <a:pt x="31" y="3"/>
                </a:cubicBezTo>
                <a:cubicBezTo>
                  <a:pt x="31" y="3"/>
                  <a:pt x="31" y="3"/>
                  <a:pt x="31" y="3"/>
                </a:cubicBezTo>
                <a:cubicBezTo>
                  <a:pt x="30" y="1"/>
                  <a:pt x="29" y="0"/>
                  <a:pt x="27" y="0"/>
                </a:cubicBezTo>
                <a:cubicBezTo>
                  <a:pt x="27" y="0"/>
                  <a:pt x="26" y="0"/>
                  <a:pt x="2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4881981" y="3054976"/>
            <a:ext cx="333741" cy="328430"/>
          </a:xfrm>
          <a:custGeom>
            <a:avLst/>
            <a:gdLst>
              <a:gd name="T0" fmla="*/ 145 w 201"/>
              <a:gd name="T1" fmla="*/ 172 h 198"/>
              <a:gd name="T2" fmla="*/ 151 w 201"/>
              <a:gd name="T3" fmla="*/ 169 h 198"/>
              <a:gd name="T4" fmla="*/ 169 w 201"/>
              <a:gd name="T5" fmla="*/ 148 h 198"/>
              <a:gd name="T6" fmla="*/ 170 w 201"/>
              <a:gd name="T7" fmla="*/ 145 h 198"/>
              <a:gd name="T8" fmla="*/ 60 w 201"/>
              <a:gd name="T9" fmla="*/ 76 h 198"/>
              <a:gd name="T10" fmla="*/ 48 w 201"/>
              <a:gd name="T11" fmla="*/ 56 h 198"/>
              <a:gd name="T12" fmla="*/ 58 w 201"/>
              <a:gd name="T13" fmla="*/ 50 h 198"/>
              <a:gd name="T14" fmla="*/ 64 w 201"/>
              <a:gd name="T15" fmla="*/ 75 h 198"/>
              <a:gd name="T16" fmla="*/ 36 w 201"/>
              <a:gd name="T17" fmla="*/ 81 h 198"/>
              <a:gd name="T18" fmla="*/ 17 w 201"/>
              <a:gd name="T19" fmla="*/ 49 h 198"/>
              <a:gd name="T20" fmla="*/ 5 w 201"/>
              <a:gd name="T21" fmla="*/ 0 h 198"/>
              <a:gd name="T22" fmla="*/ 1 w 201"/>
              <a:gd name="T23" fmla="*/ 6 h 198"/>
              <a:gd name="T24" fmla="*/ 93 w 201"/>
              <a:gd name="T25" fmla="*/ 143 h 198"/>
              <a:gd name="T26" fmla="*/ 94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7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4 h 198"/>
              <a:gd name="T54" fmla="*/ 193 w 201"/>
              <a:gd name="T55" fmla="*/ 110 h 198"/>
              <a:gd name="T56" fmla="*/ 179 w 201"/>
              <a:gd name="T57" fmla="*/ 93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2"/>
                  <a:pt x="145" y="172"/>
                  <a:pt x="145" y="172"/>
                </a:cubicBezTo>
                <a:cubicBezTo>
                  <a:pt x="145" y="171"/>
                  <a:pt x="145" y="171"/>
                  <a:pt x="144" y="171"/>
                </a:cubicBezTo>
                <a:cubicBezTo>
                  <a:pt x="146" y="171"/>
                  <a:pt x="148" y="170"/>
                  <a:pt x="151" y="169"/>
                </a:cubicBezTo>
                <a:cubicBezTo>
                  <a:pt x="149" y="171"/>
                  <a:pt x="147" y="172"/>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5"/>
                  <a:pt x="52" y="73"/>
                </a:cubicBezTo>
                <a:cubicBezTo>
                  <a:pt x="47" y="68"/>
                  <a:pt x="48" y="62"/>
                  <a:pt x="48" y="56"/>
                </a:cubicBezTo>
                <a:cubicBezTo>
                  <a:pt x="48" y="56"/>
                  <a:pt x="48" y="56"/>
                  <a:pt x="48" y="56"/>
                </a:cubicBezTo>
                <a:cubicBezTo>
                  <a:pt x="50" y="52"/>
                  <a:pt x="54" y="50"/>
                  <a:pt x="58" y="50"/>
                </a:cubicBezTo>
                <a:cubicBezTo>
                  <a:pt x="62" y="50"/>
                  <a:pt x="67" y="52"/>
                  <a:pt x="70" y="57"/>
                </a:cubicBezTo>
                <a:cubicBezTo>
                  <a:pt x="74" y="63"/>
                  <a:pt x="71" y="73"/>
                  <a:pt x="64" y="75"/>
                </a:cubicBezTo>
                <a:cubicBezTo>
                  <a:pt x="63" y="76"/>
                  <a:pt x="62" y="76"/>
                  <a:pt x="60" y="76"/>
                </a:cubicBezTo>
                <a:moveTo>
                  <a:pt x="36" y="81"/>
                </a:moveTo>
                <a:cubicBezTo>
                  <a:pt x="28" y="70"/>
                  <a:pt x="20" y="57"/>
                  <a:pt x="15" y="44"/>
                </a:cubicBezTo>
                <a:cubicBezTo>
                  <a:pt x="16" y="46"/>
                  <a:pt x="17" y="47"/>
                  <a:pt x="17" y="49"/>
                </a:cubicBezTo>
                <a:cubicBezTo>
                  <a:pt x="23" y="59"/>
                  <a:pt x="29" y="70"/>
                  <a:pt x="36" y="81"/>
                </a:cubicBezTo>
                <a:moveTo>
                  <a:pt x="5" y="0"/>
                </a:moveTo>
                <a:cubicBezTo>
                  <a:pt x="2" y="0"/>
                  <a:pt x="1" y="2"/>
                  <a:pt x="1" y="4"/>
                </a:cubicBezTo>
                <a:cubicBezTo>
                  <a:pt x="1" y="4"/>
                  <a:pt x="1" y="5"/>
                  <a:pt x="1" y="6"/>
                </a:cubicBezTo>
                <a:cubicBezTo>
                  <a:pt x="0" y="32"/>
                  <a:pt x="13" y="60"/>
                  <a:pt x="28" y="81"/>
                </a:cubicBezTo>
                <a:cubicBezTo>
                  <a:pt x="44" y="103"/>
                  <a:pt x="68" y="131"/>
                  <a:pt x="93" y="143"/>
                </a:cubicBezTo>
                <a:cubicBezTo>
                  <a:pt x="93" y="144"/>
                  <a:pt x="93" y="144"/>
                  <a:pt x="93" y="144"/>
                </a:cubicBezTo>
                <a:cubicBezTo>
                  <a:pt x="93" y="151"/>
                  <a:pt x="94" y="158"/>
                  <a:pt x="94" y="165"/>
                </a:cubicBezTo>
                <a:cubicBezTo>
                  <a:pt x="95" y="171"/>
                  <a:pt x="95" y="178"/>
                  <a:pt x="97" y="183"/>
                </a:cubicBezTo>
                <a:cubicBezTo>
                  <a:pt x="97" y="184"/>
                  <a:pt x="98" y="184"/>
                  <a:pt x="98" y="184"/>
                </a:cubicBezTo>
                <a:cubicBezTo>
                  <a:pt x="98" y="184"/>
                  <a:pt x="98" y="184"/>
                  <a:pt x="99" y="184"/>
                </a:cubicBezTo>
                <a:cubicBezTo>
                  <a:pt x="101"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7"/>
                </a:cubicBezTo>
                <a:cubicBezTo>
                  <a:pt x="126" y="191"/>
                  <a:pt x="128" y="186"/>
                  <a:pt x="129" y="181"/>
                </a:cubicBezTo>
                <a:cubicBezTo>
                  <a:pt x="130" y="177"/>
                  <a:pt x="132" y="174"/>
                  <a:pt x="132" y="170"/>
                </a:cubicBezTo>
                <a:cubicBezTo>
                  <a:pt x="133" y="171"/>
                  <a:pt x="135" y="173"/>
                  <a:pt x="137" y="174"/>
                </a:cubicBezTo>
                <a:cubicBezTo>
                  <a:pt x="139" y="175"/>
                  <a:pt x="141" y="176"/>
                  <a:pt x="144" y="176"/>
                </a:cubicBezTo>
                <a:cubicBezTo>
                  <a:pt x="144" y="176"/>
                  <a:pt x="144" y="176"/>
                  <a:pt x="145" y="176"/>
                </a:cubicBezTo>
                <a:cubicBezTo>
                  <a:pt x="146" y="175"/>
                  <a:pt x="146" y="175"/>
                  <a:pt x="146" y="175"/>
                </a:cubicBezTo>
                <a:cubicBezTo>
                  <a:pt x="146" y="176"/>
                  <a:pt x="147" y="176"/>
                  <a:pt x="148" y="176"/>
                </a:cubicBezTo>
                <a:cubicBezTo>
                  <a:pt x="152" y="176"/>
                  <a:pt x="158" y="171"/>
                  <a:pt x="160" y="169"/>
                </a:cubicBezTo>
                <a:cubicBezTo>
                  <a:pt x="167" y="163"/>
                  <a:pt x="174" y="154"/>
                  <a:pt x="175" y="144"/>
                </a:cubicBezTo>
                <a:cubicBezTo>
                  <a:pt x="175" y="143"/>
                  <a:pt x="174" y="143"/>
                  <a:pt x="174" y="142"/>
                </a:cubicBezTo>
                <a:cubicBezTo>
                  <a:pt x="174" y="141"/>
                  <a:pt x="173" y="139"/>
                  <a:pt x="172" y="138"/>
                </a:cubicBezTo>
                <a:cubicBezTo>
                  <a:pt x="171" y="137"/>
                  <a:pt x="171" y="136"/>
                  <a:pt x="170" y="134"/>
                </a:cubicBezTo>
                <a:cubicBezTo>
                  <a:pt x="175" y="134"/>
                  <a:pt x="181" y="131"/>
                  <a:pt x="186" y="130"/>
                </a:cubicBezTo>
                <a:cubicBezTo>
                  <a:pt x="190" y="129"/>
                  <a:pt x="197" y="128"/>
                  <a:pt x="200" y="124"/>
                </a:cubicBezTo>
                <a:cubicBezTo>
                  <a:pt x="200" y="123"/>
                  <a:pt x="201" y="122"/>
                  <a:pt x="200" y="121"/>
                </a:cubicBezTo>
                <a:cubicBezTo>
                  <a:pt x="199" y="117"/>
                  <a:pt x="196" y="113"/>
                  <a:pt x="193" y="110"/>
                </a:cubicBezTo>
                <a:cubicBezTo>
                  <a:pt x="188" y="105"/>
                  <a:pt x="185" y="100"/>
                  <a:pt x="181" y="95"/>
                </a:cubicBezTo>
                <a:cubicBezTo>
                  <a:pt x="181" y="94"/>
                  <a:pt x="180" y="93"/>
                  <a:pt x="179" y="93"/>
                </a:cubicBezTo>
                <a:cubicBezTo>
                  <a:pt x="178" y="93"/>
                  <a:pt x="178" y="93"/>
                  <a:pt x="178" y="93"/>
                </a:cubicBezTo>
                <a:cubicBezTo>
                  <a:pt x="167" y="94"/>
                  <a:pt x="155" y="95"/>
                  <a:pt x="143" y="96"/>
                </a:cubicBezTo>
                <a:cubicBezTo>
                  <a:pt x="139" y="88"/>
                  <a:pt x="133" y="80"/>
                  <a:pt x="126" y="72"/>
                </a:cubicBezTo>
                <a:cubicBezTo>
                  <a:pt x="118" y="61"/>
                  <a:pt x="108" y="52"/>
                  <a:pt x="98" y="44"/>
                </a:cubicBezTo>
                <a:cubicBezTo>
                  <a:pt x="94" y="41"/>
                  <a:pt x="89" y="38"/>
                  <a:pt x="85" y="34"/>
                </a:cubicBezTo>
                <a:cubicBezTo>
                  <a:pt x="62" y="15"/>
                  <a:pt x="35" y="5"/>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5124541" y="3305503"/>
            <a:ext cx="140756" cy="104460"/>
          </a:xfrm>
          <a:custGeom>
            <a:avLst/>
            <a:gdLst>
              <a:gd name="T0" fmla="*/ 42 w 85"/>
              <a:gd name="T1" fmla="*/ 0 h 63"/>
              <a:gd name="T2" fmla="*/ 39 w 85"/>
              <a:gd name="T3" fmla="*/ 1 h 63"/>
              <a:gd name="T4" fmla="*/ 38 w 85"/>
              <a:gd name="T5" fmla="*/ 1 h 63"/>
              <a:gd name="T6" fmla="*/ 38 w 85"/>
              <a:gd name="T7" fmla="*/ 1 h 63"/>
              <a:gd name="T8" fmla="*/ 37 w 85"/>
              <a:gd name="T9" fmla="*/ 7 h 63"/>
              <a:gd name="T10" fmla="*/ 38 w 85"/>
              <a:gd name="T11" fmla="*/ 7 h 63"/>
              <a:gd name="T12" fmla="*/ 40 w 85"/>
              <a:gd name="T13" fmla="*/ 9 h 63"/>
              <a:gd name="T14" fmla="*/ 47 w 85"/>
              <a:gd name="T15" fmla="*/ 11 h 63"/>
              <a:gd name="T16" fmla="*/ 53 w 85"/>
              <a:gd name="T17" fmla="*/ 17 h 63"/>
              <a:gd name="T18" fmla="*/ 52 w 85"/>
              <a:gd name="T19" fmla="*/ 18 h 63"/>
              <a:gd name="T20" fmla="*/ 44 w 85"/>
              <a:gd name="T21" fmla="*/ 22 h 63"/>
              <a:gd name="T22" fmla="*/ 43 w 85"/>
              <a:gd name="T23" fmla="*/ 24 h 63"/>
              <a:gd name="T24" fmla="*/ 43 w 85"/>
              <a:gd name="T25" fmla="*/ 30 h 63"/>
              <a:gd name="T26" fmla="*/ 61 w 85"/>
              <a:gd name="T27" fmla="*/ 39 h 63"/>
              <a:gd name="T28" fmla="*/ 68 w 85"/>
              <a:gd name="T29" fmla="*/ 46 h 63"/>
              <a:gd name="T30" fmla="*/ 37 w 85"/>
              <a:gd name="T31" fmla="*/ 42 h 63"/>
              <a:gd name="T32" fmla="*/ 36 w 85"/>
              <a:gd name="T33" fmla="*/ 42 h 63"/>
              <a:gd name="T34" fmla="*/ 33 w 85"/>
              <a:gd name="T35" fmla="*/ 44 h 63"/>
              <a:gd name="T36" fmla="*/ 33 w 85"/>
              <a:gd name="T37" fmla="*/ 46 h 63"/>
              <a:gd name="T38" fmla="*/ 35 w 85"/>
              <a:gd name="T39" fmla="*/ 53 h 63"/>
              <a:gd name="T40" fmla="*/ 6 w 85"/>
              <a:gd name="T41" fmla="*/ 32 h 63"/>
              <a:gd name="T42" fmla="*/ 5 w 85"/>
              <a:gd name="T43" fmla="*/ 31 h 63"/>
              <a:gd name="T44" fmla="*/ 4 w 85"/>
              <a:gd name="T45" fmla="*/ 32 h 63"/>
              <a:gd name="T46" fmla="*/ 4 w 85"/>
              <a:gd name="T47" fmla="*/ 32 h 63"/>
              <a:gd name="T48" fmla="*/ 1 w 85"/>
              <a:gd name="T49" fmla="*/ 35 h 63"/>
              <a:gd name="T50" fmla="*/ 42 w 85"/>
              <a:gd name="T51" fmla="*/ 63 h 63"/>
              <a:gd name="T52" fmla="*/ 42 w 85"/>
              <a:gd name="T53" fmla="*/ 63 h 63"/>
              <a:gd name="T54" fmla="*/ 46 w 85"/>
              <a:gd name="T55" fmla="*/ 57 h 63"/>
              <a:gd name="T56" fmla="*/ 45 w 85"/>
              <a:gd name="T57" fmla="*/ 54 h 63"/>
              <a:gd name="T58" fmla="*/ 58 w 85"/>
              <a:gd name="T59" fmla="*/ 60 h 63"/>
              <a:gd name="T60" fmla="*/ 67 w 85"/>
              <a:gd name="T61" fmla="*/ 61 h 63"/>
              <a:gd name="T62" fmla="*/ 83 w 85"/>
              <a:gd name="T63" fmla="*/ 57 h 63"/>
              <a:gd name="T64" fmla="*/ 84 w 85"/>
              <a:gd name="T65" fmla="*/ 53 h 63"/>
              <a:gd name="T66" fmla="*/ 81 w 85"/>
              <a:gd name="T67" fmla="*/ 50 h 63"/>
              <a:gd name="T68" fmla="*/ 81 w 85"/>
              <a:gd name="T69" fmla="*/ 50 h 63"/>
              <a:gd name="T70" fmla="*/ 74 w 85"/>
              <a:gd name="T71" fmla="*/ 40 h 63"/>
              <a:gd name="T72" fmla="*/ 68 w 85"/>
              <a:gd name="T73" fmla="*/ 32 h 63"/>
              <a:gd name="T74" fmla="*/ 54 w 85"/>
              <a:gd name="T75" fmla="*/ 24 h 63"/>
              <a:gd name="T76" fmla="*/ 58 w 85"/>
              <a:gd name="T77" fmla="*/ 23 h 63"/>
              <a:gd name="T78" fmla="*/ 61 w 85"/>
              <a:gd name="T79" fmla="*/ 23 h 63"/>
              <a:gd name="T80" fmla="*/ 62 w 85"/>
              <a:gd name="T81" fmla="*/ 23 h 63"/>
              <a:gd name="T82" fmla="*/ 65 w 85"/>
              <a:gd name="T83" fmla="*/ 17 h 63"/>
              <a:gd name="T84" fmla="*/ 43 w 85"/>
              <a:gd name="T85" fmla="*/ 0 h 63"/>
              <a:gd name="T86" fmla="*/ 42 w 85"/>
              <a:gd name="T8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3">
                <a:moveTo>
                  <a:pt x="42" y="0"/>
                </a:moveTo>
                <a:cubicBezTo>
                  <a:pt x="41" y="0"/>
                  <a:pt x="39" y="0"/>
                  <a:pt x="39" y="1"/>
                </a:cubicBezTo>
                <a:cubicBezTo>
                  <a:pt x="38" y="1"/>
                  <a:pt x="38" y="1"/>
                  <a:pt x="38" y="1"/>
                </a:cubicBezTo>
                <a:cubicBezTo>
                  <a:pt x="38" y="1"/>
                  <a:pt x="38" y="1"/>
                  <a:pt x="38" y="1"/>
                </a:cubicBezTo>
                <a:cubicBezTo>
                  <a:pt x="35" y="1"/>
                  <a:pt x="34" y="6"/>
                  <a:pt x="37" y="7"/>
                </a:cubicBezTo>
                <a:cubicBezTo>
                  <a:pt x="38" y="7"/>
                  <a:pt x="38" y="7"/>
                  <a:pt x="38" y="7"/>
                </a:cubicBezTo>
                <a:cubicBezTo>
                  <a:pt x="39" y="8"/>
                  <a:pt x="40" y="8"/>
                  <a:pt x="40" y="9"/>
                </a:cubicBezTo>
                <a:cubicBezTo>
                  <a:pt x="43" y="9"/>
                  <a:pt x="45" y="10"/>
                  <a:pt x="47" y="11"/>
                </a:cubicBezTo>
                <a:cubicBezTo>
                  <a:pt x="49" y="13"/>
                  <a:pt x="51" y="15"/>
                  <a:pt x="53" y="17"/>
                </a:cubicBezTo>
                <a:cubicBezTo>
                  <a:pt x="53" y="17"/>
                  <a:pt x="52" y="17"/>
                  <a:pt x="52" y="18"/>
                </a:cubicBezTo>
                <a:cubicBezTo>
                  <a:pt x="49" y="19"/>
                  <a:pt x="47" y="21"/>
                  <a:pt x="44" y="22"/>
                </a:cubicBezTo>
                <a:cubicBezTo>
                  <a:pt x="43" y="23"/>
                  <a:pt x="43" y="24"/>
                  <a:pt x="43" y="24"/>
                </a:cubicBezTo>
                <a:cubicBezTo>
                  <a:pt x="41" y="26"/>
                  <a:pt x="41" y="29"/>
                  <a:pt x="43" y="30"/>
                </a:cubicBezTo>
                <a:cubicBezTo>
                  <a:pt x="49" y="33"/>
                  <a:pt x="55" y="35"/>
                  <a:pt x="61" y="39"/>
                </a:cubicBezTo>
                <a:cubicBezTo>
                  <a:pt x="64" y="41"/>
                  <a:pt x="66" y="44"/>
                  <a:pt x="68" y="46"/>
                </a:cubicBezTo>
                <a:cubicBezTo>
                  <a:pt x="58" y="46"/>
                  <a:pt x="47" y="46"/>
                  <a:pt x="37" y="42"/>
                </a:cubicBezTo>
                <a:cubicBezTo>
                  <a:pt x="36" y="42"/>
                  <a:pt x="36" y="42"/>
                  <a:pt x="36" y="42"/>
                </a:cubicBezTo>
                <a:cubicBezTo>
                  <a:pt x="35" y="42"/>
                  <a:pt x="34" y="43"/>
                  <a:pt x="33" y="44"/>
                </a:cubicBezTo>
                <a:cubicBezTo>
                  <a:pt x="33" y="45"/>
                  <a:pt x="33" y="45"/>
                  <a:pt x="33" y="46"/>
                </a:cubicBezTo>
                <a:cubicBezTo>
                  <a:pt x="33" y="48"/>
                  <a:pt x="34" y="51"/>
                  <a:pt x="35" y="53"/>
                </a:cubicBezTo>
                <a:cubicBezTo>
                  <a:pt x="23" y="48"/>
                  <a:pt x="11" y="44"/>
                  <a:pt x="6" y="32"/>
                </a:cubicBezTo>
                <a:cubicBezTo>
                  <a:pt x="6" y="31"/>
                  <a:pt x="5" y="31"/>
                  <a:pt x="5" y="31"/>
                </a:cubicBezTo>
                <a:cubicBezTo>
                  <a:pt x="5" y="31"/>
                  <a:pt x="4" y="31"/>
                  <a:pt x="4" y="32"/>
                </a:cubicBezTo>
                <a:cubicBezTo>
                  <a:pt x="4" y="32"/>
                  <a:pt x="4" y="32"/>
                  <a:pt x="4" y="32"/>
                </a:cubicBezTo>
                <a:cubicBezTo>
                  <a:pt x="2" y="32"/>
                  <a:pt x="1" y="34"/>
                  <a:pt x="1" y="35"/>
                </a:cubicBezTo>
                <a:cubicBezTo>
                  <a:pt x="0" y="57"/>
                  <a:pt x="25" y="61"/>
                  <a:pt x="42" y="63"/>
                </a:cubicBezTo>
                <a:cubicBezTo>
                  <a:pt x="42" y="63"/>
                  <a:pt x="42" y="63"/>
                  <a:pt x="42" y="63"/>
                </a:cubicBezTo>
                <a:cubicBezTo>
                  <a:pt x="45" y="63"/>
                  <a:pt x="48" y="60"/>
                  <a:pt x="46" y="57"/>
                </a:cubicBezTo>
                <a:cubicBezTo>
                  <a:pt x="46" y="56"/>
                  <a:pt x="45" y="55"/>
                  <a:pt x="45" y="54"/>
                </a:cubicBezTo>
                <a:cubicBezTo>
                  <a:pt x="49" y="56"/>
                  <a:pt x="53" y="59"/>
                  <a:pt x="58" y="60"/>
                </a:cubicBezTo>
                <a:cubicBezTo>
                  <a:pt x="61" y="60"/>
                  <a:pt x="64" y="61"/>
                  <a:pt x="67" y="61"/>
                </a:cubicBezTo>
                <a:cubicBezTo>
                  <a:pt x="73" y="61"/>
                  <a:pt x="78" y="59"/>
                  <a:pt x="83" y="57"/>
                </a:cubicBezTo>
                <a:cubicBezTo>
                  <a:pt x="85" y="56"/>
                  <a:pt x="85" y="54"/>
                  <a:pt x="84" y="53"/>
                </a:cubicBezTo>
                <a:cubicBezTo>
                  <a:pt x="83" y="52"/>
                  <a:pt x="82" y="51"/>
                  <a:pt x="81" y="50"/>
                </a:cubicBezTo>
                <a:cubicBezTo>
                  <a:pt x="81" y="50"/>
                  <a:pt x="81" y="50"/>
                  <a:pt x="81" y="50"/>
                </a:cubicBezTo>
                <a:cubicBezTo>
                  <a:pt x="79" y="47"/>
                  <a:pt x="77" y="43"/>
                  <a:pt x="74" y="40"/>
                </a:cubicBezTo>
                <a:cubicBezTo>
                  <a:pt x="72" y="37"/>
                  <a:pt x="70" y="34"/>
                  <a:pt x="68" y="32"/>
                </a:cubicBezTo>
                <a:cubicBezTo>
                  <a:pt x="64" y="28"/>
                  <a:pt x="59" y="25"/>
                  <a:pt x="54" y="24"/>
                </a:cubicBezTo>
                <a:cubicBezTo>
                  <a:pt x="55" y="23"/>
                  <a:pt x="56" y="23"/>
                  <a:pt x="58" y="23"/>
                </a:cubicBezTo>
                <a:cubicBezTo>
                  <a:pt x="59" y="23"/>
                  <a:pt x="60" y="23"/>
                  <a:pt x="61" y="23"/>
                </a:cubicBezTo>
                <a:cubicBezTo>
                  <a:pt x="61" y="23"/>
                  <a:pt x="62" y="23"/>
                  <a:pt x="62" y="23"/>
                </a:cubicBezTo>
                <a:cubicBezTo>
                  <a:pt x="65" y="23"/>
                  <a:pt x="66" y="19"/>
                  <a:pt x="65" y="17"/>
                </a:cubicBezTo>
                <a:cubicBezTo>
                  <a:pt x="61" y="9"/>
                  <a:pt x="52" y="2"/>
                  <a:pt x="43" y="0"/>
                </a:cubicBezTo>
                <a:cubicBezTo>
                  <a:pt x="42"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3063670" y="3955279"/>
            <a:ext cx="332855" cy="328430"/>
          </a:xfrm>
          <a:custGeom>
            <a:avLst/>
            <a:gdLst>
              <a:gd name="T0" fmla="*/ 145 w 201"/>
              <a:gd name="T1" fmla="*/ 171 h 198"/>
              <a:gd name="T2" fmla="*/ 151 w 201"/>
              <a:gd name="T3" fmla="*/ 169 h 198"/>
              <a:gd name="T4" fmla="*/ 169 w 201"/>
              <a:gd name="T5" fmla="*/ 148 h 198"/>
              <a:gd name="T6" fmla="*/ 170 w 201"/>
              <a:gd name="T7" fmla="*/ 145 h 198"/>
              <a:gd name="T8" fmla="*/ 60 w 201"/>
              <a:gd name="T9" fmla="*/ 76 h 198"/>
              <a:gd name="T10" fmla="*/ 48 w 201"/>
              <a:gd name="T11" fmla="*/ 55 h 198"/>
              <a:gd name="T12" fmla="*/ 58 w 201"/>
              <a:gd name="T13" fmla="*/ 50 h 198"/>
              <a:gd name="T14" fmla="*/ 64 w 201"/>
              <a:gd name="T15" fmla="*/ 75 h 198"/>
              <a:gd name="T16" fmla="*/ 36 w 201"/>
              <a:gd name="T17" fmla="*/ 80 h 198"/>
              <a:gd name="T18" fmla="*/ 17 w 201"/>
              <a:gd name="T19" fmla="*/ 48 h 198"/>
              <a:gd name="T20" fmla="*/ 5 w 201"/>
              <a:gd name="T21" fmla="*/ 0 h 198"/>
              <a:gd name="T22" fmla="*/ 1 w 201"/>
              <a:gd name="T23" fmla="*/ 5 h 198"/>
              <a:gd name="T24" fmla="*/ 93 w 201"/>
              <a:gd name="T25" fmla="*/ 143 h 198"/>
              <a:gd name="T26" fmla="*/ 95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6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3 h 198"/>
              <a:gd name="T54" fmla="*/ 193 w 201"/>
              <a:gd name="T55" fmla="*/ 109 h 198"/>
              <a:gd name="T56" fmla="*/ 179 w 201"/>
              <a:gd name="T57" fmla="*/ 92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1"/>
                  <a:pt x="145" y="171"/>
                  <a:pt x="145" y="171"/>
                </a:cubicBezTo>
                <a:cubicBezTo>
                  <a:pt x="145" y="171"/>
                  <a:pt x="145" y="171"/>
                  <a:pt x="144" y="171"/>
                </a:cubicBezTo>
                <a:cubicBezTo>
                  <a:pt x="146" y="171"/>
                  <a:pt x="149" y="170"/>
                  <a:pt x="151" y="169"/>
                </a:cubicBezTo>
                <a:cubicBezTo>
                  <a:pt x="149" y="170"/>
                  <a:pt x="148" y="171"/>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4"/>
                  <a:pt x="52" y="72"/>
                </a:cubicBezTo>
                <a:cubicBezTo>
                  <a:pt x="47" y="68"/>
                  <a:pt x="48" y="62"/>
                  <a:pt x="48" y="55"/>
                </a:cubicBezTo>
                <a:cubicBezTo>
                  <a:pt x="48" y="55"/>
                  <a:pt x="48" y="55"/>
                  <a:pt x="48" y="55"/>
                </a:cubicBezTo>
                <a:cubicBezTo>
                  <a:pt x="50" y="52"/>
                  <a:pt x="54" y="50"/>
                  <a:pt x="58" y="50"/>
                </a:cubicBezTo>
                <a:cubicBezTo>
                  <a:pt x="62" y="50"/>
                  <a:pt x="67" y="52"/>
                  <a:pt x="70" y="56"/>
                </a:cubicBezTo>
                <a:cubicBezTo>
                  <a:pt x="74" y="62"/>
                  <a:pt x="71" y="72"/>
                  <a:pt x="64" y="75"/>
                </a:cubicBezTo>
                <a:cubicBezTo>
                  <a:pt x="63" y="75"/>
                  <a:pt x="62" y="76"/>
                  <a:pt x="60" y="76"/>
                </a:cubicBezTo>
                <a:moveTo>
                  <a:pt x="36" y="80"/>
                </a:moveTo>
                <a:cubicBezTo>
                  <a:pt x="28" y="70"/>
                  <a:pt x="20" y="57"/>
                  <a:pt x="15" y="44"/>
                </a:cubicBezTo>
                <a:cubicBezTo>
                  <a:pt x="16" y="45"/>
                  <a:pt x="17" y="47"/>
                  <a:pt x="17" y="48"/>
                </a:cubicBezTo>
                <a:cubicBezTo>
                  <a:pt x="23" y="59"/>
                  <a:pt x="29" y="70"/>
                  <a:pt x="36" y="80"/>
                </a:cubicBezTo>
                <a:moveTo>
                  <a:pt x="5" y="0"/>
                </a:moveTo>
                <a:cubicBezTo>
                  <a:pt x="3" y="0"/>
                  <a:pt x="1" y="2"/>
                  <a:pt x="1" y="4"/>
                </a:cubicBezTo>
                <a:cubicBezTo>
                  <a:pt x="1" y="4"/>
                  <a:pt x="1" y="5"/>
                  <a:pt x="1" y="5"/>
                </a:cubicBezTo>
                <a:cubicBezTo>
                  <a:pt x="0" y="32"/>
                  <a:pt x="13" y="59"/>
                  <a:pt x="28" y="80"/>
                </a:cubicBezTo>
                <a:cubicBezTo>
                  <a:pt x="45" y="102"/>
                  <a:pt x="68" y="131"/>
                  <a:pt x="93" y="143"/>
                </a:cubicBezTo>
                <a:cubicBezTo>
                  <a:pt x="93" y="144"/>
                  <a:pt x="93" y="144"/>
                  <a:pt x="93" y="144"/>
                </a:cubicBezTo>
                <a:cubicBezTo>
                  <a:pt x="93" y="151"/>
                  <a:pt x="94" y="158"/>
                  <a:pt x="95" y="165"/>
                </a:cubicBezTo>
                <a:cubicBezTo>
                  <a:pt x="95" y="171"/>
                  <a:pt x="95" y="177"/>
                  <a:pt x="97" y="183"/>
                </a:cubicBezTo>
                <a:cubicBezTo>
                  <a:pt x="97" y="184"/>
                  <a:pt x="98" y="184"/>
                  <a:pt x="98" y="184"/>
                </a:cubicBezTo>
                <a:cubicBezTo>
                  <a:pt x="98" y="184"/>
                  <a:pt x="99" y="184"/>
                  <a:pt x="99" y="184"/>
                </a:cubicBezTo>
                <a:cubicBezTo>
                  <a:pt x="102"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6"/>
                </a:cubicBezTo>
                <a:cubicBezTo>
                  <a:pt x="126" y="191"/>
                  <a:pt x="128" y="186"/>
                  <a:pt x="129" y="181"/>
                </a:cubicBezTo>
                <a:cubicBezTo>
                  <a:pt x="131" y="177"/>
                  <a:pt x="132" y="173"/>
                  <a:pt x="132" y="170"/>
                </a:cubicBezTo>
                <a:cubicBezTo>
                  <a:pt x="133" y="171"/>
                  <a:pt x="135" y="172"/>
                  <a:pt x="137" y="173"/>
                </a:cubicBezTo>
                <a:cubicBezTo>
                  <a:pt x="139" y="174"/>
                  <a:pt x="141" y="176"/>
                  <a:pt x="144" y="176"/>
                </a:cubicBezTo>
                <a:cubicBezTo>
                  <a:pt x="144" y="176"/>
                  <a:pt x="145" y="176"/>
                  <a:pt x="145" y="175"/>
                </a:cubicBezTo>
                <a:cubicBezTo>
                  <a:pt x="146" y="175"/>
                  <a:pt x="146" y="175"/>
                  <a:pt x="146" y="175"/>
                </a:cubicBezTo>
                <a:cubicBezTo>
                  <a:pt x="146" y="176"/>
                  <a:pt x="147" y="176"/>
                  <a:pt x="148" y="176"/>
                </a:cubicBezTo>
                <a:cubicBezTo>
                  <a:pt x="152" y="176"/>
                  <a:pt x="158" y="171"/>
                  <a:pt x="160" y="169"/>
                </a:cubicBezTo>
                <a:cubicBezTo>
                  <a:pt x="167" y="163"/>
                  <a:pt x="174" y="153"/>
                  <a:pt x="175" y="144"/>
                </a:cubicBezTo>
                <a:cubicBezTo>
                  <a:pt x="175" y="143"/>
                  <a:pt x="175" y="142"/>
                  <a:pt x="174" y="142"/>
                </a:cubicBezTo>
                <a:cubicBezTo>
                  <a:pt x="174" y="141"/>
                  <a:pt x="173" y="139"/>
                  <a:pt x="172" y="137"/>
                </a:cubicBezTo>
                <a:cubicBezTo>
                  <a:pt x="172" y="137"/>
                  <a:pt x="171" y="135"/>
                  <a:pt x="170" y="134"/>
                </a:cubicBezTo>
                <a:cubicBezTo>
                  <a:pt x="175" y="133"/>
                  <a:pt x="181" y="131"/>
                  <a:pt x="186" y="130"/>
                </a:cubicBezTo>
                <a:cubicBezTo>
                  <a:pt x="190" y="129"/>
                  <a:pt x="198" y="128"/>
                  <a:pt x="200" y="123"/>
                </a:cubicBezTo>
                <a:cubicBezTo>
                  <a:pt x="200" y="123"/>
                  <a:pt x="201" y="122"/>
                  <a:pt x="200" y="121"/>
                </a:cubicBezTo>
                <a:cubicBezTo>
                  <a:pt x="199" y="116"/>
                  <a:pt x="196" y="113"/>
                  <a:pt x="193" y="109"/>
                </a:cubicBezTo>
                <a:cubicBezTo>
                  <a:pt x="189" y="105"/>
                  <a:pt x="185" y="100"/>
                  <a:pt x="181" y="95"/>
                </a:cubicBezTo>
                <a:cubicBezTo>
                  <a:pt x="181" y="94"/>
                  <a:pt x="180" y="92"/>
                  <a:pt x="179" y="92"/>
                </a:cubicBezTo>
                <a:cubicBezTo>
                  <a:pt x="179" y="92"/>
                  <a:pt x="178" y="92"/>
                  <a:pt x="178" y="92"/>
                </a:cubicBezTo>
                <a:cubicBezTo>
                  <a:pt x="167" y="94"/>
                  <a:pt x="155" y="94"/>
                  <a:pt x="143" y="96"/>
                </a:cubicBezTo>
                <a:cubicBezTo>
                  <a:pt x="139" y="88"/>
                  <a:pt x="133" y="79"/>
                  <a:pt x="126" y="72"/>
                </a:cubicBezTo>
                <a:cubicBezTo>
                  <a:pt x="118" y="61"/>
                  <a:pt x="108" y="52"/>
                  <a:pt x="98" y="44"/>
                </a:cubicBezTo>
                <a:cubicBezTo>
                  <a:pt x="94" y="40"/>
                  <a:pt x="89" y="37"/>
                  <a:pt x="85" y="34"/>
                </a:cubicBezTo>
                <a:cubicBezTo>
                  <a:pt x="62" y="15"/>
                  <a:pt x="35" y="4"/>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3305344" y="4204035"/>
            <a:ext cx="140756" cy="106230"/>
          </a:xfrm>
          <a:custGeom>
            <a:avLst/>
            <a:gdLst>
              <a:gd name="T0" fmla="*/ 42 w 85"/>
              <a:gd name="T1" fmla="*/ 0 h 64"/>
              <a:gd name="T2" fmla="*/ 39 w 85"/>
              <a:gd name="T3" fmla="*/ 2 h 64"/>
              <a:gd name="T4" fmla="*/ 38 w 85"/>
              <a:gd name="T5" fmla="*/ 1 h 64"/>
              <a:gd name="T6" fmla="*/ 38 w 85"/>
              <a:gd name="T7" fmla="*/ 1 h 64"/>
              <a:gd name="T8" fmla="*/ 38 w 85"/>
              <a:gd name="T9" fmla="*/ 7 h 64"/>
              <a:gd name="T10" fmla="*/ 38 w 85"/>
              <a:gd name="T11" fmla="*/ 8 h 64"/>
              <a:gd name="T12" fmla="*/ 41 w 85"/>
              <a:gd name="T13" fmla="*/ 9 h 64"/>
              <a:gd name="T14" fmla="*/ 47 w 85"/>
              <a:gd name="T15" fmla="*/ 12 h 64"/>
              <a:gd name="T16" fmla="*/ 53 w 85"/>
              <a:gd name="T17" fmla="*/ 18 h 64"/>
              <a:gd name="T18" fmla="*/ 52 w 85"/>
              <a:gd name="T19" fmla="*/ 19 h 64"/>
              <a:gd name="T20" fmla="*/ 44 w 85"/>
              <a:gd name="T21" fmla="*/ 23 h 64"/>
              <a:gd name="T22" fmla="*/ 43 w 85"/>
              <a:gd name="T23" fmla="*/ 25 h 64"/>
              <a:gd name="T24" fmla="*/ 43 w 85"/>
              <a:gd name="T25" fmla="*/ 31 h 64"/>
              <a:gd name="T26" fmla="*/ 61 w 85"/>
              <a:gd name="T27" fmla="*/ 39 h 64"/>
              <a:gd name="T28" fmla="*/ 69 w 85"/>
              <a:gd name="T29" fmla="*/ 47 h 64"/>
              <a:gd name="T30" fmla="*/ 37 w 85"/>
              <a:gd name="T31" fmla="*/ 43 h 64"/>
              <a:gd name="T32" fmla="*/ 36 w 85"/>
              <a:gd name="T33" fmla="*/ 43 h 64"/>
              <a:gd name="T34" fmla="*/ 33 w 85"/>
              <a:gd name="T35" fmla="*/ 45 h 64"/>
              <a:gd name="T36" fmla="*/ 33 w 85"/>
              <a:gd name="T37" fmla="*/ 46 h 64"/>
              <a:gd name="T38" fmla="*/ 35 w 85"/>
              <a:gd name="T39" fmla="*/ 53 h 64"/>
              <a:gd name="T40" fmla="*/ 6 w 85"/>
              <a:gd name="T41" fmla="*/ 32 h 64"/>
              <a:gd name="T42" fmla="*/ 5 w 85"/>
              <a:gd name="T43" fmla="*/ 32 h 64"/>
              <a:gd name="T44" fmla="*/ 4 w 85"/>
              <a:gd name="T45" fmla="*/ 32 h 64"/>
              <a:gd name="T46" fmla="*/ 4 w 85"/>
              <a:gd name="T47" fmla="*/ 33 h 64"/>
              <a:gd name="T48" fmla="*/ 1 w 85"/>
              <a:gd name="T49" fmla="*/ 36 h 64"/>
              <a:gd name="T50" fmla="*/ 42 w 85"/>
              <a:gd name="T51" fmla="*/ 64 h 64"/>
              <a:gd name="T52" fmla="*/ 42 w 85"/>
              <a:gd name="T53" fmla="*/ 64 h 64"/>
              <a:gd name="T54" fmla="*/ 46 w 85"/>
              <a:gd name="T55" fmla="*/ 58 h 64"/>
              <a:gd name="T56" fmla="*/ 45 w 85"/>
              <a:gd name="T57" fmla="*/ 55 h 64"/>
              <a:gd name="T58" fmla="*/ 58 w 85"/>
              <a:gd name="T59" fmla="*/ 61 h 64"/>
              <a:gd name="T60" fmla="*/ 67 w 85"/>
              <a:gd name="T61" fmla="*/ 61 h 64"/>
              <a:gd name="T62" fmla="*/ 83 w 85"/>
              <a:gd name="T63" fmla="*/ 57 h 64"/>
              <a:gd name="T64" fmla="*/ 84 w 85"/>
              <a:gd name="T65" fmla="*/ 54 h 64"/>
              <a:gd name="T66" fmla="*/ 81 w 85"/>
              <a:gd name="T67" fmla="*/ 51 h 64"/>
              <a:gd name="T68" fmla="*/ 81 w 85"/>
              <a:gd name="T69" fmla="*/ 51 h 64"/>
              <a:gd name="T70" fmla="*/ 74 w 85"/>
              <a:gd name="T71" fmla="*/ 41 h 64"/>
              <a:gd name="T72" fmla="*/ 68 w 85"/>
              <a:gd name="T73" fmla="*/ 32 h 64"/>
              <a:gd name="T74" fmla="*/ 54 w 85"/>
              <a:gd name="T75" fmla="*/ 25 h 64"/>
              <a:gd name="T76" fmla="*/ 58 w 85"/>
              <a:gd name="T77" fmla="*/ 24 h 64"/>
              <a:gd name="T78" fmla="*/ 61 w 85"/>
              <a:gd name="T79" fmla="*/ 24 h 64"/>
              <a:gd name="T80" fmla="*/ 62 w 85"/>
              <a:gd name="T81" fmla="*/ 24 h 64"/>
              <a:gd name="T82" fmla="*/ 65 w 85"/>
              <a:gd name="T83" fmla="*/ 18 h 64"/>
              <a:gd name="T84" fmla="*/ 43 w 85"/>
              <a:gd name="T85" fmla="*/ 1 h 64"/>
              <a:gd name="T86" fmla="*/ 42 w 85"/>
              <a:gd name="T8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4">
                <a:moveTo>
                  <a:pt x="42" y="0"/>
                </a:moveTo>
                <a:cubicBezTo>
                  <a:pt x="41" y="0"/>
                  <a:pt x="40" y="1"/>
                  <a:pt x="39" y="2"/>
                </a:cubicBezTo>
                <a:cubicBezTo>
                  <a:pt x="38" y="1"/>
                  <a:pt x="38" y="1"/>
                  <a:pt x="38" y="1"/>
                </a:cubicBezTo>
                <a:cubicBezTo>
                  <a:pt x="38" y="1"/>
                  <a:pt x="38" y="1"/>
                  <a:pt x="38" y="1"/>
                </a:cubicBezTo>
                <a:cubicBezTo>
                  <a:pt x="35" y="1"/>
                  <a:pt x="35" y="7"/>
                  <a:pt x="38" y="7"/>
                </a:cubicBezTo>
                <a:cubicBezTo>
                  <a:pt x="38" y="8"/>
                  <a:pt x="38" y="8"/>
                  <a:pt x="38" y="8"/>
                </a:cubicBezTo>
                <a:cubicBezTo>
                  <a:pt x="39" y="8"/>
                  <a:pt x="40" y="9"/>
                  <a:pt x="41" y="9"/>
                </a:cubicBezTo>
                <a:cubicBezTo>
                  <a:pt x="43" y="10"/>
                  <a:pt x="45" y="11"/>
                  <a:pt x="47" y="12"/>
                </a:cubicBezTo>
                <a:cubicBezTo>
                  <a:pt x="49" y="13"/>
                  <a:pt x="51" y="15"/>
                  <a:pt x="53" y="18"/>
                </a:cubicBezTo>
                <a:cubicBezTo>
                  <a:pt x="53" y="18"/>
                  <a:pt x="52" y="18"/>
                  <a:pt x="52" y="19"/>
                </a:cubicBezTo>
                <a:cubicBezTo>
                  <a:pt x="49" y="20"/>
                  <a:pt x="47" y="21"/>
                  <a:pt x="44" y="23"/>
                </a:cubicBezTo>
                <a:cubicBezTo>
                  <a:pt x="43" y="23"/>
                  <a:pt x="43" y="24"/>
                  <a:pt x="43" y="25"/>
                </a:cubicBezTo>
                <a:cubicBezTo>
                  <a:pt x="41" y="26"/>
                  <a:pt x="41" y="29"/>
                  <a:pt x="43" y="31"/>
                </a:cubicBezTo>
                <a:cubicBezTo>
                  <a:pt x="49" y="34"/>
                  <a:pt x="55" y="35"/>
                  <a:pt x="61" y="39"/>
                </a:cubicBezTo>
                <a:cubicBezTo>
                  <a:pt x="64" y="42"/>
                  <a:pt x="66" y="44"/>
                  <a:pt x="69" y="47"/>
                </a:cubicBezTo>
                <a:cubicBezTo>
                  <a:pt x="58" y="46"/>
                  <a:pt x="47" y="47"/>
                  <a:pt x="37" y="43"/>
                </a:cubicBezTo>
                <a:cubicBezTo>
                  <a:pt x="37" y="43"/>
                  <a:pt x="36" y="43"/>
                  <a:pt x="36" y="43"/>
                </a:cubicBezTo>
                <a:cubicBezTo>
                  <a:pt x="35" y="43"/>
                  <a:pt x="34" y="44"/>
                  <a:pt x="33" y="45"/>
                </a:cubicBezTo>
                <a:cubicBezTo>
                  <a:pt x="33" y="45"/>
                  <a:pt x="33" y="46"/>
                  <a:pt x="33" y="46"/>
                </a:cubicBezTo>
                <a:cubicBezTo>
                  <a:pt x="33" y="49"/>
                  <a:pt x="34" y="51"/>
                  <a:pt x="35" y="53"/>
                </a:cubicBezTo>
                <a:cubicBezTo>
                  <a:pt x="23" y="49"/>
                  <a:pt x="11" y="45"/>
                  <a:pt x="6" y="32"/>
                </a:cubicBezTo>
                <a:cubicBezTo>
                  <a:pt x="6" y="32"/>
                  <a:pt x="6" y="32"/>
                  <a:pt x="5" y="32"/>
                </a:cubicBezTo>
                <a:cubicBezTo>
                  <a:pt x="5" y="32"/>
                  <a:pt x="4" y="32"/>
                  <a:pt x="4" y="32"/>
                </a:cubicBezTo>
                <a:cubicBezTo>
                  <a:pt x="4" y="33"/>
                  <a:pt x="4" y="33"/>
                  <a:pt x="4" y="33"/>
                </a:cubicBezTo>
                <a:cubicBezTo>
                  <a:pt x="2" y="33"/>
                  <a:pt x="1" y="34"/>
                  <a:pt x="1" y="36"/>
                </a:cubicBezTo>
                <a:cubicBezTo>
                  <a:pt x="0" y="58"/>
                  <a:pt x="26" y="61"/>
                  <a:pt x="42" y="64"/>
                </a:cubicBezTo>
                <a:cubicBezTo>
                  <a:pt x="42" y="64"/>
                  <a:pt x="42" y="64"/>
                  <a:pt x="42" y="64"/>
                </a:cubicBezTo>
                <a:cubicBezTo>
                  <a:pt x="46" y="64"/>
                  <a:pt x="48" y="61"/>
                  <a:pt x="46" y="58"/>
                </a:cubicBezTo>
                <a:cubicBezTo>
                  <a:pt x="46" y="57"/>
                  <a:pt x="45" y="56"/>
                  <a:pt x="45" y="55"/>
                </a:cubicBezTo>
                <a:cubicBezTo>
                  <a:pt x="49" y="57"/>
                  <a:pt x="53" y="59"/>
                  <a:pt x="58" y="61"/>
                </a:cubicBezTo>
                <a:cubicBezTo>
                  <a:pt x="61" y="61"/>
                  <a:pt x="64" y="61"/>
                  <a:pt x="67" y="61"/>
                </a:cubicBezTo>
                <a:cubicBezTo>
                  <a:pt x="73" y="61"/>
                  <a:pt x="78" y="60"/>
                  <a:pt x="83" y="57"/>
                </a:cubicBezTo>
                <a:cubicBezTo>
                  <a:pt x="85" y="57"/>
                  <a:pt x="85" y="55"/>
                  <a:pt x="84" y="54"/>
                </a:cubicBezTo>
                <a:cubicBezTo>
                  <a:pt x="83" y="53"/>
                  <a:pt x="82" y="52"/>
                  <a:pt x="81" y="51"/>
                </a:cubicBezTo>
                <a:cubicBezTo>
                  <a:pt x="81" y="51"/>
                  <a:pt x="81" y="51"/>
                  <a:pt x="81" y="51"/>
                </a:cubicBezTo>
                <a:cubicBezTo>
                  <a:pt x="79" y="47"/>
                  <a:pt x="77" y="44"/>
                  <a:pt x="74" y="41"/>
                </a:cubicBezTo>
                <a:cubicBezTo>
                  <a:pt x="72" y="38"/>
                  <a:pt x="70" y="35"/>
                  <a:pt x="68" y="32"/>
                </a:cubicBezTo>
                <a:cubicBezTo>
                  <a:pt x="64" y="29"/>
                  <a:pt x="59" y="26"/>
                  <a:pt x="54" y="25"/>
                </a:cubicBezTo>
                <a:cubicBezTo>
                  <a:pt x="55" y="24"/>
                  <a:pt x="56" y="24"/>
                  <a:pt x="58" y="24"/>
                </a:cubicBezTo>
                <a:cubicBezTo>
                  <a:pt x="59" y="24"/>
                  <a:pt x="60" y="24"/>
                  <a:pt x="61" y="24"/>
                </a:cubicBezTo>
                <a:cubicBezTo>
                  <a:pt x="62" y="24"/>
                  <a:pt x="62" y="24"/>
                  <a:pt x="62" y="24"/>
                </a:cubicBezTo>
                <a:cubicBezTo>
                  <a:pt x="65" y="24"/>
                  <a:pt x="66" y="20"/>
                  <a:pt x="65" y="18"/>
                </a:cubicBezTo>
                <a:cubicBezTo>
                  <a:pt x="61" y="9"/>
                  <a:pt x="52" y="3"/>
                  <a:pt x="43" y="1"/>
                </a:cubicBezTo>
                <a:cubicBezTo>
                  <a:pt x="43"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312974" y="3201043"/>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4" y="0"/>
                  <a:pt x="0" y="5"/>
                  <a:pt x="0" y="11"/>
                </a:cubicBezTo>
                <a:cubicBezTo>
                  <a:pt x="0" y="13"/>
                  <a:pt x="0" y="14"/>
                  <a:pt x="0" y="16"/>
                </a:cubicBezTo>
                <a:cubicBezTo>
                  <a:pt x="2" y="21"/>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noEditPoints="1"/>
          </p:cNvSpPr>
          <p:nvPr/>
        </p:nvSpPr>
        <p:spPr bwMode="auto">
          <a:xfrm>
            <a:off x="2197006" y="3047894"/>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2 h 184"/>
              <a:gd name="T14" fmla="*/ 210 w 223"/>
              <a:gd name="T15" fmla="*/ 169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70 h 184"/>
              <a:gd name="T58" fmla="*/ 105 w 223"/>
              <a:gd name="T59" fmla="*/ 97 h 184"/>
              <a:gd name="T60" fmla="*/ 82 w 223"/>
              <a:gd name="T61" fmla="*/ 78 h 184"/>
              <a:gd name="T62" fmla="*/ 152 w 223"/>
              <a:gd name="T63" fmla="*/ 8 h 184"/>
              <a:gd name="T64" fmla="*/ 213 w 223"/>
              <a:gd name="T65" fmla="*/ 34 h 184"/>
              <a:gd name="T66" fmla="*/ 169 w 223"/>
              <a:gd name="T67" fmla="*/ 90 h 184"/>
              <a:gd name="T68" fmla="*/ 145 w 223"/>
              <a:gd name="T69" fmla="*/ 85 h 184"/>
              <a:gd name="T70" fmla="*/ 148 w 223"/>
              <a:gd name="T71" fmla="*/ 0 h 184"/>
              <a:gd name="T72" fmla="*/ 78 w 223"/>
              <a:gd name="T73" fmla="*/ 46 h 184"/>
              <a:gd name="T74" fmla="*/ 4 w 223"/>
              <a:gd name="T75" fmla="*/ 6 h 184"/>
              <a:gd name="T76" fmla="*/ 14 w 223"/>
              <a:gd name="T77" fmla="*/ 80 h 184"/>
              <a:gd name="T78" fmla="*/ 7 w 223"/>
              <a:gd name="T79" fmla="*/ 159 h 184"/>
              <a:gd name="T80" fmla="*/ 8 w 223"/>
              <a:gd name="T81" fmla="*/ 160 h 184"/>
              <a:gd name="T82" fmla="*/ 8 w 223"/>
              <a:gd name="T83" fmla="*/ 160 h 184"/>
              <a:gd name="T84" fmla="*/ 72 w 223"/>
              <a:gd name="T85" fmla="*/ 180 h 184"/>
              <a:gd name="T86" fmla="*/ 79 w 223"/>
              <a:gd name="T87" fmla="*/ 184 h 184"/>
              <a:gd name="T88" fmla="*/ 88 w 223"/>
              <a:gd name="T89" fmla="*/ 182 h 184"/>
              <a:gd name="T90" fmla="*/ 148 w 223"/>
              <a:gd name="T91" fmla="*/ 159 h 184"/>
              <a:gd name="T92" fmla="*/ 150 w 223"/>
              <a:gd name="T93" fmla="*/ 160 h 184"/>
              <a:gd name="T94" fmla="*/ 172 w 223"/>
              <a:gd name="T95" fmla="*/ 166 h 184"/>
              <a:gd name="T96" fmla="*/ 215 w 223"/>
              <a:gd name="T97" fmla="*/ 176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8"/>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9"/>
                </a:cubicBezTo>
                <a:cubicBezTo>
                  <a:pt x="78" y="150"/>
                  <a:pt x="76" y="162"/>
                  <a:pt x="76" y="174"/>
                </a:cubicBezTo>
                <a:moveTo>
                  <a:pt x="152" y="156"/>
                </a:moveTo>
                <a:cubicBezTo>
                  <a:pt x="149" y="134"/>
                  <a:pt x="146" y="113"/>
                  <a:pt x="145" y="91"/>
                </a:cubicBezTo>
                <a:cubicBezTo>
                  <a:pt x="154" y="93"/>
                  <a:pt x="162" y="96"/>
                  <a:pt x="171" y="98"/>
                </a:cubicBezTo>
                <a:cubicBezTo>
                  <a:pt x="180" y="101"/>
                  <a:pt x="189" y="101"/>
                  <a:pt x="199" y="102"/>
                </a:cubicBezTo>
                <a:cubicBezTo>
                  <a:pt x="199" y="103"/>
                  <a:pt x="199" y="105"/>
                  <a:pt x="199" y="107"/>
                </a:cubicBezTo>
                <a:cubicBezTo>
                  <a:pt x="198" y="125"/>
                  <a:pt x="200" y="151"/>
                  <a:pt x="210" y="169"/>
                </a:cubicBezTo>
                <a:cubicBezTo>
                  <a:pt x="197" y="165"/>
                  <a:pt x="165" y="156"/>
                  <a:pt x="152" y="156"/>
                </a:cubicBezTo>
                <a:cubicBezTo>
                  <a:pt x="152" y="156"/>
                  <a:pt x="152" y="156"/>
                  <a:pt x="152" y="156"/>
                </a:cubicBezTo>
                <a:moveTo>
                  <a:pt x="82" y="177"/>
                </a:moveTo>
                <a:cubicBezTo>
                  <a:pt x="83" y="167"/>
                  <a:pt x="84" y="158"/>
                  <a:pt x="84" y="148"/>
                </a:cubicBezTo>
                <a:cubicBezTo>
                  <a:pt x="84" y="142"/>
                  <a:pt x="84" y="134"/>
                  <a:pt x="83" y="128"/>
                </a:cubicBezTo>
                <a:cubicBezTo>
                  <a:pt x="93" y="127"/>
                  <a:pt x="103" y="120"/>
                  <a:pt x="106" y="109"/>
                </a:cubicBezTo>
                <a:cubicBezTo>
                  <a:pt x="107" y="107"/>
                  <a:pt x="107" y="104"/>
                  <a:pt x="107" y="101"/>
                </a:cubicBezTo>
                <a:cubicBezTo>
                  <a:pt x="112" y="100"/>
                  <a:pt x="116" y="98"/>
                  <a:pt x="121" y="96"/>
                </a:cubicBezTo>
                <a:cubicBezTo>
                  <a:pt x="127" y="94"/>
                  <a:pt x="133" y="93"/>
                  <a:pt x="138" y="91"/>
                </a:cubicBezTo>
                <a:cubicBezTo>
                  <a:pt x="139" y="113"/>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59" y="102"/>
                  <a:pt x="60" y="101"/>
                </a:cubicBezTo>
                <a:cubicBezTo>
                  <a:pt x="60" y="101"/>
                  <a:pt x="60" y="100"/>
                  <a:pt x="60" y="100"/>
                </a:cubicBezTo>
                <a:cubicBezTo>
                  <a:pt x="61" y="89"/>
                  <a:pt x="70" y="85"/>
                  <a:pt x="79" y="82"/>
                </a:cubicBezTo>
                <a:cubicBezTo>
                  <a:pt x="80" y="82"/>
                  <a:pt x="80" y="82"/>
                  <a:pt x="80" y="82"/>
                </a:cubicBezTo>
                <a:cubicBezTo>
                  <a:pt x="86" y="86"/>
                  <a:pt x="92" y="88"/>
                  <a:pt x="97" y="95"/>
                </a:cubicBezTo>
                <a:cubicBezTo>
                  <a:pt x="100" y="99"/>
                  <a:pt x="100" y="104"/>
                  <a:pt x="99" y="109"/>
                </a:cubicBezTo>
                <a:cubicBezTo>
                  <a:pt x="97" y="117"/>
                  <a:pt x="87" y="121"/>
                  <a:pt x="79" y="122"/>
                </a:cubicBezTo>
                <a:cubicBezTo>
                  <a:pt x="79" y="122"/>
                  <a:pt x="79" y="122"/>
                  <a:pt x="78" y="122"/>
                </a:cubicBezTo>
                <a:moveTo>
                  <a:pt x="55" y="95"/>
                </a:moveTo>
                <a:cubicBezTo>
                  <a:pt x="49" y="93"/>
                  <a:pt x="42" y="93"/>
                  <a:pt x="37" y="91"/>
                </a:cubicBezTo>
                <a:cubicBezTo>
                  <a:pt x="33" y="91"/>
                  <a:pt x="29" y="90"/>
                  <a:pt x="25" y="88"/>
                </a:cubicBezTo>
                <a:cubicBezTo>
                  <a:pt x="24" y="88"/>
                  <a:pt x="23" y="87"/>
                  <a:pt x="22" y="87"/>
                </a:cubicBezTo>
                <a:cubicBezTo>
                  <a:pt x="21" y="62"/>
                  <a:pt x="16" y="38"/>
                  <a:pt x="9" y="14"/>
                </a:cubicBezTo>
                <a:cubicBezTo>
                  <a:pt x="18" y="20"/>
                  <a:pt x="28" y="25"/>
                  <a:pt x="37" y="30"/>
                </a:cubicBezTo>
                <a:cubicBezTo>
                  <a:pt x="50" y="37"/>
                  <a:pt x="61" y="46"/>
                  <a:pt x="74" y="52"/>
                </a:cubicBezTo>
                <a:cubicBezTo>
                  <a:pt x="74" y="55"/>
                  <a:pt x="75" y="60"/>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70"/>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4"/>
                  <a:pt x="152" y="8"/>
                </a:cubicBezTo>
                <a:cubicBezTo>
                  <a:pt x="157" y="15"/>
                  <a:pt x="170" y="20"/>
                  <a:pt x="176" y="23"/>
                </a:cubicBezTo>
                <a:cubicBezTo>
                  <a:pt x="187" y="30"/>
                  <a:pt x="200" y="34"/>
                  <a:pt x="213" y="34"/>
                </a:cubicBezTo>
                <a:cubicBezTo>
                  <a:pt x="205" y="55"/>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4" y="5"/>
                  <a:pt x="123" y="16"/>
                  <a:pt x="111" y="24"/>
                </a:cubicBezTo>
                <a:cubicBezTo>
                  <a:pt x="99" y="31"/>
                  <a:pt x="89" y="37"/>
                  <a:pt x="78" y="46"/>
                </a:cubicBezTo>
                <a:cubicBezTo>
                  <a:pt x="56" y="32"/>
                  <a:pt x="32" y="18"/>
                  <a:pt x="8" y="9"/>
                </a:cubicBezTo>
                <a:cubicBezTo>
                  <a:pt x="7" y="7"/>
                  <a:pt x="6" y="6"/>
                  <a:pt x="4" y="6"/>
                </a:cubicBezTo>
                <a:cubicBezTo>
                  <a:pt x="2" y="6"/>
                  <a:pt x="0" y="8"/>
                  <a:pt x="0" y="11"/>
                </a:cubicBezTo>
                <a:cubicBezTo>
                  <a:pt x="5" y="34"/>
                  <a:pt x="11" y="56"/>
                  <a:pt x="14" y="80"/>
                </a:cubicBezTo>
                <a:cubicBezTo>
                  <a:pt x="16" y="103"/>
                  <a:pt x="17" y="135"/>
                  <a:pt x="8" y="156"/>
                </a:cubicBezTo>
                <a:cubicBezTo>
                  <a:pt x="7" y="157"/>
                  <a:pt x="7" y="159"/>
                  <a:pt x="7" y="159"/>
                </a:cubicBezTo>
                <a:cubicBezTo>
                  <a:pt x="7" y="160"/>
                  <a:pt x="7" y="160"/>
                  <a:pt x="7" y="160"/>
                </a:cubicBezTo>
                <a:cubicBezTo>
                  <a:pt x="8" y="160"/>
                  <a:pt x="8" y="160"/>
                  <a:pt x="8" y="160"/>
                </a:cubicBezTo>
                <a:cubicBezTo>
                  <a:pt x="8" y="160"/>
                  <a:pt x="8" y="160"/>
                  <a:pt x="8" y="160"/>
                </a:cubicBezTo>
                <a:cubicBezTo>
                  <a:pt x="8" y="160"/>
                  <a:pt x="8" y="160"/>
                  <a:pt x="8" y="160"/>
                </a:cubicBezTo>
                <a:cubicBezTo>
                  <a:pt x="20" y="164"/>
                  <a:pt x="31" y="166"/>
                  <a:pt x="43" y="168"/>
                </a:cubicBezTo>
                <a:cubicBezTo>
                  <a:pt x="53" y="170"/>
                  <a:pt x="63" y="176"/>
                  <a:pt x="72" y="180"/>
                </a:cubicBezTo>
                <a:cubicBezTo>
                  <a:pt x="73" y="182"/>
                  <a:pt x="75" y="183"/>
                  <a:pt x="77" y="184"/>
                </a:cubicBezTo>
                <a:cubicBezTo>
                  <a:pt x="77" y="184"/>
                  <a:pt x="78" y="184"/>
                  <a:pt x="79" y="184"/>
                </a:cubicBezTo>
                <a:cubicBezTo>
                  <a:pt x="80" y="184"/>
                  <a:pt x="80" y="184"/>
                  <a:pt x="80" y="184"/>
                </a:cubicBezTo>
                <a:cubicBezTo>
                  <a:pt x="83" y="184"/>
                  <a:pt x="86" y="183"/>
                  <a:pt x="88" y="182"/>
                </a:cubicBezTo>
                <a:cubicBezTo>
                  <a:pt x="107" y="172"/>
                  <a:pt x="128" y="167"/>
                  <a:pt x="148" y="160"/>
                </a:cubicBezTo>
                <a:cubicBezTo>
                  <a:pt x="148" y="159"/>
                  <a:pt x="148" y="159"/>
                  <a:pt x="148" y="159"/>
                </a:cubicBezTo>
                <a:cubicBezTo>
                  <a:pt x="149" y="160"/>
                  <a:pt x="149" y="160"/>
                  <a:pt x="149" y="160"/>
                </a:cubicBezTo>
                <a:cubicBezTo>
                  <a:pt x="150" y="160"/>
                  <a:pt x="150" y="160"/>
                  <a:pt x="150" y="160"/>
                </a:cubicBezTo>
                <a:cubicBezTo>
                  <a:pt x="150" y="160"/>
                  <a:pt x="150" y="160"/>
                  <a:pt x="150" y="160"/>
                </a:cubicBezTo>
                <a:cubicBezTo>
                  <a:pt x="158" y="162"/>
                  <a:pt x="165" y="164"/>
                  <a:pt x="172" y="166"/>
                </a:cubicBezTo>
                <a:cubicBezTo>
                  <a:pt x="185" y="170"/>
                  <a:pt x="200" y="176"/>
                  <a:pt x="214" y="176"/>
                </a:cubicBezTo>
                <a:cubicBezTo>
                  <a:pt x="215" y="176"/>
                  <a:pt x="215" y="176"/>
                  <a:pt x="215" y="176"/>
                </a:cubicBezTo>
                <a:cubicBezTo>
                  <a:pt x="216" y="176"/>
                  <a:pt x="216" y="176"/>
                  <a:pt x="216" y="176"/>
                </a:cubicBezTo>
                <a:cubicBezTo>
                  <a:pt x="216" y="176"/>
                  <a:pt x="216" y="176"/>
                  <a:pt x="217" y="176"/>
                </a:cubicBezTo>
                <a:cubicBezTo>
                  <a:pt x="217" y="176"/>
                  <a:pt x="218" y="176"/>
                  <a:pt x="218" y="175"/>
                </a:cubicBezTo>
                <a:cubicBezTo>
                  <a:pt x="218" y="174"/>
                  <a:pt x="218" y="174"/>
                  <a:pt x="218" y="174"/>
                </a:cubicBezTo>
                <a:cubicBezTo>
                  <a:pt x="218" y="173"/>
                  <a:pt x="218" y="171"/>
                  <a:pt x="216" y="170"/>
                </a:cubicBezTo>
                <a:cubicBezTo>
                  <a:pt x="203" y="125"/>
                  <a:pt x="199" y="78"/>
                  <a:pt x="221" y="34"/>
                </a:cubicBezTo>
                <a:cubicBezTo>
                  <a:pt x="223" y="32"/>
                  <a:pt x="221" y="30"/>
                  <a:pt x="220" y="29"/>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5243165" y="3579046"/>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3"/>
                  <a:pt x="0" y="14"/>
                  <a:pt x="0" y="16"/>
                </a:cubicBezTo>
                <a:cubicBezTo>
                  <a:pt x="2" y="20"/>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5127196" y="3425897"/>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1 h 184"/>
              <a:gd name="T14" fmla="*/ 210 w 223"/>
              <a:gd name="T15" fmla="*/ 168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5 w 223"/>
              <a:gd name="T59" fmla="*/ 97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8 w 223"/>
              <a:gd name="T73" fmla="*/ 45 h 184"/>
              <a:gd name="T74" fmla="*/ 4 w 223"/>
              <a:gd name="T75" fmla="*/ 6 h 184"/>
              <a:gd name="T76" fmla="*/ 14 w 223"/>
              <a:gd name="T77" fmla="*/ 80 h 184"/>
              <a:gd name="T78" fmla="*/ 7 w 223"/>
              <a:gd name="T79" fmla="*/ 159 h 184"/>
              <a:gd name="T80" fmla="*/ 8 w 223"/>
              <a:gd name="T81" fmla="*/ 160 h 184"/>
              <a:gd name="T82" fmla="*/ 9 w 223"/>
              <a:gd name="T83" fmla="*/ 160 h 184"/>
              <a:gd name="T84" fmla="*/ 72 w 223"/>
              <a:gd name="T85" fmla="*/ 180 h 184"/>
              <a:gd name="T86" fmla="*/ 79 w 223"/>
              <a:gd name="T87" fmla="*/ 184 h 184"/>
              <a:gd name="T88" fmla="*/ 89 w 223"/>
              <a:gd name="T89" fmla="*/ 182 h 184"/>
              <a:gd name="T90" fmla="*/ 148 w 223"/>
              <a:gd name="T91" fmla="*/ 159 h 184"/>
              <a:gd name="T92" fmla="*/ 150 w 223"/>
              <a:gd name="T93" fmla="*/ 160 h 184"/>
              <a:gd name="T94" fmla="*/ 172 w 223"/>
              <a:gd name="T95" fmla="*/ 166 h 184"/>
              <a:gd name="T96" fmla="*/ 215 w 223"/>
              <a:gd name="T97" fmla="*/ 175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7"/>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8"/>
                </a:cubicBezTo>
                <a:cubicBezTo>
                  <a:pt x="78" y="150"/>
                  <a:pt x="76" y="162"/>
                  <a:pt x="76" y="174"/>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7"/>
                </a:cubicBezTo>
                <a:cubicBezTo>
                  <a:pt x="198" y="125"/>
                  <a:pt x="200" y="151"/>
                  <a:pt x="210" y="168"/>
                </a:cubicBezTo>
                <a:cubicBezTo>
                  <a:pt x="197" y="165"/>
                  <a:pt x="165" y="156"/>
                  <a:pt x="152" y="156"/>
                </a:cubicBezTo>
                <a:cubicBezTo>
                  <a:pt x="152" y="156"/>
                  <a:pt x="152" y="156"/>
                  <a:pt x="152" y="156"/>
                </a:cubicBezTo>
                <a:moveTo>
                  <a:pt x="82" y="177"/>
                </a:moveTo>
                <a:cubicBezTo>
                  <a:pt x="83" y="167"/>
                  <a:pt x="84" y="157"/>
                  <a:pt x="84" y="148"/>
                </a:cubicBezTo>
                <a:cubicBezTo>
                  <a:pt x="84" y="142"/>
                  <a:pt x="84" y="134"/>
                  <a:pt x="83" y="128"/>
                </a:cubicBezTo>
                <a:cubicBezTo>
                  <a:pt x="93" y="127"/>
                  <a:pt x="104" y="120"/>
                  <a:pt x="106" y="109"/>
                </a:cubicBezTo>
                <a:cubicBezTo>
                  <a:pt x="107" y="107"/>
                  <a:pt x="107" y="104"/>
                  <a:pt x="107" y="101"/>
                </a:cubicBezTo>
                <a:cubicBezTo>
                  <a:pt x="112" y="99"/>
                  <a:pt x="117" y="97"/>
                  <a:pt x="121" y="96"/>
                </a:cubicBezTo>
                <a:cubicBezTo>
                  <a:pt x="127" y="94"/>
                  <a:pt x="133" y="93"/>
                  <a:pt x="138" y="91"/>
                </a:cubicBezTo>
                <a:cubicBezTo>
                  <a:pt x="139" y="112"/>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60" y="102"/>
                  <a:pt x="60" y="101"/>
                </a:cubicBezTo>
                <a:cubicBezTo>
                  <a:pt x="60" y="101"/>
                  <a:pt x="60" y="100"/>
                  <a:pt x="60" y="100"/>
                </a:cubicBezTo>
                <a:cubicBezTo>
                  <a:pt x="61" y="89"/>
                  <a:pt x="70" y="85"/>
                  <a:pt x="79" y="81"/>
                </a:cubicBezTo>
                <a:cubicBezTo>
                  <a:pt x="80" y="82"/>
                  <a:pt x="80" y="82"/>
                  <a:pt x="80" y="82"/>
                </a:cubicBezTo>
                <a:cubicBezTo>
                  <a:pt x="86" y="86"/>
                  <a:pt x="92" y="88"/>
                  <a:pt x="97" y="94"/>
                </a:cubicBezTo>
                <a:cubicBezTo>
                  <a:pt x="100" y="98"/>
                  <a:pt x="100" y="104"/>
                  <a:pt x="99" y="109"/>
                </a:cubicBezTo>
                <a:cubicBezTo>
                  <a:pt x="97" y="117"/>
                  <a:pt x="87" y="121"/>
                  <a:pt x="79" y="121"/>
                </a:cubicBezTo>
                <a:cubicBezTo>
                  <a:pt x="79" y="122"/>
                  <a:pt x="79" y="122"/>
                  <a:pt x="78" y="122"/>
                </a:cubicBezTo>
                <a:moveTo>
                  <a:pt x="55" y="95"/>
                </a:moveTo>
                <a:cubicBezTo>
                  <a:pt x="49" y="93"/>
                  <a:pt x="42" y="92"/>
                  <a:pt x="37" y="91"/>
                </a:cubicBezTo>
                <a:cubicBezTo>
                  <a:pt x="33" y="90"/>
                  <a:pt x="29" y="89"/>
                  <a:pt x="25" y="88"/>
                </a:cubicBezTo>
                <a:cubicBezTo>
                  <a:pt x="24" y="88"/>
                  <a:pt x="23" y="87"/>
                  <a:pt x="22" y="87"/>
                </a:cubicBezTo>
                <a:cubicBezTo>
                  <a:pt x="21" y="62"/>
                  <a:pt x="16" y="37"/>
                  <a:pt x="9" y="14"/>
                </a:cubicBezTo>
                <a:cubicBezTo>
                  <a:pt x="18" y="20"/>
                  <a:pt x="28" y="25"/>
                  <a:pt x="37" y="30"/>
                </a:cubicBezTo>
                <a:cubicBezTo>
                  <a:pt x="50" y="37"/>
                  <a:pt x="61" y="45"/>
                  <a:pt x="74" y="51"/>
                </a:cubicBezTo>
                <a:cubicBezTo>
                  <a:pt x="74" y="55"/>
                  <a:pt x="75" y="59"/>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5" y="5"/>
                  <a:pt x="124" y="16"/>
                  <a:pt x="111" y="24"/>
                </a:cubicBezTo>
                <a:cubicBezTo>
                  <a:pt x="99" y="31"/>
                  <a:pt x="89" y="37"/>
                  <a:pt x="78" y="45"/>
                </a:cubicBezTo>
                <a:cubicBezTo>
                  <a:pt x="56" y="32"/>
                  <a:pt x="32" y="18"/>
                  <a:pt x="8" y="8"/>
                </a:cubicBezTo>
                <a:cubicBezTo>
                  <a:pt x="7" y="7"/>
                  <a:pt x="6" y="6"/>
                  <a:pt x="4" y="6"/>
                </a:cubicBezTo>
                <a:cubicBezTo>
                  <a:pt x="2" y="6"/>
                  <a:pt x="0" y="8"/>
                  <a:pt x="0" y="11"/>
                </a:cubicBezTo>
                <a:cubicBezTo>
                  <a:pt x="5" y="34"/>
                  <a:pt x="11" y="56"/>
                  <a:pt x="14" y="80"/>
                </a:cubicBezTo>
                <a:cubicBezTo>
                  <a:pt x="16" y="103"/>
                  <a:pt x="17" y="135"/>
                  <a:pt x="8" y="156"/>
                </a:cubicBezTo>
                <a:cubicBezTo>
                  <a:pt x="7" y="157"/>
                  <a:pt x="7" y="158"/>
                  <a:pt x="7"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1" y="166"/>
                  <a:pt x="43" y="168"/>
                </a:cubicBezTo>
                <a:cubicBezTo>
                  <a:pt x="53" y="170"/>
                  <a:pt x="63" y="176"/>
                  <a:pt x="72" y="180"/>
                </a:cubicBezTo>
                <a:cubicBezTo>
                  <a:pt x="73" y="182"/>
                  <a:pt x="75" y="183"/>
                  <a:pt x="77" y="183"/>
                </a:cubicBezTo>
                <a:cubicBezTo>
                  <a:pt x="77" y="184"/>
                  <a:pt x="78" y="184"/>
                  <a:pt x="79" y="184"/>
                </a:cubicBezTo>
                <a:cubicBezTo>
                  <a:pt x="80" y="184"/>
                  <a:pt x="80" y="184"/>
                  <a:pt x="80" y="184"/>
                </a:cubicBezTo>
                <a:cubicBezTo>
                  <a:pt x="83" y="184"/>
                  <a:pt x="86" y="183"/>
                  <a:pt x="89" y="182"/>
                </a:cubicBezTo>
                <a:cubicBezTo>
                  <a:pt x="107" y="172"/>
                  <a:pt x="128" y="167"/>
                  <a:pt x="148" y="160"/>
                </a:cubicBezTo>
                <a:cubicBezTo>
                  <a:pt x="148" y="159"/>
                  <a:pt x="148" y="159"/>
                  <a:pt x="148" y="159"/>
                </a:cubicBezTo>
                <a:cubicBezTo>
                  <a:pt x="149" y="159"/>
                  <a:pt x="149" y="159"/>
                  <a:pt x="149" y="159"/>
                </a:cubicBezTo>
                <a:cubicBezTo>
                  <a:pt x="150" y="160"/>
                  <a:pt x="150" y="160"/>
                  <a:pt x="150" y="160"/>
                </a:cubicBezTo>
                <a:cubicBezTo>
                  <a:pt x="150" y="160"/>
                  <a:pt x="150" y="160"/>
                  <a:pt x="151" y="160"/>
                </a:cubicBezTo>
                <a:cubicBezTo>
                  <a:pt x="158" y="162"/>
                  <a:pt x="165" y="164"/>
                  <a:pt x="172" y="166"/>
                </a:cubicBezTo>
                <a:cubicBezTo>
                  <a:pt x="185" y="170"/>
                  <a:pt x="200" y="175"/>
                  <a:pt x="214" y="175"/>
                </a:cubicBezTo>
                <a:cubicBezTo>
                  <a:pt x="215" y="175"/>
                  <a:pt x="215" y="175"/>
                  <a:pt x="215" y="175"/>
                </a:cubicBezTo>
                <a:cubicBezTo>
                  <a:pt x="216" y="176"/>
                  <a:pt x="216" y="176"/>
                  <a:pt x="216" y="176"/>
                </a:cubicBezTo>
                <a:cubicBezTo>
                  <a:pt x="216" y="176"/>
                  <a:pt x="216" y="176"/>
                  <a:pt x="217" y="176"/>
                </a:cubicBezTo>
                <a:cubicBezTo>
                  <a:pt x="217" y="176"/>
                  <a:pt x="218" y="175"/>
                  <a:pt x="218" y="175"/>
                </a:cubicBezTo>
                <a:cubicBezTo>
                  <a:pt x="218" y="174"/>
                  <a:pt x="218" y="174"/>
                  <a:pt x="218" y="174"/>
                </a:cubicBezTo>
                <a:cubicBezTo>
                  <a:pt x="219" y="173"/>
                  <a:pt x="218" y="171"/>
                  <a:pt x="217" y="170"/>
                </a:cubicBezTo>
                <a:cubicBezTo>
                  <a:pt x="203" y="124"/>
                  <a:pt x="199" y="78"/>
                  <a:pt x="221" y="34"/>
                </a:cubicBezTo>
                <a:cubicBezTo>
                  <a:pt x="223" y="32"/>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4252565" y="2682284"/>
            <a:ext cx="38066" cy="39837"/>
          </a:xfrm>
          <a:custGeom>
            <a:avLst/>
            <a:gdLst>
              <a:gd name="T0" fmla="*/ 11 w 23"/>
              <a:gd name="T1" fmla="*/ 0 h 24"/>
              <a:gd name="T2" fmla="*/ 0 w 23"/>
              <a:gd name="T3" fmla="*/ 11 h 24"/>
              <a:gd name="T4" fmla="*/ 1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2"/>
                  <a:pt x="0" y="14"/>
                  <a:pt x="1" y="16"/>
                </a:cubicBezTo>
                <a:cubicBezTo>
                  <a:pt x="2" y="20"/>
                  <a:pt x="6" y="24"/>
                  <a:pt x="11" y="24"/>
                </a:cubicBezTo>
                <a:cubicBezTo>
                  <a:pt x="12" y="24"/>
                  <a:pt x="13" y="23"/>
                  <a:pt x="14" y="23"/>
                </a:cubicBezTo>
                <a:cubicBezTo>
                  <a:pt x="20" y="21"/>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136597" y="2529135"/>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3 h 184"/>
              <a:gd name="T10" fmla="*/ 145 w 223"/>
              <a:gd name="T11" fmla="*/ 91 h 184"/>
              <a:gd name="T12" fmla="*/ 199 w 223"/>
              <a:gd name="T13" fmla="*/ 101 h 184"/>
              <a:gd name="T14" fmla="*/ 211 w 223"/>
              <a:gd name="T15" fmla="*/ 168 h 184"/>
              <a:gd name="T16" fmla="*/ 152 w 223"/>
              <a:gd name="T17" fmla="*/ 156 h 184"/>
              <a:gd name="T18" fmla="*/ 84 w 223"/>
              <a:gd name="T19" fmla="*/ 147 h 184"/>
              <a:gd name="T20" fmla="*/ 107 w 223"/>
              <a:gd name="T21" fmla="*/ 109 h 184"/>
              <a:gd name="T22" fmla="*/ 122 w 223"/>
              <a:gd name="T23" fmla="*/ 96 h 184"/>
              <a:gd name="T24" fmla="*/ 147 w 223"/>
              <a:gd name="T25" fmla="*/ 155 h 184"/>
              <a:gd name="T26" fmla="*/ 106 w 223"/>
              <a:gd name="T27" fmla="*/ 167 h 184"/>
              <a:gd name="T28" fmla="*/ 83 w 223"/>
              <a:gd name="T29" fmla="*/ 177 h 184"/>
              <a:gd name="T30" fmla="*/ 60 w 223"/>
              <a:gd name="T31" fmla="*/ 103 h 184"/>
              <a:gd name="T32" fmla="*/ 60 w 223"/>
              <a:gd name="T33" fmla="*/ 100 h 184"/>
              <a:gd name="T34" fmla="*/ 80 w 223"/>
              <a:gd name="T35" fmla="*/ 81 h 184"/>
              <a:gd name="T36" fmla="*/ 99 w 223"/>
              <a:gd name="T37" fmla="*/ 108 h 184"/>
              <a:gd name="T38" fmla="*/ 79 w 223"/>
              <a:gd name="T39" fmla="*/ 121 h 184"/>
              <a:gd name="T40" fmla="*/ 37 w 223"/>
              <a:gd name="T41" fmla="*/ 91 h 184"/>
              <a:gd name="T42" fmla="*/ 22 w 223"/>
              <a:gd name="T43" fmla="*/ 87 h 184"/>
              <a:gd name="T44" fmla="*/ 38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6 w 223"/>
              <a:gd name="T59" fmla="*/ 96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9 w 223"/>
              <a:gd name="T73" fmla="*/ 45 h 184"/>
              <a:gd name="T74" fmla="*/ 4 w 223"/>
              <a:gd name="T75" fmla="*/ 6 h 184"/>
              <a:gd name="T76" fmla="*/ 14 w 223"/>
              <a:gd name="T77" fmla="*/ 80 h 184"/>
              <a:gd name="T78" fmla="*/ 8 w 223"/>
              <a:gd name="T79" fmla="*/ 159 h 184"/>
              <a:gd name="T80" fmla="*/ 8 w 223"/>
              <a:gd name="T81" fmla="*/ 160 h 184"/>
              <a:gd name="T82" fmla="*/ 9 w 223"/>
              <a:gd name="T83" fmla="*/ 160 h 184"/>
              <a:gd name="T84" fmla="*/ 72 w 223"/>
              <a:gd name="T85" fmla="*/ 179 h 184"/>
              <a:gd name="T86" fmla="*/ 79 w 223"/>
              <a:gd name="T87" fmla="*/ 184 h 184"/>
              <a:gd name="T88" fmla="*/ 89 w 223"/>
              <a:gd name="T89" fmla="*/ 181 h 184"/>
              <a:gd name="T90" fmla="*/ 149 w 223"/>
              <a:gd name="T91" fmla="*/ 159 h 184"/>
              <a:gd name="T92" fmla="*/ 150 w 223"/>
              <a:gd name="T93" fmla="*/ 160 h 184"/>
              <a:gd name="T94" fmla="*/ 172 w 223"/>
              <a:gd name="T95" fmla="*/ 166 h 184"/>
              <a:gd name="T96" fmla="*/ 216 w 223"/>
              <a:gd name="T97" fmla="*/ 175 h 184"/>
              <a:gd name="T98" fmla="*/ 217 w 223"/>
              <a:gd name="T99" fmla="*/ 176 h 184"/>
              <a:gd name="T100" fmla="*/ 218 w 223"/>
              <a:gd name="T101" fmla="*/ 174 h 184"/>
              <a:gd name="T102" fmla="*/ 222 w 223"/>
              <a:gd name="T103" fmla="*/ 34 h 184"/>
              <a:gd name="T104" fmla="*/ 219 w 223"/>
              <a:gd name="T105" fmla="*/ 28 h 184"/>
              <a:gd name="T106" fmla="*/ 218 w 223"/>
              <a:gd name="T107" fmla="*/ 28 h 184"/>
              <a:gd name="T108" fmla="*/ 152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3"/>
                </a:moveTo>
                <a:cubicBezTo>
                  <a:pt x="61" y="159"/>
                  <a:pt x="32" y="157"/>
                  <a:pt x="12" y="156"/>
                </a:cubicBezTo>
                <a:cubicBezTo>
                  <a:pt x="23" y="140"/>
                  <a:pt x="21" y="116"/>
                  <a:pt x="22" y="98"/>
                </a:cubicBezTo>
                <a:cubicBezTo>
                  <a:pt x="22" y="96"/>
                  <a:pt x="22" y="94"/>
                  <a:pt x="22" y="93"/>
                </a:cubicBezTo>
                <a:cubicBezTo>
                  <a:pt x="25" y="94"/>
                  <a:pt x="29" y="96"/>
                  <a:pt x="31" y="96"/>
                </a:cubicBezTo>
                <a:cubicBezTo>
                  <a:pt x="38" y="99"/>
                  <a:pt x="46" y="102"/>
                  <a:pt x="53" y="103"/>
                </a:cubicBezTo>
                <a:cubicBezTo>
                  <a:pt x="53" y="117"/>
                  <a:pt x="64" y="126"/>
                  <a:pt x="78" y="128"/>
                </a:cubicBezTo>
                <a:cubicBezTo>
                  <a:pt x="78" y="128"/>
                  <a:pt x="78" y="128"/>
                  <a:pt x="78" y="128"/>
                </a:cubicBezTo>
                <a:cubicBezTo>
                  <a:pt x="77" y="131"/>
                  <a:pt x="77" y="135"/>
                  <a:pt x="77" y="138"/>
                </a:cubicBezTo>
                <a:cubicBezTo>
                  <a:pt x="78" y="150"/>
                  <a:pt x="76" y="162"/>
                  <a:pt x="76" y="173"/>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6"/>
                </a:cubicBezTo>
                <a:cubicBezTo>
                  <a:pt x="198" y="125"/>
                  <a:pt x="200" y="151"/>
                  <a:pt x="211" y="168"/>
                </a:cubicBezTo>
                <a:cubicBezTo>
                  <a:pt x="197" y="165"/>
                  <a:pt x="166" y="156"/>
                  <a:pt x="152" y="156"/>
                </a:cubicBezTo>
                <a:cubicBezTo>
                  <a:pt x="152" y="156"/>
                  <a:pt x="152" y="156"/>
                  <a:pt x="152" y="156"/>
                </a:cubicBezTo>
                <a:moveTo>
                  <a:pt x="83" y="177"/>
                </a:moveTo>
                <a:cubicBezTo>
                  <a:pt x="83" y="167"/>
                  <a:pt x="84" y="157"/>
                  <a:pt x="84" y="147"/>
                </a:cubicBezTo>
                <a:cubicBezTo>
                  <a:pt x="84" y="142"/>
                  <a:pt x="84" y="133"/>
                  <a:pt x="83" y="127"/>
                </a:cubicBezTo>
                <a:cubicBezTo>
                  <a:pt x="93" y="126"/>
                  <a:pt x="104" y="119"/>
                  <a:pt x="107" y="109"/>
                </a:cubicBezTo>
                <a:cubicBezTo>
                  <a:pt x="107" y="106"/>
                  <a:pt x="107" y="104"/>
                  <a:pt x="107" y="101"/>
                </a:cubicBezTo>
                <a:cubicBezTo>
                  <a:pt x="112" y="99"/>
                  <a:pt x="117" y="97"/>
                  <a:pt x="122" y="96"/>
                </a:cubicBezTo>
                <a:cubicBezTo>
                  <a:pt x="127" y="94"/>
                  <a:pt x="133" y="93"/>
                  <a:pt x="138" y="90"/>
                </a:cubicBezTo>
                <a:cubicBezTo>
                  <a:pt x="139" y="112"/>
                  <a:pt x="140" y="135"/>
                  <a:pt x="147" y="155"/>
                </a:cubicBezTo>
                <a:cubicBezTo>
                  <a:pt x="146" y="155"/>
                  <a:pt x="145" y="155"/>
                  <a:pt x="144" y="155"/>
                </a:cubicBezTo>
                <a:cubicBezTo>
                  <a:pt x="131" y="155"/>
                  <a:pt x="118" y="163"/>
                  <a:pt x="106" y="167"/>
                </a:cubicBezTo>
                <a:cubicBezTo>
                  <a:pt x="100" y="169"/>
                  <a:pt x="94" y="171"/>
                  <a:pt x="88" y="174"/>
                </a:cubicBezTo>
                <a:cubicBezTo>
                  <a:pt x="86" y="175"/>
                  <a:pt x="84" y="176"/>
                  <a:pt x="83" y="177"/>
                </a:cubicBezTo>
                <a:moveTo>
                  <a:pt x="79" y="121"/>
                </a:moveTo>
                <a:cubicBezTo>
                  <a:pt x="68" y="121"/>
                  <a:pt x="60" y="113"/>
                  <a:pt x="60" y="103"/>
                </a:cubicBezTo>
                <a:cubicBezTo>
                  <a:pt x="60" y="102"/>
                  <a:pt x="60" y="102"/>
                  <a:pt x="60" y="101"/>
                </a:cubicBezTo>
                <a:cubicBezTo>
                  <a:pt x="60" y="101"/>
                  <a:pt x="60" y="100"/>
                  <a:pt x="60" y="100"/>
                </a:cubicBezTo>
                <a:cubicBezTo>
                  <a:pt x="61" y="89"/>
                  <a:pt x="70" y="84"/>
                  <a:pt x="80" y="81"/>
                </a:cubicBezTo>
                <a:cubicBezTo>
                  <a:pt x="80" y="81"/>
                  <a:pt x="80" y="81"/>
                  <a:pt x="80" y="81"/>
                </a:cubicBezTo>
                <a:cubicBezTo>
                  <a:pt x="86" y="86"/>
                  <a:pt x="92" y="88"/>
                  <a:pt x="97" y="94"/>
                </a:cubicBezTo>
                <a:cubicBezTo>
                  <a:pt x="100" y="98"/>
                  <a:pt x="100" y="104"/>
                  <a:pt x="99" y="108"/>
                </a:cubicBezTo>
                <a:cubicBezTo>
                  <a:pt x="97" y="117"/>
                  <a:pt x="87" y="121"/>
                  <a:pt x="79" y="121"/>
                </a:cubicBezTo>
                <a:cubicBezTo>
                  <a:pt x="79" y="121"/>
                  <a:pt x="79" y="121"/>
                  <a:pt x="79" y="121"/>
                </a:cubicBezTo>
                <a:moveTo>
                  <a:pt x="55" y="95"/>
                </a:moveTo>
                <a:cubicBezTo>
                  <a:pt x="49" y="93"/>
                  <a:pt x="42" y="92"/>
                  <a:pt x="37" y="91"/>
                </a:cubicBezTo>
                <a:cubicBezTo>
                  <a:pt x="33" y="90"/>
                  <a:pt x="29" y="89"/>
                  <a:pt x="26" y="88"/>
                </a:cubicBezTo>
                <a:cubicBezTo>
                  <a:pt x="24" y="88"/>
                  <a:pt x="23" y="87"/>
                  <a:pt x="22" y="87"/>
                </a:cubicBezTo>
                <a:cubicBezTo>
                  <a:pt x="21" y="62"/>
                  <a:pt x="16" y="37"/>
                  <a:pt x="9" y="14"/>
                </a:cubicBezTo>
                <a:cubicBezTo>
                  <a:pt x="18" y="20"/>
                  <a:pt x="28" y="25"/>
                  <a:pt x="38" y="30"/>
                </a:cubicBezTo>
                <a:cubicBezTo>
                  <a:pt x="50" y="37"/>
                  <a:pt x="61" y="45"/>
                  <a:pt x="74" y="51"/>
                </a:cubicBezTo>
                <a:cubicBezTo>
                  <a:pt x="74" y="55"/>
                  <a:pt x="75" y="59"/>
                  <a:pt x="75" y="63"/>
                </a:cubicBezTo>
                <a:cubicBezTo>
                  <a:pt x="75" y="68"/>
                  <a:pt x="76" y="72"/>
                  <a:pt x="77" y="77"/>
                </a:cubicBezTo>
                <a:cubicBezTo>
                  <a:pt x="76" y="77"/>
                  <a:pt x="75" y="77"/>
                  <a:pt x="75" y="77"/>
                </a:cubicBezTo>
                <a:cubicBezTo>
                  <a:pt x="66" y="77"/>
                  <a:pt x="58" y="86"/>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8" y="84"/>
                  <a:pt x="115" y="90"/>
                  <a:pt x="106" y="96"/>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4"/>
                  <a:pt x="199" y="96"/>
                </a:cubicBezTo>
                <a:cubicBezTo>
                  <a:pt x="189" y="94"/>
                  <a:pt x="179" y="93"/>
                  <a:pt x="169" y="90"/>
                </a:cubicBezTo>
                <a:cubicBezTo>
                  <a:pt x="161" y="88"/>
                  <a:pt x="154" y="85"/>
                  <a:pt x="146" y="85"/>
                </a:cubicBezTo>
                <a:cubicBezTo>
                  <a:pt x="146" y="85"/>
                  <a:pt x="145" y="85"/>
                  <a:pt x="145" y="85"/>
                </a:cubicBezTo>
                <a:moveTo>
                  <a:pt x="149" y="0"/>
                </a:moveTo>
                <a:cubicBezTo>
                  <a:pt x="149" y="0"/>
                  <a:pt x="149" y="0"/>
                  <a:pt x="148" y="0"/>
                </a:cubicBezTo>
                <a:cubicBezTo>
                  <a:pt x="135" y="5"/>
                  <a:pt x="124" y="16"/>
                  <a:pt x="111" y="23"/>
                </a:cubicBezTo>
                <a:cubicBezTo>
                  <a:pt x="99" y="30"/>
                  <a:pt x="89" y="37"/>
                  <a:pt x="79" y="45"/>
                </a:cubicBezTo>
                <a:cubicBezTo>
                  <a:pt x="57" y="31"/>
                  <a:pt x="32" y="18"/>
                  <a:pt x="8" y="8"/>
                </a:cubicBezTo>
                <a:cubicBezTo>
                  <a:pt x="7" y="6"/>
                  <a:pt x="6" y="6"/>
                  <a:pt x="4" y="6"/>
                </a:cubicBezTo>
                <a:cubicBezTo>
                  <a:pt x="2" y="6"/>
                  <a:pt x="0" y="8"/>
                  <a:pt x="0" y="10"/>
                </a:cubicBezTo>
                <a:cubicBezTo>
                  <a:pt x="5" y="34"/>
                  <a:pt x="11" y="56"/>
                  <a:pt x="14" y="80"/>
                </a:cubicBezTo>
                <a:cubicBezTo>
                  <a:pt x="16" y="103"/>
                  <a:pt x="18" y="134"/>
                  <a:pt x="8" y="156"/>
                </a:cubicBezTo>
                <a:cubicBezTo>
                  <a:pt x="7" y="157"/>
                  <a:pt x="7" y="158"/>
                  <a:pt x="8"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2" y="165"/>
                  <a:pt x="43" y="168"/>
                </a:cubicBezTo>
                <a:cubicBezTo>
                  <a:pt x="54" y="170"/>
                  <a:pt x="63" y="175"/>
                  <a:pt x="72" y="179"/>
                </a:cubicBezTo>
                <a:cubicBezTo>
                  <a:pt x="73" y="181"/>
                  <a:pt x="75" y="183"/>
                  <a:pt x="77" y="183"/>
                </a:cubicBezTo>
                <a:cubicBezTo>
                  <a:pt x="78" y="184"/>
                  <a:pt x="78" y="184"/>
                  <a:pt x="79" y="184"/>
                </a:cubicBezTo>
                <a:cubicBezTo>
                  <a:pt x="80" y="184"/>
                  <a:pt x="80" y="184"/>
                  <a:pt x="81" y="184"/>
                </a:cubicBezTo>
                <a:cubicBezTo>
                  <a:pt x="83" y="184"/>
                  <a:pt x="86" y="183"/>
                  <a:pt x="89" y="181"/>
                </a:cubicBezTo>
                <a:cubicBezTo>
                  <a:pt x="108" y="171"/>
                  <a:pt x="128" y="167"/>
                  <a:pt x="148" y="159"/>
                </a:cubicBezTo>
                <a:cubicBezTo>
                  <a:pt x="149" y="159"/>
                  <a:pt x="149" y="159"/>
                  <a:pt x="149" y="159"/>
                </a:cubicBezTo>
                <a:cubicBezTo>
                  <a:pt x="149" y="159"/>
                  <a:pt x="149" y="159"/>
                  <a:pt x="149" y="159"/>
                </a:cubicBezTo>
                <a:cubicBezTo>
                  <a:pt x="150" y="160"/>
                  <a:pt x="150" y="160"/>
                  <a:pt x="150" y="160"/>
                </a:cubicBezTo>
                <a:cubicBezTo>
                  <a:pt x="150" y="160"/>
                  <a:pt x="151" y="160"/>
                  <a:pt x="151" y="160"/>
                </a:cubicBezTo>
                <a:cubicBezTo>
                  <a:pt x="158" y="162"/>
                  <a:pt x="165" y="164"/>
                  <a:pt x="172" y="166"/>
                </a:cubicBezTo>
                <a:cubicBezTo>
                  <a:pt x="185" y="169"/>
                  <a:pt x="200" y="175"/>
                  <a:pt x="214" y="175"/>
                </a:cubicBezTo>
                <a:cubicBezTo>
                  <a:pt x="215" y="175"/>
                  <a:pt x="215" y="175"/>
                  <a:pt x="216" y="175"/>
                </a:cubicBezTo>
                <a:cubicBezTo>
                  <a:pt x="216" y="176"/>
                  <a:pt x="216" y="176"/>
                  <a:pt x="216" y="176"/>
                </a:cubicBezTo>
                <a:cubicBezTo>
                  <a:pt x="216" y="176"/>
                  <a:pt x="216" y="176"/>
                  <a:pt x="217" y="176"/>
                </a:cubicBezTo>
                <a:cubicBezTo>
                  <a:pt x="217" y="176"/>
                  <a:pt x="218" y="175"/>
                  <a:pt x="218" y="174"/>
                </a:cubicBezTo>
                <a:cubicBezTo>
                  <a:pt x="218" y="174"/>
                  <a:pt x="218" y="174"/>
                  <a:pt x="218" y="174"/>
                </a:cubicBezTo>
                <a:cubicBezTo>
                  <a:pt x="219" y="173"/>
                  <a:pt x="218" y="171"/>
                  <a:pt x="217" y="170"/>
                </a:cubicBezTo>
                <a:cubicBezTo>
                  <a:pt x="203" y="124"/>
                  <a:pt x="199" y="78"/>
                  <a:pt x="222" y="34"/>
                </a:cubicBezTo>
                <a:cubicBezTo>
                  <a:pt x="223" y="31"/>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6"/>
                  <a:pt x="152" y="1"/>
                </a:cubicBezTo>
                <a:cubicBezTo>
                  <a:pt x="151" y="0"/>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2810487" y="3689703"/>
            <a:ext cx="39837" cy="38066"/>
          </a:xfrm>
          <a:custGeom>
            <a:avLst/>
            <a:gdLst>
              <a:gd name="T0" fmla="*/ 13 w 24"/>
              <a:gd name="T1" fmla="*/ 0 h 23"/>
              <a:gd name="T2" fmla="*/ 4 w 24"/>
              <a:gd name="T3" fmla="*/ 5 h 23"/>
              <a:gd name="T4" fmla="*/ 2 w 24"/>
              <a:gd name="T5" fmla="*/ 9 h 23"/>
              <a:gd name="T6" fmla="*/ 9 w 24"/>
              <a:gd name="T7" fmla="*/ 23 h 23"/>
              <a:gd name="T8" fmla="*/ 12 w 24"/>
              <a:gd name="T9" fmla="*/ 23 h 23"/>
              <a:gd name="T10" fmla="*/ 22 w 24"/>
              <a:gd name="T11" fmla="*/ 15 h 23"/>
              <a:gd name="T12" fmla="*/ 19 w 24"/>
              <a:gd name="T13" fmla="*/ 2 h 23"/>
              <a:gd name="T14" fmla="*/ 13 w 24"/>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13" y="0"/>
                </a:moveTo>
                <a:cubicBezTo>
                  <a:pt x="9" y="0"/>
                  <a:pt x="6" y="2"/>
                  <a:pt x="4" y="5"/>
                </a:cubicBezTo>
                <a:cubicBezTo>
                  <a:pt x="3" y="6"/>
                  <a:pt x="2" y="8"/>
                  <a:pt x="2" y="9"/>
                </a:cubicBezTo>
                <a:cubicBezTo>
                  <a:pt x="0" y="15"/>
                  <a:pt x="3" y="21"/>
                  <a:pt x="9" y="23"/>
                </a:cubicBezTo>
                <a:cubicBezTo>
                  <a:pt x="10" y="23"/>
                  <a:pt x="11" y="23"/>
                  <a:pt x="12" y="23"/>
                </a:cubicBezTo>
                <a:cubicBezTo>
                  <a:pt x="17" y="23"/>
                  <a:pt x="21" y="20"/>
                  <a:pt x="22" y="15"/>
                </a:cubicBezTo>
                <a:cubicBezTo>
                  <a:pt x="24" y="10"/>
                  <a:pt x="23" y="5"/>
                  <a:pt x="19" y="2"/>
                </a:cubicBezTo>
                <a:cubicBezTo>
                  <a:pt x="17" y="1"/>
                  <a:pt x="15" y="0"/>
                  <a:pt x="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noEditPoints="1"/>
          </p:cNvSpPr>
          <p:nvPr/>
        </p:nvSpPr>
        <p:spPr bwMode="auto">
          <a:xfrm>
            <a:off x="2679469" y="3502914"/>
            <a:ext cx="414299" cy="429348"/>
          </a:xfrm>
          <a:custGeom>
            <a:avLst/>
            <a:gdLst>
              <a:gd name="T0" fmla="*/ 123 w 250"/>
              <a:gd name="T1" fmla="*/ 207 h 259"/>
              <a:gd name="T2" fmla="*/ 170 w 250"/>
              <a:gd name="T3" fmla="*/ 169 h 259"/>
              <a:gd name="T4" fmla="*/ 189 w 250"/>
              <a:gd name="T5" fmla="*/ 191 h 259"/>
              <a:gd name="T6" fmla="*/ 94 w 250"/>
              <a:gd name="T7" fmla="*/ 149 h 259"/>
              <a:gd name="T8" fmla="*/ 115 w 250"/>
              <a:gd name="T9" fmla="*/ 136 h 259"/>
              <a:gd name="T10" fmla="*/ 147 w 250"/>
              <a:gd name="T11" fmla="*/ 145 h 259"/>
              <a:gd name="T12" fmla="*/ 78 w 250"/>
              <a:gd name="T13" fmla="*/ 192 h 259"/>
              <a:gd name="T14" fmla="*/ 53 w 250"/>
              <a:gd name="T15" fmla="*/ 187 h 259"/>
              <a:gd name="T16" fmla="*/ 80 w 250"/>
              <a:gd name="T17" fmla="*/ 146 h 259"/>
              <a:gd name="T18" fmla="*/ 94 w 250"/>
              <a:gd name="T19" fmla="*/ 142 h 259"/>
              <a:gd name="T20" fmla="*/ 74 w 250"/>
              <a:gd name="T21" fmla="*/ 112 h 259"/>
              <a:gd name="T22" fmla="*/ 76 w 250"/>
              <a:gd name="T23" fmla="*/ 110 h 259"/>
              <a:gd name="T24" fmla="*/ 103 w 250"/>
              <a:gd name="T25" fmla="*/ 105 h 259"/>
              <a:gd name="T26" fmla="*/ 110 w 250"/>
              <a:gd name="T27" fmla="*/ 125 h 259"/>
              <a:gd name="T28" fmla="*/ 94 w 250"/>
              <a:gd name="T29" fmla="*/ 142 h 259"/>
              <a:gd name="T30" fmla="*/ 5 w 250"/>
              <a:gd name="T31" fmla="*/ 131 h 259"/>
              <a:gd name="T32" fmla="*/ 48 w 250"/>
              <a:gd name="T33" fmla="*/ 83 h 259"/>
              <a:gd name="T34" fmla="*/ 69 w 250"/>
              <a:gd name="T35" fmla="*/ 109 h 259"/>
              <a:gd name="T36" fmla="*/ 76 w 250"/>
              <a:gd name="T37" fmla="*/ 143 h 259"/>
              <a:gd name="T38" fmla="*/ 50 w 250"/>
              <a:gd name="T39" fmla="*/ 181 h 259"/>
              <a:gd name="T40" fmla="*/ 173 w 250"/>
              <a:gd name="T41" fmla="*/ 161 h 259"/>
              <a:gd name="T42" fmla="*/ 203 w 250"/>
              <a:gd name="T43" fmla="*/ 82 h 259"/>
              <a:gd name="T44" fmla="*/ 240 w 250"/>
              <a:gd name="T45" fmla="*/ 138 h 259"/>
              <a:gd name="T46" fmla="*/ 116 w 250"/>
              <a:gd name="T47" fmla="*/ 132 h 259"/>
              <a:gd name="T48" fmla="*/ 115 w 250"/>
              <a:gd name="T49" fmla="*/ 91 h 259"/>
              <a:gd name="T50" fmla="*/ 121 w 250"/>
              <a:gd name="T51" fmla="*/ 79 h 259"/>
              <a:gd name="T52" fmla="*/ 142 w 250"/>
              <a:gd name="T53" fmla="*/ 80 h 259"/>
              <a:gd name="T54" fmla="*/ 155 w 250"/>
              <a:gd name="T55" fmla="*/ 80 h 259"/>
              <a:gd name="T56" fmla="*/ 196 w 250"/>
              <a:gd name="T57" fmla="*/ 80 h 259"/>
              <a:gd name="T58" fmla="*/ 150 w 250"/>
              <a:gd name="T59" fmla="*/ 139 h 259"/>
              <a:gd name="T60" fmla="*/ 116 w 250"/>
              <a:gd name="T61" fmla="*/ 132 h 259"/>
              <a:gd name="T62" fmla="*/ 61 w 250"/>
              <a:gd name="T63" fmla="*/ 90 h 259"/>
              <a:gd name="T64" fmla="*/ 51 w 250"/>
              <a:gd name="T65" fmla="*/ 78 h 259"/>
              <a:gd name="T66" fmla="*/ 95 w 250"/>
              <a:gd name="T67" fmla="*/ 39 h 259"/>
              <a:gd name="T68" fmla="*/ 109 w 250"/>
              <a:gd name="T69" fmla="*/ 87 h 259"/>
              <a:gd name="T70" fmla="*/ 93 w 250"/>
              <a:gd name="T71" fmla="*/ 97 h 259"/>
              <a:gd name="T72" fmla="*/ 78 w 250"/>
              <a:gd name="T73" fmla="*/ 0 h 259"/>
              <a:gd name="T74" fmla="*/ 48 w 250"/>
              <a:gd name="T75" fmla="*/ 68 h 259"/>
              <a:gd name="T76" fmla="*/ 0 w 250"/>
              <a:gd name="T77" fmla="*/ 131 h 259"/>
              <a:gd name="T78" fmla="*/ 0 w 250"/>
              <a:gd name="T79" fmla="*/ 132 h 259"/>
              <a:gd name="T80" fmla="*/ 0 w 250"/>
              <a:gd name="T81" fmla="*/ 133 h 259"/>
              <a:gd name="T82" fmla="*/ 43 w 250"/>
              <a:gd name="T83" fmla="*/ 184 h 259"/>
              <a:gd name="T84" fmla="*/ 48 w 250"/>
              <a:gd name="T85" fmla="*/ 192 h 259"/>
              <a:gd name="T86" fmla="*/ 118 w 250"/>
              <a:gd name="T87" fmla="*/ 208 h 259"/>
              <a:gd name="T88" fmla="*/ 119 w 250"/>
              <a:gd name="T89" fmla="*/ 208 h 259"/>
              <a:gd name="T90" fmla="*/ 134 w 250"/>
              <a:gd name="T91" fmla="*/ 226 h 259"/>
              <a:gd name="T92" fmla="*/ 166 w 250"/>
              <a:gd name="T93" fmla="*/ 258 h 259"/>
              <a:gd name="T94" fmla="*/ 168 w 250"/>
              <a:gd name="T95" fmla="*/ 258 h 259"/>
              <a:gd name="T96" fmla="*/ 169 w 250"/>
              <a:gd name="T97" fmla="*/ 254 h 259"/>
              <a:gd name="T98" fmla="*/ 249 w 250"/>
              <a:gd name="T99" fmla="*/ 137 h 259"/>
              <a:gd name="T100" fmla="*/ 248 w 250"/>
              <a:gd name="T101" fmla="*/ 135 h 259"/>
              <a:gd name="T102" fmla="*/ 222 w 250"/>
              <a:gd name="T103" fmla="*/ 105 h 259"/>
              <a:gd name="T104" fmla="*/ 204 w 250"/>
              <a:gd name="T105" fmla="*/ 74 h 259"/>
              <a:gd name="T106" fmla="*/ 176 w 250"/>
              <a:gd name="T107" fmla="*/ 73 h 259"/>
              <a:gd name="T108" fmla="*/ 160 w 250"/>
              <a:gd name="T109" fmla="*/ 74 h 259"/>
              <a:gd name="T110" fmla="*/ 121 w 250"/>
              <a:gd name="T111" fmla="*/ 74 h 259"/>
              <a:gd name="T112" fmla="*/ 78 w 250"/>
              <a:gd name="T11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0" h="259">
                <a:moveTo>
                  <a:pt x="165" y="249"/>
                </a:moveTo>
                <a:cubicBezTo>
                  <a:pt x="156" y="239"/>
                  <a:pt x="134" y="214"/>
                  <a:pt x="123" y="207"/>
                </a:cubicBezTo>
                <a:cubicBezTo>
                  <a:pt x="132" y="187"/>
                  <a:pt x="142" y="167"/>
                  <a:pt x="153" y="148"/>
                </a:cubicBezTo>
                <a:cubicBezTo>
                  <a:pt x="158" y="155"/>
                  <a:pt x="164" y="162"/>
                  <a:pt x="170" y="169"/>
                </a:cubicBezTo>
                <a:cubicBezTo>
                  <a:pt x="176" y="176"/>
                  <a:pt x="184" y="181"/>
                  <a:pt x="192" y="187"/>
                </a:cubicBezTo>
                <a:cubicBezTo>
                  <a:pt x="191" y="188"/>
                  <a:pt x="190" y="189"/>
                  <a:pt x="189" y="191"/>
                </a:cubicBezTo>
                <a:cubicBezTo>
                  <a:pt x="178" y="206"/>
                  <a:pt x="166" y="229"/>
                  <a:pt x="165" y="249"/>
                </a:cubicBezTo>
                <a:moveTo>
                  <a:pt x="94" y="149"/>
                </a:moveTo>
                <a:cubicBezTo>
                  <a:pt x="100" y="149"/>
                  <a:pt x="106" y="147"/>
                  <a:pt x="110" y="143"/>
                </a:cubicBezTo>
                <a:cubicBezTo>
                  <a:pt x="112" y="141"/>
                  <a:pt x="114" y="139"/>
                  <a:pt x="115" y="136"/>
                </a:cubicBezTo>
                <a:cubicBezTo>
                  <a:pt x="120" y="138"/>
                  <a:pt x="125" y="139"/>
                  <a:pt x="130" y="140"/>
                </a:cubicBezTo>
                <a:cubicBezTo>
                  <a:pt x="136" y="141"/>
                  <a:pt x="141" y="144"/>
                  <a:pt x="147" y="145"/>
                </a:cubicBezTo>
                <a:cubicBezTo>
                  <a:pt x="135" y="163"/>
                  <a:pt x="124" y="183"/>
                  <a:pt x="119" y="204"/>
                </a:cubicBezTo>
                <a:cubicBezTo>
                  <a:pt x="108" y="195"/>
                  <a:pt x="91" y="195"/>
                  <a:pt x="78" y="192"/>
                </a:cubicBezTo>
                <a:cubicBezTo>
                  <a:pt x="72" y="190"/>
                  <a:pt x="66" y="188"/>
                  <a:pt x="60" y="188"/>
                </a:cubicBezTo>
                <a:cubicBezTo>
                  <a:pt x="57" y="188"/>
                  <a:pt x="55" y="187"/>
                  <a:pt x="53" y="187"/>
                </a:cubicBezTo>
                <a:cubicBezTo>
                  <a:pt x="59" y="179"/>
                  <a:pt x="65" y="171"/>
                  <a:pt x="70" y="163"/>
                </a:cubicBezTo>
                <a:cubicBezTo>
                  <a:pt x="74" y="158"/>
                  <a:pt x="78" y="151"/>
                  <a:pt x="80" y="146"/>
                </a:cubicBezTo>
                <a:cubicBezTo>
                  <a:pt x="84" y="148"/>
                  <a:pt x="89" y="149"/>
                  <a:pt x="94" y="149"/>
                </a:cubicBezTo>
                <a:moveTo>
                  <a:pt x="94" y="142"/>
                </a:moveTo>
                <a:cubicBezTo>
                  <a:pt x="89" y="142"/>
                  <a:pt x="84" y="141"/>
                  <a:pt x="81" y="139"/>
                </a:cubicBezTo>
                <a:cubicBezTo>
                  <a:pt x="71" y="133"/>
                  <a:pt x="68" y="121"/>
                  <a:pt x="74" y="112"/>
                </a:cubicBezTo>
                <a:cubicBezTo>
                  <a:pt x="74" y="112"/>
                  <a:pt x="75" y="111"/>
                  <a:pt x="75" y="111"/>
                </a:cubicBezTo>
                <a:cubicBezTo>
                  <a:pt x="75" y="111"/>
                  <a:pt x="76" y="110"/>
                  <a:pt x="76" y="110"/>
                </a:cubicBezTo>
                <a:cubicBezTo>
                  <a:pt x="80" y="105"/>
                  <a:pt x="85" y="103"/>
                  <a:pt x="91" y="103"/>
                </a:cubicBezTo>
                <a:cubicBezTo>
                  <a:pt x="95" y="103"/>
                  <a:pt x="99" y="104"/>
                  <a:pt x="103" y="105"/>
                </a:cubicBezTo>
                <a:cubicBezTo>
                  <a:pt x="103" y="105"/>
                  <a:pt x="103" y="105"/>
                  <a:pt x="103" y="105"/>
                </a:cubicBezTo>
                <a:cubicBezTo>
                  <a:pt x="106" y="112"/>
                  <a:pt x="109" y="117"/>
                  <a:pt x="110" y="125"/>
                </a:cubicBezTo>
                <a:cubicBezTo>
                  <a:pt x="110" y="130"/>
                  <a:pt x="108" y="135"/>
                  <a:pt x="104" y="139"/>
                </a:cubicBezTo>
                <a:cubicBezTo>
                  <a:pt x="102" y="141"/>
                  <a:pt x="98" y="142"/>
                  <a:pt x="94" y="142"/>
                </a:cubicBezTo>
                <a:moveTo>
                  <a:pt x="50" y="181"/>
                </a:moveTo>
                <a:cubicBezTo>
                  <a:pt x="45" y="161"/>
                  <a:pt x="21" y="143"/>
                  <a:pt x="5" y="131"/>
                </a:cubicBezTo>
                <a:cubicBezTo>
                  <a:pt x="23" y="123"/>
                  <a:pt x="35" y="102"/>
                  <a:pt x="45" y="87"/>
                </a:cubicBezTo>
                <a:cubicBezTo>
                  <a:pt x="46" y="86"/>
                  <a:pt x="47" y="85"/>
                  <a:pt x="48" y="83"/>
                </a:cubicBezTo>
                <a:cubicBezTo>
                  <a:pt x="49" y="86"/>
                  <a:pt x="52" y="89"/>
                  <a:pt x="54" y="91"/>
                </a:cubicBezTo>
                <a:cubicBezTo>
                  <a:pt x="58" y="97"/>
                  <a:pt x="63" y="104"/>
                  <a:pt x="69" y="109"/>
                </a:cubicBezTo>
                <a:cubicBezTo>
                  <a:pt x="61" y="121"/>
                  <a:pt x="65" y="135"/>
                  <a:pt x="76" y="143"/>
                </a:cubicBezTo>
                <a:cubicBezTo>
                  <a:pt x="76" y="143"/>
                  <a:pt x="76" y="143"/>
                  <a:pt x="76" y="143"/>
                </a:cubicBezTo>
                <a:cubicBezTo>
                  <a:pt x="73" y="145"/>
                  <a:pt x="71" y="149"/>
                  <a:pt x="70" y="152"/>
                </a:cubicBezTo>
                <a:cubicBezTo>
                  <a:pt x="64" y="162"/>
                  <a:pt x="56" y="171"/>
                  <a:pt x="50" y="181"/>
                </a:cubicBezTo>
                <a:moveTo>
                  <a:pt x="195" y="182"/>
                </a:moveTo>
                <a:cubicBezTo>
                  <a:pt x="188" y="175"/>
                  <a:pt x="179" y="169"/>
                  <a:pt x="173" y="161"/>
                </a:cubicBezTo>
                <a:cubicBezTo>
                  <a:pt x="168" y="155"/>
                  <a:pt x="163" y="148"/>
                  <a:pt x="156" y="143"/>
                </a:cubicBezTo>
                <a:cubicBezTo>
                  <a:pt x="169" y="121"/>
                  <a:pt x="184" y="101"/>
                  <a:pt x="203" y="82"/>
                </a:cubicBezTo>
                <a:cubicBezTo>
                  <a:pt x="204" y="91"/>
                  <a:pt x="212" y="102"/>
                  <a:pt x="215" y="108"/>
                </a:cubicBezTo>
                <a:cubicBezTo>
                  <a:pt x="221" y="120"/>
                  <a:pt x="230" y="130"/>
                  <a:pt x="240" y="138"/>
                </a:cubicBezTo>
                <a:cubicBezTo>
                  <a:pt x="222" y="150"/>
                  <a:pt x="208" y="165"/>
                  <a:pt x="195" y="182"/>
                </a:cubicBezTo>
                <a:moveTo>
                  <a:pt x="116" y="132"/>
                </a:moveTo>
                <a:cubicBezTo>
                  <a:pt x="118" y="121"/>
                  <a:pt x="115" y="109"/>
                  <a:pt x="106" y="103"/>
                </a:cubicBezTo>
                <a:cubicBezTo>
                  <a:pt x="110" y="100"/>
                  <a:pt x="112" y="96"/>
                  <a:pt x="115" y="91"/>
                </a:cubicBezTo>
                <a:cubicBezTo>
                  <a:pt x="117" y="87"/>
                  <a:pt x="119" y="83"/>
                  <a:pt x="120" y="79"/>
                </a:cubicBezTo>
                <a:cubicBezTo>
                  <a:pt x="121" y="79"/>
                  <a:pt x="121" y="79"/>
                  <a:pt x="121" y="79"/>
                </a:cubicBezTo>
                <a:cubicBezTo>
                  <a:pt x="126" y="80"/>
                  <a:pt x="130" y="80"/>
                  <a:pt x="135" y="80"/>
                </a:cubicBezTo>
                <a:cubicBezTo>
                  <a:pt x="138" y="80"/>
                  <a:pt x="140" y="80"/>
                  <a:pt x="142" y="80"/>
                </a:cubicBezTo>
                <a:cubicBezTo>
                  <a:pt x="144" y="80"/>
                  <a:pt x="147" y="80"/>
                  <a:pt x="149" y="80"/>
                </a:cubicBezTo>
                <a:cubicBezTo>
                  <a:pt x="151" y="80"/>
                  <a:pt x="153" y="80"/>
                  <a:pt x="155" y="80"/>
                </a:cubicBezTo>
                <a:cubicBezTo>
                  <a:pt x="160" y="81"/>
                  <a:pt x="166" y="81"/>
                  <a:pt x="171" y="81"/>
                </a:cubicBezTo>
                <a:cubicBezTo>
                  <a:pt x="179" y="81"/>
                  <a:pt x="187" y="81"/>
                  <a:pt x="196" y="80"/>
                </a:cubicBezTo>
                <a:cubicBezTo>
                  <a:pt x="179" y="91"/>
                  <a:pt x="168" y="110"/>
                  <a:pt x="158" y="127"/>
                </a:cubicBezTo>
                <a:cubicBezTo>
                  <a:pt x="156" y="131"/>
                  <a:pt x="153" y="135"/>
                  <a:pt x="150" y="139"/>
                </a:cubicBezTo>
                <a:cubicBezTo>
                  <a:pt x="142" y="134"/>
                  <a:pt x="129" y="132"/>
                  <a:pt x="118" y="132"/>
                </a:cubicBezTo>
                <a:cubicBezTo>
                  <a:pt x="118" y="132"/>
                  <a:pt x="117" y="132"/>
                  <a:pt x="116" y="132"/>
                </a:cubicBezTo>
                <a:moveTo>
                  <a:pt x="74" y="103"/>
                </a:moveTo>
                <a:cubicBezTo>
                  <a:pt x="71" y="98"/>
                  <a:pt x="65" y="94"/>
                  <a:pt x="61" y="90"/>
                </a:cubicBezTo>
                <a:cubicBezTo>
                  <a:pt x="59" y="87"/>
                  <a:pt x="56" y="84"/>
                  <a:pt x="53" y="81"/>
                </a:cubicBezTo>
                <a:cubicBezTo>
                  <a:pt x="53" y="80"/>
                  <a:pt x="52" y="79"/>
                  <a:pt x="51" y="78"/>
                </a:cubicBezTo>
                <a:cubicBezTo>
                  <a:pt x="64" y="57"/>
                  <a:pt x="73" y="34"/>
                  <a:pt x="80" y="10"/>
                </a:cubicBezTo>
                <a:cubicBezTo>
                  <a:pt x="84" y="20"/>
                  <a:pt x="90" y="30"/>
                  <a:pt x="95" y="39"/>
                </a:cubicBezTo>
                <a:cubicBezTo>
                  <a:pt x="102" y="51"/>
                  <a:pt x="107" y="65"/>
                  <a:pt x="114" y="77"/>
                </a:cubicBezTo>
                <a:cubicBezTo>
                  <a:pt x="112" y="80"/>
                  <a:pt x="110" y="84"/>
                  <a:pt x="109" y="87"/>
                </a:cubicBezTo>
                <a:cubicBezTo>
                  <a:pt x="106" y="91"/>
                  <a:pt x="104" y="95"/>
                  <a:pt x="102" y="100"/>
                </a:cubicBezTo>
                <a:cubicBezTo>
                  <a:pt x="100" y="98"/>
                  <a:pt x="96" y="97"/>
                  <a:pt x="93" y="97"/>
                </a:cubicBezTo>
                <a:cubicBezTo>
                  <a:pt x="86" y="97"/>
                  <a:pt x="79" y="99"/>
                  <a:pt x="74" y="103"/>
                </a:cubicBezTo>
                <a:moveTo>
                  <a:pt x="78" y="0"/>
                </a:moveTo>
                <a:cubicBezTo>
                  <a:pt x="76" y="0"/>
                  <a:pt x="75" y="1"/>
                  <a:pt x="74" y="3"/>
                </a:cubicBezTo>
                <a:cubicBezTo>
                  <a:pt x="66" y="25"/>
                  <a:pt x="59" y="47"/>
                  <a:pt x="48" y="68"/>
                </a:cubicBezTo>
                <a:cubicBezTo>
                  <a:pt x="38" y="89"/>
                  <a:pt x="22" y="116"/>
                  <a:pt x="2" y="129"/>
                </a:cubicBezTo>
                <a:cubicBezTo>
                  <a:pt x="1" y="129"/>
                  <a:pt x="0" y="130"/>
                  <a:pt x="0" y="131"/>
                </a:cubicBezTo>
                <a:cubicBezTo>
                  <a:pt x="0" y="132"/>
                  <a:pt x="0" y="132"/>
                  <a:pt x="0" y="132"/>
                </a:cubicBezTo>
                <a:cubicBezTo>
                  <a:pt x="0" y="132"/>
                  <a:pt x="0" y="132"/>
                  <a:pt x="0" y="132"/>
                </a:cubicBezTo>
                <a:cubicBezTo>
                  <a:pt x="0" y="133"/>
                  <a:pt x="0" y="133"/>
                  <a:pt x="0" y="133"/>
                </a:cubicBezTo>
                <a:cubicBezTo>
                  <a:pt x="0" y="133"/>
                  <a:pt x="0" y="133"/>
                  <a:pt x="0" y="133"/>
                </a:cubicBezTo>
                <a:cubicBezTo>
                  <a:pt x="7" y="142"/>
                  <a:pt x="16" y="150"/>
                  <a:pt x="25" y="158"/>
                </a:cubicBezTo>
                <a:cubicBezTo>
                  <a:pt x="32" y="166"/>
                  <a:pt x="37" y="175"/>
                  <a:pt x="43" y="184"/>
                </a:cubicBezTo>
                <a:cubicBezTo>
                  <a:pt x="43" y="186"/>
                  <a:pt x="44" y="188"/>
                  <a:pt x="45" y="189"/>
                </a:cubicBezTo>
                <a:cubicBezTo>
                  <a:pt x="45" y="191"/>
                  <a:pt x="46" y="192"/>
                  <a:pt x="48" y="192"/>
                </a:cubicBezTo>
                <a:cubicBezTo>
                  <a:pt x="50" y="193"/>
                  <a:pt x="53" y="194"/>
                  <a:pt x="56" y="194"/>
                </a:cubicBezTo>
                <a:cubicBezTo>
                  <a:pt x="77" y="196"/>
                  <a:pt x="97" y="203"/>
                  <a:pt x="118" y="208"/>
                </a:cubicBezTo>
                <a:cubicBezTo>
                  <a:pt x="118" y="208"/>
                  <a:pt x="118" y="208"/>
                  <a:pt x="118" y="208"/>
                </a:cubicBezTo>
                <a:cubicBezTo>
                  <a:pt x="119" y="208"/>
                  <a:pt x="119" y="208"/>
                  <a:pt x="119" y="208"/>
                </a:cubicBezTo>
                <a:cubicBezTo>
                  <a:pt x="119" y="209"/>
                  <a:pt x="119" y="209"/>
                  <a:pt x="120" y="209"/>
                </a:cubicBezTo>
                <a:cubicBezTo>
                  <a:pt x="125" y="215"/>
                  <a:pt x="129" y="221"/>
                  <a:pt x="134" y="226"/>
                </a:cubicBezTo>
                <a:cubicBezTo>
                  <a:pt x="144" y="237"/>
                  <a:pt x="154" y="250"/>
                  <a:pt x="166" y="258"/>
                </a:cubicBezTo>
                <a:cubicBezTo>
                  <a:pt x="166" y="258"/>
                  <a:pt x="166" y="258"/>
                  <a:pt x="166" y="258"/>
                </a:cubicBezTo>
                <a:cubicBezTo>
                  <a:pt x="166" y="259"/>
                  <a:pt x="167" y="259"/>
                  <a:pt x="167" y="259"/>
                </a:cubicBezTo>
                <a:cubicBezTo>
                  <a:pt x="168" y="259"/>
                  <a:pt x="168" y="259"/>
                  <a:pt x="168" y="258"/>
                </a:cubicBezTo>
                <a:cubicBezTo>
                  <a:pt x="168" y="258"/>
                  <a:pt x="168" y="258"/>
                  <a:pt x="168" y="258"/>
                </a:cubicBezTo>
                <a:cubicBezTo>
                  <a:pt x="170" y="257"/>
                  <a:pt x="171" y="255"/>
                  <a:pt x="169" y="254"/>
                </a:cubicBezTo>
                <a:cubicBezTo>
                  <a:pt x="183" y="208"/>
                  <a:pt x="205" y="167"/>
                  <a:pt x="248" y="142"/>
                </a:cubicBezTo>
                <a:cubicBezTo>
                  <a:pt x="250" y="141"/>
                  <a:pt x="250" y="138"/>
                  <a:pt x="249" y="137"/>
                </a:cubicBezTo>
                <a:cubicBezTo>
                  <a:pt x="248" y="136"/>
                  <a:pt x="248" y="136"/>
                  <a:pt x="248" y="136"/>
                </a:cubicBezTo>
                <a:cubicBezTo>
                  <a:pt x="248" y="135"/>
                  <a:pt x="248" y="135"/>
                  <a:pt x="248" y="135"/>
                </a:cubicBezTo>
                <a:cubicBezTo>
                  <a:pt x="248" y="135"/>
                  <a:pt x="248" y="135"/>
                  <a:pt x="248" y="135"/>
                </a:cubicBezTo>
                <a:cubicBezTo>
                  <a:pt x="237" y="127"/>
                  <a:pt x="228" y="117"/>
                  <a:pt x="222" y="105"/>
                </a:cubicBezTo>
                <a:cubicBezTo>
                  <a:pt x="217" y="95"/>
                  <a:pt x="211" y="86"/>
                  <a:pt x="206" y="77"/>
                </a:cubicBezTo>
                <a:cubicBezTo>
                  <a:pt x="206" y="76"/>
                  <a:pt x="206" y="75"/>
                  <a:pt x="204" y="74"/>
                </a:cubicBezTo>
                <a:cubicBezTo>
                  <a:pt x="200" y="73"/>
                  <a:pt x="194" y="73"/>
                  <a:pt x="189" y="73"/>
                </a:cubicBezTo>
                <a:cubicBezTo>
                  <a:pt x="185" y="73"/>
                  <a:pt x="181" y="73"/>
                  <a:pt x="176" y="73"/>
                </a:cubicBezTo>
                <a:cubicBezTo>
                  <a:pt x="172" y="73"/>
                  <a:pt x="168" y="74"/>
                  <a:pt x="164" y="74"/>
                </a:cubicBezTo>
                <a:cubicBezTo>
                  <a:pt x="163" y="74"/>
                  <a:pt x="161" y="74"/>
                  <a:pt x="160" y="74"/>
                </a:cubicBezTo>
                <a:cubicBezTo>
                  <a:pt x="155" y="73"/>
                  <a:pt x="150" y="73"/>
                  <a:pt x="145" y="73"/>
                </a:cubicBezTo>
                <a:cubicBezTo>
                  <a:pt x="137" y="73"/>
                  <a:pt x="129" y="74"/>
                  <a:pt x="121" y="74"/>
                </a:cubicBezTo>
                <a:cubicBezTo>
                  <a:pt x="110" y="51"/>
                  <a:pt x="97" y="26"/>
                  <a:pt x="82" y="5"/>
                </a:cubicBezTo>
                <a:cubicBezTo>
                  <a:pt x="82" y="2"/>
                  <a:pt x="80" y="0"/>
                  <a:pt x="7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4993523" y="4329741"/>
            <a:ext cx="38066" cy="39837"/>
          </a:xfrm>
          <a:custGeom>
            <a:avLst/>
            <a:gdLst>
              <a:gd name="T0" fmla="*/ 11 w 23"/>
              <a:gd name="T1" fmla="*/ 0 h 24"/>
              <a:gd name="T2" fmla="*/ 0 w 23"/>
              <a:gd name="T3" fmla="*/ 11 h 24"/>
              <a:gd name="T4" fmla="*/ 1 w 23"/>
              <a:gd name="T5" fmla="*/ 16 h 24"/>
              <a:gd name="T6" fmla="*/ 12 w 23"/>
              <a:gd name="T7" fmla="*/ 24 h 24"/>
              <a:gd name="T8" fmla="*/ 14 w 23"/>
              <a:gd name="T9" fmla="*/ 23 h 24"/>
              <a:gd name="T10" fmla="*/ 22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1" y="5"/>
                  <a:pt x="0" y="11"/>
                </a:cubicBezTo>
                <a:cubicBezTo>
                  <a:pt x="0" y="13"/>
                  <a:pt x="1" y="14"/>
                  <a:pt x="1" y="16"/>
                </a:cubicBezTo>
                <a:cubicBezTo>
                  <a:pt x="3" y="21"/>
                  <a:pt x="7" y="24"/>
                  <a:pt x="12" y="24"/>
                </a:cubicBezTo>
                <a:cubicBezTo>
                  <a:pt x="12" y="24"/>
                  <a:pt x="13" y="24"/>
                  <a:pt x="14" y="23"/>
                </a:cubicBezTo>
                <a:cubicBezTo>
                  <a:pt x="21" y="22"/>
                  <a:pt x="23" y="15"/>
                  <a:pt x="22" y="9"/>
                </a:cubicBezTo>
                <a:cubicBezTo>
                  <a:pt x="20" y="4"/>
                  <a:pt x="17"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noEditPoints="1"/>
          </p:cNvSpPr>
          <p:nvPr/>
        </p:nvSpPr>
        <p:spPr bwMode="auto">
          <a:xfrm>
            <a:off x="4877555" y="4177478"/>
            <a:ext cx="369151" cy="276199"/>
          </a:xfrm>
          <a:custGeom>
            <a:avLst/>
            <a:gdLst>
              <a:gd name="T0" fmla="*/ 60 w 223"/>
              <a:gd name="T1" fmla="*/ 103 h 167"/>
              <a:gd name="T2" fmla="*/ 60 w 223"/>
              <a:gd name="T3" fmla="*/ 100 h 167"/>
              <a:gd name="T4" fmla="*/ 80 w 223"/>
              <a:gd name="T5" fmla="*/ 82 h 167"/>
              <a:gd name="T6" fmla="*/ 100 w 223"/>
              <a:gd name="T7" fmla="*/ 109 h 167"/>
              <a:gd name="T8" fmla="*/ 79 w 223"/>
              <a:gd name="T9" fmla="*/ 122 h 167"/>
              <a:gd name="T10" fmla="*/ 37 w 223"/>
              <a:gd name="T11" fmla="*/ 91 h 167"/>
              <a:gd name="T12" fmla="*/ 22 w 223"/>
              <a:gd name="T13" fmla="*/ 87 h 167"/>
              <a:gd name="T14" fmla="*/ 38 w 223"/>
              <a:gd name="T15" fmla="*/ 30 h 167"/>
              <a:gd name="T16" fmla="*/ 75 w 223"/>
              <a:gd name="T17" fmla="*/ 63 h 167"/>
              <a:gd name="T18" fmla="*/ 75 w 223"/>
              <a:gd name="T19" fmla="*/ 77 h 167"/>
              <a:gd name="T20" fmla="*/ 82 w 223"/>
              <a:gd name="T21" fmla="*/ 78 h 167"/>
              <a:gd name="T22" fmla="*/ 81 w 223"/>
              <a:gd name="T23" fmla="*/ 50 h 167"/>
              <a:gd name="T24" fmla="*/ 111 w 223"/>
              <a:gd name="T25" fmla="*/ 32 h 167"/>
              <a:gd name="T26" fmla="*/ 138 w 223"/>
              <a:gd name="T27" fmla="*/ 70 h 167"/>
              <a:gd name="T28" fmla="*/ 106 w 223"/>
              <a:gd name="T29" fmla="*/ 97 h 167"/>
              <a:gd name="T30" fmla="*/ 82 w 223"/>
              <a:gd name="T31" fmla="*/ 78 h 167"/>
              <a:gd name="T32" fmla="*/ 149 w 223"/>
              <a:gd name="T33" fmla="*/ 0 h 167"/>
              <a:gd name="T34" fmla="*/ 79 w 223"/>
              <a:gd name="T35" fmla="*/ 46 h 167"/>
              <a:gd name="T36" fmla="*/ 5 w 223"/>
              <a:gd name="T37" fmla="*/ 6 h 167"/>
              <a:gd name="T38" fmla="*/ 14 w 223"/>
              <a:gd name="T39" fmla="*/ 80 h 167"/>
              <a:gd name="T40" fmla="*/ 8 w 223"/>
              <a:gd name="T41" fmla="*/ 159 h 167"/>
              <a:gd name="T42" fmla="*/ 8 w 223"/>
              <a:gd name="T43" fmla="*/ 160 h 167"/>
              <a:gd name="T44" fmla="*/ 9 w 223"/>
              <a:gd name="T45" fmla="*/ 160 h 167"/>
              <a:gd name="T46" fmla="*/ 54 w 223"/>
              <a:gd name="T47" fmla="*/ 162 h 167"/>
              <a:gd name="T48" fmla="*/ 22 w 223"/>
              <a:gd name="T49" fmla="*/ 98 h 167"/>
              <a:gd name="T50" fmla="*/ 32 w 223"/>
              <a:gd name="T51" fmla="*/ 97 h 167"/>
              <a:gd name="T52" fmla="*/ 78 w 223"/>
              <a:gd name="T53" fmla="*/ 128 h 167"/>
              <a:gd name="T54" fmla="*/ 78 w 223"/>
              <a:gd name="T55" fmla="*/ 139 h 167"/>
              <a:gd name="T56" fmla="*/ 84 w 223"/>
              <a:gd name="T57" fmla="*/ 151 h 167"/>
              <a:gd name="T58" fmla="*/ 83 w 223"/>
              <a:gd name="T59" fmla="*/ 128 h 167"/>
              <a:gd name="T60" fmla="*/ 107 w 223"/>
              <a:gd name="T61" fmla="*/ 101 h 167"/>
              <a:gd name="T62" fmla="*/ 139 w 223"/>
              <a:gd name="T63" fmla="*/ 91 h 167"/>
              <a:gd name="T64" fmla="*/ 148 w 223"/>
              <a:gd name="T65" fmla="*/ 120 h 167"/>
              <a:gd name="T66" fmla="*/ 171 w 223"/>
              <a:gd name="T67" fmla="*/ 98 h 167"/>
              <a:gd name="T68" fmla="*/ 189 w 223"/>
              <a:gd name="T69" fmla="*/ 94 h 167"/>
              <a:gd name="T70" fmla="*/ 146 w 223"/>
              <a:gd name="T71" fmla="*/ 85 h 167"/>
              <a:gd name="T72" fmla="*/ 152 w 223"/>
              <a:gd name="T73" fmla="*/ 8 h 167"/>
              <a:gd name="T74" fmla="*/ 214 w 223"/>
              <a:gd name="T75" fmla="*/ 34 h 167"/>
              <a:gd name="T76" fmla="*/ 207 w 223"/>
              <a:gd name="T77" fmla="*/ 81 h 167"/>
              <a:gd name="T78" fmla="*/ 220 w 223"/>
              <a:gd name="T79" fmla="*/ 29 h 167"/>
              <a:gd name="T80" fmla="*/ 219 w 223"/>
              <a:gd name="T81" fmla="*/ 28 h 167"/>
              <a:gd name="T82" fmla="*/ 180 w 223"/>
              <a:gd name="T83" fmla="*/ 17 h 167"/>
              <a:gd name="T84" fmla="*/ 150 w 223"/>
              <a:gd name="T8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167">
                <a:moveTo>
                  <a:pt x="79" y="122"/>
                </a:moveTo>
                <a:cubicBezTo>
                  <a:pt x="69" y="122"/>
                  <a:pt x="60" y="113"/>
                  <a:pt x="60" y="103"/>
                </a:cubicBezTo>
                <a:cubicBezTo>
                  <a:pt x="60" y="102"/>
                  <a:pt x="60" y="102"/>
                  <a:pt x="60" y="101"/>
                </a:cubicBezTo>
                <a:cubicBezTo>
                  <a:pt x="60" y="101"/>
                  <a:pt x="60" y="100"/>
                  <a:pt x="60" y="100"/>
                </a:cubicBezTo>
                <a:cubicBezTo>
                  <a:pt x="62" y="89"/>
                  <a:pt x="71" y="85"/>
                  <a:pt x="80" y="82"/>
                </a:cubicBezTo>
                <a:cubicBezTo>
                  <a:pt x="80" y="82"/>
                  <a:pt x="80" y="82"/>
                  <a:pt x="80" y="82"/>
                </a:cubicBezTo>
                <a:cubicBezTo>
                  <a:pt x="87" y="86"/>
                  <a:pt x="92" y="88"/>
                  <a:pt x="97" y="95"/>
                </a:cubicBezTo>
                <a:cubicBezTo>
                  <a:pt x="100" y="99"/>
                  <a:pt x="101" y="104"/>
                  <a:pt x="100" y="109"/>
                </a:cubicBezTo>
                <a:cubicBezTo>
                  <a:pt x="98" y="117"/>
                  <a:pt x="88" y="121"/>
                  <a:pt x="80" y="122"/>
                </a:cubicBezTo>
                <a:cubicBezTo>
                  <a:pt x="79" y="122"/>
                  <a:pt x="79" y="122"/>
                  <a:pt x="79" y="122"/>
                </a:cubicBezTo>
                <a:moveTo>
                  <a:pt x="55" y="95"/>
                </a:moveTo>
                <a:cubicBezTo>
                  <a:pt x="50" y="93"/>
                  <a:pt x="43" y="93"/>
                  <a:pt x="37" y="91"/>
                </a:cubicBezTo>
                <a:cubicBezTo>
                  <a:pt x="33" y="91"/>
                  <a:pt x="30" y="90"/>
                  <a:pt x="26" y="88"/>
                </a:cubicBezTo>
                <a:cubicBezTo>
                  <a:pt x="25" y="88"/>
                  <a:pt x="23" y="87"/>
                  <a:pt x="22" y="87"/>
                </a:cubicBezTo>
                <a:cubicBezTo>
                  <a:pt x="21" y="62"/>
                  <a:pt x="16" y="38"/>
                  <a:pt x="10" y="14"/>
                </a:cubicBezTo>
                <a:cubicBezTo>
                  <a:pt x="19" y="20"/>
                  <a:pt x="28" y="25"/>
                  <a:pt x="38" y="30"/>
                </a:cubicBezTo>
                <a:cubicBezTo>
                  <a:pt x="50" y="37"/>
                  <a:pt x="62" y="46"/>
                  <a:pt x="74" y="51"/>
                </a:cubicBezTo>
                <a:cubicBezTo>
                  <a:pt x="74" y="55"/>
                  <a:pt x="75" y="59"/>
                  <a:pt x="75" y="63"/>
                </a:cubicBezTo>
                <a:cubicBezTo>
                  <a:pt x="76" y="68"/>
                  <a:pt x="76" y="73"/>
                  <a:pt x="77" y="77"/>
                </a:cubicBezTo>
                <a:cubicBezTo>
                  <a:pt x="76" y="77"/>
                  <a:pt x="76" y="77"/>
                  <a:pt x="75" y="77"/>
                </a:cubicBezTo>
                <a:cubicBezTo>
                  <a:pt x="67" y="77"/>
                  <a:pt x="58" y="87"/>
                  <a:pt x="55" y="95"/>
                </a:cubicBezTo>
                <a:moveTo>
                  <a:pt x="82" y="78"/>
                </a:moveTo>
                <a:cubicBezTo>
                  <a:pt x="84" y="73"/>
                  <a:pt x="83" y="68"/>
                  <a:pt x="83" y="63"/>
                </a:cubicBezTo>
                <a:cubicBezTo>
                  <a:pt x="82" y="59"/>
                  <a:pt x="82" y="54"/>
                  <a:pt x="81" y="50"/>
                </a:cubicBezTo>
                <a:cubicBezTo>
                  <a:pt x="81" y="49"/>
                  <a:pt x="81" y="49"/>
                  <a:pt x="81" y="49"/>
                </a:cubicBezTo>
                <a:cubicBezTo>
                  <a:pt x="92" y="46"/>
                  <a:pt x="101" y="37"/>
                  <a:pt x="111" y="32"/>
                </a:cubicBezTo>
                <a:cubicBezTo>
                  <a:pt x="123" y="26"/>
                  <a:pt x="134" y="18"/>
                  <a:pt x="145" y="10"/>
                </a:cubicBezTo>
                <a:cubicBezTo>
                  <a:pt x="137" y="28"/>
                  <a:pt x="137" y="50"/>
                  <a:pt x="138" y="70"/>
                </a:cubicBezTo>
                <a:cubicBezTo>
                  <a:pt x="138" y="74"/>
                  <a:pt x="139" y="79"/>
                  <a:pt x="139" y="84"/>
                </a:cubicBezTo>
                <a:cubicBezTo>
                  <a:pt x="128" y="84"/>
                  <a:pt x="115" y="90"/>
                  <a:pt x="106" y="97"/>
                </a:cubicBezTo>
                <a:cubicBezTo>
                  <a:pt x="102" y="87"/>
                  <a:pt x="93" y="78"/>
                  <a:pt x="83" y="78"/>
                </a:cubicBezTo>
                <a:cubicBezTo>
                  <a:pt x="83" y="78"/>
                  <a:pt x="82" y="78"/>
                  <a:pt x="82" y="78"/>
                </a:cubicBezTo>
                <a:moveTo>
                  <a:pt x="150" y="0"/>
                </a:moveTo>
                <a:cubicBezTo>
                  <a:pt x="150" y="0"/>
                  <a:pt x="149" y="0"/>
                  <a:pt x="149" y="0"/>
                </a:cubicBezTo>
                <a:cubicBezTo>
                  <a:pt x="135" y="5"/>
                  <a:pt x="124" y="16"/>
                  <a:pt x="112" y="24"/>
                </a:cubicBezTo>
                <a:cubicBezTo>
                  <a:pt x="100" y="31"/>
                  <a:pt x="90" y="37"/>
                  <a:pt x="79" y="46"/>
                </a:cubicBezTo>
                <a:cubicBezTo>
                  <a:pt x="57" y="32"/>
                  <a:pt x="32" y="18"/>
                  <a:pt x="8" y="9"/>
                </a:cubicBezTo>
                <a:cubicBezTo>
                  <a:pt x="8" y="7"/>
                  <a:pt x="6" y="6"/>
                  <a:pt x="5" y="6"/>
                </a:cubicBezTo>
                <a:cubicBezTo>
                  <a:pt x="2" y="6"/>
                  <a:pt x="0" y="8"/>
                  <a:pt x="1" y="11"/>
                </a:cubicBezTo>
                <a:cubicBezTo>
                  <a:pt x="6" y="34"/>
                  <a:pt x="12" y="56"/>
                  <a:pt x="14" y="80"/>
                </a:cubicBezTo>
                <a:cubicBezTo>
                  <a:pt x="17" y="103"/>
                  <a:pt x="18" y="135"/>
                  <a:pt x="8" y="156"/>
                </a:cubicBezTo>
                <a:cubicBezTo>
                  <a:pt x="8" y="157"/>
                  <a:pt x="7" y="159"/>
                  <a:pt x="8" y="159"/>
                </a:cubicBezTo>
                <a:cubicBezTo>
                  <a:pt x="8" y="160"/>
                  <a:pt x="8" y="160"/>
                  <a:pt x="8" y="160"/>
                </a:cubicBezTo>
                <a:cubicBezTo>
                  <a:pt x="8" y="160"/>
                  <a:pt x="8" y="160"/>
                  <a:pt x="8" y="160"/>
                </a:cubicBezTo>
                <a:cubicBezTo>
                  <a:pt x="9" y="160"/>
                  <a:pt x="9" y="160"/>
                  <a:pt x="9" y="160"/>
                </a:cubicBezTo>
                <a:cubicBezTo>
                  <a:pt x="9" y="160"/>
                  <a:pt x="9" y="160"/>
                  <a:pt x="9" y="160"/>
                </a:cubicBezTo>
                <a:cubicBezTo>
                  <a:pt x="18" y="163"/>
                  <a:pt x="28" y="165"/>
                  <a:pt x="38" y="167"/>
                </a:cubicBezTo>
                <a:cubicBezTo>
                  <a:pt x="44" y="166"/>
                  <a:pt x="49" y="164"/>
                  <a:pt x="54" y="162"/>
                </a:cubicBezTo>
                <a:cubicBezTo>
                  <a:pt x="40" y="158"/>
                  <a:pt x="25" y="157"/>
                  <a:pt x="13" y="156"/>
                </a:cubicBezTo>
                <a:cubicBezTo>
                  <a:pt x="23" y="140"/>
                  <a:pt x="22" y="116"/>
                  <a:pt x="22" y="98"/>
                </a:cubicBezTo>
                <a:cubicBezTo>
                  <a:pt x="22" y="96"/>
                  <a:pt x="22" y="95"/>
                  <a:pt x="22" y="93"/>
                </a:cubicBezTo>
                <a:cubicBezTo>
                  <a:pt x="25" y="95"/>
                  <a:pt x="29" y="96"/>
                  <a:pt x="32" y="97"/>
                </a:cubicBezTo>
                <a:cubicBezTo>
                  <a:pt x="38" y="99"/>
                  <a:pt x="46" y="102"/>
                  <a:pt x="54" y="103"/>
                </a:cubicBezTo>
                <a:cubicBezTo>
                  <a:pt x="54" y="117"/>
                  <a:pt x="65" y="127"/>
                  <a:pt x="78" y="128"/>
                </a:cubicBezTo>
                <a:cubicBezTo>
                  <a:pt x="79" y="128"/>
                  <a:pt x="79" y="128"/>
                  <a:pt x="79" y="128"/>
                </a:cubicBezTo>
                <a:cubicBezTo>
                  <a:pt x="77" y="131"/>
                  <a:pt x="77" y="135"/>
                  <a:pt x="78" y="139"/>
                </a:cubicBezTo>
                <a:cubicBezTo>
                  <a:pt x="78" y="144"/>
                  <a:pt x="78" y="149"/>
                  <a:pt x="78" y="154"/>
                </a:cubicBezTo>
                <a:cubicBezTo>
                  <a:pt x="80" y="153"/>
                  <a:pt x="82" y="152"/>
                  <a:pt x="84" y="151"/>
                </a:cubicBezTo>
                <a:cubicBezTo>
                  <a:pt x="85" y="150"/>
                  <a:pt x="85" y="149"/>
                  <a:pt x="85" y="148"/>
                </a:cubicBezTo>
                <a:cubicBezTo>
                  <a:pt x="85" y="142"/>
                  <a:pt x="85" y="134"/>
                  <a:pt x="83" y="128"/>
                </a:cubicBezTo>
                <a:cubicBezTo>
                  <a:pt x="94" y="127"/>
                  <a:pt x="104" y="120"/>
                  <a:pt x="107" y="109"/>
                </a:cubicBezTo>
                <a:cubicBezTo>
                  <a:pt x="108" y="107"/>
                  <a:pt x="108" y="104"/>
                  <a:pt x="107" y="101"/>
                </a:cubicBezTo>
                <a:cubicBezTo>
                  <a:pt x="112" y="100"/>
                  <a:pt x="117" y="98"/>
                  <a:pt x="122" y="96"/>
                </a:cubicBezTo>
                <a:cubicBezTo>
                  <a:pt x="127" y="94"/>
                  <a:pt x="133" y="93"/>
                  <a:pt x="139" y="91"/>
                </a:cubicBezTo>
                <a:cubicBezTo>
                  <a:pt x="139" y="102"/>
                  <a:pt x="139" y="113"/>
                  <a:pt x="141" y="124"/>
                </a:cubicBezTo>
                <a:cubicBezTo>
                  <a:pt x="143" y="123"/>
                  <a:pt x="145" y="122"/>
                  <a:pt x="148" y="120"/>
                </a:cubicBezTo>
                <a:cubicBezTo>
                  <a:pt x="147" y="111"/>
                  <a:pt x="146" y="101"/>
                  <a:pt x="146" y="91"/>
                </a:cubicBezTo>
                <a:cubicBezTo>
                  <a:pt x="154" y="93"/>
                  <a:pt x="163" y="96"/>
                  <a:pt x="171" y="98"/>
                </a:cubicBezTo>
                <a:cubicBezTo>
                  <a:pt x="174" y="99"/>
                  <a:pt x="177" y="100"/>
                  <a:pt x="181" y="100"/>
                </a:cubicBezTo>
                <a:cubicBezTo>
                  <a:pt x="183" y="98"/>
                  <a:pt x="186" y="96"/>
                  <a:pt x="189" y="94"/>
                </a:cubicBezTo>
                <a:cubicBezTo>
                  <a:pt x="183" y="93"/>
                  <a:pt x="176" y="93"/>
                  <a:pt x="169" y="90"/>
                </a:cubicBezTo>
                <a:cubicBezTo>
                  <a:pt x="162" y="88"/>
                  <a:pt x="154" y="85"/>
                  <a:pt x="146" y="85"/>
                </a:cubicBezTo>
                <a:cubicBezTo>
                  <a:pt x="146" y="85"/>
                  <a:pt x="146" y="85"/>
                  <a:pt x="145" y="85"/>
                </a:cubicBezTo>
                <a:cubicBezTo>
                  <a:pt x="145" y="59"/>
                  <a:pt x="146" y="34"/>
                  <a:pt x="152" y="8"/>
                </a:cubicBezTo>
                <a:cubicBezTo>
                  <a:pt x="158" y="14"/>
                  <a:pt x="170" y="20"/>
                  <a:pt x="176" y="23"/>
                </a:cubicBezTo>
                <a:cubicBezTo>
                  <a:pt x="188" y="30"/>
                  <a:pt x="200" y="34"/>
                  <a:pt x="214" y="34"/>
                </a:cubicBezTo>
                <a:cubicBezTo>
                  <a:pt x="207" y="51"/>
                  <a:pt x="203" y="68"/>
                  <a:pt x="201" y="86"/>
                </a:cubicBezTo>
                <a:cubicBezTo>
                  <a:pt x="203" y="85"/>
                  <a:pt x="205" y="83"/>
                  <a:pt x="207" y="81"/>
                </a:cubicBezTo>
                <a:cubicBezTo>
                  <a:pt x="210" y="65"/>
                  <a:pt x="214" y="49"/>
                  <a:pt x="222" y="34"/>
                </a:cubicBezTo>
                <a:cubicBezTo>
                  <a:pt x="223" y="32"/>
                  <a:pt x="222" y="30"/>
                  <a:pt x="220" y="29"/>
                </a:cubicBezTo>
                <a:cubicBezTo>
                  <a:pt x="219" y="28"/>
                  <a:pt x="219" y="28"/>
                  <a:pt x="219" y="28"/>
                </a:cubicBezTo>
                <a:cubicBezTo>
                  <a:pt x="219" y="28"/>
                  <a:pt x="219" y="28"/>
                  <a:pt x="219" y="28"/>
                </a:cubicBezTo>
                <a:cubicBezTo>
                  <a:pt x="219" y="28"/>
                  <a:pt x="219" y="28"/>
                  <a:pt x="219" y="28"/>
                </a:cubicBezTo>
                <a:cubicBezTo>
                  <a:pt x="205" y="27"/>
                  <a:pt x="192" y="24"/>
                  <a:pt x="180" y="17"/>
                </a:cubicBezTo>
                <a:cubicBezTo>
                  <a:pt x="171" y="11"/>
                  <a:pt x="161" y="7"/>
                  <a:pt x="152" y="1"/>
                </a:cubicBezTo>
                <a:cubicBezTo>
                  <a:pt x="152" y="1"/>
                  <a:pt x="151" y="0"/>
                  <a:pt x="15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noEditPoints="1"/>
          </p:cNvSpPr>
          <p:nvPr/>
        </p:nvSpPr>
        <p:spPr bwMode="auto">
          <a:xfrm>
            <a:off x="1565820" y="2912450"/>
            <a:ext cx="278855" cy="275314"/>
          </a:xfrm>
          <a:custGeom>
            <a:avLst/>
            <a:gdLst>
              <a:gd name="T0" fmla="*/ 90 w 168"/>
              <a:gd name="T1" fmla="*/ 72 h 166"/>
              <a:gd name="T2" fmla="*/ 144 w 168"/>
              <a:gd name="T3" fmla="*/ 83 h 166"/>
              <a:gd name="T4" fmla="*/ 156 w 168"/>
              <a:gd name="T5" fmla="*/ 150 h 166"/>
              <a:gd name="T6" fmla="*/ 97 w 168"/>
              <a:gd name="T7" fmla="*/ 138 h 166"/>
              <a:gd name="T8" fmla="*/ 29 w 168"/>
              <a:gd name="T9" fmla="*/ 129 h 166"/>
              <a:gd name="T10" fmla="*/ 52 w 168"/>
              <a:gd name="T11" fmla="*/ 91 h 166"/>
              <a:gd name="T12" fmla="*/ 67 w 168"/>
              <a:gd name="T13" fmla="*/ 77 h 166"/>
              <a:gd name="T14" fmla="*/ 92 w 168"/>
              <a:gd name="T15" fmla="*/ 137 h 166"/>
              <a:gd name="T16" fmla="*/ 51 w 168"/>
              <a:gd name="T17" fmla="*/ 149 h 166"/>
              <a:gd name="T18" fmla="*/ 28 w 168"/>
              <a:gd name="T19" fmla="*/ 159 h 166"/>
              <a:gd name="T20" fmla="*/ 122 w 168"/>
              <a:gd name="T21" fmla="*/ 5 h 166"/>
              <a:gd name="T22" fmla="*/ 145 w 168"/>
              <a:gd name="T23" fmla="*/ 78 h 166"/>
              <a:gd name="T24" fmla="*/ 91 w 168"/>
              <a:gd name="T25" fmla="*/ 66 h 166"/>
              <a:gd name="T26" fmla="*/ 91 w 168"/>
              <a:gd name="T27" fmla="*/ 35 h 166"/>
              <a:gd name="T28" fmla="*/ 83 w 168"/>
              <a:gd name="T29" fmla="*/ 51 h 166"/>
              <a:gd name="T30" fmla="*/ 52 w 168"/>
              <a:gd name="T31" fmla="*/ 77 h 166"/>
              <a:gd name="T32" fmla="*/ 45 w 168"/>
              <a:gd name="T33" fmla="*/ 90 h 166"/>
              <a:gd name="T34" fmla="*/ 22 w 168"/>
              <a:gd name="T35" fmla="*/ 118 h 166"/>
              <a:gd name="T36" fmla="*/ 21 w 168"/>
              <a:gd name="T37" fmla="*/ 155 h 166"/>
              <a:gd name="T38" fmla="*/ 0 w 168"/>
              <a:gd name="T39" fmla="*/ 153 h 166"/>
              <a:gd name="T40" fmla="*/ 22 w 168"/>
              <a:gd name="T41" fmla="*/ 165 h 166"/>
              <a:gd name="T42" fmla="*/ 26 w 168"/>
              <a:gd name="T43" fmla="*/ 165 h 166"/>
              <a:gd name="T44" fmla="*/ 93 w 168"/>
              <a:gd name="T45" fmla="*/ 141 h 166"/>
              <a:gd name="T46" fmla="*/ 95 w 168"/>
              <a:gd name="T47" fmla="*/ 141 h 166"/>
              <a:gd name="T48" fmla="*/ 96 w 168"/>
              <a:gd name="T49" fmla="*/ 141 h 166"/>
              <a:gd name="T50" fmla="*/ 160 w 168"/>
              <a:gd name="T51" fmla="*/ 157 h 166"/>
              <a:gd name="T52" fmla="*/ 161 w 168"/>
              <a:gd name="T53" fmla="*/ 157 h 166"/>
              <a:gd name="T54" fmla="*/ 163 w 168"/>
              <a:gd name="T55" fmla="*/ 156 h 166"/>
              <a:gd name="T56" fmla="*/ 162 w 168"/>
              <a:gd name="T57" fmla="*/ 152 h 166"/>
              <a:gd name="T58" fmla="*/ 165 w 168"/>
              <a:gd name="T59" fmla="*/ 10 h 166"/>
              <a:gd name="T60" fmla="*/ 164 w 168"/>
              <a:gd name="T61" fmla="*/ 10 h 166"/>
              <a:gd name="T62" fmla="*/ 128 w 168"/>
              <a:gd name="T6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66">
                <a:moveTo>
                  <a:pt x="97" y="138"/>
                </a:moveTo>
                <a:cubicBezTo>
                  <a:pt x="94" y="116"/>
                  <a:pt x="91" y="94"/>
                  <a:pt x="90" y="72"/>
                </a:cubicBezTo>
                <a:cubicBezTo>
                  <a:pt x="99" y="75"/>
                  <a:pt x="108" y="77"/>
                  <a:pt x="116" y="80"/>
                </a:cubicBezTo>
                <a:cubicBezTo>
                  <a:pt x="125" y="83"/>
                  <a:pt x="135" y="82"/>
                  <a:pt x="144" y="83"/>
                </a:cubicBezTo>
                <a:cubicBezTo>
                  <a:pt x="144" y="85"/>
                  <a:pt x="144" y="86"/>
                  <a:pt x="144" y="88"/>
                </a:cubicBezTo>
                <a:cubicBezTo>
                  <a:pt x="143" y="107"/>
                  <a:pt x="145" y="133"/>
                  <a:pt x="156" y="150"/>
                </a:cubicBezTo>
                <a:cubicBezTo>
                  <a:pt x="143" y="146"/>
                  <a:pt x="111" y="138"/>
                  <a:pt x="97" y="138"/>
                </a:cubicBezTo>
                <a:cubicBezTo>
                  <a:pt x="97" y="138"/>
                  <a:pt x="97" y="138"/>
                  <a:pt x="97" y="138"/>
                </a:cubicBezTo>
                <a:moveTo>
                  <a:pt x="28" y="159"/>
                </a:moveTo>
                <a:cubicBezTo>
                  <a:pt x="28" y="149"/>
                  <a:pt x="29" y="139"/>
                  <a:pt x="29" y="129"/>
                </a:cubicBezTo>
                <a:cubicBezTo>
                  <a:pt x="29" y="123"/>
                  <a:pt x="30" y="115"/>
                  <a:pt x="28" y="109"/>
                </a:cubicBezTo>
                <a:cubicBezTo>
                  <a:pt x="39" y="108"/>
                  <a:pt x="49" y="101"/>
                  <a:pt x="52" y="91"/>
                </a:cubicBezTo>
                <a:cubicBezTo>
                  <a:pt x="52" y="88"/>
                  <a:pt x="53" y="85"/>
                  <a:pt x="52" y="83"/>
                </a:cubicBezTo>
                <a:cubicBezTo>
                  <a:pt x="57" y="81"/>
                  <a:pt x="62" y="79"/>
                  <a:pt x="67" y="77"/>
                </a:cubicBezTo>
                <a:cubicBezTo>
                  <a:pt x="72" y="75"/>
                  <a:pt x="78" y="74"/>
                  <a:pt x="84" y="72"/>
                </a:cubicBezTo>
                <a:cubicBezTo>
                  <a:pt x="84" y="94"/>
                  <a:pt x="85" y="117"/>
                  <a:pt x="92" y="137"/>
                </a:cubicBezTo>
                <a:cubicBezTo>
                  <a:pt x="91" y="137"/>
                  <a:pt x="90" y="136"/>
                  <a:pt x="89" y="136"/>
                </a:cubicBezTo>
                <a:cubicBezTo>
                  <a:pt x="76" y="136"/>
                  <a:pt x="63" y="145"/>
                  <a:pt x="51" y="149"/>
                </a:cubicBezTo>
                <a:cubicBezTo>
                  <a:pt x="45" y="151"/>
                  <a:pt x="39" y="153"/>
                  <a:pt x="34" y="156"/>
                </a:cubicBezTo>
                <a:cubicBezTo>
                  <a:pt x="31" y="157"/>
                  <a:pt x="29" y="158"/>
                  <a:pt x="28" y="159"/>
                </a:cubicBezTo>
                <a:moveTo>
                  <a:pt x="128" y="0"/>
                </a:moveTo>
                <a:cubicBezTo>
                  <a:pt x="126" y="2"/>
                  <a:pt x="124" y="3"/>
                  <a:pt x="122" y="5"/>
                </a:cubicBezTo>
                <a:cubicBezTo>
                  <a:pt x="133" y="11"/>
                  <a:pt x="146" y="15"/>
                  <a:pt x="158" y="16"/>
                </a:cubicBezTo>
                <a:cubicBezTo>
                  <a:pt x="150" y="36"/>
                  <a:pt x="146" y="56"/>
                  <a:pt x="145" y="78"/>
                </a:cubicBezTo>
                <a:cubicBezTo>
                  <a:pt x="134" y="75"/>
                  <a:pt x="124" y="75"/>
                  <a:pt x="114" y="72"/>
                </a:cubicBezTo>
                <a:cubicBezTo>
                  <a:pt x="107" y="69"/>
                  <a:pt x="99" y="66"/>
                  <a:pt x="91" y="66"/>
                </a:cubicBezTo>
                <a:cubicBezTo>
                  <a:pt x="91" y="66"/>
                  <a:pt x="90" y="66"/>
                  <a:pt x="90" y="66"/>
                </a:cubicBezTo>
                <a:cubicBezTo>
                  <a:pt x="90" y="56"/>
                  <a:pt x="90" y="45"/>
                  <a:pt x="91" y="35"/>
                </a:cubicBezTo>
                <a:cubicBezTo>
                  <a:pt x="88" y="37"/>
                  <a:pt x="85" y="40"/>
                  <a:pt x="83" y="43"/>
                </a:cubicBezTo>
                <a:cubicBezTo>
                  <a:pt x="83" y="45"/>
                  <a:pt x="83" y="48"/>
                  <a:pt x="83" y="51"/>
                </a:cubicBezTo>
                <a:cubicBezTo>
                  <a:pt x="83" y="56"/>
                  <a:pt x="83" y="61"/>
                  <a:pt x="84" y="65"/>
                </a:cubicBezTo>
                <a:cubicBezTo>
                  <a:pt x="73" y="66"/>
                  <a:pt x="61" y="71"/>
                  <a:pt x="52" y="77"/>
                </a:cubicBezTo>
                <a:cubicBezTo>
                  <a:pt x="50" y="80"/>
                  <a:pt x="47" y="83"/>
                  <a:pt x="45" y="86"/>
                </a:cubicBezTo>
                <a:cubicBezTo>
                  <a:pt x="45" y="88"/>
                  <a:pt x="45" y="89"/>
                  <a:pt x="45" y="90"/>
                </a:cubicBezTo>
                <a:cubicBezTo>
                  <a:pt x="43" y="95"/>
                  <a:pt x="39" y="99"/>
                  <a:pt x="34" y="101"/>
                </a:cubicBezTo>
                <a:cubicBezTo>
                  <a:pt x="30" y="106"/>
                  <a:pt x="26" y="112"/>
                  <a:pt x="22" y="118"/>
                </a:cubicBezTo>
                <a:cubicBezTo>
                  <a:pt x="22" y="118"/>
                  <a:pt x="22" y="119"/>
                  <a:pt x="22" y="120"/>
                </a:cubicBezTo>
                <a:cubicBezTo>
                  <a:pt x="23" y="132"/>
                  <a:pt x="22" y="143"/>
                  <a:pt x="21" y="155"/>
                </a:cubicBezTo>
                <a:cubicBezTo>
                  <a:pt x="17" y="151"/>
                  <a:pt x="11" y="148"/>
                  <a:pt x="5" y="145"/>
                </a:cubicBezTo>
                <a:cubicBezTo>
                  <a:pt x="3" y="148"/>
                  <a:pt x="2" y="151"/>
                  <a:pt x="0" y="153"/>
                </a:cubicBezTo>
                <a:cubicBezTo>
                  <a:pt x="6" y="156"/>
                  <a:pt x="12" y="159"/>
                  <a:pt x="18" y="161"/>
                </a:cubicBezTo>
                <a:cubicBezTo>
                  <a:pt x="19" y="163"/>
                  <a:pt x="20" y="164"/>
                  <a:pt x="22" y="165"/>
                </a:cubicBezTo>
                <a:cubicBezTo>
                  <a:pt x="23" y="166"/>
                  <a:pt x="24" y="166"/>
                  <a:pt x="24" y="166"/>
                </a:cubicBezTo>
                <a:cubicBezTo>
                  <a:pt x="25" y="166"/>
                  <a:pt x="25" y="166"/>
                  <a:pt x="26" y="165"/>
                </a:cubicBezTo>
                <a:cubicBezTo>
                  <a:pt x="29" y="165"/>
                  <a:pt x="31" y="165"/>
                  <a:pt x="34" y="163"/>
                </a:cubicBezTo>
                <a:cubicBezTo>
                  <a:pt x="53" y="153"/>
                  <a:pt x="73" y="148"/>
                  <a:pt x="93" y="141"/>
                </a:cubicBezTo>
                <a:cubicBezTo>
                  <a:pt x="94" y="141"/>
                  <a:pt x="94" y="141"/>
                  <a:pt x="94" y="141"/>
                </a:cubicBezTo>
                <a:cubicBezTo>
                  <a:pt x="95" y="141"/>
                  <a:pt x="95" y="141"/>
                  <a:pt x="95" y="141"/>
                </a:cubicBezTo>
                <a:cubicBezTo>
                  <a:pt x="95" y="141"/>
                  <a:pt x="95" y="141"/>
                  <a:pt x="96" y="141"/>
                </a:cubicBezTo>
                <a:cubicBezTo>
                  <a:pt x="96" y="141"/>
                  <a:pt x="96" y="141"/>
                  <a:pt x="96" y="141"/>
                </a:cubicBezTo>
                <a:cubicBezTo>
                  <a:pt x="103" y="143"/>
                  <a:pt x="110" y="146"/>
                  <a:pt x="117" y="148"/>
                </a:cubicBezTo>
                <a:cubicBezTo>
                  <a:pt x="131" y="151"/>
                  <a:pt x="146" y="157"/>
                  <a:pt x="160" y="157"/>
                </a:cubicBezTo>
                <a:cubicBezTo>
                  <a:pt x="160" y="157"/>
                  <a:pt x="160" y="157"/>
                  <a:pt x="161" y="157"/>
                </a:cubicBezTo>
                <a:cubicBezTo>
                  <a:pt x="161" y="157"/>
                  <a:pt x="161" y="157"/>
                  <a:pt x="161" y="157"/>
                </a:cubicBezTo>
                <a:cubicBezTo>
                  <a:pt x="161" y="158"/>
                  <a:pt x="162" y="158"/>
                  <a:pt x="162" y="158"/>
                </a:cubicBezTo>
                <a:cubicBezTo>
                  <a:pt x="163" y="158"/>
                  <a:pt x="163" y="157"/>
                  <a:pt x="163" y="156"/>
                </a:cubicBezTo>
                <a:cubicBezTo>
                  <a:pt x="163" y="156"/>
                  <a:pt x="163" y="156"/>
                  <a:pt x="163" y="156"/>
                </a:cubicBezTo>
                <a:cubicBezTo>
                  <a:pt x="164" y="154"/>
                  <a:pt x="164" y="152"/>
                  <a:pt x="162" y="152"/>
                </a:cubicBezTo>
                <a:cubicBezTo>
                  <a:pt x="148" y="106"/>
                  <a:pt x="145" y="60"/>
                  <a:pt x="167" y="15"/>
                </a:cubicBezTo>
                <a:cubicBezTo>
                  <a:pt x="168" y="13"/>
                  <a:pt x="167" y="11"/>
                  <a:pt x="165" y="10"/>
                </a:cubicBezTo>
                <a:cubicBezTo>
                  <a:pt x="164" y="10"/>
                  <a:pt x="164" y="10"/>
                  <a:pt x="164" y="10"/>
                </a:cubicBezTo>
                <a:cubicBezTo>
                  <a:pt x="164" y="10"/>
                  <a:pt x="164" y="10"/>
                  <a:pt x="164" y="10"/>
                </a:cubicBezTo>
                <a:cubicBezTo>
                  <a:pt x="163" y="10"/>
                  <a:pt x="163" y="10"/>
                  <a:pt x="163" y="10"/>
                </a:cubicBezTo>
                <a:cubicBezTo>
                  <a:pt x="151" y="8"/>
                  <a:pt x="139" y="6"/>
                  <a:pt x="1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2601567" y="1894408"/>
            <a:ext cx="99148" cy="96493"/>
          </a:xfrm>
          <a:custGeom>
            <a:avLst/>
            <a:gdLst>
              <a:gd name="T0" fmla="*/ 48 w 60"/>
              <a:gd name="T1" fmla="*/ 0 h 58"/>
              <a:gd name="T2" fmla="*/ 41 w 60"/>
              <a:gd name="T3" fmla="*/ 6 h 58"/>
              <a:gd name="T4" fmla="*/ 52 w 60"/>
              <a:gd name="T5" fmla="*/ 50 h 58"/>
              <a:gd name="T6" fmla="*/ 4 w 60"/>
              <a:gd name="T7" fmla="*/ 39 h 58"/>
              <a:gd name="T8" fmla="*/ 0 w 60"/>
              <a:gd name="T9" fmla="*/ 43 h 58"/>
              <a:gd name="T10" fmla="*/ 13 w 60"/>
              <a:gd name="T11" fmla="*/ 48 h 58"/>
              <a:gd name="T12" fmla="*/ 56 w 60"/>
              <a:gd name="T13" fmla="*/ 57 h 58"/>
              <a:gd name="T14" fmla="*/ 57 w 60"/>
              <a:gd name="T15" fmla="*/ 57 h 58"/>
              <a:gd name="T16" fmla="*/ 57 w 60"/>
              <a:gd name="T17" fmla="*/ 57 h 58"/>
              <a:gd name="T18" fmla="*/ 58 w 60"/>
              <a:gd name="T19" fmla="*/ 58 h 58"/>
              <a:gd name="T20" fmla="*/ 59 w 60"/>
              <a:gd name="T21" fmla="*/ 56 h 58"/>
              <a:gd name="T22" fmla="*/ 59 w 60"/>
              <a:gd name="T23" fmla="*/ 56 h 58"/>
              <a:gd name="T24" fmla="*/ 58 w 60"/>
              <a:gd name="T25" fmla="*/ 52 h 58"/>
              <a:gd name="T26" fmla="*/ 48 w 60"/>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8">
                <a:moveTo>
                  <a:pt x="48" y="0"/>
                </a:moveTo>
                <a:cubicBezTo>
                  <a:pt x="45" y="2"/>
                  <a:pt x="43" y="4"/>
                  <a:pt x="41" y="6"/>
                </a:cubicBezTo>
                <a:cubicBezTo>
                  <a:pt x="42" y="21"/>
                  <a:pt x="45" y="38"/>
                  <a:pt x="52" y="50"/>
                </a:cubicBezTo>
                <a:cubicBezTo>
                  <a:pt x="42" y="47"/>
                  <a:pt x="20" y="41"/>
                  <a:pt x="4" y="39"/>
                </a:cubicBezTo>
                <a:cubicBezTo>
                  <a:pt x="3" y="40"/>
                  <a:pt x="1" y="42"/>
                  <a:pt x="0" y="43"/>
                </a:cubicBezTo>
                <a:cubicBezTo>
                  <a:pt x="4" y="45"/>
                  <a:pt x="9" y="46"/>
                  <a:pt x="13" y="48"/>
                </a:cubicBezTo>
                <a:cubicBezTo>
                  <a:pt x="27" y="51"/>
                  <a:pt x="42" y="57"/>
                  <a:pt x="56" y="57"/>
                </a:cubicBezTo>
                <a:cubicBezTo>
                  <a:pt x="56" y="57"/>
                  <a:pt x="57" y="57"/>
                  <a:pt x="57" y="57"/>
                </a:cubicBezTo>
                <a:cubicBezTo>
                  <a:pt x="57" y="57"/>
                  <a:pt x="57" y="57"/>
                  <a:pt x="57" y="57"/>
                </a:cubicBezTo>
                <a:cubicBezTo>
                  <a:pt x="58" y="58"/>
                  <a:pt x="58" y="58"/>
                  <a:pt x="58" y="58"/>
                </a:cubicBezTo>
                <a:cubicBezTo>
                  <a:pt x="59" y="58"/>
                  <a:pt x="60" y="57"/>
                  <a:pt x="59" y="56"/>
                </a:cubicBezTo>
                <a:cubicBezTo>
                  <a:pt x="59" y="56"/>
                  <a:pt x="59" y="56"/>
                  <a:pt x="59" y="56"/>
                </a:cubicBezTo>
                <a:cubicBezTo>
                  <a:pt x="60" y="54"/>
                  <a:pt x="60" y="52"/>
                  <a:pt x="58" y="52"/>
                </a:cubicBezTo>
                <a:cubicBezTo>
                  <a:pt x="53" y="35"/>
                  <a:pt x="49" y="17"/>
                  <a:pt x="4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4290632" y="2927499"/>
            <a:ext cx="320462" cy="188559"/>
          </a:xfrm>
          <a:custGeom>
            <a:avLst/>
            <a:gdLst>
              <a:gd name="T0" fmla="*/ 176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4 w 193"/>
              <a:gd name="T21" fmla="*/ 60 h 114"/>
              <a:gd name="T22" fmla="*/ 12 w 193"/>
              <a:gd name="T23" fmla="*/ 60 h 114"/>
              <a:gd name="T24" fmla="*/ 9 w 193"/>
              <a:gd name="T25" fmla="*/ 80 h 114"/>
              <a:gd name="T26" fmla="*/ 26 w 193"/>
              <a:gd name="T27" fmla="*/ 107 h 114"/>
              <a:gd name="T28" fmla="*/ 36 w 193"/>
              <a:gd name="T29" fmla="*/ 114 h 114"/>
              <a:gd name="T30" fmla="*/ 40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6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6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6"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5" y="41"/>
                  <a:pt x="48" y="49"/>
                </a:cubicBezTo>
                <a:cubicBezTo>
                  <a:pt x="45" y="52"/>
                  <a:pt x="49" y="57"/>
                  <a:pt x="52" y="58"/>
                </a:cubicBezTo>
                <a:cubicBezTo>
                  <a:pt x="60" y="60"/>
                  <a:pt x="70" y="58"/>
                  <a:pt x="78" y="60"/>
                </a:cubicBezTo>
                <a:cubicBezTo>
                  <a:pt x="74" y="62"/>
                  <a:pt x="71" y="63"/>
                  <a:pt x="67" y="65"/>
                </a:cubicBezTo>
                <a:cubicBezTo>
                  <a:pt x="60" y="68"/>
                  <a:pt x="54" y="74"/>
                  <a:pt x="48" y="78"/>
                </a:cubicBezTo>
                <a:cubicBezTo>
                  <a:pt x="38" y="69"/>
                  <a:pt x="27" y="60"/>
                  <a:pt x="14"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4"/>
                  <a:pt x="40"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6" y="114"/>
                </a:cubicBezTo>
                <a:cubicBezTo>
                  <a:pt x="91" y="111"/>
                  <a:pt x="94" y="104"/>
                  <a:pt x="98" y="99"/>
                </a:cubicBezTo>
                <a:cubicBezTo>
                  <a:pt x="108" y="86"/>
                  <a:pt x="115" y="72"/>
                  <a:pt x="129" y="62"/>
                </a:cubicBezTo>
                <a:cubicBezTo>
                  <a:pt x="141" y="53"/>
                  <a:pt x="153" y="45"/>
                  <a:pt x="164" y="36"/>
                </a:cubicBezTo>
                <a:cubicBezTo>
                  <a:pt x="174" y="29"/>
                  <a:pt x="187" y="23"/>
                  <a:pt x="192" y="12"/>
                </a:cubicBezTo>
                <a:cubicBezTo>
                  <a:pt x="193" y="11"/>
                  <a:pt x="193" y="10"/>
                  <a:pt x="192" y="9"/>
                </a:cubicBezTo>
                <a:cubicBezTo>
                  <a:pt x="188" y="2"/>
                  <a:pt x="182" y="0"/>
                  <a:pt x="17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noEditPoints="1"/>
          </p:cNvSpPr>
          <p:nvPr/>
        </p:nvSpPr>
        <p:spPr bwMode="auto">
          <a:xfrm>
            <a:off x="4497781" y="3026647"/>
            <a:ext cx="144297" cy="92952"/>
          </a:xfrm>
          <a:custGeom>
            <a:avLst/>
            <a:gdLst>
              <a:gd name="T0" fmla="*/ 26 w 87"/>
              <a:gd name="T1" fmla="*/ 10 h 56"/>
              <a:gd name="T2" fmla="*/ 42 w 87"/>
              <a:gd name="T3" fmla="*/ 18 h 56"/>
              <a:gd name="T4" fmla="*/ 50 w 87"/>
              <a:gd name="T5" fmla="*/ 8 h 56"/>
              <a:gd name="T6" fmla="*/ 56 w 87"/>
              <a:gd name="T7" fmla="*/ 16 h 56"/>
              <a:gd name="T8" fmla="*/ 58 w 87"/>
              <a:gd name="T9" fmla="*/ 16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6 w 87"/>
              <a:gd name="T27" fmla="*/ 44 h 56"/>
              <a:gd name="T28" fmla="*/ 49 w 87"/>
              <a:gd name="T29" fmla="*/ 46 h 56"/>
              <a:gd name="T30" fmla="*/ 47 w 87"/>
              <a:gd name="T31" fmla="*/ 44 h 56"/>
              <a:gd name="T32" fmla="*/ 41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8 h 56"/>
              <a:gd name="T54" fmla="*/ 13 w 87"/>
              <a:gd name="T55" fmla="*/ 17 h 56"/>
              <a:gd name="T56" fmla="*/ 14 w 87"/>
              <a:gd name="T57" fmla="*/ 17 h 56"/>
              <a:gd name="T58" fmla="*/ 19 w 87"/>
              <a:gd name="T59" fmla="*/ 19 h 56"/>
              <a:gd name="T60" fmla="*/ 30 w 87"/>
              <a:gd name="T61" fmla="*/ 0 h 56"/>
              <a:gd name="T62" fmla="*/ 12 w 87"/>
              <a:gd name="T63" fmla="*/ 10 h 56"/>
              <a:gd name="T64" fmla="*/ 9 w 87"/>
              <a:gd name="T65" fmla="*/ 30 h 56"/>
              <a:gd name="T66" fmla="*/ 29 w 87"/>
              <a:gd name="T67" fmla="*/ 55 h 56"/>
              <a:gd name="T68" fmla="*/ 46 w 87"/>
              <a:gd name="T69" fmla="*/ 53 h 56"/>
              <a:gd name="T70" fmla="*/ 62 w 87"/>
              <a:gd name="T71" fmla="*/ 51 h 56"/>
              <a:gd name="T72" fmla="*/ 73 w 87"/>
              <a:gd name="T73" fmla="*/ 45 h 56"/>
              <a:gd name="T74" fmla="*/ 85 w 87"/>
              <a:gd name="T75" fmla="*/ 29 h 56"/>
              <a:gd name="T76" fmla="*/ 81 w 87"/>
              <a:gd name="T77" fmla="*/ 15 h 56"/>
              <a:gd name="T78" fmla="*/ 65 w 87"/>
              <a:gd name="T79" fmla="*/ 2 h 56"/>
              <a:gd name="T80" fmla="*/ 57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6" y="15"/>
                  <a:pt x="25" y="12"/>
                  <a:pt x="26" y="10"/>
                </a:cubicBezTo>
                <a:cubicBezTo>
                  <a:pt x="28" y="8"/>
                  <a:pt x="29" y="8"/>
                  <a:pt x="31" y="7"/>
                </a:cubicBezTo>
                <a:cubicBezTo>
                  <a:pt x="35" y="7"/>
                  <a:pt x="39" y="12"/>
                  <a:pt x="40" y="16"/>
                </a:cubicBezTo>
                <a:cubicBezTo>
                  <a:pt x="40" y="17"/>
                  <a:pt x="41" y="18"/>
                  <a:pt x="42" y="18"/>
                </a:cubicBezTo>
                <a:cubicBezTo>
                  <a:pt x="44" y="18"/>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5" y="15"/>
                  <a:pt x="55" y="16"/>
                  <a:pt x="56" y="16"/>
                </a:cubicBezTo>
                <a:cubicBezTo>
                  <a:pt x="56" y="16"/>
                  <a:pt x="57" y="16"/>
                  <a:pt x="57" y="16"/>
                </a:cubicBezTo>
                <a:cubicBezTo>
                  <a:pt x="57" y="16"/>
                  <a:pt x="57" y="16"/>
                  <a:pt x="57" y="16"/>
                </a:cubicBezTo>
                <a:cubicBezTo>
                  <a:pt x="58" y="16"/>
                  <a:pt x="58" y="16"/>
                  <a:pt x="58" y="16"/>
                </a:cubicBezTo>
                <a:cubicBezTo>
                  <a:pt x="59" y="15"/>
                  <a:pt x="61" y="15"/>
                  <a:pt x="61" y="14"/>
                </a:cubicBezTo>
                <a:cubicBezTo>
                  <a:pt x="62" y="13"/>
                  <a:pt x="63" y="12"/>
                  <a:pt x="64" y="11"/>
                </a:cubicBezTo>
                <a:cubicBezTo>
                  <a:pt x="64" y="10"/>
                  <a:pt x="65" y="10"/>
                  <a:pt x="65" y="10"/>
                </a:cubicBezTo>
                <a:cubicBezTo>
                  <a:pt x="66" y="10"/>
                  <a:pt x="66" y="10"/>
                  <a:pt x="66" y="10"/>
                </a:cubicBezTo>
                <a:cubicBezTo>
                  <a:pt x="66" y="11"/>
                  <a:pt x="67" y="12"/>
                  <a:pt x="67" y="13"/>
                </a:cubicBezTo>
                <a:cubicBezTo>
                  <a:pt x="69" y="15"/>
                  <a:pt x="69" y="17"/>
                  <a:pt x="70" y="19"/>
                </a:cubicBezTo>
                <a:cubicBezTo>
                  <a:pt x="70" y="20"/>
                  <a:pt x="71" y="21"/>
                  <a:pt x="71" y="22"/>
                </a:cubicBezTo>
                <a:cubicBezTo>
                  <a:pt x="70" y="22"/>
                  <a:pt x="70" y="23"/>
                  <a:pt x="69" y="23"/>
                </a:cubicBezTo>
                <a:cubicBezTo>
                  <a:pt x="68" y="25"/>
                  <a:pt x="68" y="26"/>
                  <a:pt x="69" y="28"/>
                </a:cubicBezTo>
                <a:cubicBezTo>
                  <a:pt x="71" y="30"/>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8" y="34"/>
                  <a:pt x="78" y="34"/>
                  <a:pt x="78" y="34"/>
                </a:cubicBezTo>
                <a:cubicBezTo>
                  <a:pt x="78" y="34"/>
                  <a:pt x="78" y="34"/>
                  <a:pt x="78" y="34"/>
                </a:cubicBezTo>
                <a:cubicBezTo>
                  <a:pt x="78" y="34"/>
                  <a:pt x="77" y="35"/>
                  <a:pt x="77" y="35"/>
                </a:cubicBezTo>
                <a:cubicBezTo>
                  <a:pt x="76" y="37"/>
                  <a:pt x="73" y="38"/>
                  <a:pt x="71" y="39"/>
                </a:cubicBezTo>
                <a:cubicBezTo>
                  <a:pt x="70" y="39"/>
                  <a:pt x="70" y="39"/>
                  <a:pt x="69" y="39"/>
                </a:cubicBezTo>
                <a:cubicBezTo>
                  <a:pt x="66" y="39"/>
                  <a:pt x="63" y="38"/>
                  <a:pt x="61" y="36"/>
                </a:cubicBezTo>
                <a:cubicBezTo>
                  <a:pt x="61" y="36"/>
                  <a:pt x="60" y="36"/>
                  <a:pt x="60" y="36"/>
                </a:cubicBezTo>
                <a:cubicBezTo>
                  <a:pt x="58" y="36"/>
                  <a:pt x="57" y="38"/>
                  <a:pt x="58" y="40"/>
                </a:cubicBezTo>
                <a:cubicBezTo>
                  <a:pt x="57" y="40"/>
                  <a:pt x="55" y="42"/>
                  <a:pt x="56"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1" y="45"/>
                </a:cubicBezTo>
                <a:cubicBezTo>
                  <a:pt x="39" y="46"/>
                  <a:pt x="37" y="48"/>
                  <a:pt x="35" y="48"/>
                </a:cubicBezTo>
                <a:cubicBezTo>
                  <a:pt x="35" y="48"/>
                  <a:pt x="35" y="48"/>
                  <a:pt x="35" y="48"/>
                </a:cubicBezTo>
                <a:cubicBezTo>
                  <a:pt x="32" y="48"/>
                  <a:pt x="30" y="47"/>
                  <a:pt x="28" y="46"/>
                </a:cubicBezTo>
                <a:cubicBezTo>
                  <a:pt x="25" y="44"/>
                  <a:pt x="23" y="41"/>
                  <a:pt x="21" y="37"/>
                </a:cubicBezTo>
                <a:cubicBezTo>
                  <a:pt x="21" y="35"/>
                  <a:pt x="22"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1" y="28"/>
                  <a:pt x="20" y="28"/>
                </a:cubicBezTo>
                <a:cubicBezTo>
                  <a:pt x="20" y="25"/>
                  <a:pt x="17" y="25"/>
                  <a:pt x="15" y="24"/>
                </a:cubicBezTo>
                <a:cubicBezTo>
                  <a:pt x="14" y="24"/>
                  <a:pt x="13" y="24"/>
                  <a:pt x="13" y="24"/>
                </a:cubicBezTo>
                <a:cubicBezTo>
                  <a:pt x="12" y="23"/>
                  <a:pt x="12" y="23"/>
                  <a:pt x="11" y="23"/>
                </a:cubicBezTo>
                <a:cubicBezTo>
                  <a:pt x="11" y="23"/>
                  <a:pt x="11" y="23"/>
                  <a:pt x="11" y="23"/>
                </a:cubicBezTo>
                <a:cubicBezTo>
                  <a:pt x="11" y="23"/>
                  <a:pt x="11" y="23"/>
                  <a:pt x="11" y="23"/>
                </a:cubicBezTo>
                <a:cubicBezTo>
                  <a:pt x="11"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9"/>
                  <a:pt x="10" y="19"/>
                  <a:pt x="10" y="19"/>
                </a:cubicBezTo>
                <a:cubicBezTo>
                  <a:pt x="11" y="18"/>
                  <a:pt x="11" y="18"/>
                  <a:pt x="11" y="18"/>
                </a:cubicBezTo>
                <a:cubicBezTo>
                  <a:pt x="11" y="18"/>
                  <a:pt x="12" y="18"/>
                  <a:pt x="12" y="18"/>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4" y="17"/>
                  <a:pt x="14" y="17"/>
                </a:cubicBezTo>
                <a:cubicBezTo>
                  <a:pt x="14" y="17"/>
                  <a:pt x="14" y="17"/>
                  <a:pt x="14" y="17"/>
                </a:cubicBezTo>
                <a:cubicBezTo>
                  <a:pt x="15" y="17"/>
                  <a:pt x="15" y="17"/>
                  <a:pt x="15" y="17"/>
                </a:cubicBezTo>
                <a:cubicBezTo>
                  <a:pt x="16" y="17"/>
                  <a:pt x="18" y="18"/>
                  <a:pt x="19" y="19"/>
                </a:cubicBezTo>
                <a:cubicBezTo>
                  <a:pt x="20" y="19"/>
                  <a:pt x="20" y="19"/>
                  <a:pt x="20" y="19"/>
                </a:cubicBezTo>
                <a:cubicBezTo>
                  <a:pt x="20" y="19"/>
                  <a:pt x="21" y="20"/>
                  <a:pt x="22" y="20"/>
                </a:cubicBezTo>
                <a:moveTo>
                  <a:pt x="30" y="0"/>
                </a:moveTo>
                <a:cubicBezTo>
                  <a:pt x="24" y="0"/>
                  <a:pt x="19" y="6"/>
                  <a:pt x="18" y="11"/>
                </a:cubicBezTo>
                <a:cubicBezTo>
                  <a:pt x="16" y="10"/>
                  <a:pt x="15" y="10"/>
                  <a:pt x="12" y="10"/>
                </a:cubicBezTo>
                <a:cubicBezTo>
                  <a:pt x="12" y="10"/>
                  <a:pt x="12" y="10"/>
                  <a:pt x="12" y="10"/>
                </a:cubicBezTo>
                <a:cubicBezTo>
                  <a:pt x="9" y="10"/>
                  <a:pt x="6" y="12"/>
                  <a:pt x="4" y="14"/>
                </a:cubicBezTo>
                <a:cubicBezTo>
                  <a:pt x="0" y="20"/>
                  <a:pt x="2" y="27"/>
                  <a:pt x="8" y="30"/>
                </a:cubicBezTo>
                <a:cubicBezTo>
                  <a:pt x="9" y="30"/>
                  <a:pt x="9" y="30"/>
                  <a:pt x="9" y="30"/>
                </a:cubicBezTo>
                <a:cubicBezTo>
                  <a:pt x="10" y="32"/>
                  <a:pt x="12" y="32"/>
                  <a:pt x="14" y="33"/>
                </a:cubicBezTo>
                <a:cubicBezTo>
                  <a:pt x="13" y="40"/>
                  <a:pt x="17" y="48"/>
                  <a:pt x="23" y="52"/>
                </a:cubicBezTo>
                <a:cubicBezTo>
                  <a:pt x="25" y="54"/>
                  <a:pt x="27" y="55"/>
                  <a:pt x="29" y="55"/>
                </a:cubicBezTo>
                <a:cubicBezTo>
                  <a:pt x="30" y="56"/>
                  <a:pt x="30" y="56"/>
                  <a:pt x="30" y="56"/>
                </a:cubicBezTo>
                <a:cubicBezTo>
                  <a:pt x="32" y="56"/>
                  <a:pt x="34" y="56"/>
                  <a:pt x="36" y="56"/>
                </a:cubicBezTo>
                <a:cubicBezTo>
                  <a:pt x="40" y="56"/>
                  <a:pt x="44" y="55"/>
                  <a:pt x="46" y="53"/>
                </a:cubicBezTo>
                <a:cubicBezTo>
                  <a:pt x="49" y="54"/>
                  <a:pt x="51" y="55"/>
                  <a:pt x="54" y="55"/>
                </a:cubicBezTo>
                <a:cubicBezTo>
                  <a:pt x="54" y="55"/>
                  <a:pt x="54" y="55"/>
                  <a:pt x="54" y="55"/>
                </a:cubicBezTo>
                <a:cubicBezTo>
                  <a:pt x="58" y="55"/>
                  <a:pt x="60" y="53"/>
                  <a:pt x="62" y="51"/>
                </a:cubicBezTo>
                <a:cubicBezTo>
                  <a:pt x="64" y="49"/>
                  <a:pt x="65" y="47"/>
                  <a:pt x="65" y="45"/>
                </a:cubicBezTo>
                <a:cubicBezTo>
                  <a:pt x="67" y="45"/>
                  <a:pt x="69" y="45"/>
                  <a:pt x="70" y="45"/>
                </a:cubicBezTo>
                <a:cubicBezTo>
                  <a:pt x="71" y="45"/>
                  <a:pt x="72" y="45"/>
                  <a:pt x="73" y="45"/>
                </a:cubicBezTo>
                <a:cubicBezTo>
                  <a:pt x="74" y="45"/>
                  <a:pt x="76" y="44"/>
                  <a:pt x="78" y="43"/>
                </a:cubicBezTo>
                <a:cubicBezTo>
                  <a:pt x="80" y="43"/>
                  <a:pt x="83" y="41"/>
                  <a:pt x="84" y="39"/>
                </a:cubicBezTo>
                <a:cubicBezTo>
                  <a:pt x="87" y="36"/>
                  <a:pt x="87" y="32"/>
                  <a:pt x="85" y="29"/>
                </a:cubicBezTo>
                <a:cubicBezTo>
                  <a:pt x="85" y="28"/>
                  <a:pt x="84" y="28"/>
                  <a:pt x="84" y="27"/>
                </a:cubicBezTo>
                <a:cubicBezTo>
                  <a:pt x="83" y="25"/>
                  <a:pt x="81" y="24"/>
                  <a:pt x="79" y="23"/>
                </a:cubicBezTo>
                <a:cubicBezTo>
                  <a:pt x="81" y="21"/>
                  <a:pt x="81" y="17"/>
                  <a:pt x="81" y="15"/>
                </a:cubicBezTo>
                <a:cubicBezTo>
                  <a:pt x="80" y="11"/>
                  <a:pt x="77" y="8"/>
                  <a:pt x="74" y="7"/>
                </a:cubicBezTo>
                <a:cubicBezTo>
                  <a:pt x="74" y="7"/>
                  <a:pt x="73" y="6"/>
                  <a:pt x="73" y="6"/>
                </a:cubicBezTo>
                <a:cubicBezTo>
                  <a:pt x="71" y="4"/>
                  <a:pt x="68" y="2"/>
                  <a:pt x="65" y="2"/>
                </a:cubicBezTo>
                <a:cubicBezTo>
                  <a:pt x="65" y="2"/>
                  <a:pt x="65" y="2"/>
                  <a:pt x="65" y="2"/>
                </a:cubicBezTo>
                <a:cubicBezTo>
                  <a:pt x="61" y="2"/>
                  <a:pt x="59" y="4"/>
                  <a:pt x="57" y="7"/>
                </a:cubicBezTo>
                <a:cubicBezTo>
                  <a:pt x="57" y="6"/>
                  <a:pt x="57" y="6"/>
                  <a:pt x="57" y="6"/>
                </a:cubicBezTo>
                <a:cubicBezTo>
                  <a:pt x="56" y="6"/>
                  <a:pt x="56" y="6"/>
                  <a:pt x="56" y="6"/>
                </a:cubicBezTo>
                <a:cubicBezTo>
                  <a:pt x="55" y="3"/>
                  <a:pt x="52" y="2"/>
                  <a:pt x="50" y="2"/>
                </a:cubicBezTo>
                <a:cubicBezTo>
                  <a:pt x="50"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noEditPoints="1"/>
          </p:cNvSpPr>
          <p:nvPr/>
        </p:nvSpPr>
        <p:spPr bwMode="auto">
          <a:xfrm>
            <a:off x="4309222" y="2862876"/>
            <a:ext cx="157575" cy="112428"/>
          </a:xfrm>
          <a:custGeom>
            <a:avLst/>
            <a:gdLst>
              <a:gd name="T0" fmla="*/ 19 w 95"/>
              <a:gd name="T1" fmla="*/ 24 h 68"/>
              <a:gd name="T2" fmla="*/ 21 w 95"/>
              <a:gd name="T3" fmla="*/ 20 h 68"/>
              <a:gd name="T4" fmla="*/ 21 w 95"/>
              <a:gd name="T5" fmla="*/ 13 h 68"/>
              <a:gd name="T6" fmla="*/ 31 w 95"/>
              <a:gd name="T7" fmla="*/ 8 h 68"/>
              <a:gd name="T8" fmla="*/ 44 w 95"/>
              <a:gd name="T9" fmla="*/ 17 h 68"/>
              <a:gd name="T10" fmla="*/ 44 w 95"/>
              <a:gd name="T11" fmla="*/ 17 h 68"/>
              <a:gd name="T12" fmla="*/ 46 w 95"/>
              <a:gd name="T13" fmla="*/ 18 h 68"/>
              <a:gd name="T14" fmla="*/ 46 w 95"/>
              <a:gd name="T15" fmla="*/ 18 h 68"/>
              <a:gd name="T16" fmla="*/ 49 w 95"/>
              <a:gd name="T17" fmla="*/ 17 h 68"/>
              <a:gd name="T18" fmla="*/ 50 w 95"/>
              <a:gd name="T19" fmla="*/ 14 h 68"/>
              <a:gd name="T20" fmla="*/ 56 w 95"/>
              <a:gd name="T21" fmla="*/ 10 h 68"/>
              <a:gd name="T22" fmla="*/ 58 w 95"/>
              <a:gd name="T23" fmla="*/ 10 h 68"/>
              <a:gd name="T24" fmla="*/ 65 w 95"/>
              <a:gd name="T25" fmla="*/ 15 h 68"/>
              <a:gd name="T26" fmla="*/ 69 w 95"/>
              <a:gd name="T27" fmla="*/ 25 h 68"/>
              <a:gd name="T28" fmla="*/ 73 w 95"/>
              <a:gd name="T29" fmla="*/ 22 h 68"/>
              <a:gd name="T30" fmla="*/ 86 w 95"/>
              <a:gd name="T31" fmla="*/ 24 h 68"/>
              <a:gd name="T32" fmla="*/ 84 w 95"/>
              <a:gd name="T33" fmla="*/ 32 h 68"/>
              <a:gd name="T34" fmla="*/ 78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60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20 w 95"/>
              <a:gd name="T63" fmla="*/ 48 h 68"/>
              <a:gd name="T64" fmla="*/ 11 w 95"/>
              <a:gd name="T65" fmla="*/ 45 h 68"/>
              <a:gd name="T66" fmla="*/ 14 w 95"/>
              <a:gd name="T67" fmla="*/ 33 h 68"/>
              <a:gd name="T68" fmla="*/ 9 w 95"/>
              <a:gd name="T69" fmla="*/ 31 h 68"/>
              <a:gd name="T70" fmla="*/ 11 w 95"/>
              <a:gd name="T71" fmla="*/ 24 h 68"/>
              <a:gd name="T72" fmla="*/ 15 w 95"/>
              <a:gd name="T73" fmla="*/ 24 h 68"/>
              <a:gd name="T74" fmla="*/ 30 w 95"/>
              <a:gd name="T75" fmla="*/ 0 h 68"/>
              <a:gd name="T76" fmla="*/ 15 w 95"/>
              <a:gd name="T77" fmla="*/ 19 h 68"/>
              <a:gd name="T78" fmla="*/ 9 w 95"/>
              <a:gd name="T79" fmla="*/ 19 h 68"/>
              <a:gd name="T80" fmla="*/ 3 w 95"/>
              <a:gd name="T81" fmla="*/ 32 h 68"/>
              <a:gd name="T82" fmla="*/ 2 w 95"/>
              <a:gd name="T83" fmla="*/ 39 h 68"/>
              <a:gd name="T84" fmla="*/ 14 w 95"/>
              <a:gd name="T85" fmla="*/ 55 h 68"/>
              <a:gd name="T86" fmla="*/ 16 w 95"/>
              <a:gd name="T87" fmla="*/ 60 h 68"/>
              <a:gd name="T88" fmla="*/ 26 w 95"/>
              <a:gd name="T89" fmla="*/ 68 h 68"/>
              <a:gd name="T90" fmla="*/ 40 w 95"/>
              <a:gd name="T91" fmla="*/ 61 h 68"/>
              <a:gd name="T92" fmla="*/ 56 w 95"/>
              <a:gd name="T93" fmla="*/ 67 h 68"/>
              <a:gd name="T94" fmla="*/ 70 w 95"/>
              <a:gd name="T95" fmla="*/ 57 h 68"/>
              <a:gd name="T96" fmla="*/ 76 w 95"/>
              <a:gd name="T97" fmla="*/ 58 h 68"/>
              <a:gd name="T98" fmla="*/ 89 w 95"/>
              <a:gd name="T99" fmla="*/ 43 h 68"/>
              <a:gd name="T100" fmla="*/ 93 w 95"/>
              <a:gd name="T101" fmla="*/ 34 h 68"/>
              <a:gd name="T102" fmla="*/ 81 w 95"/>
              <a:gd name="T103" fmla="*/ 13 h 68"/>
              <a:gd name="T104" fmla="*/ 72 w 95"/>
              <a:gd name="T105" fmla="*/ 15 h 68"/>
              <a:gd name="T106" fmla="*/ 62 w 95"/>
              <a:gd name="T107" fmla="*/ 4 h 68"/>
              <a:gd name="T108" fmla="*/ 48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9" y="24"/>
                </a:cubicBezTo>
                <a:cubicBezTo>
                  <a:pt x="19" y="24"/>
                  <a:pt x="19" y="23"/>
                  <a:pt x="20" y="23"/>
                </a:cubicBezTo>
                <a:cubicBezTo>
                  <a:pt x="21" y="23"/>
                  <a:pt x="22" y="21"/>
                  <a:pt x="21" y="20"/>
                </a:cubicBezTo>
                <a:cubicBezTo>
                  <a:pt x="20" y="18"/>
                  <a:pt x="20" y="16"/>
                  <a:pt x="20" y="14"/>
                </a:cubicBezTo>
                <a:cubicBezTo>
                  <a:pt x="20" y="14"/>
                  <a:pt x="21" y="13"/>
                  <a:pt x="21" y="13"/>
                </a:cubicBezTo>
                <a:cubicBezTo>
                  <a:pt x="22" y="9"/>
                  <a:pt x="27" y="8"/>
                  <a:pt x="30" y="8"/>
                </a:cubicBezTo>
                <a:cubicBezTo>
                  <a:pt x="31" y="8"/>
                  <a:pt x="31" y="8"/>
                  <a:pt x="31" y="8"/>
                </a:cubicBezTo>
                <a:cubicBezTo>
                  <a:pt x="37" y="8"/>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9"/>
                  <a:pt x="46" y="18"/>
                </a:cubicBezTo>
                <a:cubicBezTo>
                  <a:pt x="46" y="18"/>
                  <a:pt x="46" y="18"/>
                  <a:pt x="46" y="18"/>
                </a:cubicBezTo>
                <a:cubicBezTo>
                  <a:pt x="46" y="18"/>
                  <a:pt x="46" y="18"/>
                  <a:pt x="46" y="18"/>
                </a:cubicBezTo>
                <a:cubicBezTo>
                  <a:pt x="46" y="18"/>
                  <a:pt x="46" y="18"/>
                  <a:pt x="46" y="18"/>
                </a:cubicBezTo>
                <a:cubicBezTo>
                  <a:pt x="47" y="18"/>
                  <a:pt x="48" y="18"/>
                  <a:pt x="49" y="17"/>
                </a:cubicBezTo>
                <a:cubicBezTo>
                  <a:pt x="49" y="16"/>
                  <a:pt x="50" y="16"/>
                  <a:pt x="50" y="14"/>
                </a:cubicBezTo>
                <a:cubicBezTo>
                  <a:pt x="50" y="14"/>
                  <a:pt x="50" y="14"/>
                  <a:pt x="50" y="14"/>
                </a:cubicBezTo>
                <a:cubicBezTo>
                  <a:pt x="50" y="14"/>
                  <a:pt x="50" y="14"/>
                  <a:pt x="50" y="14"/>
                </a:cubicBezTo>
                <a:cubicBezTo>
                  <a:pt x="52" y="12"/>
                  <a:pt x="53" y="11"/>
                  <a:pt x="56" y="10"/>
                </a:cubicBezTo>
                <a:cubicBezTo>
                  <a:pt x="57" y="10"/>
                  <a:pt x="57" y="10"/>
                  <a:pt x="57" y="10"/>
                </a:cubicBezTo>
                <a:cubicBezTo>
                  <a:pt x="57" y="10"/>
                  <a:pt x="57" y="10"/>
                  <a:pt x="58" y="10"/>
                </a:cubicBezTo>
                <a:cubicBezTo>
                  <a:pt x="58" y="10"/>
                  <a:pt x="59" y="10"/>
                  <a:pt x="60" y="10"/>
                </a:cubicBezTo>
                <a:cubicBezTo>
                  <a:pt x="62" y="11"/>
                  <a:pt x="64" y="13"/>
                  <a:pt x="65" y="15"/>
                </a:cubicBezTo>
                <a:cubicBezTo>
                  <a:pt x="66" y="17"/>
                  <a:pt x="65" y="20"/>
                  <a:pt x="67" y="22"/>
                </a:cubicBezTo>
                <a:cubicBezTo>
                  <a:pt x="67" y="23"/>
                  <a:pt x="68" y="25"/>
                  <a:pt x="69" y="25"/>
                </a:cubicBezTo>
                <a:cubicBezTo>
                  <a:pt x="70" y="25"/>
                  <a:pt x="70" y="24"/>
                  <a:pt x="71" y="24"/>
                </a:cubicBezTo>
                <a:cubicBezTo>
                  <a:pt x="71" y="23"/>
                  <a:pt x="72" y="23"/>
                  <a:pt x="73" y="22"/>
                </a:cubicBezTo>
                <a:cubicBezTo>
                  <a:pt x="75" y="21"/>
                  <a:pt x="77" y="21"/>
                  <a:pt x="80" y="20"/>
                </a:cubicBezTo>
                <a:cubicBezTo>
                  <a:pt x="82" y="20"/>
                  <a:pt x="84" y="22"/>
                  <a:pt x="86" y="24"/>
                </a:cubicBezTo>
                <a:cubicBezTo>
                  <a:pt x="87" y="27"/>
                  <a:pt x="87" y="28"/>
                  <a:pt x="86" y="30"/>
                </a:cubicBezTo>
                <a:cubicBezTo>
                  <a:pt x="86" y="31"/>
                  <a:pt x="85" y="31"/>
                  <a:pt x="84" y="32"/>
                </a:cubicBezTo>
                <a:cubicBezTo>
                  <a:pt x="82" y="33"/>
                  <a:pt x="79" y="33"/>
                  <a:pt x="77" y="35"/>
                </a:cubicBezTo>
                <a:cubicBezTo>
                  <a:pt x="75" y="37"/>
                  <a:pt x="76" y="39"/>
                  <a:pt x="78" y="41"/>
                </a:cubicBezTo>
                <a:cubicBezTo>
                  <a:pt x="79" y="41"/>
                  <a:pt x="80" y="42"/>
                  <a:pt x="81" y="42"/>
                </a:cubicBezTo>
                <a:cubicBezTo>
                  <a:pt x="82" y="43"/>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5"/>
                </a:cubicBezTo>
                <a:cubicBezTo>
                  <a:pt x="64" y="45"/>
                  <a:pt x="63" y="46"/>
                  <a:pt x="63" y="48"/>
                </a:cubicBezTo>
                <a:cubicBezTo>
                  <a:pt x="63" y="53"/>
                  <a:pt x="60" y="57"/>
                  <a:pt x="55" y="59"/>
                </a:cubicBezTo>
                <a:cubicBezTo>
                  <a:pt x="54" y="60"/>
                  <a:pt x="53" y="60"/>
                  <a:pt x="52" y="60"/>
                </a:cubicBezTo>
                <a:cubicBezTo>
                  <a:pt x="52" y="60"/>
                  <a:pt x="52" y="60"/>
                  <a:pt x="51" y="60"/>
                </a:cubicBezTo>
                <a:cubicBezTo>
                  <a:pt x="51" y="60"/>
                  <a:pt x="51" y="60"/>
                  <a:pt x="51" y="60"/>
                </a:cubicBezTo>
                <a:cubicBezTo>
                  <a:pt x="48" y="59"/>
                  <a:pt x="47" y="56"/>
                  <a:pt x="44" y="53"/>
                </a:cubicBezTo>
                <a:cubicBezTo>
                  <a:pt x="44" y="53"/>
                  <a:pt x="43" y="53"/>
                  <a:pt x="43" y="53"/>
                </a:cubicBezTo>
                <a:cubicBezTo>
                  <a:pt x="42" y="52"/>
                  <a:pt x="42" y="52"/>
                  <a:pt x="41" y="52"/>
                </a:cubicBezTo>
                <a:cubicBezTo>
                  <a:pt x="41" y="52"/>
                  <a:pt x="40" y="52"/>
                  <a:pt x="40" y="52"/>
                </a:cubicBezTo>
                <a:cubicBezTo>
                  <a:pt x="40" y="52"/>
                  <a:pt x="40" y="51"/>
                  <a:pt x="40" y="51"/>
                </a:cubicBezTo>
                <a:cubicBezTo>
                  <a:pt x="39" y="50"/>
                  <a:pt x="39" y="49"/>
                  <a:pt x="38" y="49"/>
                </a:cubicBezTo>
                <a:cubicBezTo>
                  <a:pt x="37" y="49"/>
                  <a:pt x="37" y="50"/>
                  <a:pt x="36" y="50"/>
                </a:cubicBezTo>
                <a:cubicBezTo>
                  <a:pt x="35" y="52"/>
                  <a:pt x="34" y="54"/>
                  <a:pt x="32" y="56"/>
                </a:cubicBezTo>
                <a:cubicBezTo>
                  <a:pt x="31" y="56"/>
                  <a:pt x="31" y="56"/>
                  <a:pt x="30" y="56"/>
                </a:cubicBezTo>
                <a:cubicBezTo>
                  <a:pt x="27" y="56"/>
                  <a:pt x="25" y="55"/>
                  <a:pt x="23" y="54"/>
                </a:cubicBezTo>
                <a:cubicBezTo>
                  <a:pt x="23" y="53"/>
                  <a:pt x="23" y="52"/>
                  <a:pt x="23" y="51"/>
                </a:cubicBezTo>
                <a:cubicBezTo>
                  <a:pt x="23" y="50"/>
                  <a:pt x="22" y="50"/>
                  <a:pt x="22" y="49"/>
                </a:cubicBezTo>
                <a:cubicBezTo>
                  <a:pt x="22" y="49"/>
                  <a:pt x="21" y="48"/>
                  <a:pt x="20" y="48"/>
                </a:cubicBezTo>
                <a:cubicBezTo>
                  <a:pt x="20" y="48"/>
                  <a:pt x="20" y="48"/>
                  <a:pt x="20" y="48"/>
                </a:cubicBezTo>
                <a:cubicBezTo>
                  <a:pt x="18" y="48"/>
                  <a:pt x="17" y="48"/>
                  <a:pt x="16" y="48"/>
                </a:cubicBezTo>
                <a:cubicBezTo>
                  <a:pt x="14" y="48"/>
                  <a:pt x="12" y="48"/>
                  <a:pt x="11" y="45"/>
                </a:cubicBezTo>
                <a:cubicBezTo>
                  <a:pt x="10" y="42"/>
                  <a:pt x="12" y="39"/>
                  <a:pt x="15" y="37"/>
                </a:cubicBezTo>
                <a:cubicBezTo>
                  <a:pt x="16" y="36"/>
                  <a:pt x="16" y="33"/>
                  <a:pt x="14" y="33"/>
                </a:cubicBezTo>
                <a:cubicBezTo>
                  <a:pt x="12" y="33"/>
                  <a:pt x="12" y="33"/>
                  <a:pt x="11" y="33"/>
                </a:cubicBezTo>
                <a:cubicBezTo>
                  <a:pt x="10" y="32"/>
                  <a:pt x="9" y="32"/>
                  <a:pt x="9" y="31"/>
                </a:cubicBezTo>
                <a:cubicBezTo>
                  <a:pt x="8" y="30"/>
                  <a:pt x="8" y="28"/>
                  <a:pt x="10" y="26"/>
                </a:cubicBezTo>
                <a:cubicBezTo>
                  <a:pt x="10" y="25"/>
                  <a:pt x="11" y="24"/>
                  <a:pt x="11" y="24"/>
                </a:cubicBezTo>
                <a:cubicBezTo>
                  <a:pt x="12" y="24"/>
                  <a:pt x="12" y="24"/>
                  <a:pt x="12" y="24"/>
                </a:cubicBezTo>
                <a:cubicBezTo>
                  <a:pt x="13" y="24"/>
                  <a:pt x="14" y="24"/>
                  <a:pt x="15" y="24"/>
                </a:cubicBezTo>
                <a:cubicBezTo>
                  <a:pt x="15" y="24"/>
                  <a:pt x="16" y="24"/>
                  <a:pt x="17" y="24"/>
                </a:cubicBezTo>
                <a:moveTo>
                  <a:pt x="30" y="0"/>
                </a:moveTo>
                <a:cubicBezTo>
                  <a:pt x="28" y="0"/>
                  <a:pt x="26" y="1"/>
                  <a:pt x="24" y="1"/>
                </a:cubicBezTo>
                <a:cubicBezTo>
                  <a:pt x="15" y="3"/>
                  <a:pt x="12" y="11"/>
                  <a:pt x="15" y="19"/>
                </a:cubicBezTo>
                <a:cubicBezTo>
                  <a:pt x="14" y="18"/>
                  <a:pt x="13" y="18"/>
                  <a:pt x="13" y="18"/>
                </a:cubicBezTo>
                <a:cubicBezTo>
                  <a:pt x="11" y="18"/>
                  <a:pt x="10" y="18"/>
                  <a:pt x="9" y="19"/>
                </a:cubicBezTo>
                <a:cubicBezTo>
                  <a:pt x="6" y="19"/>
                  <a:pt x="3" y="21"/>
                  <a:pt x="2" y="24"/>
                </a:cubicBezTo>
                <a:cubicBezTo>
                  <a:pt x="1" y="27"/>
                  <a:pt x="1" y="30"/>
                  <a:pt x="3" y="32"/>
                </a:cubicBezTo>
                <a:cubicBezTo>
                  <a:pt x="3" y="34"/>
                  <a:pt x="5" y="35"/>
                  <a:pt x="6" y="36"/>
                </a:cubicBezTo>
                <a:cubicBezTo>
                  <a:pt x="5" y="37"/>
                  <a:pt x="3" y="38"/>
                  <a:pt x="2" y="39"/>
                </a:cubicBezTo>
                <a:cubicBezTo>
                  <a:pt x="0" y="42"/>
                  <a:pt x="0" y="45"/>
                  <a:pt x="2" y="48"/>
                </a:cubicBezTo>
                <a:cubicBezTo>
                  <a:pt x="4" y="53"/>
                  <a:pt x="9" y="55"/>
                  <a:pt x="14" y="55"/>
                </a:cubicBezTo>
                <a:cubicBezTo>
                  <a:pt x="15" y="55"/>
                  <a:pt x="16" y="55"/>
                  <a:pt x="16" y="55"/>
                </a:cubicBezTo>
                <a:cubicBezTo>
                  <a:pt x="16" y="56"/>
                  <a:pt x="16" y="58"/>
                  <a:pt x="16" y="60"/>
                </a:cubicBezTo>
                <a:cubicBezTo>
                  <a:pt x="17" y="62"/>
                  <a:pt x="18" y="66"/>
                  <a:pt x="20" y="67"/>
                </a:cubicBezTo>
                <a:cubicBezTo>
                  <a:pt x="22"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8" y="59"/>
                </a:cubicBezTo>
                <a:cubicBezTo>
                  <a:pt x="68" y="58"/>
                  <a:pt x="69" y="57"/>
                  <a:pt x="70" y="57"/>
                </a:cubicBezTo>
                <a:cubicBezTo>
                  <a:pt x="71" y="58"/>
                  <a:pt x="73" y="58"/>
                  <a:pt x="75" y="58"/>
                </a:cubicBezTo>
                <a:cubicBezTo>
                  <a:pt x="75" y="58"/>
                  <a:pt x="75" y="58"/>
                  <a:pt x="76" y="58"/>
                </a:cubicBezTo>
                <a:cubicBezTo>
                  <a:pt x="80" y="58"/>
                  <a:pt x="83" y="57"/>
                  <a:pt x="86" y="54"/>
                </a:cubicBezTo>
                <a:cubicBezTo>
                  <a:pt x="89" y="52"/>
                  <a:pt x="90" y="47"/>
                  <a:pt x="89" y="43"/>
                </a:cubicBezTo>
                <a:cubicBezTo>
                  <a:pt x="89" y="42"/>
                  <a:pt x="88" y="41"/>
                  <a:pt x="88" y="40"/>
                </a:cubicBezTo>
                <a:cubicBezTo>
                  <a:pt x="90" y="38"/>
                  <a:pt x="92" y="36"/>
                  <a:pt x="93" y="34"/>
                </a:cubicBezTo>
                <a:cubicBezTo>
                  <a:pt x="95" y="30"/>
                  <a:pt x="95" y="25"/>
                  <a:pt x="92" y="21"/>
                </a:cubicBezTo>
                <a:cubicBezTo>
                  <a:pt x="90" y="17"/>
                  <a:pt x="85" y="14"/>
                  <a:pt x="81" y="13"/>
                </a:cubicBezTo>
                <a:cubicBezTo>
                  <a:pt x="80" y="13"/>
                  <a:pt x="80" y="13"/>
                  <a:pt x="79" y="13"/>
                </a:cubicBezTo>
                <a:cubicBezTo>
                  <a:pt x="77" y="13"/>
                  <a:pt x="74" y="14"/>
                  <a:pt x="72" y="15"/>
                </a:cubicBezTo>
                <a:cubicBezTo>
                  <a:pt x="72" y="14"/>
                  <a:pt x="71" y="12"/>
                  <a:pt x="70" y="10"/>
                </a:cubicBezTo>
                <a:cubicBezTo>
                  <a:pt x="69" y="7"/>
                  <a:pt x="65" y="5"/>
                  <a:pt x="62" y="4"/>
                </a:cubicBezTo>
                <a:cubicBezTo>
                  <a:pt x="60" y="3"/>
                  <a:pt x="59" y="3"/>
                  <a:pt x="58" y="3"/>
                </a:cubicBezTo>
                <a:cubicBezTo>
                  <a:pt x="54" y="3"/>
                  <a:pt x="50" y="5"/>
                  <a:pt x="48" y="8"/>
                </a:cubicBezTo>
                <a:cubicBezTo>
                  <a:pt x="44" y="3"/>
                  <a:pt x="36"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2727273" y="3282486"/>
            <a:ext cx="319577" cy="188559"/>
          </a:xfrm>
          <a:custGeom>
            <a:avLst/>
            <a:gdLst>
              <a:gd name="T0" fmla="*/ 175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3 w 193"/>
              <a:gd name="T21" fmla="*/ 60 h 114"/>
              <a:gd name="T22" fmla="*/ 12 w 193"/>
              <a:gd name="T23" fmla="*/ 60 h 114"/>
              <a:gd name="T24" fmla="*/ 9 w 193"/>
              <a:gd name="T25" fmla="*/ 80 h 114"/>
              <a:gd name="T26" fmla="*/ 26 w 193"/>
              <a:gd name="T27" fmla="*/ 107 h 114"/>
              <a:gd name="T28" fmla="*/ 36 w 193"/>
              <a:gd name="T29" fmla="*/ 114 h 114"/>
              <a:gd name="T30" fmla="*/ 39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5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5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5"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4" y="41"/>
                  <a:pt x="48" y="49"/>
                </a:cubicBezTo>
                <a:cubicBezTo>
                  <a:pt x="45" y="52"/>
                  <a:pt x="48" y="57"/>
                  <a:pt x="52" y="58"/>
                </a:cubicBezTo>
                <a:cubicBezTo>
                  <a:pt x="60" y="60"/>
                  <a:pt x="69" y="58"/>
                  <a:pt x="78" y="60"/>
                </a:cubicBezTo>
                <a:cubicBezTo>
                  <a:pt x="74" y="62"/>
                  <a:pt x="71" y="63"/>
                  <a:pt x="67" y="65"/>
                </a:cubicBezTo>
                <a:cubicBezTo>
                  <a:pt x="60" y="68"/>
                  <a:pt x="54" y="74"/>
                  <a:pt x="48" y="78"/>
                </a:cubicBezTo>
                <a:cubicBezTo>
                  <a:pt x="38" y="69"/>
                  <a:pt x="27" y="60"/>
                  <a:pt x="13"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3"/>
                  <a:pt x="39"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5" y="114"/>
                </a:cubicBezTo>
                <a:cubicBezTo>
                  <a:pt x="91" y="111"/>
                  <a:pt x="94" y="103"/>
                  <a:pt x="98" y="99"/>
                </a:cubicBezTo>
                <a:cubicBezTo>
                  <a:pt x="108" y="85"/>
                  <a:pt x="115" y="72"/>
                  <a:pt x="129" y="62"/>
                </a:cubicBezTo>
                <a:cubicBezTo>
                  <a:pt x="141" y="53"/>
                  <a:pt x="153" y="45"/>
                  <a:pt x="164" y="36"/>
                </a:cubicBezTo>
                <a:cubicBezTo>
                  <a:pt x="174" y="29"/>
                  <a:pt x="186" y="23"/>
                  <a:pt x="192" y="12"/>
                </a:cubicBezTo>
                <a:cubicBezTo>
                  <a:pt x="193" y="11"/>
                  <a:pt x="193" y="10"/>
                  <a:pt x="192" y="9"/>
                </a:cubicBezTo>
                <a:cubicBezTo>
                  <a:pt x="188" y="2"/>
                  <a:pt x="182" y="0"/>
                  <a:pt x="17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noEditPoints="1"/>
          </p:cNvSpPr>
          <p:nvPr/>
        </p:nvSpPr>
        <p:spPr bwMode="auto">
          <a:xfrm>
            <a:off x="2934423" y="3381635"/>
            <a:ext cx="144297" cy="92952"/>
          </a:xfrm>
          <a:custGeom>
            <a:avLst/>
            <a:gdLst>
              <a:gd name="T0" fmla="*/ 26 w 87"/>
              <a:gd name="T1" fmla="*/ 9 h 56"/>
              <a:gd name="T2" fmla="*/ 42 w 87"/>
              <a:gd name="T3" fmla="*/ 17 h 56"/>
              <a:gd name="T4" fmla="*/ 50 w 87"/>
              <a:gd name="T5" fmla="*/ 8 h 56"/>
              <a:gd name="T6" fmla="*/ 56 w 87"/>
              <a:gd name="T7" fmla="*/ 16 h 56"/>
              <a:gd name="T8" fmla="*/ 58 w 87"/>
              <a:gd name="T9" fmla="*/ 15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5 w 87"/>
              <a:gd name="T27" fmla="*/ 44 h 56"/>
              <a:gd name="T28" fmla="*/ 49 w 87"/>
              <a:gd name="T29" fmla="*/ 46 h 56"/>
              <a:gd name="T30" fmla="*/ 47 w 87"/>
              <a:gd name="T31" fmla="*/ 44 h 56"/>
              <a:gd name="T32" fmla="*/ 40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7 h 56"/>
              <a:gd name="T54" fmla="*/ 13 w 87"/>
              <a:gd name="T55" fmla="*/ 17 h 56"/>
              <a:gd name="T56" fmla="*/ 14 w 87"/>
              <a:gd name="T57" fmla="*/ 17 h 56"/>
              <a:gd name="T58" fmla="*/ 19 w 87"/>
              <a:gd name="T59" fmla="*/ 19 h 56"/>
              <a:gd name="T60" fmla="*/ 30 w 87"/>
              <a:gd name="T61" fmla="*/ 0 h 56"/>
              <a:gd name="T62" fmla="*/ 12 w 87"/>
              <a:gd name="T63" fmla="*/ 9 h 56"/>
              <a:gd name="T64" fmla="*/ 9 w 87"/>
              <a:gd name="T65" fmla="*/ 30 h 56"/>
              <a:gd name="T66" fmla="*/ 29 w 87"/>
              <a:gd name="T67" fmla="*/ 55 h 56"/>
              <a:gd name="T68" fmla="*/ 46 w 87"/>
              <a:gd name="T69" fmla="*/ 53 h 56"/>
              <a:gd name="T70" fmla="*/ 62 w 87"/>
              <a:gd name="T71" fmla="*/ 51 h 56"/>
              <a:gd name="T72" fmla="*/ 72 w 87"/>
              <a:gd name="T73" fmla="*/ 45 h 56"/>
              <a:gd name="T74" fmla="*/ 85 w 87"/>
              <a:gd name="T75" fmla="*/ 29 h 56"/>
              <a:gd name="T76" fmla="*/ 81 w 87"/>
              <a:gd name="T77" fmla="*/ 14 h 56"/>
              <a:gd name="T78" fmla="*/ 65 w 87"/>
              <a:gd name="T79" fmla="*/ 2 h 56"/>
              <a:gd name="T80" fmla="*/ 56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5" y="15"/>
                  <a:pt x="25" y="12"/>
                  <a:pt x="26" y="9"/>
                </a:cubicBezTo>
                <a:cubicBezTo>
                  <a:pt x="28" y="8"/>
                  <a:pt x="29" y="7"/>
                  <a:pt x="31" y="7"/>
                </a:cubicBezTo>
                <a:cubicBezTo>
                  <a:pt x="35" y="7"/>
                  <a:pt x="39" y="12"/>
                  <a:pt x="40" y="16"/>
                </a:cubicBezTo>
                <a:cubicBezTo>
                  <a:pt x="40" y="17"/>
                  <a:pt x="41" y="17"/>
                  <a:pt x="42" y="17"/>
                </a:cubicBezTo>
                <a:cubicBezTo>
                  <a:pt x="43" y="17"/>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4" y="15"/>
                  <a:pt x="55" y="16"/>
                  <a:pt x="56" y="16"/>
                </a:cubicBezTo>
                <a:cubicBezTo>
                  <a:pt x="56" y="16"/>
                  <a:pt x="56" y="16"/>
                  <a:pt x="57" y="16"/>
                </a:cubicBezTo>
                <a:cubicBezTo>
                  <a:pt x="57" y="16"/>
                  <a:pt x="57" y="16"/>
                  <a:pt x="57" y="16"/>
                </a:cubicBezTo>
                <a:cubicBezTo>
                  <a:pt x="58" y="16"/>
                  <a:pt x="58" y="16"/>
                  <a:pt x="58" y="15"/>
                </a:cubicBezTo>
                <a:cubicBezTo>
                  <a:pt x="59" y="15"/>
                  <a:pt x="60" y="15"/>
                  <a:pt x="61" y="14"/>
                </a:cubicBezTo>
                <a:cubicBezTo>
                  <a:pt x="62" y="12"/>
                  <a:pt x="63" y="11"/>
                  <a:pt x="64" y="11"/>
                </a:cubicBezTo>
                <a:cubicBezTo>
                  <a:pt x="64" y="10"/>
                  <a:pt x="65" y="10"/>
                  <a:pt x="65" y="10"/>
                </a:cubicBezTo>
                <a:cubicBezTo>
                  <a:pt x="66" y="10"/>
                  <a:pt x="66" y="10"/>
                  <a:pt x="66" y="10"/>
                </a:cubicBezTo>
                <a:cubicBezTo>
                  <a:pt x="66" y="11"/>
                  <a:pt x="67" y="12"/>
                  <a:pt x="67" y="13"/>
                </a:cubicBezTo>
                <a:cubicBezTo>
                  <a:pt x="68" y="15"/>
                  <a:pt x="69" y="17"/>
                  <a:pt x="70" y="19"/>
                </a:cubicBezTo>
                <a:cubicBezTo>
                  <a:pt x="70" y="20"/>
                  <a:pt x="70" y="21"/>
                  <a:pt x="71" y="22"/>
                </a:cubicBezTo>
                <a:cubicBezTo>
                  <a:pt x="70" y="22"/>
                  <a:pt x="70" y="23"/>
                  <a:pt x="69" y="23"/>
                </a:cubicBezTo>
                <a:cubicBezTo>
                  <a:pt x="68" y="24"/>
                  <a:pt x="68" y="26"/>
                  <a:pt x="69" y="28"/>
                </a:cubicBezTo>
                <a:cubicBezTo>
                  <a:pt x="71" y="29"/>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7" y="33"/>
                  <a:pt x="77" y="33"/>
                  <a:pt x="77" y="33"/>
                </a:cubicBezTo>
                <a:cubicBezTo>
                  <a:pt x="77" y="33"/>
                  <a:pt x="77" y="33"/>
                  <a:pt x="77" y="33"/>
                </a:cubicBezTo>
                <a:cubicBezTo>
                  <a:pt x="77" y="33"/>
                  <a:pt x="77" y="35"/>
                  <a:pt x="77" y="35"/>
                </a:cubicBezTo>
                <a:cubicBezTo>
                  <a:pt x="76" y="37"/>
                  <a:pt x="73" y="38"/>
                  <a:pt x="71" y="39"/>
                </a:cubicBezTo>
                <a:cubicBezTo>
                  <a:pt x="70" y="39"/>
                  <a:pt x="69" y="39"/>
                  <a:pt x="69" y="39"/>
                </a:cubicBezTo>
                <a:cubicBezTo>
                  <a:pt x="66" y="39"/>
                  <a:pt x="63" y="38"/>
                  <a:pt x="61" y="36"/>
                </a:cubicBezTo>
                <a:cubicBezTo>
                  <a:pt x="61" y="36"/>
                  <a:pt x="60" y="36"/>
                  <a:pt x="60" y="36"/>
                </a:cubicBezTo>
                <a:cubicBezTo>
                  <a:pt x="58" y="36"/>
                  <a:pt x="57" y="38"/>
                  <a:pt x="58" y="39"/>
                </a:cubicBezTo>
                <a:cubicBezTo>
                  <a:pt x="56" y="40"/>
                  <a:pt x="55" y="41"/>
                  <a:pt x="55"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0" y="45"/>
                </a:cubicBezTo>
                <a:cubicBezTo>
                  <a:pt x="39" y="46"/>
                  <a:pt x="37" y="48"/>
                  <a:pt x="35" y="48"/>
                </a:cubicBezTo>
                <a:cubicBezTo>
                  <a:pt x="35" y="48"/>
                  <a:pt x="35" y="48"/>
                  <a:pt x="34" y="48"/>
                </a:cubicBezTo>
                <a:cubicBezTo>
                  <a:pt x="32" y="48"/>
                  <a:pt x="30" y="47"/>
                  <a:pt x="28" y="46"/>
                </a:cubicBezTo>
                <a:cubicBezTo>
                  <a:pt x="25" y="44"/>
                  <a:pt x="23" y="41"/>
                  <a:pt x="21" y="37"/>
                </a:cubicBezTo>
                <a:cubicBezTo>
                  <a:pt x="21" y="35"/>
                  <a:pt x="21"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0" y="28"/>
                  <a:pt x="20" y="28"/>
                </a:cubicBezTo>
                <a:cubicBezTo>
                  <a:pt x="20" y="25"/>
                  <a:pt x="17" y="25"/>
                  <a:pt x="15" y="24"/>
                </a:cubicBezTo>
                <a:cubicBezTo>
                  <a:pt x="14" y="24"/>
                  <a:pt x="13" y="24"/>
                  <a:pt x="12" y="24"/>
                </a:cubicBezTo>
                <a:cubicBezTo>
                  <a:pt x="12" y="23"/>
                  <a:pt x="12" y="23"/>
                  <a:pt x="11" y="23"/>
                </a:cubicBezTo>
                <a:cubicBezTo>
                  <a:pt x="11" y="23"/>
                  <a:pt x="11" y="23"/>
                  <a:pt x="11" y="23"/>
                </a:cubicBezTo>
                <a:cubicBezTo>
                  <a:pt x="11" y="23"/>
                  <a:pt x="11" y="23"/>
                  <a:pt x="11"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8"/>
                  <a:pt x="10" y="18"/>
                  <a:pt x="10" y="18"/>
                </a:cubicBezTo>
                <a:cubicBezTo>
                  <a:pt x="11" y="18"/>
                  <a:pt x="11" y="18"/>
                  <a:pt x="11" y="18"/>
                </a:cubicBezTo>
                <a:cubicBezTo>
                  <a:pt x="11" y="18"/>
                  <a:pt x="11" y="18"/>
                  <a:pt x="12" y="17"/>
                </a:cubicBezTo>
                <a:cubicBezTo>
                  <a:pt x="12"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4" y="17"/>
                </a:cubicBezTo>
                <a:cubicBezTo>
                  <a:pt x="14" y="17"/>
                  <a:pt x="14" y="17"/>
                  <a:pt x="14" y="17"/>
                </a:cubicBezTo>
                <a:cubicBezTo>
                  <a:pt x="14" y="17"/>
                  <a:pt x="15" y="17"/>
                  <a:pt x="15" y="17"/>
                </a:cubicBezTo>
                <a:cubicBezTo>
                  <a:pt x="16" y="17"/>
                  <a:pt x="18" y="18"/>
                  <a:pt x="19" y="19"/>
                </a:cubicBezTo>
                <a:cubicBezTo>
                  <a:pt x="19" y="19"/>
                  <a:pt x="19" y="19"/>
                  <a:pt x="19" y="19"/>
                </a:cubicBezTo>
                <a:cubicBezTo>
                  <a:pt x="20" y="19"/>
                  <a:pt x="21" y="20"/>
                  <a:pt x="22" y="20"/>
                </a:cubicBezTo>
                <a:moveTo>
                  <a:pt x="30" y="0"/>
                </a:moveTo>
                <a:cubicBezTo>
                  <a:pt x="24" y="0"/>
                  <a:pt x="19" y="6"/>
                  <a:pt x="18" y="11"/>
                </a:cubicBezTo>
                <a:cubicBezTo>
                  <a:pt x="16" y="10"/>
                  <a:pt x="14" y="10"/>
                  <a:pt x="12" y="9"/>
                </a:cubicBezTo>
                <a:cubicBezTo>
                  <a:pt x="12" y="9"/>
                  <a:pt x="12" y="9"/>
                  <a:pt x="12" y="9"/>
                </a:cubicBezTo>
                <a:cubicBezTo>
                  <a:pt x="8" y="9"/>
                  <a:pt x="6" y="12"/>
                  <a:pt x="4" y="14"/>
                </a:cubicBezTo>
                <a:cubicBezTo>
                  <a:pt x="0" y="19"/>
                  <a:pt x="2" y="27"/>
                  <a:pt x="8" y="30"/>
                </a:cubicBezTo>
                <a:cubicBezTo>
                  <a:pt x="9" y="30"/>
                  <a:pt x="9" y="30"/>
                  <a:pt x="9" y="30"/>
                </a:cubicBezTo>
                <a:cubicBezTo>
                  <a:pt x="10" y="31"/>
                  <a:pt x="12" y="32"/>
                  <a:pt x="14" y="33"/>
                </a:cubicBezTo>
                <a:cubicBezTo>
                  <a:pt x="13" y="40"/>
                  <a:pt x="17" y="47"/>
                  <a:pt x="23" y="52"/>
                </a:cubicBezTo>
                <a:cubicBezTo>
                  <a:pt x="25" y="53"/>
                  <a:pt x="27" y="54"/>
                  <a:pt x="29" y="55"/>
                </a:cubicBezTo>
                <a:cubicBezTo>
                  <a:pt x="30" y="55"/>
                  <a:pt x="30" y="55"/>
                  <a:pt x="30" y="55"/>
                </a:cubicBezTo>
                <a:cubicBezTo>
                  <a:pt x="32" y="56"/>
                  <a:pt x="34" y="56"/>
                  <a:pt x="36" y="56"/>
                </a:cubicBezTo>
                <a:cubicBezTo>
                  <a:pt x="40" y="56"/>
                  <a:pt x="44" y="55"/>
                  <a:pt x="46" y="53"/>
                </a:cubicBezTo>
                <a:cubicBezTo>
                  <a:pt x="48" y="54"/>
                  <a:pt x="51" y="55"/>
                  <a:pt x="54" y="55"/>
                </a:cubicBezTo>
                <a:cubicBezTo>
                  <a:pt x="54" y="55"/>
                  <a:pt x="54" y="55"/>
                  <a:pt x="54" y="55"/>
                </a:cubicBezTo>
                <a:cubicBezTo>
                  <a:pt x="58" y="55"/>
                  <a:pt x="60" y="53"/>
                  <a:pt x="62" y="51"/>
                </a:cubicBezTo>
                <a:cubicBezTo>
                  <a:pt x="64" y="49"/>
                  <a:pt x="65" y="47"/>
                  <a:pt x="65" y="44"/>
                </a:cubicBezTo>
                <a:cubicBezTo>
                  <a:pt x="67" y="45"/>
                  <a:pt x="68" y="45"/>
                  <a:pt x="70" y="45"/>
                </a:cubicBezTo>
                <a:cubicBezTo>
                  <a:pt x="71" y="45"/>
                  <a:pt x="72" y="45"/>
                  <a:pt x="72" y="45"/>
                </a:cubicBezTo>
                <a:cubicBezTo>
                  <a:pt x="74" y="45"/>
                  <a:pt x="76" y="44"/>
                  <a:pt x="78" y="43"/>
                </a:cubicBezTo>
                <a:cubicBezTo>
                  <a:pt x="80" y="43"/>
                  <a:pt x="82" y="41"/>
                  <a:pt x="84" y="39"/>
                </a:cubicBezTo>
                <a:cubicBezTo>
                  <a:pt x="87" y="36"/>
                  <a:pt x="87" y="32"/>
                  <a:pt x="85" y="29"/>
                </a:cubicBezTo>
                <a:cubicBezTo>
                  <a:pt x="85" y="28"/>
                  <a:pt x="84" y="27"/>
                  <a:pt x="84" y="27"/>
                </a:cubicBezTo>
                <a:cubicBezTo>
                  <a:pt x="83" y="25"/>
                  <a:pt x="81" y="23"/>
                  <a:pt x="78" y="23"/>
                </a:cubicBezTo>
                <a:cubicBezTo>
                  <a:pt x="80" y="20"/>
                  <a:pt x="81" y="17"/>
                  <a:pt x="81" y="14"/>
                </a:cubicBezTo>
                <a:cubicBezTo>
                  <a:pt x="80" y="11"/>
                  <a:pt x="77" y="8"/>
                  <a:pt x="74" y="7"/>
                </a:cubicBezTo>
                <a:cubicBezTo>
                  <a:pt x="74" y="6"/>
                  <a:pt x="73" y="6"/>
                  <a:pt x="72" y="6"/>
                </a:cubicBezTo>
                <a:cubicBezTo>
                  <a:pt x="71" y="4"/>
                  <a:pt x="68" y="2"/>
                  <a:pt x="65" y="2"/>
                </a:cubicBezTo>
                <a:cubicBezTo>
                  <a:pt x="65" y="2"/>
                  <a:pt x="65" y="2"/>
                  <a:pt x="64" y="2"/>
                </a:cubicBezTo>
                <a:cubicBezTo>
                  <a:pt x="61" y="2"/>
                  <a:pt x="59" y="4"/>
                  <a:pt x="57" y="6"/>
                </a:cubicBezTo>
                <a:cubicBezTo>
                  <a:pt x="56" y="6"/>
                  <a:pt x="56" y="6"/>
                  <a:pt x="56" y="6"/>
                </a:cubicBezTo>
                <a:cubicBezTo>
                  <a:pt x="56" y="6"/>
                  <a:pt x="56" y="6"/>
                  <a:pt x="56" y="6"/>
                </a:cubicBezTo>
                <a:cubicBezTo>
                  <a:pt x="55" y="3"/>
                  <a:pt x="52" y="2"/>
                  <a:pt x="50" y="2"/>
                </a:cubicBezTo>
                <a:cubicBezTo>
                  <a:pt x="49"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3"/>
          <p:cNvSpPr>
            <a:spLocks noEditPoints="1"/>
          </p:cNvSpPr>
          <p:nvPr/>
        </p:nvSpPr>
        <p:spPr bwMode="auto">
          <a:xfrm>
            <a:off x="2745863" y="3216977"/>
            <a:ext cx="156690" cy="113313"/>
          </a:xfrm>
          <a:custGeom>
            <a:avLst/>
            <a:gdLst>
              <a:gd name="T0" fmla="*/ 18 w 95"/>
              <a:gd name="T1" fmla="*/ 24 h 68"/>
              <a:gd name="T2" fmla="*/ 21 w 95"/>
              <a:gd name="T3" fmla="*/ 20 h 68"/>
              <a:gd name="T4" fmla="*/ 21 w 95"/>
              <a:gd name="T5" fmla="*/ 13 h 68"/>
              <a:gd name="T6" fmla="*/ 31 w 95"/>
              <a:gd name="T7" fmla="*/ 7 h 68"/>
              <a:gd name="T8" fmla="*/ 44 w 95"/>
              <a:gd name="T9" fmla="*/ 17 h 68"/>
              <a:gd name="T10" fmla="*/ 44 w 95"/>
              <a:gd name="T11" fmla="*/ 17 h 68"/>
              <a:gd name="T12" fmla="*/ 46 w 95"/>
              <a:gd name="T13" fmla="*/ 18 h 68"/>
              <a:gd name="T14" fmla="*/ 46 w 95"/>
              <a:gd name="T15" fmla="*/ 18 h 68"/>
              <a:gd name="T16" fmla="*/ 48 w 95"/>
              <a:gd name="T17" fmla="*/ 17 h 68"/>
              <a:gd name="T18" fmla="*/ 50 w 95"/>
              <a:gd name="T19" fmla="*/ 14 h 68"/>
              <a:gd name="T20" fmla="*/ 56 w 95"/>
              <a:gd name="T21" fmla="*/ 10 h 68"/>
              <a:gd name="T22" fmla="*/ 57 w 95"/>
              <a:gd name="T23" fmla="*/ 10 h 68"/>
              <a:gd name="T24" fmla="*/ 65 w 95"/>
              <a:gd name="T25" fmla="*/ 15 h 68"/>
              <a:gd name="T26" fmla="*/ 69 w 95"/>
              <a:gd name="T27" fmla="*/ 24 h 68"/>
              <a:gd name="T28" fmla="*/ 73 w 95"/>
              <a:gd name="T29" fmla="*/ 22 h 68"/>
              <a:gd name="T30" fmla="*/ 86 w 95"/>
              <a:gd name="T31" fmla="*/ 24 h 68"/>
              <a:gd name="T32" fmla="*/ 84 w 95"/>
              <a:gd name="T33" fmla="*/ 32 h 68"/>
              <a:gd name="T34" fmla="*/ 77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59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19 w 95"/>
              <a:gd name="T63" fmla="*/ 48 h 68"/>
              <a:gd name="T64" fmla="*/ 11 w 95"/>
              <a:gd name="T65" fmla="*/ 45 h 68"/>
              <a:gd name="T66" fmla="*/ 13 w 95"/>
              <a:gd name="T67" fmla="*/ 33 h 68"/>
              <a:gd name="T68" fmla="*/ 9 w 95"/>
              <a:gd name="T69" fmla="*/ 31 h 68"/>
              <a:gd name="T70" fmla="*/ 11 w 95"/>
              <a:gd name="T71" fmla="*/ 24 h 68"/>
              <a:gd name="T72" fmla="*/ 15 w 95"/>
              <a:gd name="T73" fmla="*/ 24 h 68"/>
              <a:gd name="T74" fmla="*/ 29 w 95"/>
              <a:gd name="T75" fmla="*/ 0 h 68"/>
              <a:gd name="T76" fmla="*/ 15 w 95"/>
              <a:gd name="T77" fmla="*/ 18 h 68"/>
              <a:gd name="T78" fmla="*/ 9 w 95"/>
              <a:gd name="T79" fmla="*/ 19 h 68"/>
              <a:gd name="T80" fmla="*/ 2 w 95"/>
              <a:gd name="T81" fmla="*/ 32 h 68"/>
              <a:gd name="T82" fmla="*/ 2 w 95"/>
              <a:gd name="T83" fmla="*/ 39 h 68"/>
              <a:gd name="T84" fmla="*/ 14 w 95"/>
              <a:gd name="T85" fmla="*/ 54 h 68"/>
              <a:gd name="T86" fmla="*/ 16 w 95"/>
              <a:gd name="T87" fmla="*/ 60 h 68"/>
              <a:gd name="T88" fmla="*/ 26 w 95"/>
              <a:gd name="T89" fmla="*/ 68 h 68"/>
              <a:gd name="T90" fmla="*/ 40 w 95"/>
              <a:gd name="T91" fmla="*/ 61 h 68"/>
              <a:gd name="T92" fmla="*/ 56 w 95"/>
              <a:gd name="T93" fmla="*/ 67 h 68"/>
              <a:gd name="T94" fmla="*/ 69 w 95"/>
              <a:gd name="T95" fmla="*/ 57 h 68"/>
              <a:gd name="T96" fmla="*/ 76 w 95"/>
              <a:gd name="T97" fmla="*/ 58 h 68"/>
              <a:gd name="T98" fmla="*/ 89 w 95"/>
              <a:gd name="T99" fmla="*/ 43 h 68"/>
              <a:gd name="T100" fmla="*/ 93 w 95"/>
              <a:gd name="T101" fmla="*/ 34 h 68"/>
              <a:gd name="T102" fmla="*/ 80 w 95"/>
              <a:gd name="T103" fmla="*/ 13 h 68"/>
              <a:gd name="T104" fmla="*/ 72 w 95"/>
              <a:gd name="T105" fmla="*/ 15 h 68"/>
              <a:gd name="T106" fmla="*/ 62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8" y="24"/>
                </a:cubicBezTo>
                <a:cubicBezTo>
                  <a:pt x="19" y="24"/>
                  <a:pt x="19" y="23"/>
                  <a:pt x="20" y="23"/>
                </a:cubicBezTo>
                <a:cubicBezTo>
                  <a:pt x="21" y="23"/>
                  <a:pt x="22" y="21"/>
                  <a:pt x="21" y="20"/>
                </a:cubicBezTo>
                <a:cubicBezTo>
                  <a:pt x="20" y="17"/>
                  <a:pt x="20" y="16"/>
                  <a:pt x="20" y="14"/>
                </a:cubicBezTo>
                <a:cubicBezTo>
                  <a:pt x="20" y="14"/>
                  <a:pt x="20" y="13"/>
                  <a:pt x="21" y="13"/>
                </a:cubicBezTo>
                <a:cubicBezTo>
                  <a:pt x="22" y="9"/>
                  <a:pt x="27" y="8"/>
                  <a:pt x="30" y="8"/>
                </a:cubicBezTo>
                <a:cubicBezTo>
                  <a:pt x="31" y="8"/>
                  <a:pt x="31" y="7"/>
                  <a:pt x="31" y="7"/>
                </a:cubicBezTo>
                <a:cubicBezTo>
                  <a:pt x="37" y="7"/>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8"/>
                  <a:pt x="46" y="18"/>
                </a:cubicBezTo>
                <a:cubicBezTo>
                  <a:pt x="46" y="18"/>
                  <a:pt x="46" y="18"/>
                  <a:pt x="46" y="18"/>
                </a:cubicBezTo>
                <a:cubicBezTo>
                  <a:pt x="46" y="18"/>
                  <a:pt x="46" y="18"/>
                  <a:pt x="46" y="18"/>
                </a:cubicBezTo>
                <a:cubicBezTo>
                  <a:pt x="46" y="18"/>
                  <a:pt x="46" y="18"/>
                  <a:pt x="46" y="18"/>
                </a:cubicBezTo>
                <a:cubicBezTo>
                  <a:pt x="47" y="18"/>
                  <a:pt x="48" y="18"/>
                  <a:pt x="48" y="17"/>
                </a:cubicBezTo>
                <a:cubicBezTo>
                  <a:pt x="49" y="16"/>
                  <a:pt x="50" y="16"/>
                  <a:pt x="50" y="14"/>
                </a:cubicBezTo>
                <a:cubicBezTo>
                  <a:pt x="50" y="14"/>
                  <a:pt x="50" y="14"/>
                  <a:pt x="50" y="14"/>
                </a:cubicBezTo>
                <a:cubicBezTo>
                  <a:pt x="50" y="14"/>
                  <a:pt x="50" y="14"/>
                  <a:pt x="50" y="14"/>
                </a:cubicBezTo>
                <a:cubicBezTo>
                  <a:pt x="52" y="12"/>
                  <a:pt x="53" y="11"/>
                  <a:pt x="56" y="10"/>
                </a:cubicBezTo>
                <a:cubicBezTo>
                  <a:pt x="56" y="10"/>
                  <a:pt x="56" y="10"/>
                  <a:pt x="56" y="10"/>
                </a:cubicBezTo>
                <a:cubicBezTo>
                  <a:pt x="57" y="10"/>
                  <a:pt x="57" y="10"/>
                  <a:pt x="57" y="10"/>
                </a:cubicBezTo>
                <a:cubicBezTo>
                  <a:pt x="58" y="10"/>
                  <a:pt x="59" y="10"/>
                  <a:pt x="60" y="10"/>
                </a:cubicBezTo>
                <a:cubicBezTo>
                  <a:pt x="62" y="11"/>
                  <a:pt x="64" y="13"/>
                  <a:pt x="65" y="15"/>
                </a:cubicBezTo>
                <a:cubicBezTo>
                  <a:pt x="66" y="17"/>
                  <a:pt x="65" y="20"/>
                  <a:pt x="67" y="22"/>
                </a:cubicBezTo>
                <a:cubicBezTo>
                  <a:pt x="67" y="23"/>
                  <a:pt x="68" y="24"/>
                  <a:pt x="69" y="24"/>
                </a:cubicBezTo>
                <a:cubicBezTo>
                  <a:pt x="70" y="24"/>
                  <a:pt x="70" y="24"/>
                  <a:pt x="71" y="24"/>
                </a:cubicBezTo>
                <a:cubicBezTo>
                  <a:pt x="71" y="23"/>
                  <a:pt x="72" y="23"/>
                  <a:pt x="73" y="22"/>
                </a:cubicBezTo>
                <a:cubicBezTo>
                  <a:pt x="75" y="21"/>
                  <a:pt x="77" y="20"/>
                  <a:pt x="79" y="20"/>
                </a:cubicBezTo>
                <a:cubicBezTo>
                  <a:pt x="82" y="20"/>
                  <a:pt x="84" y="21"/>
                  <a:pt x="86" y="24"/>
                </a:cubicBezTo>
                <a:cubicBezTo>
                  <a:pt x="87" y="26"/>
                  <a:pt x="87" y="28"/>
                  <a:pt x="86" y="30"/>
                </a:cubicBezTo>
                <a:cubicBezTo>
                  <a:pt x="86" y="31"/>
                  <a:pt x="85" y="31"/>
                  <a:pt x="84" y="32"/>
                </a:cubicBezTo>
                <a:cubicBezTo>
                  <a:pt x="81" y="33"/>
                  <a:pt x="79" y="33"/>
                  <a:pt x="77" y="35"/>
                </a:cubicBezTo>
                <a:cubicBezTo>
                  <a:pt x="75" y="36"/>
                  <a:pt x="75" y="39"/>
                  <a:pt x="77" y="41"/>
                </a:cubicBezTo>
                <a:cubicBezTo>
                  <a:pt x="79" y="41"/>
                  <a:pt x="80" y="42"/>
                  <a:pt x="81" y="42"/>
                </a:cubicBezTo>
                <a:cubicBezTo>
                  <a:pt x="82" y="42"/>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4"/>
                </a:cubicBezTo>
                <a:cubicBezTo>
                  <a:pt x="64" y="45"/>
                  <a:pt x="63" y="46"/>
                  <a:pt x="63" y="48"/>
                </a:cubicBezTo>
                <a:cubicBezTo>
                  <a:pt x="63" y="53"/>
                  <a:pt x="59" y="57"/>
                  <a:pt x="55" y="59"/>
                </a:cubicBezTo>
                <a:cubicBezTo>
                  <a:pt x="54" y="59"/>
                  <a:pt x="53" y="60"/>
                  <a:pt x="52" y="60"/>
                </a:cubicBezTo>
                <a:cubicBezTo>
                  <a:pt x="52" y="60"/>
                  <a:pt x="52" y="60"/>
                  <a:pt x="51" y="60"/>
                </a:cubicBezTo>
                <a:cubicBezTo>
                  <a:pt x="51" y="59"/>
                  <a:pt x="51" y="59"/>
                  <a:pt x="51" y="59"/>
                </a:cubicBezTo>
                <a:cubicBezTo>
                  <a:pt x="48" y="59"/>
                  <a:pt x="47" y="56"/>
                  <a:pt x="44" y="53"/>
                </a:cubicBezTo>
                <a:cubicBezTo>
                  <a:pt x="44" y="53"/>
                  <a:pt x="43" y="53"/>
                  <a:pt x="43" y="53"/>
                </a:cubicBezTo>
                <a:cubicBezTo>
                  <a:pt x="42" y="52"/>
                  <a:pt x="41" y="52"/>
                  <a:pt x="41" y="52"/>
                </a:cubicBezTo>
                <a:cubicBezTo>
                  <a:pt x="41" y="52"/>
                  <a:pt x="40" y="52"/>
                  <a:pt x="40" y="52"/>
                </a:cubicBezTo>
                <a:cubicBezTo>
                  <a:pt x="40" y="51"/>
                  <a:pt x="40" y="51"/>
                  <a:pt x="40" y="51"/>
                </a:cubicBezTo>
                <a:cubicBezTo>
                  <a:pt x="39" y="50"/>
                  <a:pt x="38" y="49"/>
                  <a:pt x="38" y="49"/>
                </a:cubicBezTo>
                <a:cubicBezTo>
                  <a:pt x="37" y="49"/>
                  <a:pt x="36" y="50"/>
                  <a:pt x="36" y="50"/>
                </a:cubicBezTo>
                <a:cubicBezTo>
                  <a:pt x="35" y="52"/>
                  <a:pt x="33" y="54"/>
                  <a:pt x="32" y="56"/>
                </a:cubicBezTo>
                <a:cubicBezTo>
                  <a:pt x="31" y="56"/>
                  <a:pt x="30" y="56"/>
                  <a:pt x="30" y="56"/>
                </a:cubicBezTo>
                <a:cubicBezTo>
                  <a:pt x="27" y="56"/>
                  <a:pt x="25" y="55"/>
                  <a:pt x="23" y="54"/>
                </a:cubicBezTo>
                <a:cubicBezTo>
                  <a:pt x="23" y="53"/>
                  <a:pt x="23" y="52"/>
                  <a:pt x="23" y="51"/>
                </a:cubicBezTo>
                <a:cubicBezTo>
                  <a:pt x="23" y="50"/>
                  <a:pt x="22" y="50"/>
                  <a:pt x="22" y="49"/>
                </a:cubicBezTo>
                <a:cubicBezTo>
                  <a:pt x="21" y="48"/>
                  <a:pt x="21" y="48"/>
                  <a:pt x="20" y="48"/>
                </a:cubicBezTo>
                <a:cubicBezTo>
                  <a:pt x="20" y="48"/>
                  <a:pt x="20" y="48"/>
                  <a:pt x="19" y="48"/>
                </a:cubicBezTo>
                <a:cubicBezTo>
                  <a:pt x="18" y="48"/>
                  <a:pt x="17" y="48"/>
                  <a:pt x="16" y="48"/>
                </a:cubicBezTo>
                <a:cubicBezTo>
                  <a:pt x="14" y="48"/>
                  <a:pt x="12" y="48"/>
                  <a:pt x="11" y="45"/>
                </a:cubicBezTo>
                <a:cubicBezTo>
                  <a:pt x="10" y="42"/>
                  <a:pt x="12" y="39"/>
                  <a:pt x="14" y="37"/>
                </a:cubicBezTo>
                <a:cubicBezTo>
                  <a:pt x="16" y="36"/>
                  <a:pt x="16" y="33"/>
                  <a:pt x="13" y="33"/>
                </a:cubicBezTo>
                <a:cubicBezTo>
                  <a:pt x="12" y="33"/>
                  <a:pt x="11" y="33"/>
                  <a:pt x="11" y="33"/>
                </a:cubicBezTo>
                <a:cubicBezTo>
                  <a:pt x="10" y="32"/>
                  <a:pt x="9" y="31"/>
                  <a:pt x="9" y="31"/>
                </a:cubicBezTo>
                <a:cubicBezTo>
                  <a:pt x="8" y="29"/>
                  <a:pt x="8" y="28"/>
                  <a:pt x="10" y="26"/>
                </a:cubicBezTo>
                <a:cubicBezTo>
                  <a:pt x="10" y="25"/>
                  <a:pt x="10" y="24"/>
                  <a:pt x="11" y="24"/>
                </a:cubicBezTo>
                <a:cubicBezTo>
                  <a:pt x="11" y="24"/>
                  <a:pt x="12" y="24"/>
                  <a:pt x="12" y="24"/>
                </a:cubicBezTo>
                <a:cubicBezTo>
                  <a:pt x="13" y="24"/>
                  <a:pt x="14" y="24"/>
                  <a:pt x="15" y="24"/>
                </a:cubicBezTo>
                <a:cubicBezTo>
                  <a:pt x="15" y="24"/>
                  <a:pt x="16" y="24"/>
                  <a:pt x="17" y="24"/>
                </a:cubicBezTo>
                <a:moveTo>
                  <a:pt x="29" y="0"/>
                </a:moveTo>
                <a:cubicBezTo>
                  <a:pt x="28" y="0"/>
                  <a:pt x="26" y="0"/>
                  <a:pt x="24" y="1"/>
                </a:cubicBezTo>
                <a:cubicBezTo>
                  <a:pt x="15" y="3"/>
                  <a:pt x="12" y="11"/>
                  <a:pt x="15" y="18"/>
                </a:cubicBezTo>
                <a:cubicBezTo>
                  <a:pt x="14" y="18"/>
                  <a:pt x="13" y="18"/>
                  <a:pt x="13" y="18"/>
                </a:cubicBezTo>
                <a:cubicBezTo>
                  <a:pt x="11" y="18"/>
                  <a:pt x="10" y="18"/>
                  <a:pt x="9" y="19"/>
                </a:cubicBezTo>
                <a:cubicBezTo>
                  <a:pt x="6" y="19"/>
                  <a:pt x="3" y="21"/>
                  <a:pt x="2" y="24"/>
                </a:cubicBezTo>
                <a:cubicBezTo>
                  <a:pt x="1" y="27"/>
                  <a:pt x="1" y="30"/>
                  <a:pt x="2" y="32"/>
                </a:cubicBezTo>
                <a:cubicBezTo>
                  <a:pt x="3" y="34"/>
                  <a:pt x="5" y="35"/>
                  <a:pt x="6" y="36"/>
                </a:cubicBezTo>
                <a:cubicBezTo>
                  <a:pt x="5" y="36"/>
                  <a:pt x="3" y="38"/>
                  <a:pt x="2" y="39"/>
                </a:cubicBezTo>
                <a:cubicBezTo>
                  <a:pt x="0" y="42"/>
                  <a:pt x="0" y="45"/>
                  <a:pt x="2" y="48"/>
                </a:cubicBezTo>
                <a:cubicBezTo>
                  <a:pt x="4" y="53"/>
                  <a:pt x="9" y="54"/>
                  <a:pt x="14" y="54"/>
                </a:cubicBezTo>
                <a:cubicBezTo>
                  <a:pt x="15" y="54"/>
                  <a:pt x="15" y="54"/>
                  <a:pt x="16" y="54"/>
                </a:cubicBezTo>
                <a:cubicBezTo>
                  <a:pt x="16" y="56"/>
                  <a:pt x="16" y="58"/>
                  <a:pt x="16" y="60"/>
                </a:cubicBezTo>
                <a:cubicBezTo>
                  <a:pt x="17" y="62"/>
                  <a:pt x="17" y="65"/>
                  <a:pt x="20" y="67"/>
                </a:cubicBezTo>
                <a:cubicBezTo>
                  <a:pt x="21"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7" y="59"/>
                </a:cubicBezTo>
                <a:cubicBezTo>
                  <a:pt x="68" y="58"/>
                  <a:pt x="69" y="57"/>
                  <a:pt x="69" y="57"/>
                </a:cubicBezTo>
                <a:cubicBezTo>
                  <a:pt x="71" y="57"/>
                  <a:pt x="73" y="58"/>
                  <a:pt x="74" y="58"/>
                </a:cubicBezTo>
                <a:cubicBezTo>
                  <a:pt x="75" y="58"/>
                  <a:pt x="75" y="58"/>
                  <a:pt x="76" y="58"/>
                </a:cubicBezTo>
                <a:cubicBezTo>
                  <a:pt x="79" y="58"/>
                  <a:pt x="83" y="57"/>
                  <a:pt x="86" y="54"/>
                </a:cubicBezTo>
                <a:cubicBezTo>
                  <a:pt x="89" y="52"/>
                  <a:pt x="90" y="47"/>
                  <a:pt x="89" y="43"/>
                </a:cubicBezTo>
                <a:cubicBezTo>
                  <a:pt x="89" y="42"/>
                  <a:pt x="88" y="41"/>
                  <a:pt x="88" y="39"/>
                </a:cubicBezTo>
                <a:cubicBezTo>
                  <a:pt x="90" y="38"/>
                  <a:pt x="92" y="36"/>
                  <a:pt x="93" y="34"/>
                </a:cubicBezTo>
                <a:cubicBezTo>
                  <a:pt x="95" y="30"/>
                  <a:pt x="94" y="25"/>
                  <a:pt x="92" y="21"/>
                </a:cubicBezTo>
                <a:cubicBezTo>
                  <a:pt x="89" y="17"/>
                  <a:pt x="85" y="14"/>
                  <a:pt x="80" y="13"/>
                </a:cubicBezTo>
                <a:cubicBezTo>
                  <a:pt x="80" y="13"/>
                  <a:pt x="80" y="13"/>
                  <a:pt x="79" y="13"/>
                </a:cubicBezTo>
                <a:cubicBezTo>
                  <a:pt x="77" y="13"/>
                  <a:pt x="74" y="14"/>
                  <a:pt x="72" y="15"/>
                </a:cubicBezTo>
                <a:cubicBezTo>
                  <a:pt x="72" y="13"/>
                  <a:pt x="71" y="12"/>
                  <a:pt x="70" y="10"/>
                </a:cubicBezTo>
                <a:cubicBezTo>
                  <a:pt x="69" y="7"/>
                  <a:pt x="65" y="5"/>
                  <a:pt x="62" y="4"/>
                </a:cubicBezTo>
                <a:cubicBezTo>
                  <a:pt x="60" y="3"/>
                  <a:pt x="59" y="3"/>
                  <a:pt x="58" y="3"/>
                </a:cubicBezTo>
                <a:cubicBezTo>
                  <a:pt x="54" y="3"/>
                  <a:pt x="50" y="5"/>
                  <a:pt x="47" y="8"/>
                </a:cubicBezTo>
                <a:cubicBezTo>
                  <a:pt x="44" y="3"/>
                  <a:pt x="36"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4"/>
          <p:cNvSpPr>
            <a:spLocks/>
          </p:cNvSpPr>
          <p:nvPr/>
        </p:nvSpPr>
        <p:spPr bwMode="auto">
          <a:xfrm>
            <a:off x="2310318" y="4412955"/>
            <a:ext cx="209805" cy="74361"/>
          </a:xfrm>
          <a:custGeom>
            <a:avLst/>
            <a:gdLst>
              <a:gd name="T0" fmla="*/ 110 w 127"/>
              <a:gd name="T1" fmla="*/ 0 h 45"/>
              <a:gd name="T2" fmla="*/ 53 w 127"/>
              <a:gd name="T3" fmla="*/ 33 h 45"/>
              <a:gd name="T4" fmla="*/ 52 w 127"/>
              <a:gd name="T5" fmla="*/ 33 h 45"/>
              <a:gd name="T6" fmla="*/ 51 w 127"/>
              <a:gd name="T7" fmla="*/ 33 h 45"/>
              <a:gd name="T8" fmla="*/ 12 w 127"/>
              <a:gd name="T9" fmla="*/ 39 h 45"/>
              <a:gd name="T10" fmla="*/ 0 w 127"/>
              <a:gd name="T11" fmla="*/ 41 h 45"/>
              <a:gd name="T12" fmla="*/ 76 w 127"/>
              <a:gd name="T13" fmla="*/ 45 h 45"/>
              <a:gd name="T14" fmla="*/ 86 w 127"/>
              <a:gd name="T15" fmla="*/ 45 h 45"/>
              <a:gd name="T16" fmla="*/ 99 w 127"/>
              <a:gd name="T17" fmla="*/ 36 h 45"/>
              <a:gd name="T18" fmla="*/ 127 w 127"/>
              <a:gd name="T19" fmla="*/ 12 h 45"/>
              <a:gd name="T20" fmla="*/ 127 w 127"/>
              <a:gd name="T21" fmla="*/ 9 h 45"/>
              <a:gd name="T22" fmla="*/ 110 w 127"/>
              <a:gd name="T2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5">
                <a:moveTo>
                  <a:pt x="110" y="0"/>
                </a:moveTo>
                <a:cubicBezTo>
                  <a:pt x="91" y="0"/>
                  <a:pt x="66" y="22"/>
                  <a:pt x="53" y="33"/>
                </a:cubicBezTo>
                <a:cubicBezTo>
                  <a:pt x="53" y="33"/>
                  <a:pt x="52" y="33"/>
                  <a:pt x="52" y="33"/>
                </a:cubicBezTo>
                <a:cubicBezTo>
                  <a:pt x="52" y="33"/>
                  <a:pt x="51" y="33"/>
                  <a:pt x="51" y="33"/>
                </a:cubicBezTo>
                <a:cubicBezTo>
                  <a:pt x="38" y="34"/>
                  <a:pt x="25" y="37"/>
                  <a:pt x="12" y="39"/>
                </a:cubicBezTo>
                <a:cubicBezTo>
                  <a:pt x="9" y="39"/>
                  <a:pt x="4" y="40"/>
                  <a:pt x="0" y="41"/>
                </a:cubicBezTo>
                <a:cubicBezTo>
                  <a:pt x="25" y="44"/>
                  <a:pt x="50" y="45"/>
                  <a:pt x="76" y="45"/>
                </a:cubicBezTo>
                <a:cubicBezTo>
                  <a:pt x="86" y="45"/>
                  <a:pt x="86" y="45"/>
                  <a:pt x="86" y="45"/>
                </a:cubicBezTo>
                <a:cubicBezTo>
                  <a:pt x="91" y="43"/>
                  <a:pt x="95" y="40"/>
                  <a:pt x="99" y="36"/>
                </a:cubicBezTo>
                <a:cubicBezTo>
                  <a:pt x="108" y="29"/>
                  <a:pt x="121" y="23"/>
                  <a:pt x="127" y="12"/>
                </a:cubicBezTo>
                <a:cubicBezTo>
                  <a:pt x="127" y="11"/>
                  <a:pt x="127" y="10"/>
                  <a:pt x="127" y="9"/>
                </a:cubicBezTo>
                <a:cubicBezTo>
                  <a:pt x="122" y="2"/>
                  <a:pt x="116" y="0"/>
                  <a:pt x="1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5"/>
          <p:cNvSpPr>
            <a:spLocks noEditPoints="1"/>
          </p:cNvSpPr>
          <p:nvPr/>
        </p:nvSpPr>
        <p:spPr bwMode="auto">
          <a:xfrm>
            <a:off x="2220908" y="4348332"/>
            <a:ext cx="156690" cy="112428"/>
          </a:xfrm>
          <a:custGeom>
            <a:avLst/>
            <a:gdLst>
              <a:gd name="T0" fmla="*/ 18 w 95"/>
              <a:gd name="T1" fmla="*/ 24 h 68"/>
              <a:gd name="T2" fmla="*/ 21 w 95"/>
              <a:gd name="T3" fmla="*/ 20 h 68"/>
              <a:gd name="T4" fmla="*/ 20 w 95"/>
              <a:gd name="T5" fmla="*/ 13 h 68"/>
              <a:gd name="T6" fmla="*/ 31 w 95"/>
              <a:gd name="T7" fmla="*/ 8 h 68"/>
              <a:gd name="T8" fmla="*/ 43 w 95"/>
              <a:gd name="T9" fmla="*/ 17 h 68"/>
              <a:gd name="T10" fmla="*/ 43 w 95"/>
              <a:gd name="T11" fmla="*/ 17 h 68"/>
              <a:gd name="T12" fmla="*/ 45 w 95"/>
              <a:gd name="T13" fmla="*/ 18 h 68"/>
              <a:gd name="T14" fmla="*/ 45 w 95"/>
              <a:gd name="T15" fmla="*/ 18 h 68"/>
              <a:gd name="T16" fmla="*/ 48 w 95"/>
              <a:gd name="T17" fmla="*/ 17 h 68"/>
              <a:gd name="T18" fmla="*/ 49 w 95"/>
              <a:gd name="T19" fmla="*/ 14 h 68"/>
              <a:gd name="T20" fmla="*/ 55 w 95"/>
              <a:gd name="T21" fmla="*/ 10 h 68"/>
              <a:gd name="T22" fmla="*/ 57 w 95"/>
              <a:gd name="T23" fmla="*/ 10 h 68"/>
              <a:gd name="T24" fmla="*/ 64 w 95"/>
              <a:gd name="T25" fmla="*/ 15 h 68"/>
              <a:gd name="T26" fmla="*/ 69 w 95"/>
              <a:gd name="T27" fmla="*/ 24 h 68"/>
              <a:gd name="T28" fmla="*/ 72 w 95"/>
              <a:gd name="T29" fmla="*/ 22 h 68"/>
              <a:gd name="T30" fmla="*/ 85 w 95"/>
              <a:gd name="T31" fmla="*/ 24 h 68"/>
              <a:gd name="T32" fmla="*/ 83 w 95"/>
              <a:gd name="T33" fmla="*/ 32 h 68"/>
              <a:gd name="T34" fmla="*/ 77 w 95"/>
              <a:gd name="T35" fmla="*/ 41 h 68"/>
              <a:gd name="T36" fmla="*/ 81 w 95"/>
              <a:gd name="T37" fmla="*/ 44 h 68"/>
              <a:gd name="T38" fmla="*/ 79 w 95"/>
              <a:gd name="T39" fmla="*/ 47 h 68"/>
              <a:gd name="T40" fmla="*/ 70 w 95"/>
              <a:gd name="T41" fmla="*/ 44 h 68"/>
              <a:gd name="T42" fmla="*/ 67 w 95"/>
              <a:gd name="T43" fmla="*/ 43 h 68"/>
              <a:gd name="T44" fmla="*/ 62 w 95"/>
              <a:gd name="T45" fmla="*/ 48 h 68"/>
              <a:gd name="T46" fmla="*/ 51 w 95"/>
              <a:gd name="T47" fmla="*/ 60 h 68"/>
              <a:gd name="T48" fmla="*/ 50 w 95"/>
              <a:gd name="T49" fmla="*/ 60 h 68"/>
              <a:gd name="T50" fmla="*/ 42 w 95"/>
              <a:gd name="T51" fmla="*/ 53 h 68"/>
              <a:gd name="T52" fmla="*/ 40 w 95"/>
              <a:gd name="T53" fmla="*/ 52 h 68"/>
              <a:gd name="T54" fmla="*/ 37 w 95"/>
              <a:gd name="T55" fmla="*/ 49 h 68"/>
              <a:gd name="T56" fmla="*/ 31 w 95"/>
              <a:gd name="T57" fmla="*/ 56 h 68"/>
              <a:gd name="T58" fmla="*/ 23 w 95"/>
              <a:gd name="T59" fmla="*/ 54 h 68"/>
              <a:gd name="T60" fmla="*/ 21 w 95"/>
              <a:gd name="T61" fmla="*/ 49 h 68"/>
              <a:gd name="T62" fmla="*/ 19 w 95"/>
              <a:gd name="T63" fmla="*/ 48 h 68"/>
              <a:gd name="T64" fmla="*/ 11 w 95"/>
              <a:gd name="T65" fmla="*/ 45 h 68"/>
              <a:gd name="T66" fmla="*/ 13 w 95"/>
              <a:gd name="T67" fmla="*/ 33 h 68"/>
              <a:gd name="T68" fmla="*/ 8 w 95"/>
              <a:gd name="T69" fmla="*/ 31 h 68"/>
              <a:gd name="T70" fmla="*/ 10 w 95"/>
              <a:gd name="T71" fmla="*/ 24 h 68"/>
              <a:gd name="T72" fmla="*/ 14 w 95"/>
              <a:gd name="T73" fmla="*/ 24 h 68"/>
              <a:gd name="T74" fmla="*/ 29 w 95"/>
              <a:gd name="T75" fmla="*/ 0 h 68"/>
              <a:gd name="T76" fmla="*/ 14 w 95"/>
              <a:gd name="T77" fmla="*/ 18 h 68"/>
              <a:gd name="T78" fmla="*/ 8 w 95"/>
              <a:gd name="T79" fmla="*/ 19 h 68"/>
              <a:gd name="T80" fmla="*/ 2 w 95"/>
              <a:gd name="T81" fmla="*/ 32 h 68"/>
              <a:gd name="T82" fmla="*/ 2 w 95"/>
              <a:gd name="T83" fmla="*/ 39 h 68"/>
              <a:gd name="T84" fmla="*/ 14 w 95"/>
              <a:gd name="T85" fmla="*/ 55 h 68"/>
              <a:gd name="T86" fmla="*/ 16 w 95"/>
              <a:gd name="T87" fmla="*/ 60 h 68"/>
              <a:gd name="T88" fmla="*/ 26 w 95"/>
              <a:gd name="T89" fmla="*/ 68 h 68"/>
              <a:gd name="T90" fmla="*/ 39 w 95"/>
              <a:gd name="T91" fmla="*/ 61 h 68"/>
              <a:gd name="T92" fmla="*/ 56 w 95"/>
              <a:gd name="T93" fmla="*/ 67 h 68"/>
              <a:gd name="T94" fmla="*/ 69 w 95"/>
              <a:gd name="T95" fmla="*/ 57 h 68"/>
              <a:gd name="T96" fmla="*/ 75 w 95"/>
              <a:gd name="T97" fmla="*/ 58 h 68"/>
              <a:gd name="T98" fmla="*/ 89 w 95"/>
              <a:gd name="T99" fmla="*/ 43 h 68"/>
              <a:gd name="T100" fmla="*/ 92 w 95"/>
              <a:gd name="T101" fmla="*/ 34 h 68"/>
              <a:gd name="T102" fmla="*/ 80 w 95"/>
              <a:gd name="T103" fmla="*/ 13 h 68"/>
              <a:gd name="T104" fmla="*/ 72 w 95"/>
              <a:gd name="T105" fmla="*/ 15 h 68"/>
              <a:gd name="T106" fmla="*/ 61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6" y="24"/>
                </a:moveTo>
                <a:cubicBezTo>
                  <a:pt x="17" y="24"/>
                  <a:pt x="17" y="24"/>
                  <a:pt x="18" y="24"/>
                </a:cubicBezTo>
                <a:cubicBezTo>
                  <a:pt x="18" y="24"/>
                  <a:pt x="19" y="23"/>
                  <a:pt x="19" y="23"/>
                </a:cubicBezTo>
                <a:cubicBezTo>
                  <a:pt x="20" y="23"/>
                  <a:pt x="21" y="21"/>
                  <a:pt x="21" y="20"/>
                </a:cubicBezTo>
                <a:cubicBezTo>
                  <a:pt x="20" y="18"/>
                  <a:pt x="19" y="16"/>
                  <a:pt x="20" y="14"/>
                </a:cubicBezTo>
                <a:cubicBezTo>
                  <a:pt x="20" y="14"/>
                  <a:pt x="20" y="13"/>
                  <a:pt x="20" y="13"/>
                </a:cubicBezTo>
                <a:cubicBezTo>
                  <a:pt x="22" y="9"/>
                  <a:pt x="26" y="8"/>
                  <a:pt x="30" y="8"/>
                </a:cubicBezTo>
                <a:cubicBezTo>
                  <a:pt x="30" y="8"/>
                  <a:pt x="30" y="8"/>
                  <a:pt x="31" y="8"/>
                </a:cubicBezTo>
                <a:cubicBezTo>
                  <a:pt x="36" y="8"/>
                  <a:pt x="40" y="11"/>
                  <a:pt x="43" y="16"/>
                </a:cubicBezTo>
                <a:cubicBezTo>
                  <a:pt x="43" y="17"/>
                  <a:pt x="43" y="17"/>
                  <a:pt x="43" y="17"/>
                </a:cubicBezTo>
                <a:cubicBezTo>
                  <a:pt x="43" y="17"/>
                  <a:pt x="43" y="17"/>
                  <a:pt x="43" y="17"/>
                </a:cubicBezTo>
                <a:cubicBezTo>
                  <a:pt x="43" y="17"/>
                  <a:pt x="43" y="17"/>
                  <a:pt x="43" y="17"/>
                </a:cubicBezTo>
                <a:cubicBezTo>
                  <a:pt x="43" y="18"/>
                  <a:pt x="44" y="19"/>
                  <a:pt x="45" y="19"/>
                </a:cubicBezTo>
                <a:cubicBezTo>
                  <a:pt x="45" y="19"/>
                  <a:pt x="45" y="19"/>
                  <a:pt x="45" y="18"/>
                </a:cubicBezTo>
                <a:cubicBezTo>
                  <a:pt x="45" y="18"/>
                  <a:pt x="45" y="18"/>
                  <a:pt x="45" y="18"/>
                </a:cubicBezTo>
                <a:cubicBezTo>
                  <a:pt x="45" y="18"/>
                  <a:pt x="45" y="18"/>
                  <a:pt x="45" y="18"/>
                </a:cubicBezTo>
                <a:cubicBezTo>
                  <a:pt x="45" y="18"/>
                  <a:pt x="45" y="18"/>
                  <a:pt x="45" y="18"/>
                </a:cubicBezTo>
                <a:cubicBezTo>
                  <a:pt x="46" y="18"/>
                  <a:pt x="47" y="18"/>
                  <a:pt x="48" y="17"/>
                </a:cubicBezTo>
                <a:cubicBezTo>
                  <a:pt x="49" y="16"/>
                  <a:pt x="49" y="16"/>
                  <a:pt x="49" y="14"/>
                </a:cubicBezTo>
                <a:cubicBezTo>
                  <a:pt x="49" y="14"/>
                  <a:pt x="49" y="14"/>
                  <a:pt x="49" y="14"/>
                </a:cubicBezTo>
                <a:cubicBezTo>
                  <a:pt x="50" y="14"/>
                  <a:pt x="50" y="14"/>
                  <a:pt x="50" y="14"/>
                </a:cubicBezTo>
                <a:cubicBezTo>
                  <a:pt x="51" y="12"/>
                  <a:pt x="53" y="11"/>
                  <a:pt x="55" y="10"/>
                </a:cubicBezTo>
                <a:cubicBezTo>
                  <a:pt x="56" y="10"/>
                  <a:pt x="56" y="10"/>
                  <a:pt x="56" y="10"/>
                </a:cubicBezTo>
                <a:cubicBezTo>
                  <a:pt x="56" y="10"/>
                  <a:pt x="56" y="10"/>
                  <a:pt x="57" y="10"/>
                </a:cubicBezTo>
                <a:cubicBezTo>
                  <a:pt x="58" y="10"/>
                  <a:pt x="58" y="10"/>
                  <a:pt x="59" y="10"/>
                </a:cubicBezTo>
                <a:cubicBezTo>
                  <a:pt x="62" y="11"/>
                  <a:pt x="63" y="13"/>
                  <a:pt x="64" y="15"/>
                </a:cubicBezTo>
                <a:cubicBezTo>
                  <a:pt x="66" y="17"/>
                  <a:pt x="65" y="20"/>
                  <a:pt x="66" y="22"/>
                </a:cubicBezTo>
                <a:cubicBezTo>
                  <a:pt x="66" y="23"/>
                  <a:pt x="67" y="24"/>
                  <a:pt x="69" y="24"/>
                </a:cubicBezTo>
                <a:cubicBezTo>
                  <a:pt x="69" y="24"/>
                  <a:pt x="70" y="24"/>
                  <a:pt x="70" y="24"/>
                </a:cubicBezTo>
                <a:cubicBezTo>
                  <a:pt x="71" y="23"/>
                  <a:pt x="71" y="23"/>
                  <a:pt x="72" y="22"/>
                </a:cubicBezTo>
                <a:cubicBezTo>
                  <a:pt x="74" y="21"/>
                  <a:pt x="76" y="20"/>
                  <a:pt x="79" y="20"/>
                </a:cubicBezTo>
                <a:cubicBezTo>
                  <a:pt x="81" y="20"/>
                  <a:pt x="83" y="22"/>
                  <a:pt x="85" y="24"/>
                </a:cubicBezTo>
                <a:cubicBezTo>
                  <a:pt x="87" y="26"/>
                  <a:pt x="87" y="28"/>
                  <a:pt x="86" y="30"/>
                </a:cubicBezTo>
                <a:cubicBezTo>
                  <a:pt x="85" y="31"/>
                  <a:pt x="84" y="31"/>
                  <a:pt x="83" y="32"/>
                </a:cubicBezTo>
                <a:cubicBezTo>
                  <a:pt x="81" y="33"/>
                  <a:pt x="78" y="33"/>
                  <a:pt x="76" y="35"/>
                </a:cubicBezTo>
                <a:cubicBezTo>
                  <a:pt x="74" y="37"/>
                  <a:pt x="75" y="39"/>
                  <a:pt x="77" y="41"/>
                </a:cubicBezTo>
                <a:cubicBezTo>
                  <a:pt x="78" y="41"/>
                  <a:pt x="79" y="42"/>
                  <a:pt x="81" y="42"/>
                </a:cubicBezTo>
                <a:cubicBezTo>
                  <a:pt x="81" y="42"/>
                  <a:pt x="81" y="43"/>
                  <a:pt x="81" y="44"/>
                </a:cubicBezTo>
                <a:cubicBezTo>
                  <a:pt x="81" y="45"/>
                  <a:pt x="81" y="46"/>
                  <a:pt x="81" y="46"/>
                </a:cubicBezTo>
                <a:cubicBezTo>
                  <a:pt x="80" y="47"/>
                  <a:pt x="80" y="47"/>
                  <a:pt x="79" y="47"/>
                </a:cubicBezTo>
                <a:cubicBezTo>
                  <a:pt x="78" y="47"/>
                  <a:pt x="77" y="47"/>
                  <a:pt x="76" y="46"/>
                </a:cubicBezTo>
                <a:cubicBezTo>
                  <a:pt x="74" y="46"/>
                  <a:pt x="72" y="45"/>
                  <a:pt x="70" y="44"/>
                </a:cubicBezTo>
                <a:cubicBezTo>
                  <a:pt x="69" y="44"/>
                  <a:pt x="69" y="44"/>
                  <a:pt x="69" y="44"/>
                </a:cubicBezTo>
                <a:cubicBezTo>
                  <a:pt x="69" y="44"/>
                  <a:pt x="68" y="43"/>
                  <a:pt x="67" y="43"/>
                </a:cubicBezTo>
                <a:cubicBezTo>
                  <a:pt x="67" y="43"/>
                  <a:pt x="66" y="44"/>
                  <a:pt x="65" y="44"/>
                </a:cubicBezTo>
                <a:cubicBezTo>
                  <a:pt x="64" y="45"/>
                  <a:pt x="63" y="46"/>
                  <a:pt x="62" y="48"/>
                </a:cubicBezTo>
                <a:cubicBezTo>
                  <a:pt x="62" y="53"/>
                  <a:pt x="59" y="57"/>
                  <a:pt x="54" y="59"/>
                </a:cubicBezTo>
                <a:cubicBezTo>
                  <a:pt x="53" y="59"/>
                  <a:pt x="52" y="60"/>
                  <a:pt x="51" y="60"/>
                </a:cubicBezTo>
                <a:cubicBezTo>
                  <a:pt x="51" y="60"/>
                  <a:pt x="51" y="60"/>
                  <a:pt x="51" y="60"/>
                </a:cubicBezTo>
                <a:cubicBezTo>
                  <a:pt x="50" y="60"/>
                  <a:pt x="50" y="60"/>
                  <a:pt x="50" y="60"/>
                </a:cubicBezTo>
                <a:cubicBezTo>
                  <a:pt x="47" y="59"/>
                  <a:pt x="46" y="56"/>
                  <a:pt x="44" y="53"/>
                </a:cubicBezTo>
                <a:cubicBezTo>
                  <a:pt x="43" y="53"/>
                  <a:pt x="43" y="53"/>
                  <a:pt x="42" y="53"/>
                </a:cubicBezTo>
                <a:cubicBezTo>
                  <a:pt x="42" y="52"/>
                  <a:pt x="41" y="52"/>
                  <a:pt x="40" y="52"/>
                </a:cubicBezTo>
                <a:cubicBezTo>
                  <a:pt x="40" y="52"/>
                  <a:pt x="40" y="52"/>
                  <a:pt x="40" y="52"/>
                </a:cubicBezTo>
                <a:cubicBezTo>
                  <a:pt x="39" y="51"/>
                  <a:pt x="39" y="51"/>
                  <a:pt x="39" y="51"/>
                </a:cubicBezTo>
                <a:cubicBezTo>
                  <a:pt x="39" y="50"/>
                  <a:pt x="38" y="49"/>
                  <a:pt x="37" y="49"/>
                </a:cubicBezTo>
                <a:cubicBezTo>
                  <a:pt x="36" y="49"/>
                  <a:pt x="36" y="50"/>
                  <a:pt x="35" y="50"/>
                </a:cubicBezTo>
                <a:cubicBezTo>
                  <a:pt x="34" y="52"/>
                  <a:pt x="33" y="54"/>
                  <a:pt x="31" y="56"/>
                </a:cubicBezTo>
                <a:cubicBezTo>
                  <a:pt x="31" y="56"/>
                  <a:pt x="30" y="56"/>
                  <a:pt x="29" y="56"/>
                </a:cubicBezTo>
                <a:cubicBezTo>
                  <a:pt x="26" y="56"/>
                  <a:pt x="24" y="55"/>
                  <a:pt x="23" y="54"/>
                </a:cubicBezTo>
                <a:cubicBezTo>
                  <a:pt x="23" y="53"/>
                  <a:pt x="23" y="52"/>
                  <a:pt x="22" y="51"/>
                </a:cubicBezTo>
                <a:cubicBezTo>
                  <a:pt x="22" y="50"/>
                  <a:pt x="22" y="50"/>
                  <a:pt x="21" y="49"/>
                </a:cubicBezTo>
                <a:cubicBezTo>
                  <a:pt x="21" y="48"/>
                  <a:pt x="20" y="48"/>
                  <a:pt x="19" y="48"/>
                </a:cubicBezTo>
                <a:cubicBezTo>
                  <a:pt x="19" y="48"/>
                  <a:pt x="19" y="48"/>
                  <a:pt x="19" y="48"/>
                </a:cubicBezTo>
                <a:cubicBezTo>
                  <a:pt x="18" y="48"/>
                  <a:pt x="16" y="48"/>
                  <a:pt x="15" y="48"/>
                </a:cubicBezTo>
                <a:cubicBezTo>
                  <a:pt x="13" y="48"/>
                  <a:pt x="12" y="48"/>
                  <a:pt x="11" y="45"/>
                </a:cubicBezTo>
                <a:cubicBezTo>
                  <a:pt x="10" y="42"/>
                  <a:pt x="12" y="39"/>
                  <a:pt x="14" y="37"/>
                </a:cubicBezTo>
                <a:cubicBezTo>
                  <a:pt x="15" y="36"/>
                  <a:pt x="15" y="33"/>
                  <a:pt x="13" y="33"/>
                </a:cubicBezTo>
                <a:cubicBezTo>
                  <a:pt x="12" y="33"/>
                  <a:pt x="11" y="33"/>
                  <a:pt x="10" y="33"/>
                </a:cubicBezTo>
                <a:cubicBezTo>
                  <a:pt x="9" y="32"/>
                  <a:pt x="9" y="32"/>
                  <a:pt x="8" y="31"/>
                </a:cubicBezTo>
                <a:cubicBezTo>
                  <a:pt x="8" y="29"/>
                  <a:pt x="8" y="28"/>
                  <a:pt x="9" y="26"/>
                </a:cubicBezTo>
                <a:cubicBezTo>
                  <a:pt x="9" y="25"/>
                  <a:pt x="10" y="24"/>
                  <a:pt x="10" y="24"/>
                </a:cubicBezTo>
                <a:cubicBezTo>
                  <a:pt x="11" y="24"/>
                  <a:pt x="11" y="24"/>
                  <a:pt x="12" y="24"/>
                </a:cubicBezTo>
                <a:cubicBezTo>
                  <a:pt x="13" y="24"/>
                  <a:pt x="13" y="24"/>
                  <a:pt x="14" y="24"/>
                </a:cubicBezTo>
                <a:cubicBezTo>
                  <a:pt x="15" y="24"/>
                  <a:pt x="15" y="24"/>
                  <a:pt x="16" y="24"/>
                </a:cubicBezTo>
                <a:moveTo>
                  <a:pt x="29" y="0"/>
                </a:moveTo>
                <a:cubicBezTo>
                  <a:pt x="27" y="0"/>
                  <a:pt x="25" y="1"/>
                  <a:pt x="24" y="1"/>
                </a:cubicBezTo>
                <a:cubicBezTo>
                  <a:pt x="15" y="3"/>
                  <a:pt x="11" y="11"/>
                  <a:pt x="14" y="18"/>
                </a:cubicBezTo>
                <a:cubicBezTo>
                  <a:pt x="14" y="18"/>
                  <a:pt x="13" y="18"/>
                  <a:pt x="12" y="18"/>
                </a:cubicBezTo>
                <a:cubicBezTo>
                  <a:pt x="11" y="18"/>
                  <a:pt x="9" y="18"/>
                  <a:pt x="8" y="19"/>
                </a:cubicBezTo>
                <a:cubicBezTo>
                  <a:pt x="5" y="19"/>
                  <a:pt x="3" y="21"/>
                  <a:pt x="1" y="24"/>
                </a:cubicBezTo>
                <a:cubicBezTo>
                  <a:pt x="0" y="27"/>
                  <a:pt x="0" y="30"/>
                  <a:pt x="2" y="32"/>
                </a:cubicBezTo>
                <a:cubicBezTo>
                  <a:pt x="3" y="34"/>
                  <a:pt x="4" y="35"/>
                  <a:pt x="6" y="36"/>
                </a:cubicBezTo>
                <a:cubicBezTo>
                  <a:pt x="4" y="37"/>
                  <a:pt x="3" y="38"/>
                  <a:pt x="2" y="39"/>
                </a:cubicBezTo>
                <a:cubicBezTo>
                  <a:pt x="0" y="42"/>
                  <a:pt x="0" y="45"/>
                  <a:pt x="1" y="48"/>
                </a:cubicBezTo>
                <a:cubicBezTo>
                  <a:pt x="3" y="53"/>
                  <a:pt x="9" y="55"/>
                  <a:pt x="14" y="55"/>
                </a:cubicBezTo>
                <a:cubicBezTo>
                  <a:pt x="14" y="55"/>
                  <a:pt x="15" y="55"/>
                  <a:pt x="15" y="54"/>
                </a:cubicBezTo>
                <a:cubicBezTo>
                  <a:pt x="15" y="56"/>
                  <a:pt x="15" y="58"/>
                  <a:pt x="16" y="60"/>
                </a:cubicBezTo>
                <a:cubicBezTo>
                  <a:pt x="16" y="62"/>
                  <a:pt x="17" y="66"/>
                  <a:pt x="19" y="67"/>
                </a:cubicBezTo>
                <a:cubicBezTo>
                  <a:pt x="21" y="68"/>
                  <a:pt x="24" y="68"/>
                  <a:pt x="26" y="68"/>
                </a:cubicBezTo>
                <a:cubicBezTo>
                  <a:pt x="26" y="68"/>
                  <a:pt x="26" y="68"/>
                  <a:pt x="27" y="68"/>
                </a:cubicBezTo>
                <a:cubicBezTo>
                  <a:pt x="32" y="68"/>
                  <a:pt x="36" y="65"/>
                  <a:pt x="39" y="61"/>
                </a:cubicBezTo>
                <a:cubicBezTo>
                  <a:pt x="41" y="65"/>
                  <a:pt x="47" y="68"/>
                  <a:pt x="52" y="68"/>
                </a:cubicBezTo>
                <a:cubicBezTo>
                  <a:pt x="53" y="68"/>
                  <a:pt x="55" y="68"/>
                  <a:pt x="56" y="67"/>
                </a:cubicBezTo>
                <a:cubicBezTo>
                  <a:pt x="60" y="66"/>
                  <a:pt x="64" y="63"/>
                  <a:pt x="67" y="59"/>
                </a:cubicBezTo>
                <a:cubicBezTo>
                  <a:pt x="68" y="58"/>
                  <a:pt x="68" y="57"/>
                  <a:pt x="69" y="57"/>
                </a:cubicBezTo>
                <a:cubicBezTo>
                  <a:pt x="71" y="57"/>
                  <a:pt x="72" y="58"/>
                  <a:pt x="74" y="58"/>
                </a:cubicBezTo>
                <a:cubicBezTo>
                  <a:pt x="74" y="58"/>
                  <a:pt x="75" y="58"/>
                  <a:pt x="75" y="58"/>
                </a:cubicBezTo>
                <a:cubicBezTo>
                  <a:pt x="79" y="58"/>
                  <a:pt x="82" y="57"/>
                  <a:pt x="85" y="54"/>
                </a:cubicBezTo>
                <a:cubicBezTo>
                  <a:pt x="88" y="52"/>
                  <a:pt x="89" y="47"/>
                  <a:pt x="89" y="43"/>
                </a:cubicBezTo>
                <a:cubicBezTo>
                  <a:pt x="88" y="42"/>
                  <a:pt x="88" y="41"/>
                  <a:pt x="87" y="40"/>
                </a:cubicBezTo>
                <a:cubicBezTo>
                  <a:pt x="89" y="38"/>
                  <a:pt x="91" y="36"/>
                  <a:pt x="92" y="34"/>
                </a:cubicBezTo>
                <a:cubicBezTo>
                  <a:pt x="95" y="30"/>
                  <a:pt x="94" y="25"/>
                  <a:pt x="91" y="21"/>
                </a:cubicBezTo>
                <a:cubicBezTo>
                  <a:pt x="89" y="17"/>
                  <a:pt x="85" y="14"/>
                  <a:pt x="80" y="13"/>
                </a:cubicBezTo>
                <a:cubicBezTo>
                  <a:pt x="79" y="13"/>
                  <a:pt x="79" y="13"/>
                  <a:pt x="79" y="13"/>
                </a:cubicBezTo>
                <a:cubicBezTo>
                  <a:pt x="76" y="13"/>
                  <a:pt x="74" y="14"/>
                  <a:pt x="72" y="15"/>
                </a:cubicBezTo>
                <a:cubicBezTo>
                  <a:pt x="71" y="14"/>
                  <a:pt x="70" y="12"/>
                  <a:pt x="70" y="10"/>
                </a:cubicBezTo>
                <a:cubicBezTo>
                  <a:pt x="68" y="7"/>
                  <a:pt x="65" y="5"/>
                  <a:pt x="61" y="4"/>
                </a:cubicBezTo>
                <a:cubicBezTo>
                  <a:pt x="60" y="3"/>
                  <a:pt x="58" y="3"/>
                  <a:pt x="57" y="3"/>
                </a:cubicBezTo>
                <a:cubicBezTo>
                  <a:pt x="53" y="3"/>
                  <a:pt x="49" y="5"/>
                  <a:pt x="47" y="8"/>
                </a:cubicBezTo>
                <a:cubicBezTo>
                  <a:pt x="43" y="3"/>
                  <a:pt x="35"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6"/>
          <p:cNvSpPr>
            <a:spLocks noEditPoints="1"/>
          </p:cNvSpPr>
          <p:nvPr/>
        </p:nvSpPr>
        <p:spPr bwMode="auto">
          <a:xfrm>
            <a:off x="1473754" y="3721572"/>
            <a:ext cx="321347" cy="235478"/>
          </a:xfrm>
          <a:custGeom>
            <a:avLst/>
            <a:gdLst>
              <a:gd name="T0" fmla="*/ 122 w 194"/>
              <a:gd name="T1" fmla="*/ 61 h 142"/>
              <a:gd name="T2" fmla="*/ 135 w 194"/>
              <a:gd name="T3" fmla="*/ 34 h 142"/>
              <a:gd name="T4" fmla="*/ 141 w 194"/>
              <a:gd name="T5" fmla="*/ 63 h 142"/>
              <a:gd name="T6" fmla="*/ 166 w 194"/>
              <a:gd name="T7" fmla="*/ 86 h 142"/>
              <a:gd name="T8" fmla="*/ 160 w 194"/>
              <a:gd name="T9" fmla="*/ 84 h 142"/>
              <a:gd name="T10" fmla="*/ 144 w 194"/>
              <a:gd name="T11" fmla="*/ 77 h 142"/>
              <a:gd name="T12" fmla="*/ 141 w 194"/>
              <a:gd name="T13" fmla="*/ 77 h 142"/>
              <a:gd name="T14" fmla="*/ 137 w 194"/>
              <a:gd name="T15" fmla="*/ 97 h 142"/>
              <a:gd name="T16" fmla="*/ 143 w 194"/>
              <a:gd name="T17" fmla="*/ 114 h 142"/>
              <a:gd name="T18" fmla="*/ 131 w 194"/>
              <a:gd name="T19" fmla="*/ 116 h 142"/>
              <a:gd name="T20" fmla="*/ 118 w 194"/>
              <a:gd name="T21" fmla="*/ 113 h 142"/>
              <a:gd name="T22" fmla="*/ 121 w 194"/>
              <a:gd name="T23" fmla="*/ 78 h 142"/>
              <a:gd name="T24" fmla="*/ 96 w 194"/>
              <a:gd name="T25" fmla="*/ 88 h 142"/>
              <a:gd name="T26" fmla="*/ 105 w 194"/>
              <a:gd name="T27" fmla="*/ 73 h 142"/>
              <a:gd name="T28" fmla="*/ 120 w 194"/>
              <a:gd name="T29" fmla="*/ 62 h 142"/>
              <a:gd name="T30" fmla="*/ 0 w 194"/>
              <a:gd name="T31" fmla="*/ 3 h 142"/>
              <a:gd name="T32" fmla="*/ 6 w 194"/>
              <a:gd name="T33" fmla="*/ 24 h 142"/>
              <a:gd name="T34" fmla="*/ 26 w 194"/>
              <a:gd name="T35" fmla="*/ 25 h 142"/>
              <a:gd name="T36" fmla="*/ 56 w 194"/>
              <a:gd name="T37" fmla="*/ 30 h 142"/>
              <a:gd name="T38" fmla="*/ 7 w 194"/>
              <a:gd name="T39" fmla="*/ 33 h 142"/>
              <a:gd name="T40" fmla="*/ 78 w 194"/>
              <a:gd name="T41" fmla="*/ 40 h 142"/>
              <a:gd name="T42" fmla="*/ 78 w 194"/>
              <a:gd name="T43" fmla="*/ 57 h 142"/>
              <a:gd name="T44" fmla="*/ 15 w 194"/>
              <a:gd name="T45" fmla="*/ 60 h 142"/>
              <a:gd name="T46" fmla="*/ 24 w 194"/>
              <a:gd name="T47" fmla="*/ 70 h 142"/>
              <a:gd name="T48" fmla="*/ 41 w 194"/>
              <a:gd name="T49" fmla="*/ 70 h 142"/>
              <a:gd name="T50" fmla="*/ 78 w 194"/>
              <a:gd name="T51" fmla="*/ 69 h 142"/>
              <a:gd name="T52" fmla="*/ 73 w 194"/>
              <a:gd name="T53" fmla="*/ 76 h 142"/>
              <a:gd name="T54" fmla="*/ 22 w 194"/>
              <a:gd name="T55" fmla="*/ 79 h 142"/>
              <a:gd name="T56" fmla="*/ 89 w 194"/>
              <a:gd name="T57" fmla="*/ 141 h 142"/>
              <a:gd name="T58" fmla="*/ 147 w 194"/>
              <a:gd name="T59" fmla="*/ 141 h 142"/>
              <a:gd name="T60" fmla="*/ 183 w 194"/>
              <a:gd name="T61" fmla="*/ 136 h 142"/>
              <a:gd name="T62" fmla="*/ 190 w 194"/>
              <a:gd name="T63" fmla="*/ 89 h 142"/>
              <a:gd name="T64" fmla="*/ 184 w 194"/>
              <a:gd name="T65" fmla="*/ 8 h 142"/>
              <a:gd name="T66" fmla="*/ 163 w 194"/>
              <a:gd name="T67" fmla="*/ 3 h 142"/>
              <a:gd name="T68" fmla="*/ 135 w 194"/>
              <a:gd name="T69" fmla="*/ 4 h 142"/>
              <a:gd name="T70" fmla="*/ 54 w 194"/>
              <a:gd name="T7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4" h="142">
                <a:moveTo>
                  <a:pt x="120" y="62"/>
                </a:moveTo>
                <a:cubicBezTo>
                  <a:pt x="121" y="62"/>
                  <a:pt x="122" y="62"/>
                  <a:pt x="122" y="61"/>
                </a:cubicBezTo>
                <a:cubicBezTo>
                  <a:pt x="122" y="56"/>
                  <a:pt x="122" y="38"/>
                  <a:pt x="127" y="33"/>
                </a:cubicBezTo>
                <a:cubicBezTo>
                  <a:pt x="130" y="33"/>
                  <a:pt x="132" y="33"/>
                  <a:pt x="135" y="34"/>
                </a:cubicBezTo>
                <a:cubicBezTo>
                  <a:pt x="140" y="41"/>
                  <a:pt x="135" y="60"/>
                  <a:pt x="140" y="62"/>
                </a:cubicBezTo>
                <a:cubicBezTo>
                  <a:pt x="141" y="63"/>
                  <a:pt x="141" y="63"/>
                  <a:pt x="141" y="63"/>
                </a:cubicBezTo>
                <a:cubicBezTo>
                  <a:pt x="147" y="70"/>
                  <a:pt x="161" y="69"/>
                  <a:pt x="167" y="78"/>
                </a:cubicBezTo>
                <a:cubicBezTo>
                  <a:pt x="168" y="80"/>
                  <a:pt x="168" y="84"/>
                  <a:pt x="166" y="86"/>
                </a:cubicBezTo>
                <a:cubicBezTo>
                  <a:pt x="166" y="86"/>
                  <a:pt x="165" y="86"/>
                  <a:pt x="165" y="86"/>
                </a:cubicBezTo>
                <a:cubicBezTo>
                  <a:pt x="163" y="86"/>
                  <a:pt x="161" y="85"/>
                  <a:pt x="160" y="84"/>
                </a:cubicBezTo>
                <a:cubicBezTo>
                  <a:pt x="155" y="82"/>
                  <a:pt x="150" y="79"/>
                  <a:pt x="145" y="77"/>
                </a:cubicBezTo>
                <a:cubicBezTo>
                  <a:pt x="145" y="77"/>
                  <a:pt x="144" y="77"/>
                  <a:pt x="144" y="77"/>
                </a:cubicBezTo>
                <a:cubicBezTo>
                  <a:pt x="143" y="77"/>
                  <a:pt x="142" y="77"/>
                  <a:pt x="142" y="77"/>
                </a:cubicBezTo>
                <a:cubicBezTo>
                  <a:pt x="141" y="77"/>
                  <a:pt x="141" y="77"/>
                  <a:pt x="141" y="77"/>
                </a:cubicBezTo>
                <a:cubicBezTo>
                  <a:pt x="139" y="77"/>
                  <a:pt x="137" y="78"/>
                  <a:pt x="137" y="81"/>
                </a:cubicBezTo>
                <a:cubicBezTo>
                  <a:pt x="137" y="86"/>
                  <a:pt x="135" y="92"/>
                  <a:pt x="137" y="97"/>
                </a:cubicBezTo>
                <a:cubicBezTo>
                  <a:pt x="137" y="100"/>
                  <a:pt x="138" y="102"/>
                  <a:pt x="140" y="105"/>
                </a:cubicBezTo>
                <a:cubicBezTo>
                  <a:pt x="143" y="108"/>
                  <a:pt x="146" y="111"/>
                  <a:pt x="143" y="114"/>
                </a:cubicBezTo>
                <a:cubicBezTo>
                  <a:pt x="142" y="113"/>
                  <a:pt x="140" y="113"/>
                  <a:pt x="138" y="113"/>
                </a:cubicBezTo>
                <a:cubicBezTo>
                  <a:pt x="135" y="113"/>
                  <a:pt x="133" y="114"/>
                  <a:pt x="131" y="116"/>
                </a:cubicBezTo>
                <a:cubicBezTo>
                  <a:pt x="127" y="114"/>
                  <a:pt x="124" y="112"/>
                  <a:pt x="121" y="112"/>
                </a:cubicBezTo>
                <a:cubicBezTo>
                  <a:pt x="120" y="112"/>
                  <a:pt x="119" y="113"/>
                  <a:pt x="118" y="113"/>
                </a:cubicBezTo>
                <a:cubicBezTo>
                  <a:pt x="121" y="103"/>
                  <a:pt x="131" y="93"/>
                  <a:pt x="124" y="84"/>
                </a:cubicBezTo>
                <a:cubicBezTo>
                  <a:pt x="126" y="82"/>
                  <a:pt x="124" y="78"/>
                  <a:pt x="121" y="78"/>
                </a:cubicBezTo>
                <a:cubicBezTo>
                  <a:pt x="121" y="78"/>
                  <a:pt x="121" y="78"/>
                  <a:pt x="120" y="78"/>
                </a:cubicBezTo>
                <a:cubicBezTo>
                  <a:pt x="117" y="79"/>
                  <a:pt x="103" y="88"/>
                  <a:pt x="96" y="88"/>
                </a:cubicBezTo>
                <a:cubicBezTo>
                  <a:pt x="95" y="88"/>
                  <a:pt x="94" y="87"/>
                  <a:pt x="94" y="86"/>
                </a:cubicBezTo>
                <a:cubicBezTo>
                  <a:pt x="91" y="80"/>
                  <a:pt x="101" y="75"/>
                  <a:pt x="105" y="73"/>
                </a:cubicBezTo>
                <a:cubicBezTo>
                  <a:pt x="110" y="70"/>
                  <a:pt x="116" y="67"/>
                  <a:pt x="120" y="62"/>
                </a:cubicBezTo>
                <a:cubicBezTo>
                  <a:pt x="120" y="62"/>
                  <a:pt x="120" y="62"/>
                  <a:pt x="120" y="62"/>
                </a:cubicBezTo>
                <a:moveTo>
                  <a:pt x="54" y="0"/>
                </a:moveTo>
                <a:cubicBezTo>
                  <a:pt x="36" y="0"/>
                  <a:pt x="18" y="1"/>
                  <a:pt x="0" y="3"/>
                </a:cubicBezTo>
                <a:cubicBezTo>
                  <a:pt x="2" y="10"/>
                  <a:pt x="3" y="17"/>
                  <a:pt x="5" y="25"/>
                </a:cubicBezTo>
                <a:cubicBezTo>
                  <a:pt x="6" y="25"/>
                  <a:pt x="6" y="24"/>
                  <a:pt x="6" y="24"/>
                </a:cubicBezTo>
                <a:cubicBezTo>
                  <a:pt x="7" y="24"/>
                  <a:pt x="8" y="25"/>
                  <a:pt x="9" y="25"/>
                </a:cubicBezTo>
                <a:cubicBezTo>
                  <a:pt x="15" y="25"/>
                  <a:pt x="20" y="25"/>
                  <a:pt x="26" y="25"/>
                </a:cubicBezTo>
                <a:cubicBezTo>
                  <a:pt x="35" y="25"/>
                  <a:pt x="45" y="25"/>
                  <a:pt x="54" y="24"/>
                </a:cubicBezTo>
                <a:cubicBezTo>
                  <a:pt x="54" y="26"/>
                  <a:pt x="55" y="28"/>
                  <a:pt x="56" y="30"/>
                </a:cubicBezTo>
                <a:cubicBezTo>
                  <a:pt x="48" y="31"/>
                  <a:pt x="40" y="32"/>
                  <a:pt x="32" y="32"/>
                </a:cubicBezTo>
                <a:cubicBezTo>
                  <a:pt x="24" y="33"/>
                  <a:pt x="15" y="33"/>
                  <a:pt x="7" y="33"/>
                </a:cubicBezTo>
                <a:cubicBezTo>
                  <a:pt x="8" y="36"/>
                  <a:pt x="9" y="40"/>
                  <a:pt x="10" y="43"/>
                </a:cubicBezTo>
                <a:cubicBezTo>
                  <a:pt x="33" y="43"/>
                  <a:pt x="55" y="41"/>
                  <a:pt x="78" y="40"/>
                </a:cubicBezTo>
                <a:cubicBezTo>
                  <a:pt x="78" y="43"/>
                  <a:pt x="78" y="45"/>
                  <a:pt x="78" y="48"/>
                </a:cubicBezTo>
                <a:cubicBezTo>
                  <a:pt x="78" y="51"/>
                  <a:pt x="78" y="54"/>
                  <a:pt x="78" y="57"/>
                </a:cubicBezTo>
                <a:cubicBezTo>
                  <a:pt x="76" y="57"/>
                  <a:pt x="75" y="57"/>
                  <a:pt x="73" y="57"/>
                </a:cubicBezTo>
                <a:cubicBezTo>
                  <a:pt x="53" y="57"/>
                  <a:pt x="34" y="58"/>
                  <a:pt x="15" y="60"/>
                </a:cubicBezTo>
                <a:cubicBezTo>
                  <a:pt x="16" y="63"/>
                  <a:pt x="17" y="67"/>
                  <a:pt x="18" y="71"/>
                </a:cubicBezTo>
                <a:cubicBezTo>
                  <a:pt x="20" y="70"/>
                  <a:pt x="22" y="70"/>
                  <a:pt x="24" y="70"/>
                </a:cubicBezTo>
                <a:cubicBezTo>
                  <a:pt x="28" y="70"/>
                  <a:pt x="33" y="70"/>
                  <a:pt x="38" y="70"/>
                </a:cubicBezTo>
                <a:cubicBezTo>
                  <a:pt x="39" y="70"/>
                  <a:pt x="40" y="70"/>
                  <a:pt x="41" y="70"/>
                </a:cubicBezTo>
                <a:cubicBezTo>
                  <a:pt x="48" y="70"/>
                  <a:pt x="55" y="71"/>
                  <a:pt x="62" y="71"/>
                </a:cubicBezTo>
                <a:cubicBezTo>
                  <a:pt x="68" y="71"/>
                  <a:pt x="73" y="70"/>
                  <a:pt x="78" y="69"/>
                </a:cubicBezTo>
                <a:cubicBezTo>
                  <a:pt x="79" y="71"/>
                  <a:pt x="79" y="74"/>
                  <a:pt x="80" y="76"/>
                </a:cubicBezTo>
                <a:cubicBezTo>
                  <a:pt x="77" y="76"/>
                  <a:pt x="75" y="76"/>
                  <a:pt x="73" y="76"/>
                </a:cubicBezTo>
                <a:cubicBezTo>
                  <a:pt x="61" y="76"/>
                  <a:pt x="47" y="78"/>
                  <a:pt x="38" y="79"/>
                </a:cubicBezTo>
                <a:cubicBezTo>
                  <a:pt x="32" y="79"/>
                  <a:pt x="27" y="79"/>
                  <a:pt x="22" y="79"/>
                </a:cubicBezTo>
                <a:cubicBezTo>
                  <a:pt x="29" y="101"/>
                  <a:pt x="39" y="122"/>
                  <a:pt x="49" y="142"/>
                </a:cubicBezTo>
                <a:cubicBezTo>
                  <a:pt x="62" y="142"/>
                  <a:pt x="75" y="141"/>
                  <a:pt x="89" y="141"/>
                </a:cubicBezTo>
                <a:cubicBezTo>
                  <a:pt x="98" y="141"/>
                  <a:pt x="107" y="140"/>
                  <a:pt x="116" y="140"/>
                </a:cubicBezTo>
                <a:cubicBezTo>
                  <a:pt x="126" y="140"/>
                  <a:pt x="137" y="141"/>
                  <a:pt x="147" y="141"/>
                </a:cubicBezTo>
                <a:cubicBezTo>
                  <a:pt x="151" y="141"/>
                  <a:pt x="156" y="141"/>
                  <a:pt x="162" y="141"/>
                </a:cubicBezTo>
                <a:cubicBezTo>
                  <a:pt x="169" y="141"/>
                  <a:pt x="177" y="140"/>
                  <a:pt x="183" y="136"/>
                </a:cubicBezTo>
                <a:cubicBezTo>
                  <a:pt x="184" y="135"/>
                  <a:pt x="185" y="134"/>
                  <a:pt x="185" y="133"/>
                </a:cubicBezTo>
                <a:cubicBezTo>
                  <a:pt x="193" y="127"/>
                  <a:pt x="190" y="95"/>
                  <a:pt x="190" y="89"/>
                </a:cubicBezTo>
                <a:cubicBezTo>
                  <a:pt x="188" y="64"/>
                  <a:pt x="194" y="34"/>
                  <a:pt x="186" y="10"/>
                </a:cubicBezTo>
                <a:cubicBezTo>
                  <a:pt x="185" y="9"/>
                  <a:pt x="185" y="8"/>
                  <a:pt x="184" y="8"/>
                </a:cubicBezTo>
                <a:cubicBezTo>
                  <a:pt x="184" y="7"/>
                  <a:pt x="183" y="5"/>
                  <a:pt x="181" y="5"/>
                </a:cubicBezTo>
                <a:cubicBezTo>
                  <a:pt x="175" y="3"/>
                  <a:pt x="169" y="3"/>
                  <a:pt x="163" y="3"/>
                </a:cubicBezTo>
                <a:cubicBezTo>
                  <a:pt x="157" y="3"/>
                  <a:pt x="150" y="4"/>
                  <a:pt x="143" y="4"/>
                </a:cubicBezTo>
                <a:cubicBezTo>
                  <a:pt x="140" y="4"/>
                  <a:pt x="137" y="4"/>
                  <a:pt x="135" y="4"/>
                </a:cubicBezTo>
                <a:cubicBezTo>
                  <a:pt x="119" y="4"/>
                  <a:pt x="104" y="2"/>
                  <a:pt x="89" y="1"/>
                </a:cubicBezTo>
                <a:cubicBezTo>
                  <a:pt x="77" y="0"/>
                  <a:pt x="66" y="0"/>
                  <a:pt x="5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7"/>
          <p:cNvSpPr>
            <a:spLocks noEditPoints="1"/>
          </p:cNvSpPr>
          <p:nvPr/>
        </p:nvSpPr>
        <p:spPr bwMode="auto">
          <a:xfrm>
            <a:off x="4065777" y="4373119"/>
            <a:ext cx="370922" cy="114198"/>
          </a:xfrm>
          <a:custGeom>
            <a:avLst/>
            <a:gdLst>
              <a:gd name="T0" fmla="*/ 32 w 224"/>
              <a:gd name="T1" fmla="*/ 44 h 69"/>
              <a:gd name="T2" fmla="*/ 111 w 224"/>
              <a:gd name="T3" fmla="*/ 40 h 69"/>
              <a:gd name="T4" fmla="*/ 110 w 224"/>
              <a:gd name="T5" fmla="*/ 48 h 69"/>
              <a:gd name="T6" fmla="*/ 110 w 224"/>
              <a:gd name="T7" fmla="*/ 58 h 69"/>
              <a:gd name="T8" fmla="*/ 105 w 224"/>
              <a:gd name="T9" fmla="*/ 58 h 69"/>
              <a:gd name="T10" fmla="*/ 24 w 224"/>
              <a:gd name="T11" fmla="*/ 63 h 69"/>
              <a:gd name="T12" fmla="*/ 24 w 224"/>
              <a:gd name="T13" fmla="*/ 62 h 69"/>
              <a:gd name="T14" fmla="*/ 23 w 224"/>
              <a:gd name="T15" fmla="*/ 43 h 69"/>
              <a:gd name="T16" fmla="*/ 32 w 224"/>
              <a:gd name="T17" fmla="*/ 44 h 69"/>
              <a:gd name="T18" fmla="*/ 58 w 224"/>
              <a:gd name="T19" fmla="*/ 26 h 69"/>
              <a:gd name="T20" fmla="*/ 86 w 224"/>
              <a:gd name="T21" fmla="*/ 25 h 69"/>
              <a:gd name="T22" fmla="*/ 88 w 224"/>
              <a:gd name="T23" fmla="*/ 30 h 69"/>
              <a:gd name="T24" fmla="*/ 64 w 224"/>
              <a:gd name="T25" fmla="*/ 33 h 69"/>
              <a:gd name="T26" fmla="*/ 22 w 224"/>
              <a:gd name="T27" fmla="*/ 36 h 69"/>
              <a:gd name="T28" fmla="*/ 21 w 224"/>
              <a:gd name="T29" fmla="*/ 25 h 69"/>
              <a:gd name="T30" fmla="*/ 24 w 224"/>
              <a:gd name="T31" fmla="*/ 26 h 69"/>
              <a:gd name="T32" fmla="*/ 31 w 224"/>
              <a:gd name="T33" fmla="*/ 25 h 69"/>
              <a:gd name="T34" fmla="*/ 39 w 224"/>
              <a:gd name="T35" fmla="*/ 25 h 69"/>
              <a:gd name="T36" fmla="*/ 41 w 224"/>
              <a:gd name="T37" fmla="*/ 25 h 69"/>
              <a:gd name="T38" fmla="*/ 58 w 224"/>
              <a:gd name="T39" fmla="*/ 26 h 69"/>
              <a:gd name="T40" fmla="*/ 86 w 224"/>
              <a:gd name="T41" fmla="*/ 0 h 69"/>
              <a:gd name="T42" fmla="*/ 9 w 224"/>
              <a:gd name="T43" fmla="*/ 7 h 69"/>
              <a:gd name="T44" fmla="*/ 8 w 224"/>
              <a:gd name="T45" fmla="*/ 7 h 69"/>
              <a:gd name="T46" fmla="*/ 8 w 224"/>
              <a:gd name="T47" fmla="*/ 7 h 69"/>
              <a:gd name="T48" fmla="*/ 7 w 224"/>
              <a:gd name="T49" fmla="*/ 8 h 69"/>
              <a:gd name="T50" fmla="*/ 2 w 224"/>
              <a:gd name="T51" fmla="*/ 69 h 69"/>
              <a:gd name="T52" fmla="*/ 109 w 224"/>
              <a:gd name="T53" fmla="*/ 69 h 69"/>
              <a:gd name="T54" fmla="*/ 110 w 224"/>
              <a:gd name="T55" fmla="*/ 69 h 69"/>
              <a:gd name="T56" fmla="*/ 110 w 224"/>
              <a:gd name="T57" fmla="*/ 69 h 69"/>
              <a:gd name="T58" fmla="*/ 144 w 224"/>
              <a:gd name="T59" fmla="*/ 69 h 69"/>
              <a:gd name="T60" fmla="*/ 152 w 224"/>
              <a:gd name="T61" fmla="*/ 63 h 69"/>
              <a:gd name="T62" fmla="*/ 152 w 224"/>
              <a:gd name="T63" fmla="*/ 63 h 69"/>
              <a:gd name="T64" fmla="*/ 154 w 224"/>
              <a:gd name="T65" fmla="*/ 61 h 69"/>
              <a:gd name="T66" fmla="*/ 159 w 224"/>
              <a:gd name="T67" fmla="*/ 33 h 69"/>
              <a:gd name="T68" fmla="*/ 167 w 224"/>
              <a:gd name="T69" fmla="*/ 34 h 69"/>
              <a:gd name="T70" fmla="*/ 172 w 224"/>
              <a:gd name="T71" fmla="*/ 63 h 69"/>
              <a:gd name="T72" fmla="*/ 173 w 224"/>
              <a:gd name="T73" fmla="*/ 63 h 69"/>
              <a:gd name="T74" fmla="*/ 184 w 224"/>
              <a:gd name="T75" fmla="*/ 69 h 69"/>
              <a:gd name="T76" fmla="*/ 222 w 224"/>
              <a:gd name="T77" fmla="*/ 69 h 69"/>
              <a:gd name="T78" fmla="*/ 218 w 224"/>
              <a:gd name="T79" fmla="*/ 11 h 69"/>
              <a:gd name="T80" fmla="*/ 216 w 224"/>
              <a:gd name="T81" fmla="*/ 8 h 69"/>
              <a:gd name="T82" fmla="*/ 213 w 224"/>
              <a:gd name="T83" fmla="*/ 6 h 69"/>
              <a:gd name="T84" fmla="*/ 195 w 224"/>
              <a:gd name="T85" fmla="*/ 3 h 69"/>
              <a:gd name="T86" fmla="*/ 175 w 224"/>
              <a:gd name="T87" fmla="*/ 4 h 69"/>
              <a:gd name="T88" fmla="*/ 167 w 224"/>
              <a:gd name="T89" fmla="*/ 5 h 69"/>
              <a:gd name="T90" fmla="*/ 121 w 224"/>
              <a:gd name="T91" fmla="*/ 2 h 69"/>
              <a:gd name="T92" fmla="*/ 86 w 224"/>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4" h="69">
                <a:moveTo>
                  <a:pt x="32" y="44"/>
                </a:moveTo>
                <a:cubicBezTo>
                  <a:pt x="58" y="44"/>
                  <a:pt x="84" y="42"/>
                  <a:pt x="111" y="40"/>
                </a:cubicBezTo>
                <a:cubicBezTo>
                  <a:pt x="111" y="43"/>
                  <a:pt x="111" y="46"/>
                  <a:pt x="110" y="48"/>
                </a:cubicBezTo>
                <a:cubicBezTo>
                  <a:pt x="110" y="51"/>
                  <a:pt x="110" y="54"/>
                  <a:pt x="110" y="58"/>
                </a:cubicBezTo>
                <a:cubicBezTo>
                  <a:pt x="108" y="58"/>
                  <a:pt x="107" y="58"/>
                  <a:pt x="105" y="58"/>
                </a:cubicBezTo>
                <a:cubicBezTo>
                  <a:pt x="78" y="58"/>
                  <a:pt x="51" y="59"/>
                  <a:pt x="24" y="63"/>
                </a:cubicBezTo>
                <a:cubicBezTo>
                  <a:pt x="24" y="62"/>
                  <a:pt x="24" y="62"/>
                  <a:pt x="24" y="62"/>
                </a:cubicBezTo>
                <a:cubicBezTo>
                  <a:pt x="24" y="56"/>
                  <a:pt x="23" y="50"/>
                  <a:pt x="23" y="43"/>
                </a:cubicBezTo>
                <a:cubicBezTo>
                  <a:pt x="26" y="44"/>
                  <a:pt x="29" y="44"/>
                  <a:pt x="32" y="44"/>
                </a:cubicBezTo>
                <a:moveTo>
                  <a:pt x="58" y="26"/>
                </a:moveTo>
                <a:cubicBezTo>
                  <a:pt x="67" y="26"/>
                  <a:pt x="77" y="25"/>
                  <a:pt x="86" y="25"/>
                </a:cubicBezTo>
                <a:cubicBezTo>
                  <a:pt x="87" y="27"/>
                  <a:pt x="87" y="29"/>
                  <a:pt x="88" y="30"/>
                </a:cubicBezTo>
                <a:cubicBezTo>
                  <a:pt x="80" y="31"/>
                  <a:pt x="72" y="32"/>
                  <a:pt x="64" y="33"/>
                </a:cubicBezTo>
                <a:cubicBezTo>
                  <a:pt x="50" y="34"/>
                  <a:pt x="36" y="33"/>
                  <a:pt x="22" y="36"/>
                </a:cubicBezTo>
                <a:cubicBezTo>
                  <a:pt x="22" y="33"/>
                  <a:pt x="22" y="29"/>
                  <a:pt x="21" y="25"/>
                </a:cubicBezTo>
                <a:cubicBezTo>
                  <a:pt x="22" y="26"/>
                  <a:pt x="23" y="26"/>
                  <a:pt x="24" y="26"/>
                </a:cubicBezTo>
                <a:cubicBezTo>
                  <a:pt x="26" y="26"/>
                  <a:pt x="29" y="25"/>
                  <a:pt x="31" y="25"/>
                </a:cubicBezTo>
                <a:cubicBezTo>
                  <a:pt x="34" y="25"/>
                  <a:pt x="36" y="25"/>
                  <a:pt x="39" y="25"/>
                </a:cubicBezTo>
                <a:cubicBezTo>
                  <a:pt x="40" y="25"/>
                  <a:pt x="40" y="25"/>
                  <a:pt x="41" y="25"/>
                </a:cubicBezTo>
                <a:cubicBezTo>
                  <a:pt x="47" y="25"/>
                  <a:pt x="53" y="26"/>
                  <a:pt x="58" y="26"/>
                </a:cubicBezTo>
                <a:moveTo>
                  <a:pt x="86" y="0"/>
                </a:moveTo>
                <a:cubicBezTo>
                  <a:pt x="60" y="0"/>
                  <a:pt x="33" y="2"/>
                  <a:pt x="9" y="7"/>
                </a:cubicBezTo>
                <a:cubicBezTo>
                  <a:pt x="8" y="7"/>
                  <a:pt x="8" y="7"/>
                  <a:pt x="8" y="7"/>
                </a:cubicBezTo>
                <a:cubicBezTo>
                  <a:pt x="8" y="7"/>
                  <a:pt x="8" y="7"/>
                  <a:pt x="8" y="7"/>
                </a:cubicBezTo>
                <a:cubicBezTo>
                  <a:pt x="7" y="7"/>
                  <a:pt x="7" y="7"/>
                  <a:pt x="7" y="8"/>
                </a:cubicBezTo>
                <a:cubicBezTo>
                  <a:pt x="0" y="26"/>
                  <a:pt x="3" y="50"/>
                  <a:pt x="2" y="69"/>
                </a:cubicBezTo>
                <a:cubicBezTo>
                  <a:pt x="109" y="69"/>
                  <a:pt x="109" y="69"/>
                  <a:pt x="109" y="69"/>
                </a:cubicBezTo>
                <a:cubicBezTo>
                  <a:pt x="110" y="69"/>
                  <a:pt x="110" y="69"/>
                  <a:pt x="110" y="69"/>
                </a:cubicBezTo>
                <a:cubicBezTo>
                  <a:pt x="110" y="69"/>
                  <a:pt x="110" y="69"/>
                  <a:pt x="110" y="69"/>
                </a:cubicBezTo>
                <a:cubicBezTo>
                  <a:pt x="144" y="69"/>
                  <a:pt x="144" y="69"/>
                  <a:pt x="144" y="69"/>
                </a:cubicBezTo>
                <a:cubicBezTo>
                  <a:pt x="147" y="68"/>
                  <a:pt x="150" y="66"/>
                  <a:pt x="152" y="63"/>
                </a:cubicBezTo>
                <a:cubicBezTo>
                  <a:pt x="152" y="63"/>
                  <a:pt x="152" y="63"/>
                  <a:pt x="152" y="63"/>
                </a:cubicBezTo>
                <a:cubicBezTo>
                  <a:pt x="153" y="63"/>
                  <a:pt x="154" y="62"/>
                  <a:pt x="154" y="61"/>
                </a:cubicBezTo>
                <a:cubicBezTo>
                  <a:pt x="154" y="56"/>
                  <a:pt x="154" y="39"/>
                  <a:pt x="159" y="33"/>
                </a:cubicBezTo>
                <a:cubicBezTo>
                  <a:pt x="162" y="34"/>
                  <a:pt x="165" y="34"/>
                  <a:pt x="167" y="34"/>
                </a:cubicBezTo>
                <a:cubicBezTo>
                  <a:pt x="172" y="42"/>
                  <a:pt x="167" y="61"/>
                  <a:pt x="172" y="63"/>
                </a:cubicBezTo>
                <a:cubicBezTo>
                  <a:pt x="173" y="63"/>
                  <a:pt x="173" y="63"/>
                  <a:pt x="173" y="63"/>
                </a:cubicBezTo>
                <a:cubicBezTo>
                  <a:pt x="176" y="66"/>
                  <a:pt x="179" y="68"/>
                  <a:pt x="184" y="69"/>
                </a:cubicBezTo>
                <a:cubicBezTo>
                  <a:pt x="222" y="69"/>
                  <a:pt x="222" y="69"/>
                  <a:pt x="222" y="69"/>
                </a:cubicBezTo>
                <a:cubicBezTo>
                  <a:pt x="222" y="50"/>
                  <a:pt x="224" y="29"/>
                  <a:pt x="218" y="11"/>
                </a:cubicBezTo>
                <a:cubicBezTo>
                  <a:pt x="217" y="10"/>
                  <a:pt x="217" y="9"/>
                  <a:pt x="216" y="8"/>
                </a:cubicBezTo>
                <a:cubicBezTo>
                  <a:pt x="216" y="7"/>
                  <a:pt x="215" y="6"/>
                  <a:pt x="213" y="6"/>
                </a:cubicBezTo>
                <a:cubicBezTo>
                  <a:pt x="207" y="4"/>
                  <a:pt x="201" y="3"/>
                  <a:pt x="195" y="3"/>
                </a:cubicBezTo>
                <a:cubicBezTo>
                  <a:pt x="189" y="3"/>
                  <a:pt x="182" y="4"/>
                  <a:pt x="175" y="4"/>
                </a:cubicBezTo>
                <a:cubicBezTo>
                  <a:pt x="172" y="5"/>
                  <a:pt x="170" y="5"/>
                  <a:pt x="167" y="5"/>
                </a:cubicBezTo>
                <a:cubicBezTo>
                  <a:pt x="151" y="5"/>
                  <a:pt x="136" y="3"/>
                  <a:pt x="121" y="2"/>
                </a:cubicBezTo>
                <a:cubicBezTo>
                  <a:pt x="110" y="1"/>
                  <a:pt x="98"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8"/>
          <p:cNvSpPr>
            <a:spLocks/>
          </p:cNvSpPr>
          <p:nvPr/>
        </p:nvSpPr>
        <p:spPr bwMode="auto">
          <a:xfrm>
            <a:off x="1849101" y="2715038"/>
            <a:ext cx="391282" cy="336397"/>
          </a:xfrm>
          <a:custGeom>
            <a:avLst/>
            <a:gdLst>
              <a:gd name="T0" fmla="*/ 156 w 236"/>
              <a:gd name="T1" fmla="*/ 0 h 203"/>
              <a:gd name="T2" fmla="*/ 111 w 236"/>
              <a:gd name="T3" fmla="*/ 20 h 203"/>
              <a:gd name="T4" fmla="*/ 117 w 236"/>
              <a:gd name="T5" fmla="*/ 20 h 203"/>
              <a:gd name="T6" fmla="*/ 199 w 236"/>
              <a:gd name="T7" fmla="*/ 76 h 203"/>
              <a:gd name="T8" fmla="*/ 143 w 236"/>
              <a:gd name="T9" fmla="*/ 175 h 203"/>
              <a:gd name="T10" fmla="*/ 120 w 236"/>
              <a:gd name="T11" fmla="*/ 178 h 203"/>
              <a:gd name="T12" fmla="*/ 44 w 236"/>
              <a:gd name="T13" fmla="*/ 120 h 203"/>
              <a:gd name="T14" fmla="*/ 57 w 236"/>
              <a:gd name="T15" fmla="*/ 55 h 203"/>
              <a:gd name="T16" fmla="*/ 68 w 236"/>
              <a:gd name="T17" fmla="*/ 42 h 203"/>
              <a:gd name="T18" fmla="*/ 20 w 236"/>
              <a:gd name="T19" fmla="*/ 71 h 203"/>
              <a:gd name="T20" fmla="*/ 19 w 236"/>
              <a:gd name="T21" fmla="*/ 74 h 203"/>
              <a:gd name="T22" fmla="*/ 96 w 236"/>
              <a:gd name="T23" fmla="*/ 200 h 203"/>
              <a:gd name="T24" fmla="*/ 124 w 236"/>
              <a:gd name="T25" fmla="*/ 203 h 203"/>
              <a:gd name="T26" fmla="*/ 224 w 236"/>
              <a:gd name="T27" fmla="*/ 120 h 203"/>
              <a:gd name="T28" fmla="*/ 156 w 236"/>
              <a:gd name="T2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203">
                <a:moveTo>
                  <a:pt x="156" y="0"/>
                </a:moveTo>
                <a:cubicBezTo>
                  <a:pt x="141" y="6"/>
                  <a:pt x="126" y="13"/>
                  <a:pt x="111" y="20"/>
                </a:cubicBezTo>
                <a:cubicBezTo>
                  <a:pt x="113" y="20"/>
                  <a:pt x="115" y="20"/>
                  <a:pt x="117" y="20"/>
                </a:cubicBezTo>
                <a:cubicBezTo>
                  <a:pt x="153" y="20"/>
                  <a:pt x="188" y="38"/>
                  <a:pt x="199" y="76"/>
                </a:cubicBezTo>
                <a:cubicBezTo>
                  <a:pt x="211" y="116"/>
                  <a:pt x="181" y="162"/>
                  <a:pt x="143" y="175"/>
                </a:cubicBezTo>
                <a:cubicBezTo>
                  <a:pt x="136" y="177"/>
                  <a:pt x="128" y="178"/>
                  <a:pt x="120" y="178"/>
                </a:cubicBezTo>
                <a:cubicBezTo>
                  <a:pt x="86" y="178"/>
                  <a:pt x="53" y="154"/>
                  <a:pt x="44" y="120"/>
                </a:cubicBezTo>
                <a:cubicBezTo>
                  <a:pt x="37" y="98"/>
                  <a:pt x="44" y="74"/>
                  <a:pt x="57" y="55"/>
                </a:cubicBezTo>
                <a:cubicBezTo>
                  <a:pt x="59" y="51"/>
                  <a:pt x="63" y="46"/>
                  <a:pt x="68" y="42"/>
                </a:cubicBezTo>
                <a:cubicBezTo>
                  <a:pt x="51" y="51"/>
                  <a:pt x="35" y="61"/>
                  <a:pt x="20" y="71"/>
                </a:cubicBezTo>
                <a:cubicBezTo>
                  <a:pt x="20" y="72"/>
                  <a:pt x="19" y="73"/>
                  <a:pt x="19" y="74"/>
                </a:cubicBezTo>
                <a:cubicBezTo>
                  <a:pt x="0" y="134"/>
                  <a:pt x="39" y="186"/>
                  <a:pt x="96" y="200"/>
                </a:cubicBezTo>
                <a:cubicBezTo>
                  <a:pt x="106" y="202"/>
                  <a:pt x="115" y="203"/>
                  <a:pt x="124" y="203"/>
                </a:cubicBezTo>
                <a:cubicBezTo>
                  <a:pt x="173" y="203"/>
                  <a:pt x="213" y="170"/>
                  <a:pt x="224" y="120"/>
                </a:cubicBezTo>
                <a:cubicBezTo>
                  <a:pt x="236" y="65"/>
                  <a:pt x="205" y="16"/>
                  <a:pt x="15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9"/>
          <p:cNvSpPr>
            <a:spLocks noEditPoints="1"/>
          </p:cNvSpPr>
          <p:nvPr/>
        </p:nvSpPr>
        <p:spPr bwMode="auto">
          <a:xfrm>
            <a:off x="1938512" y="2761957"/>
            <a:ext cx="230166" cy="233707"/>
          </a:xfrm>
          <a:custGeom>
            <a:avLst/>
            <a:gdLst>
              <a:gd name="T0" fmla="*/ 52 w 139"/>
              <a:gd name="T1" fmla="*/ 76 h 141"/>
              <a:gd name="T2" fmla="*/ 67 w 139"/>
              <a:gd name="T3" fmla="*/ 53 h 141"/>
              <a:gd name="T4" fmla="*/ 75 w 139"/>
              <a:gd name="T5" fmla="*/ 81 h 141"/>
              <a:gd name="T6" fmla="*/ 66 w 139"/>
              <a:gd name="T7" fmla="*/ 0 h 141"/>
              <a:gd name="T8" fmla="*/ 51 w 139"/>
              <a:gd name="T9" fmla="*/ 4 h 141"/>
              <a:gd name="T10" fmla="*/ 48 w 139"/>
              <a:gd name="T11" fmla="*/ 7 h 141"/>
              <a:gd name="T12" fmla="*/ 51 w 139"/>
              <a:gd name="T13" fmla="*/ 36 h 141"/>
              <a:gd name="T14" fmla="*/ 23 w 139"/>
              <a:gd name="T15" fmla="*/ 29 h 141"/>
              <a:gd name="T16" fmla="*/ 18 w 139"/>
              <a:gd name="T17" fmla="*/ 25 h 141"/>
              <a:gd name="T18" fmla="*/ 7 w 139"/>
              <a:gd name="T19" fmla="*/ 36 h 141"/>
              <a:gd name="T20" fmla="*/ 1 w 139"/>
              <a:gd name="T21" fmla="*/ 51 h 141"/>
              <a:gd name="T22" fmla="*/ 5 w 139"/>
              <a:gd name="T23" fmla="*/ 57 h 141"/>
              <a:gd name="T24" fmla="*/ 32 w 139"/>
              <a:gd name="T25" fmla="*/ 73 h 141"/>
              <a:gd name="T26" fmla="*/ 3 w 139"/>
              <a:gd name="T27" fmla="*/ 89 h 141"/>
              <a:gd name="T28" fmla="*/ 2 w 139"/>
              <a:gd name="T29" fmla="*/ 91 h 141"/>
              <a:gd name="T30" fmla="*/ 3 w 139"/>
              <a:gd name="T31" fmla="*/ 92 h 141"/>
              <a:gd name="T32" fmla="*/ 18 w 139"/>
              <a:gd name="T33" fmla="*/ 118 h 141"/>
              <a:gd name="T34" fmla="*/ 21 w 139"/>
              <a:gd name="T35" fmla="*/ 117 h 141"/>
              <a:gd name="T36" fmla="*/ 32 w 139"/>
              <a:gd name="T37" fmla="*/ 103 h 141"/>
              <a:gd name="T38" fmla="*/ 52 w 139"/>
              <a:gd name="T39" fmla="*/ 101 h 141"/>
              <a:gd name="T40" fmla="*/ 51 w 139"/>
              <a:gd name="T41" fmla="*/ 132 h 141"/>
              <a:gd name="T42" fmla="*/ 75 w 139"/>
              <a:gd name="T43" fmla="*/ 141 h 141"/>
              <a:gd name="T44" fmla="*/ 86 w 139"/>
              <a:gd name="T45" fmla="*/ 137 h 141"/>
              <a:gd name="T46" fmla="*/ 86 w 139"/>
              <a:gd name="T47" fmla="*/ 97 h 141"/>
              <a:gd name="T48" fmla="*/ 113 w 139"/>
              <a:gd name="T49" fmla="*/ 115 h 141"/>
              <a:gd name="T50" fmla="*/ 118 w 139"/>
              <a:gd name="T51" fmla="*/ 116 h 141"/>
              <a:gd name="T52" fmla="*/ 133 w 139"/>
              <a:gd name="T53" fmla="*/ 91 h 141"/>
              <a:gd name="T54" fmla="*/ 127 w 139"/>
              <a:gd name="T55" fmla="*/ 86 h 141"/>
              <a:gd name="T56" fmla="*/ 109 w 139"/>
              <a:gd name="T57" fmla="*/ 85 h 141"/>
              <a:gd name="T58" fmla="*/ 122 w 139"/>
              <a:gd name="T59" fmla="*/ 54 h 141"/>
              <a:gd name="T60" fmla="*/ 132 w 139"/>
              <a:gd name="T61" fmla="*/ 57 h 141"/>
              <a:gd name="T62" fmla="*/ 131 w 139"/>
              <a:gd name="T63" fmla="*/ 39 h 141"/>
              <a:gd name="T64" fmla="*/ 115 w 139"/>
              <a:gd name="T65" fmla="*/ 26 h 141"/>
              <a:gd name="T66" fmla="*/ 92 w 139"/>
              <a:gd name="T67" fmla="*/ 43 h 141"/>
              <a:gd name="T68" fmla="*/ 83 w 139"/>
              <a:gd name="T69" fmla="*/ 7 h 141"/>
              <a:gd name="T70" fmla="*/ 81 w 139"/>
              <a:gd name="T71" fmla="*/ 4 h 141"/>
              <a:gd name="T72" fmla="*/ 66 w 139"/>
              <a:gd name="T7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41">
                <a:moveTo>
                  <a:pt x="66" y="85"/>
                </a:moveTo>
                <a:cubicBezTo>
                  <a:pt x="61" y="85"/>
                  <a:pt x="55" y="81"/>
                  <a:pt x="52" y="76"/>
                </a:cubicBezTo>
                <a:cubicBezTo>
                  <a:pt x="50" y="70"/>
                  <a:pt x="52" y="62"/>
                  <a:pt x="56" y="57"/>
                </a:cubicBezTo>
                <a:cubicBezTo>
                  <a:pt x="58" y="54"/>
                  <a:pt x="63" y="54"/>
                  <a:pt x="67" y="53"/>
                </a:cubicBezTo>
                <a:cubicBezTo>
                  <a:pt x="72" y="55"/>
                  <a:pt x="77" y="54"/>
                  <a:pt x="79" y="61"/>
                </a:cubicBezTo>
                <a:cubicBezTo>
                  <a:pt x="81" y="68"/>
                  <a:pt x="80" y="76"/>
                  <a:pt x="75" y="81"/>
                </a:cubicBezTo>
                <a:cubicBezTo>
                  <a:pt x="73" y="83"/>
                  <a:pt x="70" y="85"/>
                  <a:pt x="66" y="85"/>
                </a:cubicBezTo>
                <a:moveTo>
                  <a:pt x="66" y="0"/>
                </a:moveTo>
                <a:cubicBezTo>
                  <a:pt x="61" y="0"/>
                  <a:pt x="55" y="2"/>
                  <a:pt x="51" y="4"/>
                </a:cubicBezTo>
                <a:cubicBezTo>
                  <a:pt x="51" y="4"/>
                  <a:pt x="51" y="4"/>
                  <a:pt x="51" y="4"/>
                </a:cubicBezTo>
                <a:cubicBezTo>
                  <a:pt x="50" y="4"/>
                  <a:pt x="50" y="4"/>
                  <a:pt x="49" y="5"/>
                </a:cubicBezTo>
                <a:cubicBezTo>
                  <a:pt x="48" y="5"/>
                  <a:pt x="48" y="6"/>
                  <a:pt x="48" y="7"/>
                </a:cubicBezTo>
                <a:cubicBezTo>
                  <a:pt x="48" y="11"/>
                  <a:pt x="53" y="14"/>
                  <a:pt x="54" y="19"/>
                </a:cubicBezTo>
                <a:cubicBezTo>
                  <a:pt x="55" y="24"/>
                  <a:pt x="53" y="31"/>
                  <a:pt x="51" y="36"/>
                </a:cubicBezTo>
                <a:cubicBezTo>
                  <a:pt x="48" y="42"/>
                  <a:pt x="44" y="44"/>
                  <a:pt x="40" y="44"/>
                </a:cubicBezTo>
                <a:cubicBezTo>
                  <a:pt x="33" y="44"/>
                  <a:pt x="25" y="38"/>
                  <a:pt x="23" y="29"/>
                </a:cubicBezTo>
                <a:cubicBezTo>
                  <a:pt x="23" y="29"/>
                  <a:pt x="23" y="28"/>
                  <a:pt x="22" y="28"/>
                </a:cubicBezTo>
                <a:cubicBezTo>
                  <a:pt x="21" y="26"/>
                  <a:pt x="20" y="25"/>
                  <a:pt x="18" y="25"/>
                </a:cubicBezTo>
                <a:cubicBezTo>
                  <a:pt x="18" y="25"/>
                  <a:pt x="17" y="25"/>
                  <a:pt x="17" y="26"/>
                </a:cubicBezTo>
                <a:cubicBezTo>
                  <a:pt x="13" y="28"/>
                  <a:pt x="9" y="32"/>
                  <a:pt x="7" y="36"/>
                </a:cubicBezTo>
                <a:cubicBezTo>
                  <a:pt x="4" y="40"/>
                  <a:pt x="2" y="45"/>
                  <a:pt x="1" y="51"/>
                </a:cubicBezTo>
                <a:cubicBezTo>
                  <a:pt x="1" y="51"/>
                  <a:pt x="1" y="51"/>
                  <a:pt x="1" y="51"/>
                </a:cubicBezTo>
                <a:cubicBezTo>
                  <a:pt x="0" y="54"/>
                  <a:pt x="1" y="57"/>
                  <a:pt x="5" y="57"/>
                </a:cubicBezTo>
                <a:cubicBezTo>
                  <a:pt x="5" y="57"/>
                  <a:pt x="5" y="57"/>
                  <a:pt x="5" y="57"/>
                </a:cubicBezTo>
                <a:cubicBezTo>
                  <a:pt x="6" y="57"/>
                  <a:pt x="8" y="57"/>
                  <a:pt x="9" y="57"/>
                </a:cubicBezTo>
                <a:cubicBezTo>
                  <a:pt x="19" y="57"/>
                  <a:pt x="32" y="61"/>
                  <a:pt x="32" y="73"/>
                </a:cubicBezTo>
                <a:cubicBezTo>
                  <a:pt x="32" y="83"/>
                  <a:pt x="20" y="90"/>
                  <a:pt x="10" y="90"/>
                </a:cubicBezTo>
                <a:cubicBezTo>
                  <a:pt x="8" y="90"/>
                  <a:pt x="5" y="89"/>
                  <a:pt x="3" y="89"/>
                </a:cubicBezTo>
                <a:cubicBezTo>
                  <a:pt x="3" y="88"/>
                  <a:pt x="3" y="88"/>
                  <a:pt x="3" y="88"/>
                </a:cubicBezTo>
                <a:cubicBezTo>
                  <a:pt x="2" y="88"/>
                  <a:pt x="1" y="90"/>
                  <a:pt x="2" y="91"/>
                </a:cubicBezTo>
                <a:cubicBezTo>
                  <a:pt x="3" y="92"/>
                  <a:pt x="3" y="92"/>
                  <a:pt x="3" y="92"/>
                </a:cubicBezTo>
                <a:cubicBezTo>
                  <a:pt x="3" y="92"/>
                  <a:pt x="3" y="92"/>
                  <a:pt x="3" y="92"/>
                </a:cubicBezTo>
                <a:cubicBezTo>
                  <a:pt x="2" y="101"/>
                  <a:pt x="8" y="111"/>
                  <a:pt x="15" y="117"/>
                </a:cubicBezTo>
                <a:cubicBezTo>
                  <a:pt x="16" y="118"/>
                  <a:pt x="17" y="118"/>
                  <a:pt x="18" y="118"/>
                </a:cubicBezTo>
                <a:cubicBezTo>
                  <a:pt x="18" y="118"/>
                  <a:pt x="19" y="118"/>
                  <a:pt x="20" y="117"/>
                </a:cubicBezTo>
                <a:cubicBezTo>
                  <a:pt x="21" y="117"/>
                  <a:pt x="21" y="117"/>
                  <a:pt x="21" y="117"/>
                </a:cubicBezTo>
                <a:cubicBezTo>
                  <a:pt x="23" y="116"/>
                  <a:pt x="23" y="114"/>
                  <a:pt x="25" y="112"/>
                </a:cubicBezTo>
                <a:cubicBezTo>
                  <a:pt x="26" y="108"/>
                  <a:pt x="29" y="105"/>
                  <a:pt x="32" y="103"/>
                </a:cubicBezTo>
                <a:cubicBezTo>
                  <a:pt x="36" y="101"/>
                  <a:pt x="40" y="99"/>
                  <a:pt x="44" y="99"/>
                </a:cubicBezTo>
                <a:cubicBezTo>
                  <a:pt x="47" y="99"/>
                  <a:pt x="50" y="99"/>
                  <a:pt x="52" y="101"/>
                </a:cubicBezTo>
                <a:cubicBezTo>
                  <a:pt x="57" y="107"/>
                  <a:pt x="60" y="125"/>
                  <a:pt x="52" y="129"/>
                </a:cubicBezTo>
                <a:cubicBezTo>
                  <a:pt x="51" y="130"/>
                  <a:pt x="51" y="131"/>
                  <a:pt x="51" y="132"/>
                </a:cubicBezTo>
                <a:cubicBezTo>
                  <a:pt x="48" y="133"/>
                  <a:pt x="48" y="139"/>
                  <a:pt x="51" y="139"/>
                </a:cubicBezTo>
                <a:cubicBezTo>
                  <a:pt x="59" y="141"/>
                  <a:pt x="67" y="141"/>
                  <a:pt x="75" y="141"/>
                </a:cubicBezTo>
                <a:cubicBezTo>
                  <a:pt x="77" y="141"/>
                  <a:pt x="80" y="141"/>
                  <a:pt x="82" y="141"/>
                </a:cubicBezTo>
                <a:cubicBezTo>
                  <a:pt x="85" y="141"/>
                  <a:pt x="86" y="139"/>
                  <a:pt x="86" y="137"/>
                </a:cubicBezTo>
                <a:cubicBezTo>
                  <a:pt x="88" y="136"/>
                  <a:pt x="90" y="133"/>
                  <a:pt x="88" y="131"/>
                </a:cubicBezTo>
                <a:cubicBezTo>
                  <a:pt x="83" y="122"/>
                  <a:pt x="76" y="105"/>
                  <a:pt x="86" y="97"/>
                </a:cubicBezTo>
                <a:cubicBezTo>
                  <a:pt x="87" y="97"/>
                  <a:pt x="89" y="96"/>
                  <a:pt x="90" y="96"/>
                </a:cubicBezTo>
                <a:cubicBezTo>
                  <a:pt x="99" y="96"/>
                  <a:pt x="110" y="110"/>
                  <a:pt x="113" y="115"/>
                </a:cubicBezTo>
                <a:cubicBezTo>
                  <a:pt x="114" y="116"/>
                  <a:pt x="115" y="117"/>
                  <a:pt x="116" y="117"/>
                </a:cubicBezTo>
                <a:cubicBezTo>
                  <a:pt x="117" y="117"/>
                  <a:pt x="118" y="116"/>
                  <a:pt x="118" y="116"/>
                </a:cubicBezTo>
                <a:cubicBezTo>
                  <a:pt x="126" y="112"/>
                  <a:pt x="134" y="104"/>
                  <a:pt x="135" y="95"/>
                </a:cubicBezTo>
                <a:cubicBezTo>
                  <a:pt x="135" y="93"/>
                  <a:pt x="134" y="92"/>
                  <a:pt x="133" y="91"/>
                </a:cubicBezTo>
                <a:cubicBezTo>
                  <a:pt x="133" y="89"/>
                  <a:pt x="130" y="86"/>
                  <a:pt x="128" y="86"/>
                </a:cubicBezTo>
                <a:cubicBezTo>
                  <a:pt x="127" y="86"/>
                  <a:pt x="127" y="86"/>
                  <a:pt x="127" y="86"/>
                </a:cubicBezTo>
                <a:cubicBezTo>
                  <a:pt x="124" y="87"/>
                  <a:pt x="121" y="87"/>
                  <a:pt x="119" y="87"/>
                </a:cubicBezTo>
                <a:cubicBezTo>
                  <a:pt x="116" y="87"/>
                  <a:pt x="113" y="87"/>
                  <a:pt x="109" y="85"/>
                </a:cubicBezTo>
                <a:cubicBezTo>
                  <a:pt x="104" y="82"/>
                  <a:pt x="99" y="77"/>
                  <a:pt x="100" y="71"/>
                </a:cubicBezTo>
                <a:cubicBezTo>
                  <a:pt x="101" y="62"/>
                  <a:pt x="112" y="54"/>
                  <a:pt x="122" y="54"/>
                </a:cubicBezTo>
                <a:cubicBezTo>
                  <a:pt x="125" y="54"/>
                  <a:pt x="128" y="55"/>
                  <a:pt x="130" y="57"/>
                </a:cubicBezTo>
                <a:cubicBezTo>
                  <a:pt x="130" y="57"/>
                  <a:pt x="131" y="57"/>
                  <a:pt x="132" y="57"/>
                </a:cubicBezTo>
                <a:cubicBezTo>
                  <a:pt x="133" y="57"/>
                  <a:pt x="135" y="56"/>
                  <a:pt x="135" y="54"/>
                </a:cubicBezTo>
                <a:cubicBezTo>
                  <a:pt x="139" y="51"/>
                  <a:pt x="134" y="43"/>
                  <a:pt x="131" y="39"/>
                </a:cubicBezTo>
                <a:cubicBezTo>
                  <a:pt x="129" y="36"/>
                  <a:pt x="125" y="32"/>
                  <a:pt x="120" y="30"/>
                </a:cubicBezTo>
                <a:cubicBezTo>
                  <a:pt x="120" y="28"/>
                  <a:pt x="117" y="26"/>
                  <a:pt x="115" y="26"/>
                </a:cubicBezTo>
                <a:cubicBezTo>
                  <a:pt x="114" y="26"/>
                  <a:pt x="112" y="27"/>
                  <a:pt x="112" y="28"/>
                </a:cubicBezTo>
                <a:cubicBezTo>
                  <a:pt x="109" y="35"/>
                  <a:pt x="100" y="43"/>
                  <a:pt x="92" y="43"/>
                </a:cubicBezTo>
                <a:cubicBezTo>
                  <a:pt x="88" y="43"/>
                  <a:pt x="85" y="41"/>
                  <a:pt x="83" y="39"/>
                </a:cubicBezTo>
                <a:cubicBezTo>
                  <a:pt x="75" y="31"/>
                  <a:pt x="77" y="15"/>
                  <a:pt x="83" y="7"/>
                </a:cubicBezTo>
                <a:cubicBezTo>
                  <a:pt x="84" y="6"/>
                  <a:pt x="83" y="4"/>
                  <a:pt x="81" y="4"/>
                </a:cubicBezTo>
                <a:cubicBezTo>
                  <a:pt x="81" y="4"/>
                  <a:pt x="81" y="4"/>
                  <a:pt x="81" y="4"/>
                </a:cubicBezTo>
                <a:cubicBezTo>
                  <a:pt x="80" y="4"/>
                  <a:pt x="80" y="4"/>
                  <a:pt x="80" y="4"/>
                </a:cubicBezTo>
                <a:cubicBezTo>
                  <a:pt x="77" y="1"/>
                  <a:pt x="72" y="0"/>
                  <a:pt x="6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0"/>
          <p:cNvSpPr>
            <a:spLocks/>
          </p:cNvSpPr>
          <p:nvPr/>
        </p:nvSpPr>
        <p:spPr bwMode="auto">
          <a:xfrm>
            <a:off x="3729381" y="4435972"/>
            <a:ext cx="241675" cy="51345"/>
          </a:xfrm>
          <a:custGeom>
            <a:avLst/>
            <a:gdLst>
              <a:gd name="T0" fmla="*/ 70 w 146"/>
              <a:gd name="T1" fmla="*/ 0 h 31"/>
              <a:gd name="T2" fmla="*/ 26 w 146"/>
              <a:gd name="T3" fmla="*/ 15 h 31"/>
              <a:gd name="T4" fmla="*/ 0 w 146"/>
              <a:gd name="T5" fmla="*/ 31 h 31"/>
              <a:gd name="T6" fmla="*/ 40 w 146"/>
              <a:gd name="T7" fmla="*/ 31 h 31"/>
              <a:gd name="T8" fmla="*/ 47 w 146"/>
              <a:gd name="T9" fmla="*/ 28 h 31"/>
              <a:gd name="T10" fmla="*/ 66 w 146"/>
              <a:gd name="T11" fmla="*/ 26 h 31"/>
              <a:gd name="T12" fmla="*/ 98 w 146"/>
              <a:gd name="T13" fmla="*/ 31 h 31"/>
              <a:gd name="T14" fmla="*/ 146 w 146"/>
              <a:gd name="T15" fmla="*/ 31 h 31"/>
              <a:gd name="T16" fmla="*/ 81 w 146"/>
              <a:gd name="T17" fmla="*/ 2 h 31"/>
              <a:gd name="T18" fmla="*/ 70 w 146"/>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31">
                <a:moveTo>
                  <a:pt x="70" y="0"/>
                </a:moveTo>
                <a:cubicBezTo>
                  <a:pt x="55" y="0"/>
                  <a:pt x="37" y="10"/>
                  <a:pt x="26" y="15"/>
                </a:cubicBezTo>
                <a:cubicBezTo>
                  <a:pt x="16" y="19"/>
                  <a:pt x="8" y="25"/>
                  <a:pt x="0" y="31"/>
                </a:cubicBezTo>
                <a:cubicBezTo>
                  <a:pt x="40" y="31"/>
                  <a:pt x="40" y="31"/>
                  <a:pt x="40" y="31"/>
                </a:cubicBezTo>
                <a:cubicBezTo>
                  <a:pt x="43" y="30"/>
                  <a:pt x="45" y="29"/>
                  <a:pt x="47" y="28"/>
                </a:cubicBezTo>
                <a:cubicBezTo>
                  <a:pt x="53" y="27"/>
                  <a:pt x="60" y="26"/>
                  <a:pt x="66" y="26"/>
                </a:cubicBezTo>
                <a:cubicBezTo>
                  <a:pt x="77" y="26"/>
                  <a:pt x="88" y="28"/>
                  <a:pt x="98" y="31"/>
                </a:cubicBezTo>
                <a:cubicBezTo>
                  <a:pt x="146" y="31"/>
                  <a:pt x="146" y="31"/>
                  <a:pt x="146" y="31"/>
                </a:cubicBezTo>
                <a:cubicBezTo>
                  <a:pt x="129" y="15"/>
                  <a:pt x="107" y="4"/>
                  <a:pt x="81" y="2"/>
                </a:cubicBezTo>
                <a:cubicBezTo>
                  <a:pt x="78" y="1"/>
                  <a:pt x="74"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1"/>
          <p:cNvSpPr>
            <a:spLocks noEditPoints="1"/>
          </p:cNvSpPr>
          <p:nvPr/>
        </p:nvSpPr>
        <p:spPr bwMode="auto">
          <a:xfrm>
            <a:off x="4073744" y="4112854"/>
            <a:ext cx="270003" cy="248757"/>
          </a:xfrm>
          <a:custGeom>
            <a:avLst/>
            <a:gdLst>
              <a:gd name="T0" fmla="*/ 83 w 163"/>
              <a:gd name="T1" fmla="*/ 132 h 150"/>
              <a:gd name="T2" fmla="*/ 30 w 163"/>
              <a:gd name="T3" fmla="*/ 91 h 150"/>
              <a:gd name="T4" fmla="*/ 39 w 163"/>
              <a:gd name="T5" fmla="*/ 45 h 150"/>
              <a:gd name="T6" fmla="*/ 67 w 163"/>
              <a:gd name="T7" fmla="*/ 21 h 150"/>
              <a:gd name="T8" fmla="*/ 80 w 163"/>
              <a:gd name="T9" fmla="*/ 19 h 150"/>
              <a:gd name="T10" fmla="*/ 137 w 163"/>
              <a:gd name="T11" fmla="*/ 59 h 150"/>
              <a:gd name="T12" fmla="*/ 99 w 163"/>
              <a:gd name="T13" fmla="*/ 129 h 150"/>
              <a:gd name="T14" fmla="*/ 83 w 163"/>
              <a:gd name="T15" fmla="*/ 132 h 150"/>
              <a:gd name="T16" fmla="*/ 83 w 163"/>
              <a:gd name="T17" fmla="*/ 0 h 150"/>
              <a:gd name="T18" fmla="*/ 53 w 163"/>
              <a:gd name="T19" fmla="*/ 11 h 150"/>
              <a:gd name="T20" fmla="*/ 13 w 163"/>
              <a:gd name="T21" fmla="*/ 58 h 150"/>
              <a:gd name="T22" fmla="*/ 66 w 163"/>
              <a:gd name="T23" fmla="*/ 147 h 150"/>
              <a:gd name="T24" fmla="*/ 85 w 163"/>
              <a:gd name="T25" fmla="*/ 150 h 150"/>
              <a:gd name="T26" fmla="*/ 154 w 163"/>
              <a:gd name="T27" fmla="*/ 90 h 150"/>
              <a:gd name="T28" fmla="*/ 91 w 163"/>
              <a:gd name="T29" fmla="*/ 2 h 150"/>
              <a:gd name="T30" fmla="*/ 83 w 163"/>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150">
                <a:moveTo>
                  <a:pt x="83" y="132"/>
                </a:moveTo>
                <a:cubicBezTo>
                  <a:pt x="59" y="132"/>
                  <a:pt x="37" y="115"/>
                  <a:pt x="30" y="91"/>
                </a:cubicBezTo>
                <a:cubicBezTo>
                  <a:pt x="26" y="75"/>
                  <a:pt x="31" y="58"/>
                  <a:pt x="39" y="45"/>
                </a:cubicBezTo>
                <a:cubicBezTo>
                  <a:pt x="45" y="36"/>
                  <a:pt x="56" y="26"/>
                  <a:pt x="67" y="21"/>
                </a:cubicBezTo>
                <a:cubicBezTo>
                  <a:pt x="71" y="20"/>
                  <a:pt x="76" y="19"/>
                  <a:pt x="80" y="19"/>
                </a:cubicBezTo>
                <a:cubicBezTo>
                  <a:pt x="105" y="19"/>
                  <a:pt x="129" y="33"/>
                  <a:pt x="137" y="59"/>
                </a:cubicBezTo>
                <a:cubicBezTo>
                  <a:pt x="145" y="88"/>
                  <a:pt x="124" y="120"/>
                  <a:pt x="99" y="129"/>
                </a:cubicBezTo>
                <a:cubicBezTo>
                  <a:pt x="93" y="131"/>
                  <a:pt x="88" y="132"/>
                  <a:pt x="83" y="132"/>
                </a:cubicBezTo>
                <a:moveTo>
                  <a:pt x="83" y="0"/>
                </a:moveTo>
                <a:cubicBezTo>
                  <a:pt x="73" y="0"/>
                  <a:pt x="60" y="8"/>
                  <a:pt x="53" y="11"/>
                </a:cubicBezTo>
                <a:cubicBezTo>
                  <a:pt x="33" y="20"/>
                  <a:pt x="19" y="37"/>
                  <a:pt x="13" y="58"/>
                </a:cubicBezTo>
                <a:cubicBezTo>
                  <a:pt x="0" y="100"/>
                  <a:pt x="27" y="137"/>
                  <a:pt x="66" y="147"/>
                </a:cubicBezTo>
                <a:cubicBezTo>
                  <a:pt x="73" y="149"/>
                  <a:pt x="79" y="150"/>
                  <a:pt x="85" y="150"/>
                </a:cubicBezTo>
                <a:cubicBezTo>
                  <a:pt x="119" y="150"/>
                  <a:pt x="146" y="127"/>
                  <a:pt x="154" y="90"/>
                </a:cubicBezTo>
                <a:cubicBezTo>
                  <a:pt x="163" y="45"/>
                  <a:pt x="133" y="5"/>
                  <a:pt x="91" y="2"/>
                </a:cubicBezTo>
                <a:cubicBezTo>
                  <a:pt x="88" y="1"/>
                  <a:pt x="86"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2"/>
          <p:cNvSpPr>
            <a:spLocks noEditPoints="1"/>
          </p:cNvSpPr>
          <p:nvPr/>
        </p:nvSpPr>
        <p:spPr bwMode="auto">
          <a:xfrm>
            <a:off x="4135712" y="4153576"/>
            <a:ext cx="158461" cy="166428"/>
          </a:xfrm>
          <a:custGeom>
            <a:avLst/>
            <a:gdLst>
              <a:gd name="T0" fmla="*/ 36 w 96"/>
              <a:gd name="T1" fmla="*/ 54 h 100"/>
              <a:gd name="T2" fmla="*/ 46 w 96"/>
              <a:gd name="T3" fmla="*/ 38 h 100"/>
              <a:gd name="T4" fmla="*/ 52 w 96"/>
              <a:gd name="T5" fmla="*/ 58 h 100"/>
              <a:gd name="T6" fmla="*/ 46 w 96"/>
              <a:gd name="T7" fmla="*/ 0 h 100"/>
              <a:gd name="T8" fmla="*/ 35 w 96"/>
              <a:gd name="T9" fmla="*/ 3 h 100"/>
              <a:gd name="T10" fmla="*/ 33 w 96"/>
              <a:gd name="T11" fmla="*/ 5 h 100"/>
              <a:gd name="T12" fmla="*/ 35 w 96"/>
              <a:gd name="T13" fmla="*/ 26 h 100"/>
              <a:gd name="T14" fmla="*/ 16 w 96"/>
              <a:gd name="T15" fmla="*/ 21 h 100"/>
              <a:gd name="T16" fmla="*/ 13 w 96"/>
              <a:gd name="T17" fmla="*/ 18 h 100"/>
              <a:gd name="T18" fmla="*/ 5 w 96"/>
              <a:gd name="T19" fmla="*/ 26 h 100"/>
              <a:gd name="T20" fmla="*/ 1 w 96"/>
              <a:gd name="T21" fmla="*/ 37 h 100"/>
              <a:gd name="T22" fmla="*/ 4 w 96"/>
              <a:gd name="T23" fmla="*/ 41 h 100"/>
              <a:gd name="T24" fmla="*/ 22 w 96"/>
              <a:gd name="T25" fmla="*/ 52 h 100"/>
              <a:gd name="T26" fmla="*/ 3 w 96"/>
              <a:gd name="T27" fmla="*/ 63 h 100"/>
              <a:gd name="T28" fmla="*/ 2 w 96"/>
              <a:gd name="T29" fmla="*/ 65 h 100"/>
              <a:gd name="T30" fmla="*/ 2 w 96"/>
              <a:gd name="T31" fmla="*/ 66 h 100"/>
              <a:gd name="T32" fmla="*/ 12 w 96"/>
              <a:gd name="T33" fmla="*/ 84 h 100"/>
              <a:gd name="T34" fmla="*/ 14 w 96"/>
              <a:gd name="T35" fmla="*/ 83 h 100"/>
              <a:gd name="T36" fmla="*/ 23 w 96"/>
              <a:gd name="T37" fmla="*/ 74 h 100"/>
              <a:gd name="T38" fmla="*/ 36 w 96"/>
              <a:gd name="T39" fmla="*/ 72 h 100"/>
              <a:gd name="T40" fmla="*/ 35 w 96"/>
              <a:gd name="T41" fmla="*/ 94 h 100"/>
              <a:gd name="T42" fmla="*/ 52 w 96"/>
              <a:gd name="T43" fmla="*/ 100 h 100"/>
              <a:gd name="T44" fmla="*/ 60 w 96"/>
              <a:gd name="T45" fmla="*/ 97 h 100"/>
              <a:gd name="T46" fmla="*/ 59 w 96"/>
              <a:gd name="T47" fmla="*/ 70 h 100"/>
              <a:gd name="T48" fmla="*/ 78 w 96"/>
              <a:gd name="T49" fmla="*/ 82 h 100"/>
              <a:gd name="T50" fmla="*/ 81 w 96"/>
              <a:gd name="T51" fmla="*/ 82 h 100"/>
              <a:gd name="T52" fmla="*/ 91 w 96"/>
              <a:gd name="T53" fmla="*/ 65 h 100"/>
              <a:gd name="T54" fmla="*/ 87 w 96"/>
              <a:gd name="T55" fmla="*/ 62 h 100"/>
              <a:gd name="T56" fmla="*/ 75 w 96"/>
              <a:gd name="T57" fmla="*/ 61 h 100"/>
              <a:gd name="T58" fmla="*/ 84 w 96"/>
              <a:gd name="T59" fmla="*/ 39 h 100"/>
              <a:gd name="T60" fmla="*/ 91 w 96"/>
              <a:gd name="T61" fmla="*/ 41 h 100"/>
              <a:gd name="T62" fmla="*/ 91 w 96"/>
              <a:gd name="T63" fmla="*/ 28 h 100"/>
              <a:gd name="T64" fmla="*/ 79 w 96"/>
              <a:gd name="T65" fmla="*/ 19 h 100"/>
              <a:gd name="T66" fmla="*/ 63 w 96"/>
              <a:gd name="T67" fmla="*/ 31 h 100"/>
              <a:gd name="T68" fmla="*/ 57 w 96"/>
              <a:gd name="T69" fmla="*/ 5 h 100"/>
              <a:gd name="T70" fmla="*/ 56 w 96"/>
              <a:gd name="T71" fmla="*/ 3 h 100"/>
              <a:gd name="T72" fmla="*/ 46 w 96"/>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00">
                <a:moveTo>
                  <a:pt x="46" y="60"/>
                </a:moveTo>
                <a:cubicBezTo>
                  <a:pt x="42" y="60"/>
                  <a:pt x="38" y="58"/>
                  <a:pt x="36" y="54"/>
                </a:cubicBezTo>
                <a:cubicBezTo>
                  <a:pt x="35" y="50"/>
                  <a:pt x="36" y="44"/>
                  <a:pt x="39" y="41"/>
                </a:cubicBezTo>
                <a:cubicBezTo>
                  <a:pt x="40" y="39"/>
                  <a:pt x="43" y="38"/>
                  <a:pt x="46" y="38"/>
                </a:cubicBezTo>
                <a:cubicBezTo>
                  <a:pt x="49" y="39"/>
                  <a:pt x="53" y="39"/>
                  <a:pt x="55" y="44"/>
                </a:cubicBezTo>
                <a:cubicBezTo>
                  <a:pt x="56" y="48"/>
                  <a:pt x="55" y="54"/>
                  <a:pt x="52" y="58"/>
                </a:cubicBezTo>
                <a:cubicBezTo>
                  <a:pt x="50" y="60"/>
                  <a:pt x="48" y="60"/>
                  <a:pt x="46" y="60"/>
                </a:cubicBezTo>
                <a:moveTo>
                  <a:pt x="46" y="0"/>
                </a:moveTo>
                <a:cubicBezTo>
                  <a:pt x="42" y="0"/>
                  <a:pt x="38" y="1"/>
                  <a:pt x="35" y="3"/>
                </a:cubicBezTo>
                <a:cubicBezTo>
                  <a:pt x="35" y="3"/>
                  <a:pt x="35" y="3"/>
                  <a:pt x="35" y="3"/>
                </a:cubicBezTo>
                <a:cubicBezTo>
                  <a:pt x="35" y="3"/>
                  <a:pt x="34" y="3"/>
                  <a:pt x="34" y="3"/>
                </a:cubicBezTo>
                <a:cubicBezTo>
                  <a:pt x="33" y="4"/>
                  <a:pt x="33" y="4"/>
                  <a:pt x="33" y="5"/>
                </a:cubicBezTo>
                <a:cubicBezTo>
                  <a:pt x="33" y="8"/>
                  <a:pt x="36" y="10"/>
                  <a:pt x="37" y="14"/>
                </a:cubicBezTo>
                <a:cubicBezTo>
                  <a:pt x="38" y="18"/>
                  <a:pt x="37" y="23"/>
                  <a:pt x="35" y="26"/>
                </a:cubicBezTo>
                <a:cubicBezTo>
                  <a:pt x="33" y="30"/>
                  <a:pt x="31" y="32"/>
                  <a:pt x="28" y="32"/>
                </a:cubicBezTo>
                <a:cubicBezTo>
                  <a:pt x="23" y="32"/>
                  <a:pt x="17" y="27"/>
                  <a:pt x="16" y="21"/>
                </a:cubicBezTo>
                <a:cubicBezTo>
                  <a:pt x="16" y="21"/>
                  <a:pt x="16" y="20"/>
                  <a:pt x="15" y="20"/>
                </a:cubicBezTo>
                <a:cubicBezTo>
                  <a:pt x="15" y="19"/>
                  <a:pt x="14" y="18"/>
                  <a:pt x="13" y="18"/>
                </a:cubicBezTo>
                <a:cubicBezTo>
                  <a:pt x="12" y="18"/>
                  <a:pt x="12" y="18"/>
                  <a:pt x="12" y="19"/>
                </a:cubicBezTo>
                <a:cubicBezTo>
                  <a:pt x="9" y="20"/>
                  <a:pt x="7" y="23"/>
                  <a:pt x="5" y="26"/>
                </a:cubicBezTo>
                <a:cubicBezTo>
                  <a:pt x="3" y="29"/>
                  <a:pt x="1" y="32"/>
                  <a:pt x="1" y="36"/>
                </a:cubicBezTo>
                <a:cubicBezTo>
                  <a:pt x="1" y="37"/>
                  <a:pt x="1" y="37"/>
                  <a:pt x="1" y="37"/>
                </a:cubicBezTo>
                <a:cubicBezTo>
                  <a:pt x="0" y="39"/>
                  <a:pt x="1" y="41"/>
                  <a:pt x="3" y="41"/>
                </a:cubicBezTo>
                <a:cubicBezTo>
                  <a:pt x="3" y="41"/>
                  <a:pt x="4" y="41"/>
                  <a:pt x="4" y="41"/>
                </a:cubicBezTo>
                <a:cubicBezTo>
                  <a:pt x="5" y="41"/>
                  <a:pt x="5" y="41"/>
                  <a:pt x="6" y="41"/>
                </a:cubicBezTo>
                <a:cubicBezTo>
                  <a:pt x="14" y="41"/>
                  <a:pt x="22" y="43"/>
                  <a:pt x="22" y="52"/>
                </a:cubicBezTo>
                <a:cubicBezTo>
                  <a:pt x="22" y="59"/>
                  <a:pt x="14" y="64"/>
                  <a:pt x="7" y="64"/>
                </a:cubicBezTo>
                <a:cubicBezTo>
                  <a:pt x="5" y="64"/>
                  <a:pt x="4" y="64"/>
                  <a:pt x="3" y="63"/>
                </a:cubicBezTo>
                <a:cubicBezTo>
                  <a:pt x="2" y="63"/>
                  <a:pt x="2" y="63"/>
                  <a:pt x="2" y="63"/>
                </a:cubicBezTo>
                <a:cubicBezTo>
                  <a:pt x="1" y="63"/>
                  <a:pt x="1" y="64"/>
                  <a:pt x="2" y="65"/>
                </a:cubicBezTo>
                <a:cubicBezTo>
                  <a:pt x="2" y="66"/>
                  <a:pt x="2" y="66"/>
                  <a:pt x="2" y="66"/>
                </a:cubicBezTo>
                <a:cubicBezTo>
                  <a:pt x="2" y="66"/>
                  <a:pt x="2" y="66"/>
                  <a:pt x="2" y="66"/>
                </a:cubicBezTo>
                <a:cubicBezTo>
                  <a:pt x="2" y="72"/>
                  <a:pt x="6" y="80"/>
                  <a:pt x="11" y="84"/>
                </a:cubicBezTo>
                <a:cubicBezTo>
                  <a:pt x="11" y="84"/>
                  <a:pt x="12" y="84"/>
                  <a:pt x="12" y="84"/>
                </a:cubicBezTo>
                <a:cubicBezTo>
                  <a:pt x="13" y="84"/>
                  <a:pt x="13" y="84"/>
                  <a:pt x="14" y="84"/>
                </a:cubicBezTo>
                <a:cubicBezTo>
                  <a:pt x="14" y="83"/>
                  <a:pt x="14" y="83"/>
                  <a:pt x="14" y="83"/>
                </a:cubicBezTo>
                <a:cubicBezTo>
                  <a:pt x="16" y="83"/>
                  <a:pt x="16" y="81"/>
                  <a:pt x="17" y="80"/>
                </a:cubicBezTo>
                <a:cubicBezTo>
                  <a:pt x="18" y="77"/>
                  <a:pt x="20" y="75"/>
                  <a:pt x="23" y="74"/>
                </a:cubicBezTo>
                <a:cubicBezTo>
                  <a:pt x="25" y="72"/>
                  <a:pt x="28" y="70"/>
                  <a:pt x="31" y="70"/>
                </a:cubicBezTo>
                <a:cubicBezTo>
                  <a:pt x="32" y="70"/>
                  <a:pt x="34" y="71"/>
                  <a:pt x="36" y="72"/>
                </a:cubicBezTo>
                <a:cubicBezTo>
                  <a:pt x="40" y="76"/>
                  <a:pt x="41" y="89"/>
                  <a:pt x="36" y="92"/>
                </a:cubicBezTo>
                <a:cubicBezTo>
                  <a:pt x="35" y="93"/>
                  <a:pt x="35" y="93"/>
                  <a:pt x="35" y="94"/>
                </a:cubicBezTo>
                <a:cubicBezTo>
                  <a:pt x="33" y="95"/>
                  <a:pt x="33" y="99"/>
                  <a:pt x="36" y="99"/>
                </a:cubicBezTo>
                <a:cubicBezTo>
                  <a:pt x="41" y="100"/>
                  <a:pt x="46" y="100"/>
                  <a:pt x="52" y="100"/>
                </a:cubicBezTo>
                <a:cubicBezTo>
                  <a:pt x="53" y="100"/>
                  <a:pt x="55" y="100"/>
                  <a:pt x="57" y="100"/>
                </a:cubicBezTo>
                <a:cubicBezTo>
                  <a:pt x="59" y="100"/>
                  <a:pt x="60" y="99"/>
                  <a:pt x="60" y="97"/>
                </a:cubicBezTo>
                <a:cubicBezTo>
                  <a:pt x="61" y="97"/>
                  <a:pt x="62" y="95"/>
                  <a:pt x="61" y="93"/>
                </a:cubicBezTo>
                <a:cubicBezTo>
                  <a:pt x="57" y="87"/>
                  <a:pt x="52" y="75"/>
                  <a:pt x="59" y="70"/>
                </a:cubicBezTo>
                <a:cubicBezTo>
                  <a:pt x="60" y="69"/>
                  <a:pt x="61" y="69"/>
                  <a:pt x="62" y="69"/>
                </a:cubicBezTo>
                <a:cubicBezTo>
                  <a:pt x="68" y="69"/>
                  <a:pt x="76" y="79"/>
                  <a:pt x="78" y="82"/>
                </a:cubicBezTo>
                <a:cubicBezTo>
                  <a:pt x="79" y="83"/>
                  <a:pt x="79" y="83"/>
                  <a:pt x="80" y="83"/>
                </a:cubicBezTo>
                <a:cubicBezTo>
                  <a:pt x="80" y="83"/>
                  <a:pt x="81" y="83"/>
                  <a:pt x="81" y="82"/>
                </a:cubicBezTo>
                <a:cubicBezTo>
                  <a:pt x="87" y="80"/>
                  <a:pt x="92" y="74"/>
                  <a:pt x="93" y="68"/>
                </a:cubicBezTo>
                <a:cubicBezTo>
                  <a:pt x="93" y="66"/>
                  <a:pt x="92" y="65"/>
                  <a:pt x="91" y="65"/>
                </a:cubicBezTo>
                <a:cubicBezTo>
                  <a:pt x="91" y="63"/>
                  <a:pt x="90" y="61"/>
                  <a:pt x="88" y="61"/>
                </a:cubicBezTo>
                <a:cubicBezTo>
                  <a:pt x="88" y="61"/>
                  <a:pt x="87" y="62"/>
                  <a:pt x="87" y="62"/>
                </a:cubicBezTo>
                <a:cubicBezTo>
                  <a:pt x="85" y="62"/>
                  <a:pt x="83" y="62"/>
                  <a:pt x="82" y="62"/>
                </a:cubicBezTo>
                <a:cubicBezTo>
                  <a:pt x="80" y="62"/>
                  <a:pt x="78" y="62"/>
                  <a:pt x="75" y="61"/>
                </a:cubicBezTo>
                <a:cubicBezTo>
                  <a:pt x="72" y="59"/>
                  <a:pt x="68" y="55"/>
                  <a:pt x="69" y="51"/>
                </a:cubicBezTo>
                <a:cubicBezTo>
                  <a:pt x="70" y="44"/>
                  <a:pt x="77" y="39"/>
                  <a:pt x="84" y="39"/>
                </a:cubicBezTo>
                <a:cubicBezTo>
                  <a:pt x="86" y="39"/>
                  <a:pt x="88" y="39"/>
                  <a:pt x="89" y="41"/>
                </a:cubicBezTo>
                <a:cubicBezTo>
                  <a:pt x="90" y="41"/>
                  <a:pt x="90" y="41"/>
                  <a:pt x="91" y="41"/>
                </a:cubicBezTo>
                <a:cubicBezTo>
                  <a:pt x="92" y="41"/>
                  <a:pt x="93" y="40"/>
                  <a:pt x="93" y="39"/>
                </a:cubicBezTo>
                <a:cubicBezTo>
                  <a:pt x="96" y="36"/>
                  <a:pt x="92" y="31"/>
                  <a:pt x="91" y="28"/>
                </a:cubicBezTo>
                <a:cubicBezTo>
                  <a:pt x="89" y="26"/>
                  <a:pt x="86" y="23"/>
                  <a:pt x="83" y="21"/>
                </a:cubicBezTo>
                <a:cubicBezTo>
                  <a:pt x="82" y="20"/>
                  <a:pt x="81" y="19"/>
                  <a:pt x="79" y="19"/>
                </a:cubicBezTo>
                <a:cubicBezTo>
                  <a:pt x="78" y="19"/>
                  <a:pt x="78" y="19"/>
                  <a:pt x="77" y="20"/>
                </a:cubicBezTo>
                <a:cubicBezTo>
                  <a:pt x="75" y="25"/>
                  <a:pt x="69" y="31"/>
                  <a:pt x="63" y="31"/>
                </a:cubicBezTo>
                <a:cubicBezTo>
                  <a:pt x="61" y="31"/>
                  <a:pt x="59" y="30"/>
                  <a:pt x="57" y="28"/>
                </a:cubicBezTo>
                <a:cubicBezTo>
                  <a:pt x="52" y="22"/>
                  <a:pt x="53" y="11"/>
                  <a:pt x="57" y="5"/>
                </a:cubicBezTo>
                <a:cubicBezTo>
                  <a:pt x="58" y="4"/>
                  <a:pt x="57" y="3"/>
                  <a:pt x="56" y="3"/>
                </a:cubicBezTo>
                <a:cubicBezTo>
                  <a:pt x="56" y="3"/>
                  <a:pt x="56" y="3"/>
                  <a:pt x="56" y="3"/>
                </a:cubicBezTo>
                <a:cubicBezTo>
                  <a:pt x="55" y="3"/>
                  <a:pt x="55" y="3"/>
                  <a:pt x="55" y="3"/>
                </a:cubicBezTo>
                <a:cubicBezTo>
                  <a:pt x="53" y="1"/>
                  <a:pt x="49" y="0"/>
                  <a:pt x="4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3"/>
          <p:cNvSpPr>
            <a:spLocks/>
          </p:cNvSpPr>
          <p:nvPr/>
        </p:nvSpPr>
        <p:spPr bwMode="auto">
          <a:xfrm>
            <a:off x="4271156" y="2368904"/>
            <a:ext cx="281511" cy="155805"/>
          </a:xfrm>
          <a:custGeom>
            <a:avLst/>
            <a:gdLst>
              <a:gd name="T0" fmla="*/ 34 w 170"/>
              <a:gd name="T1" fmla="*/ 0 h 94"/>
              <a:gd name="T2" fmla="*/ 20 w 170"/>
              <a:gd name="T3" fmla="*/ 6 h 94"/>
              <a:gd name="T4" fmla="*/ 53 w 170"/>
              <a:gd name="T5" fmla="*/ 37 h 94"/>
              <a:gd name="T6" fmla="*/ 31 w 170"/>
              <a:gd name="T7" fmla="*/ 48 h 94"/>
              <a:gd name="T8" fmla="*/ 30 w 170"/>
              <a:gd name="T9" fmla="*/ 48 h 94"/>
              <a:gd name="T10" fmla="*/ 9 w 170"/>
              <a:gd name="T11" fmla="*/ 35 h 94"/>
              <a:gd name="T12" fmla="*/ 3 w 170"/>
              <a:gd name="T13" fmla="*/ 38 h 94"/>
              <a:gd name="T14" fmla="*/ 3 w 170"/>
              <a:gd name="T15" fmla="*/ 46 h 94"/>
              <a:gd name="T16" fmla="*/ 9 w 170"/>
              <a:gd name="T17" fmla="*/ 52 h 94"/>
              <a:gd name="T18" fmla="*/ 7 w 170"/>
              <a:gd name="T19" fmla="*/ 64 h 94"/>
              <a:gd name="T20" fmla="*/ 24 w 170"/>
              <a:gd name="T21" fmla="*/ 78 h 94"/>
              <a:gd name="T22" fmla="*/ 28 w 170"/>
              <a:gd name="T23" fmla="*/ 78 h 94"/>
              <a:gd name="T24" fmla="*/ 48 w 170"/>
              <a:gd name="T25" fmla="*/ 73 h 94"/>
              <a:gd name="T26" fmla="*/ 68 w 170"/>
              <a:gd name="T27" fmla="*/ 68 h 94"/>
              <a:gd name="T28" fmla="*/ 94 w 170"/>
              <a:gd name="T29" fmla="*/ 63 h 94"/>
              <a:gd name="T30" fmla="*/ 104 w 170"/>
              <a:gd name="T31" fmla="*/ 77 h 94"/>
              <a:gd name="T32" fmla="*/ 114 w 170"/>
              <a:gd name="T33" fmla="*/ 89 h 94"/>
              <a:gd name="T34" fmla="*/ 125 w 170"/>
              <a:gd name="T35" fmla="*/ 94 h 94"/>
              <a:gd name="T36" fmla="*/ 131 w 170"/>
              <a:gd name="T37" fmla="*/ 91 h 94"/>
              <a:gd name="T38" fmla="*/ 135 w 170"/>
              <a:gd name="T39" fmla="*/ 49 h 94"/>
              <a:gd name="T40" fmla="*/ 151 w 170"/>
              <a:gd name="T41" fmla="*/ 38 h 94"/>
              <a:gd name="T42" fmla="*/ 161 w 170"/>
              <a:gd name="T43" fmla="*/ 29 h 94"/>
              <a:gd name="T44" fmla="*/ 169 w 170"/>
              <a:gd name="T45" fmla="*/ 18 h 94"/>
              <a:gd name="T46" fmla="*/ 167 w 170"/>
              <a:gd name="T47" fmla="*/ 13 h 94"/>
              <a:gd name="T48" fmla="*/ 138 w 170"/>
              <a:gd name="T49" fmla="*/ 5 h 94"/>
              <a:gd name="T50" fmla="*/ 137 w 170"/>
              <a:gd name="T51" fmla="*/ 5 h 94"/>
              <a:gd name="T52" fmla="*/ 100 w 170"/>
              <a:gd name="T53" fmla="*/ 17 h 94"/>
              <a:gd name="T54" fmla="*/ 99 w 170"/>
              <a:gd name="T55" fmla="*/ 16 h 94"/>
              <a:gd name="T56" fmla="*/ 47 w 170"/>
              <a:gd name="T57" fmla="*/ 1 h 94"/>
              <a:gd name="T58" fmla="*/ 34 w 170"/>
              <a:gd name="T5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94">
                <a:moveTo>
                  <a:pt x="34" y="0"/>
                </a:moveTo>
                <a:cubicBezTo>
                  <a:pt x="28" y="0"/>
                  <a:pt x="22" y="1"/>
                  <a:pt x="20" y="6"/>
                </a:cubicBezTo>
                <a:cubicBezTo>
                  <a:pt x="13" y="21"/>
                  <a:pt x="42" y="29"/>
                  <a:pt x="53" y="37"/>
                </a:cubicBezTo>
                <a:cubicBezTo>
                  <a:pt x="45" y="40"/>
                  <a:pt x="38" y="43"/>
                  <a:pt x="31" y="48"/>
                </a:cubicBezTo>
                <a:cubicBezTo>
                  <a:pt x="30" y="48"/>
                  <a:pt x="30" y="48"/>
                  <a:pt x="30" y="48"/>
                </a:cubicBezTo>
                <a:cubicBezTo>
                  <a:pt x="25" y="43"/>
                  <a:pt x="17" y="35"/>
                  <a:pt x="9" y="35"/>
                </a:cubicBezTo>
                <a:cubicBezTo>
                  <a:pt x="7" y="35"/>
                  <a:pt x="5" y="36"/>
                  <a:pt x="3" y="38"/>
                </a:cubicBezTo>
                <a:cubicBezTo>
                  <a:pt x="0" y="40"/>
                  <a:pt x="2" y="44"/>
                  <a:pt x="3" y="46"/>
                </a:cubicBezTo>
                <a:cubicBezTo>
                  <a:pt x="4" y="48"/>
                  <a:pt x="8" y="51"/>
                  <a:pt x="9" y="52"/>
                </a:cubicBezTo>
                <a:cubicBezTo>
                  <a:pt x="15" y="58"/>
                  <a:pt x="8" y="60"/>
                  <a:pt x="7" y="64"/>
                </a:cubicBezTo>
                <a:cubicBezTo>
                  <a:pt x="4" y="75"/>
                  <a:pt x="14" y="78"/>
                  <a:pt x="24" y="78"/>
                </a:cubicBezTo>
                <a:cubicBezTo>
                  <a:pt x="25" y="78"/>
                  <a:pt x="26" y="78"/>
                  <a:pt x="28" y="78"/>
                </a:cubicBezTo>
                <a:cubicBezTo>
                  <a:pt x="35" y="77"/>
                  <a:pt x="42" y="75"/>
                  <a:pt x="48" y="73"/>
                </a:cubicBezTo>
                <a:cubicBezTo>
                  <a:pt x="55" y="72"/>
                  <a:pt x="62" y="70"/>
                  <a:pt x="68" y="68"/>
                </a:cubicBezTo>
                <a:cubicBezTo>
                  <a:pt x="77" y="67"/>
                  <a:pt x="85" y="65"/>
                  <a:pt x="94" y="63"/>
                </a:cubicBezTo>
                <a:cubicBezTo>
                  <a:pt x="97" y="68"/>
                  <a:pt x="101" y="72"/>
                  <a:pt x="104" y="77"/>
                </a:cubicBezTo>
                <a:cubicBezTo>
                  <a:pt x="107" y="81"/>
                  <a:pt x="110" y="86"/>
                  <a:pt x="114" y="89"/>
                </a:cubicBezTo>
                <a:cubicBezTo>
                  <a:pt x="117" y="92"/>
                  <a:pt x="121" y="94"/>
                  <a:pt x="125" y="94"/>
                </a:cubicBezTo>
                <a:cubicBezTo>
                  <a:pt x="127" y="94"/>
                  <a:pt x="129" y="93"/>
                  <a:pt x="131" y="91"/>
                </a:cubicBezTo>
                <a:cubicBezTo>
                  <a:pt x="140" y="82"/>
                  <a:pt x="137" y="61"/>
                  <a:pt x="135" y="49"/>
                </a:cubicBezTo>
                <a:cubicBezTo>
                  <a:pt x="141" y="46"/>
                  <a:pt x="146" y="42"/>
                  <a:pt x="151" y="38"/>
                </a:cubicBezTo>
                <a:cubicBezTo>
                  <a:pt x="154" y="35"/>
                  <a:pt x="158" y="32"/>
                  <a:pt x="161" y="29"/>
                </a:cubicBezTo>
                <a:cubicBezTo>
                  <a:pt x="164" y="26"/>
                  <a:pt x="170" y="23"/>
                  <a:pt x="169" y="18"/>
                </a:cubicBezTo>
                <a:cubicBezTo>
                  <a:pt x="169" y="16"/>
                  <a:pt x="169" y="14"/>
                  <a:pt x="167" y="13"/>
                </a:cubicBezTo>
                <a:cubicBezTo>
                  <a:pt x="162" y="3"/>
                  <a:pt x="147" y="5"/>
                  <a:pt x="138" y="5"/>
                </a:cubicBezTo>
                <a:cubicBezTo>
                  <a:pt x="138" y="5"/>
                  <a:pt x="137" y="5"/>
                  <a:pt x="137" y="5"/>
                </a:cubicBezTo>
                <a:cubicBezTo>
                  <a:pt x="125" y="5"/>
                  <a:pt x="111" y="10"/>
                  <a:pt x="100" y="17"/>
                </a:cubicBezTo>
                <a:cubicBezTo>
                  <a:pt x="100" y="16"/>
                  <a:pt x="100" y="16"/>
                  <a:pt x="99" y="16"/>
                </a:cubicBezTo>
                <a:cubicBezTo>
                  <a:pt x="82" y="10"/>
                  <a:pt x="65" y="5"/>
                  <a:pt x="47" y="1"/>
                </a:cubicBezTo>
                <a:cubicBezTo>
                  <a:pt x="44" y="1"/>
                  <a:pt x="39"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4"/>
          <p:cNvSpPr>
            <a:spLocks noEditPoints="1"/>
          </p:cNvSpPr>
          <p:nvPr/>
        </p:nvSpPr>
        <p:spPr bwMode="auto">
          <a:xfrm>
            <a:off x="4286205" y="2156443"/>
            <a:ext cx="395709" cy="334626"/>
          </a:xfrm>
          <a:custGeom>
            <a:avLst/>
            <a:gdLst>
              <a:gd name="T0" fmla="*/ 202 w 239"/>
              <a:gd name="T1" fmla="*/ 98 h 202"/>
              <a:gd name="T2" fmla="*/ 198 w 239"/>
              <a:gd name="T3" fmla="*/ 103 h 202"/>
              <a:gd name="T4" fmla="*/ 197 w 239"/>
              <a:gd name="T5" fmla="*/ 102 h 202"/>
              <a:gd name="T6" fmla="*/ 65 w 239"/>
              <a:gd name="T7" fmla="*/ 16 h 202"/>
              <a:gd name="T8" fmla="*/ 23 w 239"/>
              <a:gd name="T9" fmla="*/ 122 h 202"/>
              <a:gd name="T10" fmla="*/ 32 w 239"/>
              <a:gd name="T11" fmla="*/ 62 h 202"/>
              <a:gd name="T12" fmla="*/ 46 w 239"/>
              <a:gd name="T13" fmla="*/ 85 h 202"/>
              <a:gd name="T14" fmla="*/ 50 w 239"/>
              <a:gd name="T15" fmla="*/ 100 h 202"/>
              <a:gd name="T16" fmla="*/ 41 w 239"/>
              <a:gd name="T17" fmla="*/ 118 h 202"/>
              <a:gd name="T18" fmla="*/ 40 w 239"/>
              <a:gd name="T19" fmla="*/ 127 h 202"/>
              <a:gd name="T20" fmla="*/ 78 w 239"/>
              <a:gd name="T21" fmla="*/ 136 h 202"/>
              <a:gd name="T22" fmla="*/ 85 w 239"/>
              <a:gd name="T23" fmla="*/ 132 h 202"/>
              <a:gd name="T24" fmla="*/ 87 w 239"/>
              <a:gd name="T25" fmla="*/ 138 h 202"/>
              <a:gd name="T26" fmla="*/ 87 w 239"/>
              <a:gd name="T27" fmla="*/ 126 h 202"/>
              <a:gd name="T28" fmla="*/ 68 w 239"/>
              <a:gd name="T29" fmla="*/ 95 h 202"/>
              <a:gd name="T30" fmla="*/ 135 w 239"/>
              <a:gd name="T31" fmla="*/ 27 h 202"/>
              <a:gd name="T32" fmla="*/ 90 w 239"/>
              <a:gd name="T33" fmla="*/ 14 h 202"/>
              <a:gd name="T34" fmla="*/ 188 w 239"/>
              <a:gd name="T35" fmla="*/ 37 h 202"/>
              <a:gd name="T36" fmla="*/ 201 w 239"/>
              <a:gd name="T37" fmla="*/ 52 h 202"/>
              <a:gd name="T38" fmla="*/ 195 w 239"/>
              <a:gd name="T39" fmla="*/ 63 h 202"/>
              <a:gd name="T40" fmla="*/ 190 w 239"/>
              <a:gd name="T41" fmla="*/ 100 h 202"/>
              <a:gd name="T42" fmla="*/ 202 w 239"/>
              <a:gd name="T43" fmla="*/ 108 h 202"/>
              <a:gd name="T44" fmla="*/ 207 w 239"/>
              <a:gd name="T45" fmla="*/ 98 h 202"/>
              <a:gd name="T46" fmla="*/ 210 w 239"/>
              <a:gd name="T47" fmla="*/ 99 h 202"/>
              <a:gd name="T48" fmla="*/ 212 w 239"/>
              <a:gd name="T49" fmla="*/ 99 h 202"/>
              <a:gd name="T50" fmla="*/ 217 w 239"/>
              <a:gd name="T51" fmla="*/ 93 h 202"/>
              <a:gd name="T52" fmla="*/ 220 w 239"/>
              <a:gd name="T53" fmla="*/ 101 h 202"/>
              <a:gd name="T54" fmla="*/ 216 w 239"/>
              <a:gd name="T55" fmla="*/ 103 h 202"/>
              <a:gd name="T56" fmla="*/ 215 w 239"/>
              <a:gd name="T57" fmla="*/ 103 h 202"/>
              <a:gd name="T58" fmla="*/ 213 w 239"/>
              <a:gd name="T59" fmla="*/ 108 h 202"/>
              <a:gd name="T60" fmla="*/ 209 w 239"/>
              <a:gd name="T61" fmla="*/ 110 h 202"/>
              <a:gd name="T62" fmla="*/ 196 w 239"/>
              <a:gd name="T63" fmla="*/ 111 h 202"/>
              <a:gd name="T64" fmla="*/ 187 w 239"/>
              <a:gd name="T65" fmla="*/ 137 h 202"/>
              <a:gd name="T66" fmla="*/ 182 w 239"/>
              <a:gd name="T67" fmla="*/ 165 h 202"/>
              <a:gd name="T68" fmla="*/ 181 w 239"/>
              <a:gd name="T69" fmla="*/ 182 h 202"/>
              <a:gd name="T70" fmla="*/ 185 w 239"/>
              <a:gd name="T71" fmla="*/ 180 h 202"/>
              <a:gd name="T72" fmla="*/ 186 w 239"/>
              <a:gd name="T73" fmla="*/ 180 h 202"/>
              <a:gd name="T74" fmla="*/ 154 w 239"/>
              <a:gd name="T75" fmla="*/ 195 h 202"/>
              <a:gd name="T76" fmla="*/ 154 w 239"/>
              <a:gd name="T77" fmla="*/ 202 h 202"/>
              <a:gd name="T78" fmla="*/ 190 w 239"/>
              <a:gd name="T79" fmla="*/ 2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9" h="202">
                <a:moveTo>
                  <a:pt x="197" y="102"/>
                </a:moveTo>
                <a:cubicBezTo>
                  <a:pt x="199" y="102"/>
                  <a:pt x="202" y="100"/>
                  <a:pt x="202" y="98"/>
                </a:cubicBezTo>
                <a:cubicBezTo>
                  <a:pt x="202" y="99"/>
                  <a:pt x="202" y="99"/>
                  <a:pt x="202" y="100"/>
                </a:cubicBezTo>
                <a:cubicBezTo>
                  <a:pt x="200" y="102"/>
                  <a:pt x="199" y="103"/>
                  <a:pt x="198" y="103"/>
                </a:cubicBezTo>
                <a:cubicBezTo>
                  <a:pt x="197" y="103"/>
                  <a:pt x="196" y="102"/>
                  <a:pt x="195" y="101"/>
                </a:cubicBezTo>
                <a:cubicBezTo>
                  <a:pt x="196" y="101"/>
                  <a:pt x="197" y="102"/>
                  <a:pt x="197" y="102"/>
                </a:cubicBezTo>
                <a:moveTo>
                  <a:pt x="124" y="0"/>
                </a:moveTo>
                <a:cubicBezTo>
                  <a:pt x="103" y="0"/>
                  <a:pt x="83" y="6"/>
                  <a:pt x="65" y="16"/>
                </a:cubicBezTo>
                <a:cubicBezTo>
                  <a:pt x="35" y="32"/>
                  <a:pt x="0" y="87"/>
                  <a:pt x="21" y="121"/>
                </a:cubicBezTo>
                <a:cubicBezTo>
                  <a:pt x="22" y="122"/>
                  <a:pt x="22" y="122"/>
                  <a:pt x="23" y="122"/>
                </a:cubicBezTo>
                <a:cubicBezTo>
                  <a:pt x="25" y="122"/>
                  <a:pt x="26" y="121"/>
                  <a:pt x="26" y="119"/>
                </a:cubicBezTo>
                <a:cubicBezTo>
                  <a:pt x="19" y="99"/>
                  <a:pt x="23" y="79"/>
                  <a:pt x="32" y="62"/>
                </a:cubicBezTo>
                <a:cubicBezTo>
                  <a:pt x="33" y="64"/>
                  <a:pt x="34" y="66"/>
                  <a:pt x="36" y="68"/>
                </a:cubicBezTo>
                <a:cubicBezTo>
                  <a:pt x="38" y="73"/>
                  <a:pt x="43" y="79"/>
                  <a:pt x="46" y="85"/>
                </a:cubicBezTo>
                <a:cubicBezTo>
                  <a:pt x="46" y="85"/>
                  <a:pt x="46" y="86"/>
                  <a:pt x="47" y="87"/>
                </a:cubicBezTo>
                <a:cubicBezTo>
                  <a:pt x="49" y="92"/>
                  <a:pt x="50" y="98"/>
                  <a:pt x="50" y="100"/>
                </a:cubicBezTo>
                <a:cubicBezTo>
                  <a:pt x="50" y="105"/>
                  <a:pt x="51" y="112"/>
                  <a:pt x="45" y="115"/>
                </a:cubicBezTo>
                <a:cubicBezTo>
                  <a:pt x="44" y="116"/>
                  <a:pt x="42" y="117"/>
                  <a:pt x="41" y="118"/>
                </a:cubicBezTo>
                <a:cubicBezTo>
                  <a:pt x="40" y="119"/>
                  <a:pt x="40" y="119"/>
                  <a:pt x="40" y="119"/>
                </a:cubicBezTo>
                <a:cubicBezTo>
                  <a:pt x="37" y="121"/>
                  <a:pt x="36" y="126"/>
                  <a:pt x="40" y="127"/>
                </a:cubicBezTo>
                <a:cubicBezTo>
                  <a:pt x="49" y="128"/>
                  <a:pt x="58" y="131"/>
                  <a:pt x="66" y="133"/>
                </a:cubicBezTo>
                <a:cubicBezTo>
                  <a:pt x="69" y="134"/>
                  <a:pt x="74" y="136"/>
                  <a:pt x="78" y="136"/>
                </a:cubicBezTo>
                <a:cubicBezTo>
                  <a:pt x="80" y="136"/>
                  <a:pt x="82" y="136"/>
                  <a:pt x="84" y="134"/>
                </a:cubicBezTo>
                <a:cubicBezTo>
                  <a:pt x="84" y="134"/>
                  <a:pt x="85" y="133"/>
                  <a:pt x="85" y="132"/>
                </a:cubicBezTo>
                <a:cubicBezTo>
                  <a:pt x="85" y="132"/>
                  <a:pt x="86" y="133"/>
                  <a:pt x="85" y="134"/>
                </a:cubicBezTo>
                <a:cubicBezTo>
                  <a:pt x="84" y="136"/>
                  <a:pt x="86" y="138"/>
                  <a:pt x="87" y="138"/>
                </a:cubicBezTo>
                <a:cubicBezTo>
                  <a:pt x="88" y="138"/>
                  <a:pt x="89" y="137"/>
                  <a:pt x="89" y="137"/>
                </a:cubicBezTo>
                <a:cubicBezTo>
                  <a:pt x="93" y="131"/>
                  <a:pt x="90" y="127"/>
                  <a:pt x="87" y="126"/>
                </a:cubicBezTo>
                <a:cubicBezTo>
                  <a:pt x="87" y="124"/>
                  <a:pt x="87" y="123"/>
                  <a:pt x="86" y="121"/>
                </a:cubicBezTo>
                <a:cubicBezTo>
                  <a:pt x="81" y="112"/>
                  <a:pt x="73" y="104"/>
                  <a:pt x="68" y="95"/>
                </a:cubicBezTo>
                <a:cubicBezTo>
                  <a:pt x="76" y="85"/>
                  <a:pt x="102" y="64"/>
                  <a:pt x="103" y="63"/>
                </a:cubicBezTo>
                <a:cubicBezTo>
                  <a:pt x="117" y="58"/>
                  <a:pt x="141" y="47"/>
                  <a:pt x="135" y="27"/>
                </a:cubicBezTo>
                <a:cubicBezTo>
                  <a:pt x="131" y="17"/>
                  <a:pt x="112" y="14"/>
                  <a:pt x="97" y="14"/>
                </a:cubicBezTo>
                <a:cubicBezTo>
                  <a:pt x="94" y="14"/>
                  <a:pt x="92" y="14"/>
                  <a:pt x="90" y="14"/>
                </a:cubicBezTo>
                <a:cubicBezTo>
                  <a:pt x="99" y="11"/>
                  <a:pt x="109" y="9"/>
                  <a:pt x="119" y="9"/>
                </a:cubicBezTo>
                <a:cubicBezTo>
                  <a:pt x="145" y="9"/>
                  <a:pt x="170" y="19"/>
                  <a:pt x="188" y="37"/>
                </a:cubicBezTo>
                <a:cubicBezTo>
                  <a:pt x="194" y="42"/>
                  <a:pt x="198" y="47"/>
                  <a:pt x="202" y="53"/>
                </a:cubicBezTo>
                <a:cubicBezTo>
                  <a:pt x="202" y="53"/>
                  <a:pt x="202" y="52"/>
                  <a:pt x="201" y="52"/>
                </a:cubicBezTo>
                <a:cubicBezTo>
                  <a:pt x="201" y="52"/>
                  <a:pt x="201" y="52"/>
                  <a:pt x="200" y="53"/>
                </a:cubicBezTo>
                <a:cubicBezTo>
                  <a:pt x="198" y="56"/>
                  <a:pt x="196" y="59"/>
                  <a:pt x="195" y="63"/>
                </a:cubicBezTo>
                <a:cubicBezTo>
                  <a:pt x="195" y="70"/>
                  <a:pt x="198" y="79"/>
                  <a:pt x="192" y="85"/>
                </a:cubicBezTo>
                <a:cubicBezTo>
                  <a:pt x="188" y="89"/>
                  <a:pt x="188" y="95"/>
                  <a:pt x="190" y="100"/>
                </a:cubicBezTo>
                <a:cubicBezTo>
                  <a:pt x="192" y="104"/>
                  <a:pt x="195" y="109"/>
                  <a:pt x="200" y="109"/>
                </a:cubicBezTo>
                <a:cubicBezTo>
                  <a:pt x="201" y="109"/>
                  <a:pt x="201" y="108"/>
                  <a:pt x="202" y="108"/>
                </a:cubicBezTo>
                <a:cubicBezTo>
                  <a:pt x="207" y="107"/>
                  <a:pt x="206" y="101"/>
                  <a:pt x="206" y="96"/>
                </a:cubicBezTo>
                <a:cubicBezTo>
                  <a:pt x="206" y="97"/>
                  <a:pt x="206" y="97"/>
                  <a:pt x="207" y="98"/>
                </a:cubicBezTo>
                <a:cubicBezTo>
                  <a:pt x="207" y="99"/>
                  <a:pt x="208" y="99"/>
                  <a:pt x="209" y="99"/>
                </a:cubicBezTo>
                <a:cubicBezTo>
                  <a:pt x="209" y="99"/>
                  <a:pt x="210" y="99"/>
                  <a:pt x="210" y="99"/>
                </a:cubicBezTo>
                <a:cubicBezTo>
                  <a:pt x="210" y="99"/>
                  <a:pt x="211" y="100"/>
                  <a:pt x="211" y="100"/>
                </a:cubicBezTo>
                <a:cubicBezTo>
                  <a:pt x="212" y="100"/>
                  <a:pt x="212" y="100"/>
                  <a:pt x="212" y="99"/>
                </a:cubicBezTo>
                <a:cubicBezTo>
                  <a:pt x="214" y="98"/>
                  <a:pt x="214" y="95"/>
                  <a:pt x="216" y="94"/>
                </a:cubicBezTo>
                <a:cubicBezTo>
                  <a:pt x="216" y="93"/>
                  <a:pt x="217" y="93"/>
                  <a:pt x="217" y="93"/>
                </a:cubicBezTo>
                <a:cubicBezTo>
                  <a:pt x="218" y="93"/>
                  <a:pt x="219" y="94"/>
                  <a:pt x="220" y="95"/>
                </a:cubicBezTo>
                <a:cubicBezTo>
                  <a:pt x="220" y="97"/>
                  <a:pt x="220" y="99"/>
                  <a:pt x="220" y="101"/>
                </a:cubicBezTo>
                <a:cubicBezTo>
                  <a:pt x="220" y="101"/>
                  <a:pt x="220" y="101"/>
                  <a:pt x="220" y="101"/>
                </a:cubicBezTo>
                <a:cubicBezTo>
                  <a:pt x="219" y="102"/>
                  <a:pt x="217" y="102"/>
                  <a:pt x="216" y="103"/>
                </a:cubicBezTo>
                <a:cubicBezTo>
                  <a:pt x="216" y="103"/>
                  <a:pt x="216" y="103"/>
                  <a:pt x="216" y="103"/>
                </a:cubicBezTo>
                <a:cubicBezTo>
                  <a:pt x="216" y="103"/>
                  <a:pt x="215" y="103"/>
                  <a:pt x="215" y="103"/>
                </a:cubicBezTo>
                <a:cubicBezTo>
                  <a:pt x="215" y="103"/>
                  <a:pt x="214" y="103"/>
                  <a:pt x="213" y="104"/>
                </a:cubicBezTo>
                <a:cubicBezTo>
                  <a:pt x="212" y="105"/>
                  <a:pt x="211" y="107"/>
                  <a:pt x="213" y="108"/>
                </a:cubicBezTo>
                <a:cubicBezTo>
                  <a:pt x="218" y="110"/>
                  <a:pt x="215" y="110"/>
                  <a:pt x="212" y="110"/>
                </a:cubicBezTo>
                <a:cubicBezTo>
                  <a:pt x="211" y="110"/>
                  <a:pt x="210" y="110"/>
                  <a:pt x="209" y="110"/>
                </a:cubicBezTo>
                <a:cubicBezTo>
                  <a:pt x="208" y="110"/>
                  <a:pt x="207" y="110"/>
                  <a:pt x="206" y="110"/>
                </a:cubicBezTo>
                <a:cubicBezTo>
                  <a:pt x="203" y="110"/>
                  <a:pt x="199" y="110"/>
                  <a:pt x="196" y="111"/>
                </a:cubicBezTo>
                <a:cubicBezTo>
                  <a:pt x="191" y="112"/>
                  <a:pt x="185" y="117"/>
                  <a:pt x="185" y="122"/>
                </a:cubicBezTo>
                <a:cubicBezTo>
                  <a:pt x="185" y="128"/>
                  <a:pt x="186" y="131"/>
                  <a:pt x="187" y="137"/>
                </a:cubicBezTo>
                <a:cubicBezTo>
                  <a:pt x="188" y="138"/>
                  <a:pt x="188" y="139"/>
                  <a:pt x="189" y="140"/>
                </a:cubicBezTo>
                <a:cubicBezTo>
                  <a:pt x="186" y="148"/>
                  <a:pt x="183" y="157"/>
                  <a:pt x="182" y="165"/>
                </a:cubicBezTo>
                <a:cubicBezTo>
                  <a:pt x="182" y="166"/>
                  <a:pt x="182" y="166"/>
                  <a:pt x="182" y="166"/>
                </a:cubicBezTo>
                <a:cubicBezTo>
                  <a:pt x="179" y="171"/>
                  <a:pt x="176" y="178"/>
                  <a:pt x="181" y="182"/>
                </a:cubicBezTo>
                <a:cubicBezTo>
                  <a:pt x="181" y="183"/>
                  <a:pt x="182" y="183"/>
                  <a:pt x="183" y="183"/>
                </a:cubicBezTo>
                <a:cubicBezTo>
                  <a:pt x="184" y="183"/>
                  <a:pt x="186" y="182"/>
                  <a:pt x="185" y="180"/>
                </a:cubicBezTo>
                <a:cubicBezTo>
                  <a:pt x="185" y="180"/>
                  <a:pt x="185" y="180"/>
                  <a:pt x="185" y="180"/>
                </a:cubicBezTo>
                <a:cubicBezTo>
                  <a:pt x="186" y="180"/>
                  <a:pt x="186" y="180"/>
                  <a:pt x="186" y="180"/>
                </a:cubicBezTo>
                <a:cubicBezTo>
                  <a:pt x="186" y="181"/>
                  <a:pt x="186" y="181"/>
                  <a:pt x="186" y="181"/>
                </a:cubicBezTo>
                <a:cubicBezTo>
                  <a:pt x="177" y="188"/>
                  <a:pt x="166" y="193"/>
                  <a:pt x="154" y="195"/>
                </a:cubicBezTo>
                <a:cubicBezTo>
                  <a:pt x="149" y="195"/>
                  <a:pt x="149" y="202"/>
                  <a:pt x="154" y="202"/>
                </a:cubicBezTo>
                <a:cubicBezTo>
                  <a:pt x="154" y="202"/>
                  <a:pt x="154" y="202"/>
                  <a:pt x="154" y="202"/>
                </a:cubicBezTo>
                <a:cubicBezTo>
                  <a:pt x="190" y="201"/>
                  <a:pt x="213" y="173"/>
                  <a:pt x="224" y="140"/>
                </a:cubicBezTo>
                <a:cubicBezTo>
                  <a:pt x="239" y="98"/>
                  <a:pt x="221" y="55"/>
                  <a:pt x="190" y="25"/>
                </a:cubicBezTo>
                <a:cubicBezTo>
                  <a:pt x="172" y="8"/>
                  <a:pt x="148" y="0"/>
                  <a:pt x="12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5"/>
          <p:cNvSpPr>
            <a:spLocks/>
          </p:cNvSpPr>
          <p:nvPr/>
        </p:nvSpPr>
        <p:spPr bwMode="auto">
          <a:xfrm>
            <a:off x="3716102" y="1642996"/>
            <a:ext cx="117739" cy="493972"/>
          </a:xfrm>
          <a:custGeom>
            <a:avLst/>
            <a:gdLst>
              <a:gd name="T0" fmla="*/ 71 w 71"/>
              <a:gd name="T1" fmla="*/ 0 h 298"/>
              <a:gd name="T2" fmla="*/ 24 w 71"/>
              <a:gd name="T3" fmla="*/ 0 h 298"/>
              <a:gd name="T4" fmla="*/ 0 w 71"/>
              <a:gd name="T5" fmla="*/ 24 h 298"/>
              <a:gd name="T6" fmla="*/ 0 w 71"/>
              <a:gd name="T7" fmla="*/ 273 h 298"/>
              <a:gd name="T8" fmla="*/ 24 w 71"/>
              <a:gd name="T9" fmla="*/ 298 h 298"/>
              <a:gd name="T10" fmla="*/ 71 w 71"/>
              <a:gd name="T11" fmla="*/ 298 h 298"/>
              <a:gd name="T12" fmla="*/ 71 w 71"/>
              <a:gd name="T13" fmla="*/ 287 h 298"/>
              <a:gd name="T14" fmla="*/ 71 w 71"/>
              <a:gd name="T15" fmla="*/ 287 h 298"/>
              <a:gd name="T16" fmla="*/ 59 w 71"/>
              <a:gd name="T17" fmla="*/ 276 h 298"/>
              <a:gd name="T18" fmla="*/ 71 w 71"/>
              <a:gd name="T19" fmla="*/ 264 h 298"/>
              <a:gd name="T20" fmla="*/ 71 w 71"/>
              <a:gd name="T21" fmla="*/ 264 h 298"/>
              <a:gd name="T22" fmla="*/ 71 w 71"/>
              <a:gd name="T23" fmla="*/ 254 h 298"/>
              <a:gd name="T24" fmla="*/ 10 w 71"/>
              <a:gd name="T25" fmla="*/ 254 h 298"/>
              <a:gd name="T26" fmla="*/ 10 w 71"/>
              <a:gd name="T27" fmla="*/ 41 h 298"/>
              <a:gd name="T28" fmla="*/ 71 w 71"/>
              <a:gd name="T29" fmla="*/ 41 h 298"/>
              <a:gd name="T30" fmla="*/ 71 w 71"/>
              <a:gd name="T31" fmla="*/ 24 h 298"/>
              <a:gd name="T32" fmla="*/ 63 w 71"/>
              <a:gd name="T33" fmla="*/ 24 h 298"/>
              <a:gd name="T34" fmla="*/ 60 w 71"/>
              <a:gd name="T35" fmla="*/ 22 h 298"/>
              <a:gd name="T36" fmla="*/ 63 w 71"/>
              <a:gd name="T37" fmla="*/ 19 h 298"/>
              <a:gd name="T38" fmla="*/ 71 w 71"/>
              <a:gd name="T39" fmla="*/ 19 h 298"/>
              <a:gd name="T40" fmla="*/ 71 w 71"/>
              <a:gd name="T41"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298">
                <a:moveTo>
                  <a:pt x="71" y="0"/>
                </a:moveTo>
                <a:cubicBezTo>
                  <a:pt x="24" y="0"/>
                  <a:pt x="24" y="0"/>
                  <a:pt x="24" y="0"/>
                </a:cubicBezTo>
                <a:cubicBezTo>
                  <a:pt x="11" y="0"/>
                  <a:pt x="0" y="11"/>
                  <a:pt x="0" y="24"/>
                </a:cubicBezTo>
                <a:cubicBezTo>
                  <a:pt x="0" y="273"/>
                  <a:pt x="0" y="273"/>
                  <a:pt x="0" y="273"/>
                </a:cubicBezTo>
                <a:cubicBezTo>
                  <a:pt x="0" y="287"/>
                  <a:pt x="11" y="298"/>
                  <a:pt x="24" y="298"/>
                </a:cubicBezTo>
                <a:cubicBezTo>
                  <a:pt x="71" y="298"/>
                  <a:pt x="71" y="298"/>
                  <a:pt x="71" y="298"/>
                </a:cubicBezTo>
                <a:cubicBezTo>
                  <a:pt x="71" y="287"/>
                  <a:pt x="71" y="287"/>
                  <a:pt x="71" y="287"/>
                </a:cubicBezTo>
                <a:cubicBezTo>
                  <a:pt x="71" y="287"/>
                  <a:pt x="71" y="287"/>
                  <a:pt x="71" y="287"/>
                </a:cubicBezTo>
                <a:cubicBezTo>
                  <a:pt x="64" y="287"/>
                  <a:pt x="59" y="282"/>
                  <a:pt x="59" y="276"/>
                </a:cubicBezTo>
                <a:cubicBezTo>
                  <a:pt x="59" y="269"/>
                  <a:pt x="64" y="264"/>
                  <a:pt x="71" y="264"/>
                </a:cubicBezTo>
                <a:cubicBezTo>
                  <a:pt x="71" y="264"/>
                  <a:pt x="71" y="264"/>
                  <a:pt x="71" y="264"/>
                </a:cubicBezTo>
                <a:cubicBezTo>
                  <a:pt x="71" y="254"/>
                  <a:pt x="71" y="254"/>
                  <a:pt x="71" y="254"/>
                </a:cubicBezTo>
                <a:cubicBezTo>
                  <a:pt x="10" y="254"/>
                  <a:pt x="10" y="254"/>
                  <a:pt x="10" y="254"/>
                </a:cubicBezTo>
                <a:cubicBezTo>
                  <a:pt x="10" y="41"/>
                  <a:pt x="10" y="41"/>
                  <a:pt x="10" y="41"/>
                </a:cubicBezTo>
                <a:cubicBezTo>
                  <a:pt x="71" y="41"/>
                  <a:pt x="71" y="41"/>
                  <a:pt x="71" y="41"/>
                </a:cubicBezTo>
                <a:cubicBezTo>
                  <a:pt x="71" y="24"/>
                  <a:pt x="71" y="24"/>
                  <a:pt x="71" y="24"/>
                </a:cubicBezTo>
                <a:cubicBezTo>
                  <a:pt x="63" y="24"/>
                  <a:pt x="63" y="24"/>
                  <a:pt x="63" y="24"/>
                </a:cubicBezTo>
                <a:cubicBezTo>
                  <a:pt x="61" y="24"/>
                  <a:pt x="60" y="23"/>
                  <a:pt x="60" y="22"/>
                </a:cubicBezTo>
                <a:cubicBezTo>
                  <a:pt x="60" y="20"/>
                  <a:pt x="61" y="19"/>
                  <a:pt x="63" y="19"/>
                </a:cubicBezTo>
                <a:cubicBezTo>
                  <a:pt x="71" y="19"/>
                  <a:pt x="71" y="19"/>
                  <a:pt x="71" y="19"/>
                </a:cubicBezTo>
                <a:cubicBezTo>
                  <a:pt x="71" y="0"/>
                  <a:pt x="71" y="0"/>
                  <a:pt x="7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3833841" y="1642996"/>
            <a:ext cx="115969" cy="493972"/>
          </a:xfrm>
          <a:custGeom>
            <a:avLst/>
            <a:gdLst>
              <a:gd name="T0" fmla="*/ 12 w 70"/>
              <a:gd name="T1" fmla="*/ 0 h 298"/>
              <a:gd name="T2" fmla="*/ 0 w 70"/>
              <a:gd name="T3" fmla="*/ 0 h 298"/>
              <a:gd name="T4" fmla="*/ 0 w 70"/>
              <a:gd name="T5" fmla="*/ 19 h 298"/>
              <a:gd name="T6" fmla="*/ 19 w 70"/>
              <a:gd name="T7" fmla="*/ 19 h 298"/>
              <a:gd name="T8" fmla="*/ 21 w 70"/>
              <a:gd name="T9" fmla="*/ 22 h 298"/>
              <a:gd name="T10" fmla="*/ 19 w 70"/>
              <a:gd name="T11" fmla="*/ 24 h 298"/>
              <a:gd name="T12" fmla="*/ 0 w 70"/>
              <a:gd name="T13" fmla="*/ 24 h 298"/>
              <a:gd name="T14" fmla="*/ 0 w 70"/>
              <a:gd name="T15" fmla="*/ 41 h 298"/>
              <a:gd name="T16" fmla="*/ 61 w 70"/>
              <a:gd name="T17" fmla="*/ 41 h 298"/>
              <a:gd name="T18" fmla="*/ 61 w 70"/>
              <a:gd name="T19" fmla="*/ 254 h 298"/>
              <a:gd name="T20" fmla="*/ 0 w 70"/>
              <a:gd name="T21" fmla="*/ 254 h 298"/>
              <a:gd name="T22" fmla="*/ 0 w 70"/>
              <a:gd name="T23" fmla="*/ 264 h 298"/>
              <a:gd name="T24" fmla="*/ 11 w 70"/>
              <a:gd name="T25" fmla="*/ 276 h 298"/>
              <a:gd name="T26" fmla="*/ 0 w 70"/>
              <a:gd name="T27" fmla="*/ 287 h 298"/>
              <a:gd name="T28" fmla="*/ 0 w 70"/>
              <a:gd name="T29" fmla="*/ 298 h 298"/>
              <a:gd name="T30" fmla="*/ 46 w 70"/>
              <a:gd name="T31" fmla="*/ 298 h 298"/>
              <a:gd name="T32" fmla="*/ 70 w 70"/>
              <a:gd name="T33" fmla="*/ 273 h 298"/>
              <a:gd name="T34" fmla="*/ 70 w 70"/>
              <a:gd name="T35" fmla="*/ 24 h 298"/>
              <a:gd name="T36" fmla="*/ 69 w 70"/>
              <a:gd name="T37" fmla="*/ 15 h 298"/>
              <a:gd name="T38" fmla="*/ 12 w 70"/>
              <a:gd name="T3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298">
                <a:moveTo>
                  <a:pt x="12" y="0"/>
                </a:moveTo>
                <a:cubicBezTo>
                  <a:pt x="0" y="0"/>
                  <a:pt x="0" y="0"/>
                  <a:pt x="0" y="0"/>
                </a:cubicBezTo>
                <a:cubicBezTo>
                  <a:pt x="0" y="19"/>
                  <a:pt x="0" y="19"/>
                  <a:pt x="0" y="19"/>
                </a:cubicBezTo>
                <a:cubicBezTo>
                  <a:pt x="19" y="19"/>
                  <a:pt x="19" y="19"/>
                  <a:pt x="19" y="19"/>
                </a:cubicBezTo>
                <a:cubicBezTo>
                  <a:pt x="20" y="19"/>
                  <a:pt x="21" y="20"/>
                  <a:pt x="21" y="22"/>
                </a:cubicBezTo>
                <a:cubicBezTo>
                  <a:pt x="21" y="23"/>
                  <a:pt x="20" y="24"/>
                  <a:pt x="19" y="24"/>
                </a:cubicBezTo>
                <a:cubicBezTo>
                  <a:pt x="0" y="24"/>
                  <a:pt x="0" y="24"/>
                  <a:pt x="0" y="24"/>
                </a:cubicBezTo>
                <a:cubicBezTo>
                  <a:pt x="0" y="41"/>
                  <a:pt x="0" y="41"/>
                  <a:pt x="0" y="41"/>
                </a:cubicBezTo>
                <a:cubicBezTo>
                  <a:pt x="61" y="41"/>
                  <a:pt x="61" y="41"/>
                  <a:pt x="61" y="41"/>
                </a:cubicBezTo>
                <a:cubicBezTo>
                  <a:pt x="61" y="254"/>
                  <a:pt x="61" y="254"/>
                  <a:pt x="61" y="254"/>
                </a:cubicBezTo>
                <a:cubicBezTo>
                  <a:pt x="0" y="254"/>
                  <a:pt x="0" y="254"/>
                  <a:pt x="0" y="254"/>
                </a:cubicBezTo>
                <a:cubicBezTo>
                  <a:pt x="0" y="264"/>
                  <a:pt x="0" y="264"/>
                  <a:pt x="0" y="264"/>
                </a:cubicBezTo>
                <a:cubicBezTo>
                  <a:pt x="6" y="264"/>
                  <a:pt x="11" y="269"/>
                  <a:pt x="11" y="276"/>
                </a:cubicBezTo>
                <a:cubicBezTo>
                  <a:pt x="11" y="282"/>
                  <a:pt x="6" y="287"/>
                  <a:pt x="0" y="287"/>
                </a:cubicBezTo>
                <a:cubicBezTo>
                  <a:pt x="0" y="298"/>
                  <a:pt x="0" y="298"/>
                  <a:pt x="0" y="298"/>
                </a:cubicBezTo>
                <a:cubicBezTo>
                  <a:pt x="46" y="298"/>
                  <a:pt x="46" y="298"/>
                  <a:pt x="46" y="298"/>
                </a:cubicBezTo>
                <a:cubicBezTo>
                  <a:pt x="59" y="298"/>
                  <a:pt x="70" y="287"/>
                  <a:pt x="70" y="273"/>
                </a:cubicBezTo>
                <a:cubicBezTo>
                  <a:pt x="70" y="24"/>
                  <a:pt x="70" y="24"/>
                  <a:pt x="70" y="24"/>
                </a:cubicBezTo>
                <a:cubicBezTo>
                  <a:pt x="70" y="21"/>
                  <a:pt x="70" y="18"/>
                  <a:pt x="69" y="15"/>
                </a:cubicBezTo>
                <a:cubicBezTo>
                  <a:pt x="50" y="9"/>
                  <a:pt x="31" y="4"/>
                  <a:pt x="1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5144016" y="2813302"/>
            <a:ext cx="115969" cy="359413"/>
          </a:xfrm>
          <a:custGeom>
            <a:avLst/>
            <a:gdLst>
              <a:gd name="T0" fmla="*/ 0 w 70"/>
              <a:gd name="T1" fmla="*/ 0 h 217"/>
              <a:gd name="T2" fmla="*/ 0 w 70"/>
              <a:gd name="T3" fmla="*/ 193 h 217"/>
              <a:gd name="T4" fmla="*/ 24 w 70"/>
              <a:gd name="T5" fmla="*/ 217 h 217"/>
              <a:gd name="T6" fmla="*/ 70 w 70"/>
              <a:gd name="T7" fmla="*/ 217 h 217"/>
              <a:gd name="T8" fmla="*/ 70 w 70"/>
              <a:gd name="T9" fmla="*/ 206 h 217"/>
              <a:gd name="T10" fmla="*/ 70 w 70"/>
              <a:gd name="T11" fmla="*/ 206 h 217"/>
              <a:gd name="T12" fmla="*/ 59 w 70"/>
              <a:gd name="T13" fmla="*/ 195 h 217"/>
              <a:gd name="T14" fmla="*/ 70 w 70"/>
              <a:gd name="T15" fmla="*/ 184 h 217"/>
              <a:gd name="T16" fmla="*/ 70 w 70"/>
              <a:gd name="T17" fmla="*/ 184 h 217"/>
              <a:gd name="T18" fmla="*/ 70 w 70"/>
              <a:gd name="T19" fmla="*/ 173 h 217"/>
              <a:gd name="T20" fmla="*/ 9 w 70"/>
              <a:gd name="T21" fmla="*/ 173 h 217"/>
              <a:gd name="T22" fmla="*/ 9 w 70"/>
              <a:gd name="T23" fmla="*/ 6 h 217"/>
              <a:gd name="T24" fmla="*/ 0 w 70"/>
              <a:gd name="T2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217">
                <a:moveTo>
                  <a:pt x="0" y="0"/>
                </a:moveTo>
                <a:cubicBezTo>
                  <a:pt x="0" y="193"/>
                  <a:pt x="0" y="193"/>
                  <a:pt x="0" y="193"/>
                </a:cubicBezTo>
                <a:cubicBezTo>
                  <a:pt x="0" y="206"/>
                  <a:pt x="10" y="217"/>
                  <a:pt x="24" y="217"/>
                </a:cubicBezTo>
                <a:cubicBezTo>
                  <a:pt x="70" y="217"/>
                  <a:pt x="70" y="217"/>
                  <a:pt x="70" y="217"/>
                </a:cubicBezTo>
                <a:cubicBezTo>
                  <a:pt x="70" y="206"/>
                  <a:pt x="70" y="206"/>
                  <a:pt x="70" y="206"/>
                </a:cubicBezTo>
                <a:cubicBezTo>
                  <a:pt x="70" y="206"/>
                  <a:pt x="70" y="206"/>
                  <a:pt x="70" y="206"/>
                </a:cubicBezTo>
                <a:cubicBezTo>
                  <a:pt x="64" y="206"/>
                  <a:pt x="59" y="201"/>
                  <a:pt x="59" y="195"/>
                </a:cubicBezTo>
                <a:cubicBezTo>
                  <a:pt x="59" y="189"/>
                  <a:pt x="64" y="184"/>
                  <a:pt x="70" y="184"/>
                </a:cubicBezTo>
                <a:cubicBezTo>
                  <a:pt x="70" y="184"/>
                  <a:pt x="70" y="184"/>
                  <a:pt x="70" y="184"/>
                </a:cubicBezTo>
                <a:cubicBezTo>
                  <a:pt x="70" y="173"/>
                  <a:pt x="70" y="173"/>
                  <a:pt x="70" y="173"/>
                </a:cubicBezTo>
                <a:cubicBezTo>
                  <a:pt x="9" y="173"/>
                  <a:pt x="9" y="173"/>
                  <a:pt x="9" y="173"/>
                </a:cubicBezTo>
                <a:cubicBezTo>
                  <a:pt x="9" y="6"/>
                  <a:pt x="9" y="6"/>
                  <a:pt x="9" y="6"/>
                </a:cubicBezTo>
                <a:cubicBezTo>
                  <a:pt x="6" y="4"/>
                  <a:pt x="3" y="2"/>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5259984" y="2990352"/>
            <a:ext cx="117739" cy="182362"/>
          </a:xfrm>
          <a:custGeom>
            <a:avLst/>
            <a:gdLst>
              <a:gd name="T0" fmla="*/ 61 w 71"/>
              <a:gd name="T1" fmla="*/ 0 h 110"/>
              <a:gd name="T2" fmla="*/ 61 w 71"/>
              <a:gd name="T3" fmla="*/ 66 h 110"/>
              <a:gd name="T4" fmla="*/ 0 w 71"/>
              <a:gd name="T5" fmla="*/ 66 h 110"/>
              <a:gd name="T6" fmla="*/ 0 w 71"/>
              <a:gd name="T7" fmla="*/ 77 h 110"/>
              <a:gd name="T8" fmla="*/ 11 w 71"/>
              <a:gd name="T9" fmla="*/ 88 h 110"/>
              <a:gd name="T10" fmla="*/ 0 w 71"/>
              <a:gd name="T11" fmla="*/ 99 h 110"/>
              <a:gd name="T12" fmla="*/ 0 w 71"/>
              <a:gd name="T13" fmla="*/ 110 h 110"/>
              <a:gd name="T14" fmla="*/ 47 w 71"/>
              <a:gd name="T15" fmla="*/ 110 h 110"/>
              <a:gd name="T16" fmla="*/ 71 w 71"/>
              <a:gd name="T17" fmla="*/ 86 h 110"/>
              <a:gd name="T18" fmla="*/ 71 w 71"/>
              <a:gd name="T19" fmla="*/ 11 h 110"/>
              <a:gd name="T20" fmla="*/ 61 w 71"/>
              <a:gd name="T21"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10">
                <a:moveTo>
                  <a:pt x="61" y="0"/>
                </a:moveTo>
                <a:cubicBezTo>
                  <a:pt x="61" y="66"/>
                  <a:pt x="61" y="66"/>
                  <a:pt x="61" y="66"/>
                </a:cubicBezTo>
                <a:cubicBezTo>
                  <a:pt x="0" y="66"/>
                  <a:pt x="0" y="66"/>
                  <a:pt x="0" y="66"/>
                </a:cubicBezTo>
                <a:cubicBezTo>
                  <a:pt x="0" y="77"/>
                  <a:pt x="0" y="77"/>
                  <a:pt x="0" y="77"/>
                </a:cubicBezTo>
                <a:cubicBezTo>
                  <a:pt x="6" y="77"/>
                  <a:pt x="11" y="82"/>
                  <a:pt x="11" y="88"/>
                </a:cubicBezTo>
                <a:cubicBezTo>
                  <a:pt x="11" y="94"/>
                  <a:pt x="6" y="99"/>
                  <a:pt x="0" y="99"/>
                </a:cubicBezTo>
                <a:cubicBezTo>
                  <a:pt x="0" y="110"/>
                  <a:pt x="0" y="110"/>
                  <a:pt x="0" y="110"/>
                </a:cubicBezTo>
                <a:cubicBezTo>
                  <a:pt x="47" y="110"/>
                  <a:pt x="47" y="110"/>
                  <a:pt x="47" y="110"/>
                </a:cubicBezTo>
                <a:cubicBezTo>
                  <a:pt x="60" y="110"/>
                  <a:pt x="71" y="99"/>
                  <a:pt x="71" y="86"/>
                </a:cubicBezTo>
                <a:cubicBezTo>
                  <a:pt x="71" y="11"/>
                  <a:pt x="71" y="11"/>
                  <a:pt x="71" y="11"/>
                </a:cubicBezTo>
                <a:cubicBezTo>
                  <a:pt x="68" y="7"/>
                  <a:pt x="65" y="4"/>
                  <a:pt x="6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9"/>
          <p:cNvSpPr>
            <a:spLocks noEditPoints="1"/>
          </p:cNvSpPr>
          <p:nvPr/>
        </p:nvSpPr>
        <p:spPr bwMode="auto">
          <a:xfrm>
            <a:off x="2011988" y="3360389"/>
            <a:ext cx="378889" cy="376233"/>
          </a:xfrm>
          <a:custGeom>
            <a:avLst/>
            <a:gdLst>
              <a:gd name="T0" fmla="*/ 51 w 229"/>
              <a:gd name="T1" fmla="*/ 134 h 227"/>
              <a:gd name="T2" fmla="*/ 114 w 229"/>
              <a:gd name="T3" fmla="*/ 47 h 227"/>
              <a:gd name="T4" fmla="*/ 177 w 229"/>
              <a:gd name="T5" fmla="*/ 93 h 227"/>
              <a:gd name="T6" fmla="*/ 114 w 229"/>
              <a:gd name="T7" fmla="*/ 180 h 227"/>
              <a:gd name="T8" fmla="*/ 121 w 229"/>
              <a:gd name="T9" fmla="*/ 8 h 227"/>
              <a:gd name="T10" fmla="*/ 107 w 229"/>
              <a:gd name="T11" fmla="*/ 19 h 227"/>
              <a:gd name="T12" fmla="*/ 97 w 229"/>
              <a:gd name="T13" fmla="*/ 10 h 227"/>
              <a:gd name="T14" fmla="*/ 79 w 229"/>
              <a:gd name="T15" fmla="*/ 4 h 227"/>
              <a:gd name="T16" fmla="*/ 60 w 229"/>
              <a:gd name="T17" fmla="*/ 36 h 227"/>
              <a:gd name="T18" fmla="*/ 47 w 229"/>
              <a:gd name="T19" fmla="*/ 32 h 227"/>
              <a:gd name="T20" fmla="*/ 29 w 229"/>
              <a:gd name="T21" fmla="*/ 36 h 227"/>
              <a:gd name="T22" fmla="*/ 29 w 229"/>
              <a:gd name="T23" fmla="*/ 73 h 227"/>
              <a:gd name="T24" fmla="*/ 15 w 229"/>
              <a:gd name="T25" fmla="*/ 77 h 227"/>
              <a:gd name="T26" fmla="*/ 1 w 229"/>
              <a:gd name="T27" fmla="*/ 89 h 227"/>
              <a:gd name="T28" fmla="*/ 20 w 229"/>
              <a:gd name="T29" fmla="*/ 122 h 227"/>
              <a:gd name="T30" fmla="*/ 4 w 229"/>
              <a:gd name="T31" fmla="*/ 149 h 227"/>
              <a:gd name="T32" fmla="*/ 19 w 229"/>
              <a:gd name="T33" fmla="*/ 160 h 227"/>
              <a:gd name="T34" fmla="*/ 33 w 229"/>
              <a:gd name="T35" fmla="*/ 162 h 227"/>
              <a:gd name="T36" fmla="*/ 37 w 229"/>
              <a:gd name="T37" fmla="*/ 199 h 227"/>
              <a:gd name="T38" fmla="*/ 55 w 229"/>
              <a:gd name="T39" fmla="*/ 201 h 227"/>
              <a:gd name="T40" fmla="*/ 74 w 229"/>
              <a:gd name="T41" fmla="*/ 199 h 227"/>
              <a:gd name="T42" fmla="*/ 90 w 229"/>
              <a:gd name="T43" fmla="*/ 227 h 227"/>
              <a:gd name="T44" fmla="*/ 107 w 229"/>
              <a:gd name="T45" fmla="*/ 219 h 227"/>
              <a:gd name="T46" fmla="*/ 122 w 229"/>
              <a:gd name="T47" fmla="*/ 208 h 227"/>
              <a:gd name="T48" fmla="*/ 132 w 229"/>
              <a:gd name="T49" fmla="*/ 218 h 227"/>
              <a:gd name="T50" fmla="*/ 150 w 229"/>
              <a:gd name="T51" fmla="*/ 224 h 227"/>
              <a:gd name="T52" fmla="*/ 168 w 229"/>
              <a:gd name="T53" fmla="*/ 191 h 227"/>
              <a:gd name="T54" fmla="*/ 182 w 229"/>
              <a:gd name="T55" fmla="*/ 195 h 227"/>
              <a:gd name="T56" fmla="*/ 200 w 229"/>
              <a:gd name="T57" fmla="*/ 191 h 227"/>
              <a:gd name="T58" fmla="*/ 200 w 229"/>
              <a:gd name="T59" fmla="*/ 154 h 227"/>
              <a:gd name="T60" fmla="*/ 213 w 229"/>
              <a:gd name="T61" fmla="*/ 151 h 227"/>
              <a:gd name="T62" fmla="*/ 227 w 229"/>
              <a:gd name="T63" fmla="*/ 138 h 227"/>
              <a:gd name="T64" fmla="*/ 209 w 229"/>
              <a:gd name="T65" fmla="*/ 106 h 227"/>
              <a:gd name="T66" fmla="*/ 224 w 229"/>
              <a:gd name="T67" fmla="*/ 78 h 227"/>
              <a:gd name="T68" fmla="*/ 209 w 229"/>
              <a:gd name="T69" fmla="*/ 67 h 227"/>
              <a:gd name="T70" fmla="*/ 192 w 229"/>
              <a:gd name="T71" fmla="*/ 60 h 227"/>
              <a:gd name="T72" fmla="*/ 192 w 229"/>
              <a:gd name="T73" fmla="*/ 28 h 227"/>
              <a:gd name="T74" fmla="*/ 173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4" y="180"/>
                </a:moveTo>
                <a:cubicBezTo>
                  <a:pt x="86" y="180"/>
                  <a:pt x="60" y="162"/>
                  <a:pt x="51" y="134"/>
                </a:cubicBezTo>
                <a:cubicBezTo>
                  <a:pt x="40" y="99"/>
                  <a:pt x="59" y="62"/>
                  <a:pt x="94" y="51"/>
                </a:cubicBezTo>
                <a:cubicBezTo>
                  <a:pt x="101" y="48"/>
                  <a:pt x="108" y="47"/>
                  <a:pt x="114" y="47"/>
                </a:cubicBezTo>
                <a:cubicBezTo>
                  <a:pt x="114" y="47"/>
                  <a:pt x="114" y="47"/>
                  <a:pt x="114" y="47"/>
                </a:cubicBezTo>
                <a:cubicBezTo>
                  <a:pt x="142" y="47"/>
                  <a:pt x="168" y="65"/>
                  <a:pt x="177" y="93"/>
                </a:cubicBezTo>
                <a:cubicBezTo>
                  <a:pt x="189" y="128"/>
                  <a:pt x="170" y="166"/>
                  <a:pt x="135" y="177"/>
                </a:cubicBezTo>
                <a:cubicBezTo>
                  <a:pt x="128" y="179"/>
                  <a:pt x="121" y="180"/>
                  <a:pt x="114" y="180"/>
                </a:cubicBezTo>
                <a:moveTo>
                  <a:pt x="134" y="0"/>
                </a:moveTo>
                <a:cubicBezTo>
                  <a:pt x="128" y="0"/>
                  <a:pt x="123" y="3"/>
                  <a:pt x="121" y="8"/>
                </a:cubicBezTo>
                <a:cubicBezTo>
                  <a:pt x="121" y="12"/>
                  <a:pt x="118" y="14"/>
                  <a:pt x="114" y="16"/>
                </a:cubicBezTo>
                <a:cubicBezTo>
                  <a:pt x="111" y="18"/>
                  <a:pt x="108" y="19"/>
                  <a:pt x="107" y="19"/>
                </a:cubicBezTo>
                <a:cubicBezTo>
                  <a:pt x="106" y="20"/>
                  <a:pt x="106" y="20"/>
                  <a:pt x="106" y="20"/>
                </a:cubicBezTo>
                <a:cubicBezTo>
                  <a:pt x="103" y="20"/>
                  <a:pt x="99" y="15"/>
                  <a:pt x="97" y="10"/>
                </a:cubicBezTo>
                <a:cubicBezTo>
                  <a:pt x="95" y="5"/>
                  <a:pt x="91" y="3"/>
                  <a:pt x="85" y="3"/>
                </a:cubicBezTo>
                <a:cubicBezTo>
                  <a:pt x="83" y="3"/>
                  <a:pt x="81" y="3"/>
                  <a:pt x="79" y="4"/>
                </a:cubicBezTo>
                <a:cubicBezTo>
                  <a:pt x="71" y="6"/>
                  <a:pt x="66" y="13"/>
                  <a:pt x="68" y="19"/>
                </a:cubicBezTo>
                <a:cubicBezTo>
                  <a:pt x="70" y="25"/>
                  <a:pt x="63" y="34"/>
                  <a:pt x="60" y="36"/>
                </a:cubicBezTo>
                <a:cubicBezTo>
                  <a:pt x="60" y="37"/>
                  <a:pt x="58" y="37"/>
                  <a:pt x="57" y="37"/>
                </a:cubicBezTo>
                <a:cubicBezTo>
                  <a:pt x="54" y="37"/>
                  <a:pt x="50" y="35"/>
                  <a:pt x="47" y="32"/>
                </a:cubicBezTo>
                <a:cubicBezTo>
                  <a:pt x="45" y="31"/>
                  <a:pt x="43" y="30"/>
                  <a:pt x="41" y="30"/>
                </a:cubicBezTo>
                <a:cubicBezTo>
                  <a:pt x="37" y="30"/>
                  <a:pt x="32" y="32"/>
                  <a:pt x="29" y="36"/>
                </a:cubicBezTo>
                <a:cubicBezTo>
                  <a:pt x="23" y="42"/>
                  <a:pt x="22" y="51"/>
                  <a:pt x="27" y="55"/>
                </a:cubicBezTo>
                <a:cubicBezTo>
                  <a:pt x="31" y="59"/>
                  <a:pt x="30" y="70"/>
                  <a:pt x="29" y="73"/>
                </a:cubicBezTo>
                <a:cubicBezTo>
                  <a:pt x="28" y="76"/>
                  <a:pt x="24" y="77"/>
                  <a:pt x="20" y="77"/>
                </a:cubicBezTo>
                <a:cubicBezTo>
                  <a:pt x="18" y="77"/>
                  <a:pt x="17" y="77"/>
                  <a:pt x="15" y="77"/>
                </a:cubicBezTo>
                <a:cubicBezTo>
                  <a:pt x="15" y="77"/>
                  <a:pt x="14" y="77"/>
                  <a:pt x="14" y="77"/>
                </a:cubicBezTo>
                <a:cubicBezTo>
                  <a:pt x="8" y="77"/>
                  <a:pt x="3" y="82"/>
                  <a:pt x="1" y="89"/>
                </a:cubicBezTo>
                <a:cubicBezTo>
                  <a:pt x="0" y="98"/>
                  <a:pt x="3" y="105"/>
                  <a:pt x="9" y="107"/>
                </a:cubicBezTo>
                <a:cubicBezTo>
                  <a:pt x="15" y="108"/>
                  <a:pt x="20" y="118"/>
                  <a:pt x="20" y="122"/>
                </a:cubicBezTo>
                <a:cubicBezTo>
                  <a:pt x="20" y="125"/>
                  <a:pt x="16" y="129"/>
                  <a:pt x="10" y="131"/>
                </a:cubicBezTo>
                <a:cubicBezTo>
                  <a:pt x="4" y="133"/>
                  <a:pt x="2" y="141"/>
                  <a:pt x="4" y="149"/>
                </a:cubicBezTo>
                <a:cubicBezTo>
                  <a:pt x="6" y="156"/>
                  <a:pt x="12" y="161"/>
                  <a:pt x="17" y="161"/>
                </a:cubicBezTo>
                <a:cubicBezTo>
                  <a:pt x="18" y="161"/>
                  <a:pt x="19" y="161"/>
                  <a:pt x="19" y="160"/>
                </a:cubicBezTo>
                <a:cubicBezTo>
                  <a:pt x="21" y="160"/>
                  <a:pt x="24" y="159"/>
                  <a:pt x="25" y="159"/>
                </a:cubicBezTo>
                <a:cubicBezTo>
                  <a:pt x="29" y="159"/>
                  <a:pt x="32" y="160"/>
                  <a:pt x="33" y="162"/>
                </a:cubicBezTo>
                <a:cubicBezTo>
                  <a:pt x="35" y="165"/>
                  <a:pt x="37" y="177"/>
                  <a:pt x="33" y="181"/>
                </a:cubicBezTo>
                <a:cubicBezTo>
                  <a:pt x="29" y="186"/>
                  <a:pt x="31" y="194"/>
                  <a:pt x="37" y="199"/>
                </a:cubicBezTo>
                <a:cubicBezTo>
                  <a:pt x="40" y="203"/>
                  <a:pt x="45" y="204"/>
                  <a:pt x="48" y="204"/>
                </a:cubicBezTo>
                <a:cubicBezTo>
                  <a:pt x="51" y="204"/>
                  <a:pt x="54" y="203"/>
                  <a:pt x="55" y="201"/>
                </a:cubicBezTo>
                <a:cubicBezTo>
                  <a:pt x="58" y="199"/>
                  <a:pt x="62" y="198"/>
                  <a:pt x="66" y="198"/>
                </a:cubicBezTo>
                <a:cubicBezTo>
                  <a:pt x="70" y="198"/>
                  <a:pt x="73" y="199"/>
                  <a:pt x="74" y="199"/>
                </a:cubicBezTo>
                <a:cubicBezTo>
                  <a:pt x="77" y="201"/>
                  <a:pt x="79" y="207"/>
                  <a:pt x="77" y="213"/>
                </a:cubicBezTo>
                <a:cubicBezTo>
                  <a:pt x="76" y="219"/>
                  <a:pt x="82" y="225"/>
                  <a:pt x="90" y="227"/>
                </a:cubicBezTo>
                <a:cubicBezTo>
                  <a:pt x="91" y="227"/>
                  <a:pt x="93" y="227"/>
                  <a:pt x="94" y="227"/>
                </a:cubicBezTo>
                <a:cubicBezTo>
                  <a:pt x="101" y="227"/>
                  <a:pt x="106" y="224"/>
                  <a:pt x="107" y="219"/>
                </a:cubicBezTo>
                <a:cubicBezTo>
                  <a:pt x="108" y="216"/>
                  <a:pt x="111" y="213"/>
                  <a:pt x="114" y="211"/>
                </a:cubicBezTo>
                <a:cubicBezTo>
                  <a:pt x="117" y="209"/>
                  <a:pt x="120" y="208"/>
                  <a:pt x="122" y="208"/>
                </a:cubicBezTo>
                <a:cubicBezTo>
                  <a:pt x="122" y="208"/>
                  <a:pt x="122" y="208"/>
                  <a:pt x="122" y="208"/>
                </a:cubicBezTo>
                <a:cubicBezTo>
                  <a:pt x="126" y="208"/>
                  <a:pt x="130" y="212"/>
                  <a:pt x="132" y="218"/>
                </a:cubicBezTo>
                <a:cubicBezTo>
                  <a:pt x="133" y="222"/>
                  <a:pt x="138" y="225"/>
                  <a:pt x="144" y="225"/>
                </a:cubicBezTo>
                <a:cubicBezTo>
                  <a:pt x="146" y="225"/>
                  <a:pt x="148" y="224"/>
                  <a:pt x="150" y="224"/>
                </a:cubicBezTo>
                <a:cubicBezTo>
                  <a:pt x="158" y="221"/>
                  <a:pt x="163" y="214"/>
                  <a:pt x="161" y="209"/>
                </a:cubicBezTo>
                <a:cubicBezTo>
                  <a:pt x="159" y="203"/>
                  <a:pt x="165" y="193"/>
                  <a:pt x="168" y="191"/>
                </a:cubicBezTo>
                <a:cubicBezTo>
                  <a:pt x="169" y="191"/>
                  <a:pt x="170" y="191"/>
                  <a:pt x="171" y="191"/>
                </a:cubicBezTo>
                <a:cubicBezTo>
                  <a:pt x="174" y="191"/>
                  <a:pt x="178" y="192"/>
                  <a:pt x="182" y="195"/>
                </a:cubicBezTo>
                <a:cubicBezTo>
                  <a:pt x="183" y="197"/>
                  <a:pt x="185" y="197"/>
                  <a:pt x="188" y="197"/>
                </a:cubicBezTo>
                <a:cubicBezTo>
                  <a:pt x="192" y="197"/>
                  <a:pt x="196" y="195"/>
                  <a:pt x="200" y="191"/>
                </a:cubicBezTo>
                <a:cubicBezTo>
                  <a:pt x="206" y="185"/>
                  <a:pt x="207" y="177"/>
                  <a:pt x="202" y="173"/>
                </a:cubicBezTo>
                <a:cubicBezTo>
                  <a:pt x="197" y="169"/>
                  <a:pt x="198" y="157"/>
                  <a:pt x="200" y="154"/>
                </a:cubicBezTo>
                <a:cubicBezTo>
                  <a:pt x="201" y="152"/>
                  <a:pt x="205" y="150"/>
                  <a:pt x="209" y="150"/>
                </a:cubicBezTo>
                <a:cubicBezTo>
                  <a:pt x="210" y="150"/>
                  <a:pt x="212" y="150"/>
                  <a:pt x="213" y="151"/>
                </a:cubicBezTo>
                <a:cubicBezTo>
                  <a:pt x="214" y="151"/>
                  <a:pt x="214" y="151"/>
                  <a:pt x="215" y="151"/>
                </a:cubicBezTo>
                <a:cubicBezTo>
                  <a:pt x="220" y="151"/>
                  <a:pt x="226" y="146"/>
                  <a:pt x="227" y="138"/>
                </a:cubicBezTo>
                <a:cubicBezTo>
                  <a:pt x="229" y="130"/>
                  <a:pt x="226" y="122"/>
                  <a:pt x="220" y="121"/>
                </a:cubicBezTo>
                <a:cubicBezTo>
                  <a:pt x="214" y="120"/>
                  <a:pt x="209" y="109"/>
                  <a:pt x="209" y="106"/>
                </a:cubicBezTo>
                <a:cubicBezTo>
                  <a:pt x="208" y="102"/>
                  <a:pt x="213" y="98"/>
                  <a:pt x="218" y="96"/>
                </a:cubicBezTo>
                <a:cubicBezTo>
                  <a:pt x="224" y="94"/>
                  <a:pt x="227" y="86"/>
                  <a:pt x="224" y="78"/>
                </a:cubicBezTo>
                <a:cubicBezTo>
                  <a:pt x="222" y="72"/>
                  <a:pt x="217" y="67"/>
                  <a:pt x="212" y="67"/>
                </a:cubicBezTo>
                <a:cubicBezTo>
                  <a:pt x="211" y="67"/>
                  <a:pt x="210" y="67"/>
                  <a:pt x="209" y="67"/>
                </a:cubicBezTo>
                <a:cubicBezTo>
                  <a:pt x="208" y="67"/>
                  <a:pt x="208" y="68"/>
                  <a:pt x="207" y="68"/>
                </a:cubicBezTo>
                <a:cubicBezTo>
                  <a:pt x="201" y="68"/>
                  <a:pt x="194" y="62"/>
                  <a:pt x="192" y="60"/>
                </a:cubicBezTo>
                <a:cubicBezTo>
                  <a:pt x="190" y="57"/>
                  <a:pt x="192" y="51"/>
                  <a:pt x="196" y="46"/>
                </a:cubicBezTo>
                <a:cubicBezTo>
                  <a:pt x="200" y="42"/>
                  <a:pt x="198" y="34"/>
                  <a:pt x="192" y="28"/>
                </a:cubicBezTo>
                <a:cubicBezTo>
                  <a:pt x="188" y="25"/>
                  <a:pt x="184" y="23"/>
                  <a:pt x="180" y="23"/>
                </a:cubicBezTo>
                <a:cubicBezTo>
                  <a:pt x="178" y="23"/>
                  <a:pt x="175" y="24"/>
                  <a:pt x="173" y="26"/>
                </a:cubicBezTo>
                <a:cubicBezTo>
                  <a:pt x="171" y="29"/>
                  <a:pt x="167" y="29"/>
                  <a:pt x="162" y="29"/>
                </a:cubicBezTo>
                <a:cubicBezTo>
                  <a:pt x="159" y="29"/>
                  <a:pt x="156" y="29"/>
                  <a:pt x="155" y="28"/>
                </a:cubicBezTo>
                <a:cubicBezTo>
                  <a:pt x="151" y="27"/>
                  <a:pt x="150" y="21"/>
                  <a:pt x="151" y="15"/>
                </a:cubicBezTo>
                <a:cubicBezTo>
                  <a:pt x="153" y="9"/>
                  <a:pt x="147" y="3"/>
                  <a:pt x="139" y="1"/>
                </a:cubicBezTo>
                <a:cubicBezTo>
                  <a:pt x="137" y="0"/>
                  <a:pt x="136" y="0"/>
                  <a:pt x="1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0"/>
          <p:cNvSpPr>
            <a:spLocks noEditPoints="1"/>
          </p:cNvSpPr>
          <p:nvPr/>
        </p:nvSpPr>
        <p:spPr bwMode="auto">
          <a:xfrm>
            <a:off x="4541158" y="3089501"/>
            <a:ext cx="378889" cy="376233"/>
          </a:xfrm>
          <a:custGeom>
            <a:avLst/>
            <a:gdLst>
              <a:gd name="T0" fmla="*/ 52 w 229"/>
              <a:gd name="T1" fmla="*/ 134 h 227"/>
              <a:gd name="T2" fmla="*/ 115 w 229"/>
              <a:gd name="T3" fmla="*/ 47 h 227"/>
              <a:gd name="T4" fmla="*/ 178 w 229"/>
              <a:gd name="T5" fmla="*/ 93 h 227"/>
              <a:gd name="T6" fmla="*/ 115 w 229"/>
              <a:gd name="T7" fmla="*/ 180 h 227"/>
              <a:gd name="T8" fmla="*/ 122 w 229"/>
              <a:gd name="T9" fmla="*/ 8 h 227"/>
              <a:gd name="T10" fmla="*/ 107 w 229"/>
              <a:gd name="T11" fmla="*/ 20 h 227"/>
              <a:gd name="T12" fmla="*/ 97 w 229"/>
              <a:gd name="T13" fmla="*/ 10 h 227"/>
              <a:gd name="T14" fmla="*/ 79 w 229"/>
              <a:gd name="T15" fmla="*/ 4 h 227"/>
              <a:gd name="T16" fmla="*/ 61 w 229"/>
              <a:gd name="T17" fmla="*/ 36 h 227"/>
              <a:gd name="T18" fmla="*/ 47 w 229"/>
              <a:gd name="T19" fmla="*/ 32 h 227"/>
              <a:gd name="T20" fmla="*/ 29 w 229"/>
              <a:gd name="T21" fmla="*/ 36 h 227"/>
              <a:gd name="T22" fmla="*/ 29 w 229"/>
              <a:gd name="T23" fmla="*/ 73 h 227"/>
              <a:gd name="T24" fmla="*/ 16 w 229"/>
              <a:gd name="T25" fmla="*/ 77 h 227"/>
              <a:gd name="T26" fmla="*/ 2 w 229"/>
              <a:gd name="T27" fmla="*/ 89 h 227"/>
              <a:gd name="T28" fmla="*/ 20 w 229"/>
              <a:gd name="T29" fmla="*/ 122 h 227"/>
              <a:gd name="T30" fmla="*/ 5 w 229"/>
              <a:gd name="T31" fmla="*/ 149 h 227"/>
              <a:gd name="T32" fmla="*/ 20 w 229"/>
              <a:gd name="T33" fmla="*/ 160 h 227"/>
              <a:gd name="T34" fmla="*/ 34 w 229"/>
              <a:gd name="T35" fmla="*/ 162 h 227"/>
              <a:gd name="T36" fmla="*/ 37 w 229"/>
              <a:gd name="T37" fmla="*/ 199 h 227"/>
              <a:gd name="T38" fmla="*/ 56 w 229"/>
              <a:gd name="T39" fmla="*/ 202 h 227"/>
              <a:gd name="T40" fmla="*/ 74 w 229"/>
              <a:gd name="T41" fmla="*/ 199 h 227"/>
              <a:gd name="T42" fmla="*/ 90 w 229"/>
              <a:gd name="T43" fmla="*/ 227 h 227"/>
              <a:gd name="T44" fmla="*/ 108 w 229"/>
              <a:gd name="T45" fmla="*/ 219 h 227"/>
              <a:gd name="T46" fmla="*/ 122 w 229"/>
              <a:gd name="T47" fmla="*/ 208 h 227"/>
              <a:gd name="T48" fmla="*/ 132 w 229"/>
              <a:gd name="T49" fmla="*/ 218 h 227"/>
              <a:gd name="T50" fmla="*/ 150 w 229"/>
              <a:gd name="T51" fmla="*/ 224 h 227"/>
              <a:gd name="T52" fmla="*/ 169 w 229"/>
              <a:gd name="T53" fmla="*/ 191 h 227"/>
              <a:gd name="T54" fmla="*/ 182 w 229"/>
              <a:gd name="T55" fmla="*/ 195 h 227"/>
              <a:gd name="T56" fmla="*/ 200 w 229"/>
              <a:gd name="T57" fmla="*/ 191 h 227"/>
              <a:gd name="T58" fmla="*/ 200 w 229"/>
              <a:gd name="T59" fmla="*/ 154 h 227"/>
              <a:gd name="T60" fmla="*/ 214 w 229"/>
              <a:gd name="T61" fmla="*/ 151 h 227"/>
              <a:gd name="T62" fmla="*/ 228 w 229"/>
              <a:gd name="T63" fmla="*/ 138 h 227"/>
              <a:gd name="T64" fmla="*/ 209 w 229"/>
              <a:gd name="T65" fmla="*/ 106 h 227"/>
              <a:gd name="T66" fmla="*/ 225 w 229"/>
              <a:gd name="T67" fmla="*/ 78 h 227"/>
              <a:gd name="T68" fmla="*/ 210 w 229"/>
              <a:gd name="T69" fmla="*/ 67 h 227"/>
              <a:gd name="T70" fmla="*/ 192 w 229"/>
              <a:gd name="T71" fmla="*/ 60 h 227"/>
              <a:gd name="T72" fmla="*/ 192 w 229"/>
              <a:gd name="T73" fmla="*/ 28 h 227"/>
              <a:gd name="T74" fmla="*/ 174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5" y="180"/>
                </a:moveTo>
                <a:cubicBezTo>
                  <a:pt x="87" y="180"/>
                  <a:pt x="61" y="162"/>
                  <a:pt x="52" y="134"/>
                </a:cubicBezTo>
                <a:cubicBezTo>
                  <a:pt x="40" y="99"/>
                  <a:pt x="59" y="62"/>
                  <a:pt x="94" y="51"/>
                </a:cubicBezTo>
                <a:cubicBezTo>
                  <a:pt x="101" y="48"/>
                  <a:pt x="108" y="47"/>
                  <a:pt x="115" y="47"/>
                </a:cubicBezTo>
                <a:cubicBezTo>
                  <a:pt x="115" y="47"/>
                  <a:pt x="115" y="47"/>
                  <a:pt x="115" y="47"/>
                </a:cubicBezTo>
                <a:cubicBezTo>
                  <a:pt x="143" y="47"/>
                  <a:pt x="169" y="65"/>
                  <a:pt x="178" y="93"/>
                </a:cubicBezTo>
                <a:cubicBezTo>
                  <a:pt x="189" y="128"/>
                  <a:pt x="170" y="166"/>
                  <a:pt x="135" y="177"/>
                </a:cubicBezTo>
                <a:cubicBezTo>
                  <a:pt x="128" y="179"/>
                  <a:pt x="121" y="180"/>
                  <a:pt x="115" y="180"/>
                </a:cubicBezTo>
                <a:moveTo>
                  <a:pt x="135" y="0"/>
                </a:moveTo>
                <a:cubicBezTo>
                  <a:pt x="128" y="0"/>
                  <a:pt x="123" y="4"/>
                  <a:pt x="122" y="8"/>
                </a:cubicBezTo>
                <a:cubicBezTo>
                  <a:pt x="121" y="12"/>
                  <a:pt x="118" y="14"/>
                  <a:pt x="115" y="16"/>
                </a:cubicBezTo>
                <a:cubicBezTo>
                  <a:pt x="112" y="18"/>
                  <a:pt x="109" y="19"/>
                  <a:pt x="107" y="20"/>
                </a:cubicBezTo>
                <a:cubicBezTo>
                  <a:pt x="107" y="20"/>
                  <a:pt x="107" y="20"/>
                  <a:pt x="107" y="20"/>
                </a:cubicBezTo>
                <a:cubicBezTo>
                  <a:pt x="103" y="20"/>
                  <a:pt x="99" y="15"/>
                  <a:pt x="97" y="10"/>
                </a:cubicBezTo>
                <a:cubicBezTo>
                  <a:pt x="96" y="5"/>
                  <a:pt x="91" y="3"/>
                  <a:pt x="85" y="3"/>
                </a:cubicBezTo>
                <a:cubicBezTo>
                  <a:pt x="83" y="3"/>
                  <a:pt x="81" y="3"/>
                  <a:pt x="79" y="4"/>
                </a:cubicBezTo>
                <a:cubicBezTo>
                  <a:pt x="71" y="6"/>
                  <a:pt x="66" y="13"/>
                  <a:pt x="68" y="19"/>
                </a:cubicBezTo>
                <a:cubicBezTo>
                  <a:pt x="70" y="25"/>
                  <a:pt x="64" y="34"/>
                  <a:pt x="61" y="36"/>
                </a:cubicBezTo>
                <a:cubicBezTo>
                  <a:pt x="60" y="37"/>
                  <a:pt x="59" y="37"/>
                  <a:pt x="58" y="37"/>
                </a:cubicBezTo>
                <a:cubicBezTo>
                  <a:pt x="55" y="37"/>
                  <a:pt x="51" y="35"/>
                  <a:pt x="47" y="32"/>
                </a:cubicBezTo>
                <a:cubicBezTo>
                  <a:pt x="46" y="31"/>
                  <a:pt x="44" y="30"/>
                  <a:pt x="41" y="30"/>
                </a:cubicBezTo>
                <a:cubicBezTo>
                  <a:pt x="37" y="30"/>
                  <a:pt x="33" y="32"/>
                  <a:pt x="29" y="36"/>
                </a:cubicBezTo>
                <a:cubicBezTo>
                  <a:pt x="23" y="42"/>
                  <a:pt x="22" y="51"/>
                  <a:pt x="27" y="55"/>
                </a:cubicBezTo>
                <a:cubicBezTo>
                  <a:pt x="32" y="59"/>
                  <a:pt x="31" y="70"/>
                  <a:pt x="29" y="73"/>
                </a:cubicBezTo>
                <a:cubicBezTo>
                  <a:pt x="28" y="76"/>
                  <a:pt x="24" y="77"/>
                  <a:pt x="20" y="77"/>
                </a:cubicBezTo>
                <a:cubicBezTo>
                  <a:pt x="19" y="77"/>
                  <a:pt x="17" y="77"/>
                  <a:pt x="16" y="77"/>
                </a:cubicBezTo>
                <a:cubicBezTo>
                  <a:pt x="15" y="77"/>
                  <a:pt x="15" y="77"/>
                  <a:pt x="14" y="77"/>
                </a:cubicBezTo>
                <a:cubicBezTo>
                  <a:pt x="9" y="77"/>
                  <a:pt x="3" y="82"/>
                  <a:pt x="2" y="89"/>
                </a:cubicBezTo>
                <a:cubicBezTo>
                  <a:pt x="0" y="98"/>
                  <a:pt x="3" y="105"/>
                  <a:pt x="9" y="107"/>
                </a:cubicBezTo>
                <a:cubicBezTo>
                  <a:pt x="15" y="108"/>
                  <a:pt x="20" y="118"/>
                  <a:pt x="20" y="122"/>
                </a:cubicBezTo>
                <a:cubicBezTo>
                  <a:pt x="21" y="125"/>
                  <a:pt x="16" y="129"/>
                  <a:pt x="11" y="131"/>
                </a:cubicBezTo>
                <a:cubicBezTo>
                  <a:pt x="5" y="133"/>
                  <a:pt x="2" y="141"/>
                  <a:pt x="5" y="149"/>
                </a:cubicBezTo>
                <a:cubicBezTo>
                  <a:pt x="7" y="156"/>
                  <a:pt x="12" y="161"/>
                  <a:pt x="17" y="161"/>
                </a:cubicBezTo>
                <a:cubicBezTo>
                  <a:pt x="18" y="161"/>
                  <a:pt x="19" y="161"/>
                  <a:pt x="20" y="160"/>
                </a:cubicBezTo>
                <a:cubicBezTo>
                  <a:pt x="22" y="160"/>
                  <a:pt x="24" y="159"/>
                  <a:pt x="26" y="159"/>
                </a:cubicBezTo>
                <a:cubicBezTo>
                  <a:pt x="29" y="159"/>
                  <a:pt x="32" y="160"/>
                  <a:pt x="34" y="162"/>
                </a:cubicBezTo>
                <a:cubicBezTo>
                  <a:pt x="35" y="165"/>
                  <a:pt x="37" y="177"/>
                  <a:pt x="33" y="181"/>
                </a:cubicBezTo>
                <a:cubicBezTo>
                  <a:pt x="29" y="186"/>
                  <a:pt x="31" y="194"/>
                  <a:pt x="37" y="199"/>
                </a:cubicBezTo>
                <a:cubicBezTo>
                  <a:pt x="41" y="203"/>
                  <a:pt x="45" y="204"/>
                  <a:pt x="49" y="204"/>
                </a:cubicBezTo>
                <a:cubicBezTo>
                  <a:pt x="52" y="204"/>
                  <a:pt x="54" y="203"/>
                  <a:pt x="56" y="202"/>
                </a:cubicBezTo>
                <a:cubicBezTo>
                  <a:pt x="58" y="199"/>
                  <a:pt x="63" y="198"/>
                  <a:pt x="67" y="198"/>
                </a:cubicBezTo>
                <a:cubicBezTo>
                  <a:pt x="70" y="198"/>
                  <a:pt x="73" y="199"/>
                  <a:pt x="74" y="199"/>
                </a:cubicBezTo>
                <a:cubicBezTo>
                  <a:pt x="78" y="201"/>
                  <a:pt x="79" y="207"/>
                  <a:pt x="78" y="213"/>
                </a:cubicBezTo>
                <a:cubicBezTo>
                  <a:pt x="77" y="219"/>
                  <a:pt x="82" y="225"/>
                  <a:pt x="90" y="227"/>
                </a:cubicBezTo>
                <a:cubicBezTo>
                  <a:pt x="92" y="227"/>
                  <a:pt x="93" y="227"/>
                  <a:pt x="95" y="227"/>
                </a:cubicBezTo>
                <a:cubicBezTo>
                  <a:pt x="101" y="227"/>
                  <a:pt x="106" y="224"/>
                  <a:pt x="108" y="219"/>
                </a:cubicBezTo>
                <a:cubicBezTo>
                  <a:pt x="108" y="216"/>
                  <a:pt x="111" y="213"/>
                  <a:pt x="115" y="211"/>
                </a:cubicBezTo>
                <a:cubicBezTo>
                  <a:pt x="118" y="209"/>
                  <a:pt x="121" y="208"/>
                  <a:pt x="122" y="208"/>
                </a:cubicBezTo>
                <a:cubicBezTo>
                  <a:pt x="123" y="208"/>
                  <a:pt x="123" y="208"/>
                  <a:pt x="123" y="208"/>
                </a:cubicBezTo>
                <a:cubicBezTo>
                  <a:pt x="126" y="208"/>
                  <a:pt x="130" y="212"/>
                  <a:pt x="132" y="218"/>
                </a:cubicBezTo>
                <a:cubicBezTo>
                  <a:pt x="134" y="222"/>
                  <a:pt x="138" y="225"/>
                  <a:pt x="144" y="225"/>
                </a:cubicBezTo>
                <a:cubicBezTo>
                  <a:pt x="146" y="225"/>
                  <a:pt x="148" y="225"/>
                  <a:pt x="150" y="224"/>
                </a:cubicBezTo>
                <a:cubicBezTo>
                  <a:pt x="158" y="221"/>
                  <a:pt x="163" y="214"/>
                  <a:pt x="161" y="209"/>
                </a:cubicBezTo>
                <a:cubicBezTo>
                  <a:pt x="159" y="203"/>
                  <a:pt x="166" y="194"/>
                  <a:pt x="169" y="191"/>
                </a:cubicBezTo>
                <a:cubicBezTo>
                  <a:pt x="169" y="191"/>
                  <a:pt x="171" y="191"/>
                  <a:pt x="172" y="191"/>
                </a:cubicBezTo>
                <a:cubicBezTo>
                  <a:pt x="175" y="191"/>
                  <a:pt x="179" y="192"/>
                  <a:pt x="182" y="195"/>
                </a:cubicBezTo>
                <a:cubicBezTo>
                  <a:pt x="184" y="197"/>
                  <a:pt x="186" y="197"/>
                  <a:pt x="188" y="197"/>
                </a:cubicBezTo>
                <a:cubicBezTo>
                  <a:pt x="192" y="197"/>
                  <a:pt x="197" y="195"/>
                  <a:pt x="200" y="191"/>
                </a:cubicBezTo>
                <a:cubicBezTo>
                  <a:pt x="206" y="185"/>
                  <a:pt x="207" y="177"/>
                  <a:pt x="202" y="173"/>
                </a:cubicBezTo>
                <a:cubicBezTo>
                  <a:pt x="198" y="169"/>
                  <a:pt x="199" y="157"/>
                  <a:pt x="200" y="154"/>
                </a:cubicBezTo>
                <a:cubicBezTo>
                  <a:pt x="201" y="152"/>
                  <a:pt x="205" y="150"/>
                  <a:pt x="209" y="150"/>
                </a:cubicBezTo>
                <a:cubicBezTo>
                  <a:pt x="211" y="150"/>
                  <a:pt x="212" y="150"/>
                  <a:pt x="214" y="151"/>
                </a:cubicBezTo>
                <a:cubicBezTo>
                  <a:pt x="214" y="151"/>
                  <a:pt x="215" y="151"/>
                  <a:pt x="215" y="151"/>
                </a:cubicBezTo>
                <a:cubicBezTo>
                  <a:pt x="221" y="151"/>
                  <a:pt x="226" y="146"/>
                  <a:pt x="228" y="138"/>
                </a:cubicBezTo>
                <a:cubicBezTo>
                  <a:pt x="229" y="130"/>
                  <a:pt x="226" y="122"/>
                  <a:pt x="220" y="121"/>
                </a:cubicBezTo>
                <a:cubicBezTo>
                  <a:pt x="214" y="120"/>
                  <a:pt x="209" y="110"/>
                  <a:pt x="209" y="106"/>
                </a:cubicBezTo>
                <a:cubicBezTo>
                  <a:pt x="209" y="103"/>
                  <a:pt x="213" y="98"/>
                  <a:pt x="219" y="96"/>
                </a:cubicBezTo>
                <a:cubicBezTo>
                  <a:pt x="225" y="94"/>
                  <a:pt x="227" y="86"/>
                  <a:pt x="225" y="78"/>
                </a:cubicBezTo>
                <a:cubicBezTo>
                  <a:pt x="223" y="72"/>
                  <a:pt x="217" y="67"/>
                  <a:pt x="212" y="67"/>
                </a:cubicBezTo>
                <a:cubicBezTo>
                  <a:pt x="211" y="67"/>
                  <a:pt x="210" y="67"/>
                  <a:pt x="210" y="67"/>
                </a:cubicBezTo>
                <a:cubicBezTo>
                  <a:pt x="209" y="68"/>
                  <a:pt x="208" y="68"/>
                  <a:pt x="207" y="68"/>
                </a:cubicBezTo>
                <a:cubicBezTo>
                  <a:pt x="202" y="68"/>
                  <a:pt x="194" y="62"/>
                  <a:pt x="192" y="60"/>
                </a:cubicBezTo>
                <a:cubicBezTo>
                  <a:pt x="190" y="57"/>
                  <a:pt x="192" y="51"/>
                  <a:pt x="196" y="47"/>
                </a:cubicBezTo>
                <a:cubicBezTo>
                  <a:pt x="200" y="42"/>
                  <a:pt x="198" y="34"/>
                  <a:pt x="192" y="28"/>
                </a:cubicBezTo>
                <a:cubicBezTo>
                  <a:pt x="189" y="25"/>
                  <a:pt x="184" y="23"/>
                  <a:pt x="181" y="23"/>
                </a:cubicBezTo>
                <a:cubicBezTo>
                  <a:pt x="178" y="23"/>
                  <a:pt x="175" y="24"/>
                  <a:pt x="174" y="26"/>
                </a:cubicBezTo>
                <a:cubicBezTo>
                  <a:pt x="171" y="29"/>
                  <a:pt x="167" y="29"/>
                  <a:pt x="163" y="29"/>
                </a:cubicBezTo>
                <a:cubicBezTo>
                  <a:pt x="160" y="29"/>
                  <a:pt x="156" y="29"/>
                  <a:pt x="155" y="28"/>
                </a:cubicBezTo>
                <a:cubicBezTo>
                  <a:pt x="152" y="27"/>
                  <a:pt x="150" y="21"/>
                  <a:pt x="152" y="15"/>
                </a:cubicBezTo>
                <a:cubicBezTo>
                  <a:pt x="153" y="9"/>
                  <a:pt x="147" y="3"/>
                  <a:pt x="139" y="1"/>
                </a:cubicBezTo>
                <a:cubicBezTo>
                  <a:pt x="138" y="0"/>
                  <a:pt x="136" y="0"/>
                  <a:pt x="1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1"/>
          <p:cNvSpPr>
            <a:spLocks noEditPoints="1"/>
          </p:cNvSpPr>
          <p:nvPr/>
        </p:nvSpPr>
        <p:spPr bwMode="auto">
          <a:xfrm>
            <a:off x="2972488" y="4212003"/>
            <a:ext cx="231937" cy="239019"/>
          </a:xfrm>
          <a:custGeom>
            <a:avLst/>
            <a:gdLst>
              <a:gd name="T0" fmla="*/ 31 w 140"/>
              <a:gd name="T1" fmla="*/ 85 h 144"/>
              <a:gd name="T2" fmla="*/ 70 w 140"/>
              <a:gd name="T3" fmla="*/ 30 h 144"/>
              <a:gd name="T4" fmla="*/ 82 w 140"/>
              <a:gd name="T5" fmla="*/ 112 h 144"/>
              <a:gd name="T6" fmla="*/ 82 w 140"/>
              <a:gd name="T7" fmla="*/ 0 h 144"/>
              <a:gd name="T8" fmla="*/ 70 w 140"/>
              <a:gd name="T9" fmla="*/ 10 h 144"/>
              <a:gd name="T10" fmla="*/ 65 w 140"/>
              <a:gd name="T11" fmla="*/ 12 h 144"/>
              <a:gd name="T12" fmla="*/ 52 w 140"/>
              <a:gd name="T13" fmla="*/ 1 h 144"/>
              <a:gd name="T14" fmla="*/ 42 w 140"/>
              <a:gd name="T15" fmla="*/ 11 h 144"/>
              <a:gd name="T16" fmla="*/ 35 w 140"/>
              <a:gd name="T17" fmla="*/ 23 h 144"/>
              <a:gd name="T18" fmla="*/ 25 w 140"/>
              <a:gd name="T19" fmla="*/ 19 h 144"/>
              <a:gd name="T20" fmla="*/ 16 w 140"/>
              <a:gd name="T21" fmla="*/ 34 h 144"/>
              <a:gd name="T22" fmla="*/ 12 w 140"/>
              <a:gd name="T23" fmla="*/ 49 h 144"/>
              <a:gd name="T24" fmla="*/ 8 w 140"/>
              <a:gd name="T25" fmla="*/ 48 h 144"/>
              <a:gd name="T26" fmla="*/ 6 w 140"/>
              <a:gd name="T27" fmla="*/ 67 h 144"/>
              <a:gd name="T28" fmla="*/ 6 w 140"/>
              <a:gd name="T29" fmla="*/ 83 h 144"/>
              <a:gd name="T30" fmla="*/ 10 w 140"/>
              <a:gd name="T31" fmla="*/ 102 h 144"/>
              <a:gd name="T32" fmla="*/ 16 w 140"/>
              <a:gd name="T33" fmla="*/ 101 h 144"/>
              <a:gd name="T34" fmla="*/ 20 w 140"/>
              <a:gd name="T35" fmla="*/ 115 h 144"/>
              <a:gd name="T36" fmla="*/ 30 w 140"/>
              <a:gd name="T37" fmla="*/ 130 h 144"/>
              <a:gd name="T38" fmla="*/ 41 w 140"/>
              <a:gd name="T39" fmla="*/ 126 h 144"/>
              <a:gd name="T40" fmla="*/ 47 w 140"/>
              <a:gd name="T41" fmla="*/ 135 h 144"/>
              <a:gd name="T42" fmla="*/ 58 w 140"/>
              <a:gd name="T43" fmla="*/ 144 h 144"/>
              <a:gd name="T44" fmla="*/ 70 w 140"/>
              <a:gd name="T45" fmla="*/ 134 h 144"/>
              <a:gd name="T46" fmla="*/ 75 w 140"/>
              <a:gd name="T47" fmla="*/ 132 h 144"/>
              <a:gd name="T48" fmla="*/ 88 w 140"/>
              <a:gd name="T49" fmla="*/ 143 h 144"/>
              <a:gd name="T50" fmla="*/ 98 w 140"/>
              <a:gd name="T51" fmla="*/ 132 h 144"/>
              <a:gd name="T52" fmla="*/ 105 w 140"/>
              <a:gd name="T53" fmla="*/ 121 h 144"/>
              <a:gd name="T54" fmla="*/ 115 w 140"/>
              <a:gd name="T55" fmla="*/ 125 h 144"/>
              <a:gd name="T56" fmla="*/ 123 w 140"/>
              <a:gd name="T57" fmla="*/ 109 h 144"/>
              <a:gd name="T58" fmla="*/ 128 w 140"/>
              <a:gd name="T59" fmla="*/ 95 h 144"/>
              <a:gd name="T60" fmla="*/ 131 w 140"/>
              <a:gd name="T61" fmla="*/ 95 h 144"/>
              <a:gd name="T62" fmla="*/ 134 w 140"/>
              <a:gd name="T63" fmla="*/ 76 h 144"/>
              <a:gd name="T64" fmla="*/ 134 w 140"/>
              <a:gd name="T65" fmla="*/ 61 h 144"/>
              <a:gd name="T66" fmla="*/ 129 w 140"/>
              <a:gd name="T67" fmla="*/ 42 h 144"/>
              <a:gd name="T68" fmla="*/ 126 w 140"/>
              <a:gd name="T69" fmla="*/ 42 h 144"/>
              <a:gd name="T70" fmla="*/ 120 w 140"/>
              <a:gd name="T71" fmla="*/ 29 h 144"/>
              <a:gd name="T72" fmla="*/ 110 w 140"/>
              <a:gd name="T73" fmla="*/ 14 h 144"/>
              <a:gd name="T74" fmla="*/ 99 w 140"/>
              <a:gd name="T75" fmla="*/ 18 h 144"/>
              <a:gd name="T76" fmla="*/ 92 w 140"/>
              <a:gd name="T77" fmla="*/ 9 h 144"/>
              <a:gd name="T78" fmla="*/ 82 w 140"/>
              <a:gd name="T7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44">
                <a:moveTo>
                  <a:pt x="70" y="114"/>
                </a:moveTo>
                <a:cubicBezTo>
                  <a:pt x="53" y="114"/>
                  <a:pt x="37" y="103"/>
                  <a:pt x="31" y="85"/>
                </a:cubicBezTo>
                <a:cubicBezTo>
                  <a:pt x="24" y="63"/>
                  <a:pt x="36" y="39"/>
                  <a:pt x="57" y="32"/>
                </a:cubicBezTo>
                <a:cubicBezTo>
                  <a:pt x="62" y="30"/>
                  <a:pt x="66" y="30"/>
                  <a:pt x="70" y="30"/>
                </a:cubicBezTo>
                <a:cubicBezTo>
                  <a:pt x="87" y="30"/>
                  <a:pt x="103" y="41"/>
                  <a:pt x="108" y="59"/>
                </a:cubicBezTo>
                <a:cubicBezTo>
                  <a:pt x="115" y="81"/>
                  <a:pt x="104" y="105"/>
                  <a:pt x="82" y="112"/>
                </a:cubicBezTo>
                <a:cubicBezTo>
                  <a:pt x="78" y="113"/>
                  <a:pt x="74" y="114"/>
                  <a:pt x="70" y="114"/>
                </a:cubicBezTo>
                <a:moveTo>
                  <a:pt x="82" y="0"/>
                </a:moveTo>
                <a:cubicBezTo>
                  <a:pt x="78" y="0"/>
                  <a:pt x="75" y="2"/>
                  <a:pt x="74" y="5"/>
                </a:cubicBezTo>
                <a:cubicBezTo>
                  <a:pt x="74" y="7"/>
                  <a:pt x="72" y="9"/>
                  <a:pt x="70" y="10"/>
                </a:cubicBezTo>
                <a:cubicBezTo>
                  <a:pt x="68" y="11"/>
                  <a:pt x="66" y="12"/>
                  <a:pt x="65" y="12"/>
                </a:cubicBezTo>
                <a:cubicBezTo>
                  <a:pt x="65" y="12"/>
                  <a:pt x="65" y="12"/>
                  <a:pt x="65" y="12"/>
                </a:cubicBezTo>
                <a:cubicBezTo>
                  <a:pt x="63" y="12"/>
                  <a:pt x="60" y="9"/>
                  <a:pt x="59" y="6"/>
                </a:cubicBezTo>
                <a:cubicBezTo>
                  <a:pt x="58" y="3"/>
                  <a:pt x="55" y="1"/>
                  <a:pt x="52" y="1"/>
                </a:cubicBezTo>
                <a:cubicBezTo>
                  <a:pt x="51" y="1"/>
                  <a:pt x="50" y="1"/>
                  <a:pt x="48" y="2"/>
                </a:cubicBezTo>
                <a:cubicBezTo>
                  <a:pt x="43" y="3"/>
                  <a:pt x="40" y="8"/>
                  <a:pt x="42" y="11"/>
                </a:cubicBezTo>
                <a:cubicBezTo>
                  <a:pt x="43" y="15"/>
                  <a:pt x="39" y="21"/>
                  <a:pt x="37" y="22"/>
                </a:cubicBezTo>
                <a:cubicBezTo>
                  <a:pt x="36" y="23"/>
                  <a:pt x="36" y="23"/>
                  <a:pt x="35" y="23"/>
                </a:cubicBezTo>
                <a:cubicBezTo>
                  <a:pt x="33" y="23"/>
                  <a:pt x="31" y="22"/>
                  <a:pt x="29" y="20"/>
                </a:cubicBezTo>
                <a:cubicBezTo>
                  <a:pt x="28" y="19"/>
                  <a:pt x="27" y="19"/>
                  <a:pt x="25" y="19"/>
                </a:cubicBezTo>
                <a:cubicBezTo>
                  <a:pt x="23" y="19"/>
                  <a:pt x="20" y="20"/>
                  <a:pt x="18" y="22"/>
                </a:cubicBezTo>
                <a:cubicBezTo>
                  <a:pt x="14" y="26"/>
                  <a:pt x="14" y="32"/>
                  <a:pt x="16" y="34"/>
                </a:cubicBezTo>
                <a:cubicBezTo>
                  <a:pt x="19" y="37"/>
                  <a:pt x="19" y="44"/>
                  <a:pt x="18" y="46"/>
                </a:cubicBezTo>
                <a:cubicBezTo>
                  <a:pt x="17" y="48"/>
                  <a:pt x="15" y="49"/>
                  <a:pt x="12" y="49"/>
                </a:cubicBezTo>
                <a:cubicBezTo>
                  <a:pt x="11" y="49"/>
                  <a:pt x="10" y="49"/>
                  <a:pt x="9" y="48"/>
                </a:cubicBezTo>
                <a:cubicBezTo>
                  <a:pt x="9" y="48"/>
                  <a:pt x="9" y="48"/>
                  <a:pt x="8" y="48"/>
                </a:cubicBezTo>
                <a:cubicBezTo>
                  <a:pt x="5" y="48"/>
                  <a:pt x="2" y="52"/>
                  <a:pt x="1" y="56"/>
                </a:cubicBezTo>
                <a:cubicBezTo>
                  <a:pt x="0" y="62"/>
                  <a:pt x="2" y="66"/>
                  <a:pt x="6" y="67"/>
                </a:cubicBezTo>
                <a:cubicBezTo>
                  <a:pt x="9" y="68"/>
                  <a:pt x="12" y="75"/>
                  <a:pt x="12" y="77"/>
                </a:cubicBezTo>
                <a:cubicBezTo>
                  <a:pt x="13" y="79"/>
                  <a:pt x="10" y="82"/>
                  <a:pt x="6" y="83"/>
                </a:cubicBezTo>
                <a:cubicBezTo>
                  <a:pt x="3" y="84"/>
                  <a:pt x="1" y="89"/>
                  <a:pt x="3" y="94"/>
                </a:cubicBezTo>
                <a:cubicBezTo>
                  <a:pt x="4" y="99"/>
                  <a:pt x="7" y="102"/>
                  <a:pt x="10" y="102"/>
                </a:cubicBezTo>
                <a:cubicBezTo>
                  <a:pt x="11" y="102"/>
                  <a:pt x="11" y="102"/>
                  <a:pt x="12" y="101"/>
                </a:cubicBezTo>
                <a:cubicBezTo>
                  <a:pt x="13" y="101"/>
                  <a:pt x="14" y="101"/>
                  <a:pt x="16" y="101"/>
                </a:cubicBezTo>
                <a:cubicBezTo>
                  <a:pt x="18" y="101"/>
                  <a:pt x="20" y="102"/>
                  <a:pt x="20" y="103"/>
                </a:cubicBezTo>
                <a:cubicBezTo>
                  <a:pt x="21" y="105"/>
                  <a:pt x="23" y="112"/>
                  <a:pt x="20" y="115"/>
                </a:cubicBezTo>
                <a:cubicBezTo>
                  <a:pt x="18" y="118"/>
                  <a:pt x="19" y="123"/>
                  <a:pt x="23" y="126"/>
                </a:cubicBezTo>
                <a:cubicBezTo>
                  <a:pt x="25" y="128"/>
                  <a:pt x="27" y="130"/>
                  <a:pt x="30" y="130"/>
                </a:cubicBezTo>
                <a:cubicBezTo>
                  <a:pt x="31" y="130"/>
                  <a:pt x="33" y="129"/>
                  <a:pt x="34" y="128"/>
                </a:cubicBezTo>
                <a:cubicBezTo>
                  <a:pt x="35" y="126"/>
                  <a:pt x="38" y="126"/>
                  <a:pt x="41" y="126"/>
                </a:cubicBezTo>
                <a:cubicBezTo>
                  <a:pt x="43" y="126"/>
                  <a:pt x="44" y="126"/>
                  <a:pt x="45" y="126"/>
                </a:cubicBezTo>
                <a:cubicBezTo>
                  <a:pt x="47" y="127"/>
                  <a:pt x="48" y="131"/>
                  <a:pt x="47" y="135"/>
                </a:cubicBezTo>
                <a:cubicBezTo>
                  <a:pt x="47" y="139"/>
                  <a:pt x="50" y="143"/>
                  <a:pt x="55" y="144"/>
                </a:cubicBezTo>
                <a:cubicBezTo>
                  <a:pt x="56" y="144"/>
                  <a:pt x="57" y="144"/>
                  <a:pt x="58" y="144"/>
                </a:cubicBezTo>
                <a:cubicBezTo>
                  <a:pt x="62" y="144"/>
                  <a:pt x="65" y="142"/>
                  <a:pt x="66" y="139"/>
                </a:cubicBezTo>
                <a:cubicBezTo>
                  <a:pt x="66" y="137"/>
                  <a:pt x="68" y="135"/>
                  <a:pt x="70" y="134"/>
                </a:cubicBezTo>
                <a:cubicBezTo>
                  <a:pt x="72" y="133"/>
                  <a:pt x="74" y="132"/>
                  <a:pt x="75" y="132"/>
                </a:cubicBezTo>
                <a:cubicBezTo>
                  <a:pt x="75" y="132"/>
                  <a:pt x="75" y="132"/>
                  <a:pt x="75" y="132"/>
                </a:cubicBezTo>
                <a:cubicBezTo>
                  <a:pt x="77" y="132"/>
                  <a:pt x="80" y="135"/>
                  <a:pt x="81" y="138"/>
                </a:cubicBezTo>
                <a:cubicBezTo>
                  <a:pt x="81" y="141"/>
                  <a:pt x="84" y="143"/>
                  <a:pt x="88" y="143"/>
                </a:cubicBezTo>
                <a:cubicBezTo>
                  <a:pt x="89" y="143"/>
                  <a:pt x="90" y="142"/>
                  <a:pt x="92" y="142"/>
                </a:cubicBezTo>
                <a:cubicBezTo>
                  <a:pt x="96" y="140"/>
                  <a:pt x="99" y="136"/>
                  <a:pt x="98" y="132"/>
                </a:cubicBezTo>
                <a:cubicBezTo>
                  <a:pt x="97" y="129"/>
                  <a:pt x="101" y="123"/>
                  <a:pt x="103" y="121"/>
                </a:cubicBezTo>
                <a:cubicBezTo>
                  <a:pt x="103" y="121"/>
                  <a:pt x="104" y="121"/>
                  <a:pt x="105" y="121"/>
                </a:cubicBezTo>
                <a:cubicBezTo>
                  <a:pt x="107" y="121"/>
                  <a:pt x="109" y="122"/>
                  <a:pt x="111" y="124"/>
                </a:cubicBezTo>
                <a:cubicBezTo>
                  <a:pt x="112" y="125"/>
                  <a:pt x="113" y="125"/>
                  <a:pt x="115" y="125"/>
                </a:cubicBezTo>
                <a:cubicBezTo>
                  <a:pt x="117" y="125"/>
                  <a:pt x="120" y="124"/>
                  <a:pt x="122" y="121"/>
                </a:cubicBezTo>
                <a:cubicBezTo>
                  <a:pt x="126" y="117"/>
                  <a:pt x="126" y="112"/>
                  <a:pt x="123" y="109"/>
                </a:cubicBezTo>
                <a:cubicBezTo>
                  <a:pt x="121" y="107"/>
                  <a:pt x="121" y="100"/>
                  <a:pt x="122" y="98"/>
                </a:cubicBezTo>
                <a:cubicBezTo>
                  <a:pt x="123" y="96"/>
                  <a:pt x="125" y="95"/>
                  <a:pt x="128" y="95"/>
                </a:cubicBezTo>
                <a:cubicBezTo>
                  <a:pt x="129" y="95"/>
                  <a:pt x="129" y="95"/>
                  <a:pt x="130" y="95"/>
                </a:cubicBezTo>
                <a:cubicBezTo>
                  <a:pt x="131" y="95"/>
                  <a:pt x="131" y="95"/>
                  <a:pt x="131" y="95"/>
                </a:cubicBezTo>
                <a:cubicBezTo>
                  <a:pt x="135" y="95"/>
                  <a:pt x="138" y="92"/>
                  <a:pt x="139" y="87"/>
                </a:cubicBezTo>
                <a:cubicBezTo>
                  <a:pt x="140" y="82"/>
                  <a:pt x="138" y="77"/>
                  <a:pt x="134" y="76"/>
                </a:cubicBezTo>
                <a:cubicBezTo>
                  <a:pt x="131" y="76"/>
                  <a:pt x="128" y="69"/>
                  <a:pt x="127" y="67"/>
                </a:cubicBezTo>
                <a:cubicBezTo>
                  <a:pt x="127" y="65"/>
                  <a:pt x="130" y="62"/>
                  <a:pt x="134" y="61"/>
                </a:cubicBezTo>
                <a:cubicBezTo>
                  <a:pt x="137" y="60"/>
                  <a:pt x="139" y="54"/>
                  <a:pt x="137" y="49"/>
                </a:cubicBezTo>
                <a:cubicBezTo>
                  <a:pt x="136" y="45"/>
                  <a:pt x="132" y="42"/>
                  <a:pt x="129" y="42"/>
                </a:cubicBezTo>
                <a:cubicBezTo>
                  <a:pt x="129" y="42"/>
                  <a:pt x="128" y="42"/>
                  <a:pt x="128" y="42"/>
                </a:cubicBezTo>
                <a:cubicBezTo>
                  <a:pt x="127" y="42"/>
                  <a:pt x="127" y="42"/>
                  <a:pt x="126" y="42"/>
                </a:cubicBezTo>
                <a:cubicBezTo>
                  <a:pt x="123" y="42"/>
                  <a:pt x="118" y="39"/>
                  <a:pt x="117" y="38"/>
                </a:cubicBezTo>
                <a:cubicBezTo>
                  <a:pt x="116" y="36"/>
                  <a:pt x="117" y="32"/>
                  <a:pt x="120" y="29"/>
                </a:cubicBezTo>
                <a:cubicBezTo>
                  <a:pt x="122" y="26"/>
                  <a:pt x="121" y="21"/>
                  <a:pt x="117" y="17"/>
                </a:cubicBezTo>
                <a:cubicBezTo>
                  <a:pt x="115" y="15"/>
                  <a:pt x="113" y="14"/>
                  <a:pt x="110" y="14"/>
                </a:cubicBezTo>
                <a:cubicBezTo>
                  <a:pt x="108" y="14"/>
                  <a:pt x="107" y="15"/>
                  <a:pt x="106" y="16"/>
                </a:cubicBezTo>
                <a:cubicBezTo>
                  <a:pt x="104" y="18"/>
                  <a:pt x="102" y="18"/>
                  <a:pt x="99" y="18"/>
                </a:cubicBezTo>
                <a:cubicBezTo>
                  <a:pt x="97" y="18"/>
                  <a:pt x="95" y="18"/>
                  <a:pt x="95" y="17"/>
                </a:cubicBezTo>
                <a:cubicBezTo>
                  <a:pt x="93" y="16"/>
                  <a:pt x="92" y="13"/>
                  <a:pt x="92" y="9"/>
                </a:cubicBezTo>
                <a:cubicBezTo>
                  <a:pt x="93" y="5"/>
                  <a:pt x="90" y="1"/>
                  <a:pt x="85" y="0"/>
                </a:cubicBezTo>
                <a:cubicBezTo>
                  <a:pt x="84" y="0"/>
                  <a:pt x="83"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2"/>
          <p:cNvSpPr>
            <a:spLocks noEditPoints="1"/>
          </p:cNvSpPr>
          <p:nvPr/>
        </p:nvSpPr>
        <p:spPr bwMode="auto">
          <a:xfrm>
            <a:off x="4611979" y="3480783"/>
            <a:ext cx="149608" cy="136329"/>
          </a:xfrm>
          <a:custGeom>
            <a:avLst/>
            <a:gdLst>
              <a:gd name="T0" fmla="*/ 20 w 90"/>
              <a:gd name="T1" fmla="*/ 48 h 82"/>
              <a:gd name="T2" fmla="*/ 45 w 90"/>
              <a:gd name="T3" fmla="*/ 17 h 82"/>
              <a:gd name="T4" fmla="*/ 53 w 90"/>
              <a:gd name="T5" fmla="*/ 64 h 82"/>
              <a:gd name="T6" fmla="*/ 52 w 90"/>
              <a:gd name="T7" fmla="*/ 0 h 82"/>
              <a:gd name="T8" fmla="*/ 45 w 90"/>
              <a:gd name="T9" fmla="*/ 6 h 82"/>
              <a:gd name="T10" fmla="*/ 41 w 90"/>
              <a:gd name="T11" fmla="*/ 7 h 82"/>
              <a:gd name="T12" fmla="*/ 33 w 90"/>
              <a:gd name="T13" fmla="*/ 1 h 82"/>
              <a:gd name="T14" fmla="*/ 26 w 90"/>
              <a:gd name="T15" fmla="*/ 6 h 82"/>
              <a:gd name="T16" fmla="*/ 22 w 90"/>
              <a:gd name="T17" fmla="*/ 13 h 82"/>
              <a:gd name="T18" fmla="*/ 16 w 90"/>
              <a:gd name="T19" fmla="*/ 11 h 82"/>
              <a:gd name="T20" fmla="*/ 10 w 90"/>
              <a:gd name="T21" fmla="*/ 20 h 82"/>
              <a:gd name="T22" fmla="*/ 7 w 90"/>
              <a:gd name="T23" fmla="*/ 28 h 82"/>
              <a:gd name="T24" fmla="*/ 5 w 90"/>
              <a:gd name="T25" fmla="*/ 28 h 82"/>
              <a:gd name="T26" fmla="*/ 3 w 90"/>
              <a:gd name="T27" fmla="*/ 38 h 82"/>
              <a:gd name="T28" fmla="*/ 4 w 90"/>
              <a:gd name="T29" fmla="*/ 47 h 82"/>
              <a:gd name="T30" fmla="*/ 6 w 90"/>
              <a:gd name="T31" fmla="*/ 58 h 82"/>
              <a:gd name="T32" fmla="*/ 10 w 90"/>
              <a:gd name="T33" fmla="*/ 58 h 82"/>
              <a:gd name="T34" fmla="*/ 13 w 90"/>
              <a:gd name="T35" fmla="*/ 66 h 82"/>
              <a:gd name="T36" fmla="*/ 19 w 90"/>
              <a:gd name="T37" fmla="*/ 74 h 82"/>
              <a:gd name="T38" fmla="*/ 26 w 90"/>
              <a:gd name="T39" fmla="*/ 72 h 82"/>
              <a:gd name="T40" fmla="*/ 30 w 90"/>
              <a:gd name="T41" fmla="*/ 77 h 82"/>
              <a:gd name="T42" fmla="*/ 37 w 90"/>
              <a:gd name="T43" fmla="*/ 82 h 82"/>
              <a:gd name="T44" fmla="*/ 45 w 90"/>
              <a:gd name="T45" fmla="*/ 77 h 82"/>
              <a:gd name="T46" fmla="*/ 48 w 90"/>
              <a:gd name="T47" fmla="*/ 75 h 82"/>
              <a:gd name="T48" fmla="*/ 56 w 90"/>
              <a:gd name="T49" fmla="*/ 81 h 82"/>
              <a:gd name="T50" fmla="*/ 63 w 90"/>
              <a:gd name="T51" fmla="*/ 76 h 82"/>
              <a:gd name="T52" fmla="*/ 67 w 90"/>
              <a:gd name="T53" fmla="*/ 69 h 82"/>
              <a:gd name="T54" fmla="*/ 73 w 90"/>
              <a:gd name="T55" fmla="*/ 71 h 82"/>
              <a:gd name="T56" fmla="*/ 79 w 90"/>
              <a:gd name="T57" fmla="*/ 62 h 82"/>
              <a:gd name="T58" fmla="*/ 82 w 90"/>
              <a:gd name="T59" fmla="*/ 54 h 82"/>
              <a:gd name="T60" fmla="*/ 84 w 90"/>
              <a:gd name="T61" fmla="*/ 55 h 82"/>
              <a:gd name="T62" fmla="*/ 86 w 90"/>
              <a:gd name="T63" fmla="*/ 44 h 82"/>
              <a:gd name="T64" fmla="*/ 85 w 90"/>
              <a:gd name="T65" fmla="*/ 35 h 82"/>
              <a:gd name="T66" fmla="*/ 83 w 90"/>
              <a:gd name="T67" fmla="*/ 24 h 82"/>
              <a:gd name="T68" fmla="*/ 81 w 90"/>
              <a:gd name="T69" fmla="*/ 24 h 82"/>
              <a:gd name="T70" fmla="*/ 76 w 90"/>
              <a:gd name="T71" fmla="*/ 17 h 82"/>
              <a:gd name="T72" fmla="*/ 70 w 90"/>
              <a:gd name="T73" fmla="*/ 8 h 82"/>
              <a:gd name="T74" fmla="*/ 63 w 90"/>
              <a:gd name="T75" fmla="*/ 10 h 82"/>
              <a:gd name="T76" fmla="*/ 59 w 90"/>
              <a:gd name="T77" fmla="*/ 5 h 82"/>
              <a:gd name="T78" fmla="*/ 52 w 90"/>
              <a:gd name="T7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2">
                <a:moveTo>
                  <a:pt x="45" y="65"/>
                </a:moveTo>
                <a:cubicBezTo>
                  <a:pt x="34" y="65"/>
                  <a:pt x="23" y="59"/>
                  <a:pt x="20" y="48"/>
                </a:cubicBezTo>
                <a:cubicBezTo>
                  <a:pt x="15" y="36"/>
                  <a:pt x="23" y="22"/>
                  <a:pt x="37" y="18"/>
                </a:cubicBezTo>
                <a:cubicBezTo>
                  <a:pt x="39" y="17"/>
                  <a:pt x="42" y="17"/>
                  <a:pt x="45" y="17"/>
                </a:cubicBezTo>
                <a:cubicBezTo>
                  <a:pt x="56" y="17"/>
                  <a:pt x="66" y="23"/>
                  <a:pt x="69" y="34"/>
                </a:cubicBezTo>
                <a:cubicBezTo>
                  <a:pt x="74" y="46"/>
                  <a:pt x="66" y="60"/>
                  <a:pt x="53" y="64"/>
                </a:cubicBezTo>
                <a:cubicBezTo>
                  <a:pt x="50" y="65"/>
                  <a:pt x="47" y="65"/>
                  <a:pt x="45" y="65"/>
                </a:cubicBezTo>
                <a:moveTo>
                  <a:pt x="52" y="0"/>
                </a:moveTo>
                <a:cubicBezTo>
                  <a:pt x="50" y="0"/>
                  <a:pt x="48" y="1"/>
                  <a:pt x="47" y="3"/>
                </a:cubicBezTo>
                <a:cubicBezTo>
                  <a:pt x="47" y="4"/>
                  <a:pt x="46" y="5"/>
                  <a:pt x="45" y="6"/>
                </a:cubicBezTo>
                <a:cubicBezTo>
                  <a:pt x="43" y="6"/>
                  <a:pt x="42" y="7"/>
                  <a:pt x="42" y="7"/>
                </a:cubicBezTo>
                <a:cubicBezTo>
                  <a:pt x="42" y="7"/>
                  <a:pt x="41" y="7"/>
                  <a:pt x="41" y="7"/>
                </a:cubicBezTo>
                <a:cubicBezTo>
                  <a:pt x="40" y="7"/>
                  <a:pt x="38" y="5"/>
                  <a:pt x="38" y="3"/>
                </a:cubicBezTo>
                <a:cubicBezTo>
                  <a:pt x="37" y="2"/>
                  <a:pt x="35" y="1"/>
                  <a:pt x="33" y="1"/>
                </a:cubicBezTo>
                <a:cubicBezTo>
                  <a:pt x="32" y="1"/>
                  <a:pt x="32" y="1"/>
                  <a:pt x="31" y="1"/>
                </a:cubicBezTo>
                <a:cubicBezTo>
                  <a:pt x="28" y="2"/>
                  <a:pt x="26" y="4"/>
                  <a:pt x="26" y="6"/>
                </a:cubicBezTo>
                <a:cubicBezTo>
                  <a:pt x="27" y="9"/>
                  <a:pt x="25" y="12"/>
                  <a:pt x="23" y="13"/>
                </a:cubicBezTo>
                <a:cubicBezTo>
                  <a:pt x="23" y="13"/>
                  <a:pt x="23" y="13"/>
                  <a:pt x="22" y="13"/>
                </a:cubicBezTo>
                <a:cubicBezTo>
                  <a:pt x="21" y="13"/>
                  <a:pt x="20" y="12"/>
                  <a:pt x="18" y="11"/>
                </a:cubicBezTo>
                <a:cubicBezTo>
                  <a:pt x="18" y="11"/>
                  <a:pt x="17" y="11"/>
                  <a:pt x="16" y="11"/>
                </a:cubicBezTo>
                <a:cubicBezTo>
                  <a:pt x="14" y="11"/>
                  <a:pt x="12" y="11"/>
                  <a:pt x="11" y="13"/>
                </a:cubicBezTo>
                <a:cubicBezTo>
                  <a:pt x="9" y="15"/>
                  <a:pt x="9" y="18"/>
                  <a:pt x="10" y="20"/>
                </a:cubicBezTo>
                <a:cubicBezTo>
                  <a:pt x="12" y="21"/>
                  <a:pt x="12" y="25"/>
                  <a:pt x="11" y="26"/>
                </a:cubicBezTo>
                <a:cubicBezTo>
                  <a:pt x="11" y="27"/>
                  <a:pt x="9" y="28"/>
                  <a:pt x="7" y="28"/>
                </a:cubicBezTo>
                <a:cubicBezTo>
                  <a:pt x="7" y="28"/>
                  <a:pt x="6" y="28"/>
                  <a:pt x="6" y="28"/>
                </a:cubicBezTo>
                <a:cubicBezTo>
                  <a:pt x="6" y="28"/>
                  <a:pt x="5" y="28"/>
                  <a:pt x="5" y="28"/>
                </a:cubicBezTo>
                <a:cubicBezTo>
                  <a:pt x="3" y="28"/>
                  <a:pt x="1" y="29"/>
                  <a:pt x="0" y="32"/>
                </a:cubicBezTo>
                <a:cubicBezTo>
                  <a:pt x="0" y="35"/>
                  <a:pt x="1" y="38"/>
                  <a:pt x="3" y="38"/>
                </a:cubicBezTo>
                <a:cubicBezTo>
                  <a:pt x="6" y="39"/>
                  <a:pt x="8" y="43"/>
                  <a:pt x="8" y="44"/>
                </a:cubicBezTo>
                <a:cubicBezTo>
                  <a:pt x="8" y="45"/>
                  <a:pt x="6" y="47"/>
                  <a:pt x="4" y="47"/>
                </a:cubicBezTo>
                <a:cubicBezTo>
                  <a:pt x="2" y="48"/>
                  <a:pt x="1" y="51"/>
                  <a:pt x="2" y="54"/>
                </a:cubicBezTo>
                <a:cubicBezTo>
                  <a:pt x="2" y="56"/>
                  <a:pt x="4" y="58"/>
                  <a:pt x="6" y="58"/>
                </a:cubicBezTo>
                <a:cubicBezTo>
                  <a:pt x="7" y="58"/>
                  <a:pt x="7" y="58"/>
                  <a:pt x="7" y="58"/>
                </a:cubicBezTo>
                <a:cubicBezTo>
                  <a:pt x="8" y="58"/>
                  <a:pt x="9" y="58"/>
                  <a:pt x="10" y="58"/>
                </a:cubicBezTo>
                <a:cubicBezTo>
                  <a:pt x="11" y="58"/>
                  <a:pt x="12" y="58"/>
                  <a:pt x="13" y="59"/>
                </a:cubicBezTo>
                <a:cubicBezTo>
                  <a:pt x="14" y="60"/>
                  <a:pt x="14" y="64"/>
                  <a:pt x="13" y="66"/>
                </a:cubicBezTo>
                <a:cubicBezTo>
                  <a:pt x="11" y="67"/>
                  <a:pt x="12" y="70"/>
                  <a:pt x="14" y="72"/>
                </a:cubicBezTo>
                <a:cubicBezTo>
                  <a:pt x="16" y="73"/>
                  <a:pt x="17" y="74"/>
                  <a:pt x="19" y="74"/>
                </a:cubicBezTo>
                <a:cubicBezTo>
                  <a:pt x="20" y="74"/>
                  <a:pt x="21" y="74"/>
                  <a:pt x="22" y="73"/>
                </a:cubicBezTo>
                <a:cubicBezTo>
                  <a:pt x="22" y="72"/>
                  <a:pt x="24" y="72"/>
                  <a:pt x="26" y="72"/>
                </a:cubicBezTo>
                <a:cubicBezTo>
                  <a:pt x="27" y="72"/>
                  <a:pt x="28" y="72"/>
                  <a:pt x="29" y="72"/>
                </a:cubicBezTo>
                <a:cubicBezTo>
                  <a:pt x="30" y="73"/>
                  <a:pt x="31" y="75"/>
                  <a:pt x="30" y="77"/>
                </a:cubicBezTo>
                <a:cubicBezTo>
                  <a:pt x="30" y="79"/>
                  <a:pt x="32" y="82"/>
                  <a:pt x="35" y="82"/>
                </a:cubicBezTo>
                <a:cubicBezTo>
                  <a:pt x="36" y="82"/>
                  <a:pt x="36" y="82"/>
                  <a:pt x="37" y="82"/>
                </a:cubicBezTo>
                <a:cubicBezTo>
                  <a:pt x="39" y="82"/>
                  <a:pt x="41" y="81"/>
                  <a:pt x="42" y="79"/>
                </a:cubicBezTo>
                <a:cubicBezTo>
                  <a:pt x="42" y="78"/>
                  <a:pt x="43" y="77"/>
                  <a:pt x="45" y="77"/>
                </a:cubicBezTo>
                <a:cubicBezTo>
                  <a:pt x="46" y="76"/>
                  <a:pt x="47" y="75"/>
                  <a:pt x="48" y="75"/>
                </a:cubicBezTo>
                <a:cubicBezTo>
                  <a:pt x="48" y="75"/>
                  <a:pt x="48" y="75"/>
                  <a:pt x="48" y="75"/>
                </a:cubicBezTo>
                <a:cubicBezTo>
                  <a:pt x="49" y="75"/>
                  <a:pt x="51" y="77"/>
                  <a:pt x="51" y="79"/>
                </a:cubicBezTo>
                <a:cubicBezTo>
                  <a:pt x="52" y="81"/>
                  <a:pt x="54" y="81"/>
                  <a:pt x="56" y="81"/>
                </a:cubicBezTo>
                <a:cubicBezTo>
                  <a:pt x="57" y="81"/>
                  <a:pt x="58" y="81"/>
                  <a:pt x="58" y="81"/>
                </a:cubicBezTo>
                <a:cubicBezTo>
                  <a:pt x="62" y="80"/>
                  <a:pt x="64" y="78"/>
                  <a:pt x="63" y="76"/>
                </a:cubicBezTo>
                <a:cubicBezTo>
                  <a:pt x="62" y="73"/>
                  <a:pt x="65" y="70"/>
                  <a:pt x="66" y="69"/>
                </a:cubicBezTo>
                <a:cubicBezTo>
                  <a:pt x="66" y="69"/>
                  <a:pt x="66" y="69"/>
                  <a:pt x="67" y="69"/>
                </a:cubicBezTo>
                <a:cubicBezTo>
                  <a:pt x="68" y="69"/>
                  <a:pt x="70" y="70"/>
                  <a:pt x="71" y="71"/>
                </a:cubicBezTo>
                <a:cubicBezTo>
                  <a:pt x="72" y="71"/>
                  <a:pt x="72" y="71"/>
                  <a:pt x="73" y="71"/>
                </a:cubicBezTo>
                <a:cubicBezTo>
                  <a:pt x="75" y="71"/>
                  <a:pt x="77" y="71"/>
                  <a:pt x="78" y="69"/>
                </a:cubicBezTo>
                <a:cubicBezTo>
                  <a:pt x="80" y="67"/>
                  <a:pt x="81" y="64"/>
                  <a:pt x="79" y="62"/>
                </a:cubicBezTo>
                <a:cubicBezTo>
                  <a:pt x="77" y="61"/>
                  <a:pt x="78" y="57"/>
                  <a:pt x="78" y="56"/>
                </a:cubicBezTo>
                <a:cubicBezTo>
                  <a:pt x="79" y="55"/>
                  <a:pt x="80" y="54"/>
                  <a:pt x="82" y="54"/>
                </a:cubicBezTo>
                <a:cubicBezTo>
                  <a:pt x="82" y="54"/>
                  <a:pt x="83" y="54"/>
                  <a:pt x="83" y="54"/>
                </a:cubicBezTo>
                <a:cubicBezTo>
                  <a:pt x="84" y="55"/>
                  <a:pt x="84" y="55"/>
                  <a:pt x="84" y="55"/>
                </a:cubicBezTo>
                <a:cubicBezTo>
                  <a:pt x="86" y="55"/>
                  <a:pt x="88" y="53"/>
                  <a:pt x="89" y="50"/>
                </a:cubicBezTo>
                <a:cubicBezTo>
                  <a:pt x="90" y="47"/>
                  <a:pt x="88" y="44"/>
                  <a:pt x="86" y="44"/>
                </a:cubicBezTo>
                <a:cubicBezTo>
                  <a:pt x="84" y="43"/>
                  <a:pt x="82" y="39"/>
                  <a:pt x="82" y="38"/>
                </a:cubicBezTo>
                <a:cubicBezTo>
                  <a:pt x="81" y="37"/>
                  <a:pt x="83" y="35"/>
                  <a:pt x="85" y="35"/>
                </a:cubicBezTo>
                <a:cubicBezTo>
                  <a:pt x="88" y="34"/>
                  <a:pt x="89" y="31"/>
                  <a:pt x="88" y="28"/>
                </a:cubicBezTo>
                <a:cubicBezTo>
                  <a:pt x="87" y="26"/>
                  <a:pt x="85" y="24"/>
                  <a:pt x="83" y="24"/>
                </a:cubicBezTo>
                <a:cubicBezTo>
                  <a:pt x="82" y="24"/>
                  <a:pt x="82" y="24"/>
                  <a:pt x="82" y="24"/>
                </a:cubicBezTo>
                <a:cubicBezTo>
                  <a:pt x="81" y="24"/>
                  <a:pt x="81" y="24"/>
                  <a:pt x="81" y="24"/>
                </a:cubicBezTo>
                <a:cubicBezTo>
                  <a:pt x="79" y="24"/>
                  <a:pt x="76" y="22"/>
                  <a:pt x="75" y="21"/>
                </a:cubicBezTo>
                <a:cubicBezTo>
                  <a:pt x="74" y="20"/>
                  <a:pt x="75" y="18"/>
                  <a:pt x="76" y="17"/>
                </a:cubicBezTo>
                <a:cubicBezTo>
                  <a:pt x="78" y="15"/>
                  <a:pt x="77" y="12"/>
                  <a:pt x="75" y="10"/>
                </a:cubicBezTo>
                <a:cubicBezTo>
                  <a:pt x="74" y="9"/>
                  <a:pt x="72" y="8"/>
                  <a:pt x="70" y="8"/>
                </a:cubicBezTo>
                <a:cubicBezTo>
                  <a:pt x="69" y="8"/>
                  <a:pt x="68" y="8"/>
                  <a:pt x="68" y="9"/>
                </a:cubicBezTo>
                <a:cubicBezTo>
                  <a:pt x="67" y="10"/>
                  <a:pt x="65" y="10"/>
                  <a:pt x="63" y="10"/>
                </a:cubicBezTo>
                <a:cubicBezTo>
                  <a:pt x="62" y="10"/>
                  <a:pt x="61" y="10"/>
                  <a:pt x="60" y="10"/>
                </a:cubicBezTo>
                <a:cubicBezTo>
                  <a:pt x="59" y="9"/>
                  <a:pt x="59" y="7"/>
                  <a:pt x="59" y="5"/>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3"/>
          <p:cNvSpPr>
            <a:spLocks noEditPoints="1"/>
          </p:cNvSpPr>
          <p:nvPr/>
        </p:nvSpPr>
        <p:spPr bwMode="auto">
          <a:xfrm>
            <a:off x="4627028" y="3646325"/>
            <a:ext cx="149608" cy="138100"/>
          </a:xfrm>
          <a:custGeom>
            <a:avLst/>
            <a:gdLst>
              <a:gd name="T0" fmla="*/ 20 w 90"/>
              <a:gd name="T1" fmla="*/ 49 h 83"/>
              <a:gd name="T2" fmla="*/ 45 w 90"/>
              <a:gd name="T3" fmla="*/ 17 h 83"/>
              <a:gd name="T4" fmla="*/ 53 w 90"/>
              <a:gd name="T5" fmla="*/ 65 h 83"/>
              <a:gd name="T6" fmla="*/ 52 w 90"/>
              <a:gd name="T7" fmla="*/ 0 h 83"/>
              <a:gd name="T8" fmla="*/ 45 w 90"/>
              <a:gd name="T9" fmla="*/ 6 h 83"/>
              <a:gd name="T10" fmla="*/ 41 w 90"/>
              <a:gd name="T11" fmla="*/ 7 h 83"/>
              <a:gd name="T12" fmla="*/ 33 w 90"/>
              <a:gd name="T13" fmla="*/ 1 h 83"/>
              <a:gd name="T14" fmla="*/ 26 w 90"/>
              <a:gd name="T15" fmla="*/ 7 h 83"/>
              <a:gd name="T16" fmla="*/ 22 w 90"/>
              <a:gd name="T17" fmla="*/ 14 h 83"/>
              <a:gd name="T18" fmla="*/ 16 w 90"/>
              <a:gd name="T19" fmla="*/ 11 h 83"/>
              <a:gd name="T20" fmla="*/ 10 w 90"/>
              <a:gd name="T21" fmla="*/ 20 h 83"/>
              <a:gd name="T22" fmla="*/ 8 w 90"/>
              <a:gd name="T23" fmla="*/ 28 h 83"/>
              <a:gd name="T24" fmla="*/ 5 w 90"/>
              <a:gd name="T25" fmla="*/ 28 h 83"/>
              <a:gd name="T26" fmla="*/ 3 w 90"/>
              <a:gd name="T27" fmla="*/ 39 h 83"/>
              <a:gd name="T28" fmla="*/ 4 w 90"/>
              <a:gd name="T29" fmla="*/ 48 h 83"/>
              <a:gd name="T30" fmla="*/ 7 w 90"/>
              <a:gd name="T31" fmla="*/ 59 h 83"/>
              <a:gd name="T32" fmla="*/ 10 w 90"/>
              <a:gd name="T33" fmla="*/ 58 h 83"/>
              <a:gd name="T34" fmla="*/ 13 w 90"/>
              <a:gd name="T35" fmla="*/ 66 h 83"/>
              <a:gd name="T36" fmla="*/ 19 w 90"/>
              <a:gd name="T37" fmla="*/ 75 h 83"/>
              <a:gd name="T38" fmla="*/ 26 w 90"/>
              <a:gd name="T39" fmla="*/ 72 h 83"/>
              <a:gd name="T40" fmla="*/ 30 w 90"/>
              <a:gd name="T41" fmla="*/ 78 h 83"/>
              <a:gd name="T42" fmla="*/ 37 w 90"/>
              <a:gd name="T43" fmla="*/ 83 h 83"/>
              <a:gd name="T44" fmla="*/ 45 w 90"/>
              <a:gd name="T45" fmla="*/ 77 h 83"/>
              <a:gd name="T46" fmla="*/ 48 w 90"/>
              <a:gd name="T47" fmla="*/ 76 h 83"/>
              <a:gd name="T48" fmla="*/ 56 w 90"/>
              <a:gd name="T49" fmla="*/ 82 h 83"/>
              <a:gd name="T50" fmla="*/ 63 w 90"/>
              <a:gd name="T51" fmla="*/ 76 h 83"/>
              <a:gd name="T52" fmla="*/ 67 w 90"/>
              <a:gd name="T53" fmla="*/ 70 h 83"/>
              <a:gd name="T54" fmla="*/ 73 w 90"/>
              <a:gd name="T55" fmla="*/ 72 h 83"/>
              <a:gd name="T56" fmla="*/ 79 w 90"/>
              <a:gd name="T57" fmla="*/ 63 h 83"/>
              <a:gd name="T58" fmla="*/ 82 w 90"/>
              <a:gd name="T59" fmla="*/ 55 h 83"/>
              <a:gd name="T60" fmla="*/ 84 w 90"/>
              <a:gd name="T61" fmla="*/ 55 h 83"/>
              <a:gd name="T62" fmla="*/ 86 w 90"/>
              <a:gd name="T63" fmla="*/ 44 h 83"/>
              <a:gd name="T64" fmla="*/ 85 w 90"/>
              <a:gd name="T65" fmla="*/ 35 h 83"/>
              <a:gd name="T66" fmla="*/ 83 w 90"/>
              <a:gd name="T67" fmla="*/ 25 h 83"/>
              <a:gd name="T68" fmla="*/ 81 w 90"/>
              <a:gd name="T69" fmla="*/ 25 h 83"/>
              <a:gd name="T70" fmla="*/ 77 w 90"/>
              <a:gd name="T71" fmla="*/ 17 h 83"/>
              <a:gd name="T72" fmla="*/ 70 w 90"/>
              <a:gd name="T73" fmla="*/ 9 h 83"/>
              <a:gd name="T74" fmla="*/ 63 w 90"/>
              <a:gd name="T75" fmla="*/ 11 h 83"/>
              <a:gd name="T76" fmla="*/ 59 w 90"/>
              <a:gd name="T77" fmla="*/ 6 h 83"/>
              <a:gd name="T78" fmla="*/ 52 w 90"/>
              <a:gd name="T7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3">
                <a:moveTo>
                  <a:pt x="45" y="66"/>
                </a:moveTo>
                <a:cubicBezTo>
                  <a:pt x="34" y="66"/>
                  <a:pt x="23" y="59"/>
                  <a:pt x="20" y="49"/>
                </a:cubicBezTo>
                <a:cubicBezTo>
                  <a:pt x="16" y="36"/>
                  <a:pt x="23" y="23"/>
                  <a:pt x="37" y="19"/>
                </a:cubicBezTo>
                <a:cubicBezTo>
                  <a:pt x="39" y="18"/>
                  <a:pt x="42" y="17"/>
                  <a:pt x="45" y="17"/>
                </a:cubicBezTo>
                <a:cubicBezTo>
                  <a:pt x="56" y="17"/>
                  <a:pt x="66" y="24"/>
                  <a:pt x="69" y="34"/>
                </a:cubicBezTo>
                <a:cubicBezTo>
                  <a:pt x="74" y="47"/>
                  <a:pt x="66" y="61"/>
                  <a:pt x="53" y="65"/>
                </a:cubicBezTo>
                <a:cubicBezTo>
                  <a:pt x="50" y="65"/>
                  <a:pt x="47" y="66"/>
                  <a:pt x="45" y="66"/>
                </a:cubicBezTo>
                <a:moveTo>
                  <a:pt x="52" y="0"/>
                </a:moveTo>
                <a:cubicBezTo>
                  <a:pt x="50" y="0"/>
                  <a:pt x="48" y="1"/>
                  <a:pt x="47" y="3"/>
                </a:cubicBezTo>
                <a:cubicBezTo>
                  <a:pt x="47" y="4"/>
                  <a:pt x="46" y="5"/>
                  <a:pt x="45" y="6"/>
                </a:cubicBezTo>
                <a:cubicBezTo>
                  <a:pt x="43" y="7"/>
                  <a:pt x="42" y="7"/>
                  <a:pt x="42" y="7"/>
                </a:cubicBezTo>
                <a:cubicBezTo>
                  <a:pt x="42" y="7"/>
                  <a:pt x="41" y="7"/>
                  <a:pt x="41" y="7"/>
                </a:cubicBezTo>
                <a:cubicBezTo>
                  <a:pt x="40" y="7"/>
                  <a:pt x="38" y="6"/>
                  <a:pt x="38" y="4"/>
                </a:cubicBezTo>
                <a:cubicBezTo>
                  <a:pt x="37" y="2"/>
                  <a:pt x="35" y="1"/>
                  <a:pt x="33" y="1"/>
                </a:cubicBezTo>
                <a:cubicBezTo>
                  <a:pt x="32" y="1"/>
                  <a:pt x="32" y="1"/>
                  <a:pt x="31" y="2"/>
                </a:cubicBezTo>
                <a:cubicBezTo>
                  <a:pt x="28" y="2"/>
                  <a:pt x="26" y="5"/>
                  <a:pt x="26" y="7"/>
                </a:cubicBezTo>
                <a:cubicBezTo>
                  <a:pt x="27" y="9"/>
                  <a:pt x="25" y="13"/>
                  <a:pt x="24" y="13"/>
                </a:cubicBezTo>
                <a:cubicBezTo>
                  <a:pt x="23" y="14"/>
                  <a:pt x="23" y="14"/>
                  <a:pt x="22" y="14"/>
                </a:cubicBezTo>
                <a:cubicBezTo>
                  <a:pt x="21" y="14"/>
                  <a:pt x="20" y="13"/>
                  <a:pt x="18" y="12"/>
                </a:cubicBezTo>
                <a:cubicBezTo>
                  <a:pt x="18" y="11"/>
                  <a:pt x="17" y="11"/>
                  <a:pt x="16" y="11"/>
                </a:cubicBezTo>
                <a:cubicBezTo>
                  <a:pt x="14" y="11"/>
                  <a:pt x="12" y="12"/>
                  <a:pt x="11" y="13"/>
                </a:cubicBezTo>
                <a:cubicBezTo>
                  <a:pt x="9" y="16"/>
                  <a:pt x="9" y="19"/>
                  <a:pt x="10" y="20"/>
                </a:cubicBezTo>
                <a:cubicBezTo>
                  <a:pt x="12" y="22"/>
                  <a:pt x="12" y="26"/>
                  <a:pt x="11" y="27"/>
                </a:cubicBezTo>
                <a:cubicBezTo>
                  <a:pt x="11" y="28"/>
                  <a:pt x="9" y="28"/>
                  <a:pt x="8" y="28"/>
                </a:cubicBezTo>
                <a:cubicBezTo>
                  <a:pt x="7" y="28"/>
                  <a:pt x="6" y="28"/>
                  <a:pt x="6" y="28"/>
                </a:cubicBezTo>
                <a:cubicBezTo>
                  <a:pt x="6" y="28"/>
                  <a:pt x="5" y="28"/>
                  <a:pt x="5" y="28"/>
                </a:cubicBezTo>
                <a:cubicBezTo>
                  <a:pt x="3" y="28"/>
                  <a:pt x="1" y="30"/>
                  <a:pt x="0" y="33"/>
                </a:cubicBezTo>
                <a:cubicBezTo>
                  <a:pt x="0" y="36"/>
                  <a:pt x="1" y="39"/>
                  <a:pt x="3" y="39"/>
                </a:cubicBezTo>
                <a:cubicBezTo>
                  <a:pt x="6" y="39"/>
                  <a:pt x="8" y="43"/>
                  <a:pt x="8" y="44"/>
                </a:cubicBezTo>
                <a:cubicBezTo>
                  <a:pt x="8" y="46"/>
                  <a:pt x="6" y="47"/>
                  <a:pt x="4" y="48"/>
                </a:cubicBezTo>
                <a:cubicBezTo>
                  <a:pt x="2" y="49"/>
                  <a:pt x="1" y="52"/>
                  <a:pt x="2" y="54"/>
                </a:cubicBezTo>
                <a:cubicBezTo>
                  <a:pt x="2" y="57"/>
                  <a:pt x="4" y="59"/>
                  <a:pt x="7" y="59"/>
                </a:cubicBezTo>
                <a:cubicBezTo>
                  <a:pt x="7" y="59"/>
                  <a:pt x="7" y="59"/>
                  <a:pt x="7" y="59"/>
                </a:cubicBezTo>
                <a:cubicBezTo>
                  <a:pt x="8" y="58"/>
                  <a:pt x="9" y="58"/>
                  <a:pt x="10" y="58"/>
                </a:cubicBezTo>
                <a:cubicBezTo>
                  <a:pt x="11" y="58"/>
                  <a:pt x="12" y="59"/>
                  <a:pt x="13" y="59"/>
                </a:cubicBezTo>
                <a:cubicBezTo>
                  <a:pt x="14" y="60"/>
                  <a:pt x="14" y="64"/>
                  <a:pt x="13" y="66"/>
                </a:cubicBezTo>
                <a:cubicBezTo>
                  <a:pt x="11" y="68"/>
                  <a:pt x="12" y="71"/>
                  <a:pt x="14" y="73"/>
                </a:cubicBezTo>
                <a:cubicBezTo>
                  <a:pt x="16" y="74"/>
                  <a:pt x="17" y="75"/>
                  <a:pt x="19" y="75"/>
                </a:cubicBezTo>
                <a:cubicBezTo>
                  <a:pt x="20" y="75"/>
                  <a:pt x="21" y="74"/>
                  <a:pt x="22" y="74"/>
                </a:cubicBezTo>
                <a:cubicBezTo>
                  <a:pt x="22" y="73"/>
                  <a:pt x="24" y="72"/>
                  <a:pt x="26" y="72"/>
                </a:cubicBezTo>
                <a:cubicBezTo>
                  <a:pt x="27" y="72"/>
                  <a:pt x="28" y="73"/>
                  <a:pt x="29" y="73"/>
                </a:cubicBezTo>
                <a:cubicBezTo>
                  <a:pt x="30" y="73"/>
                  <a:pt x="31" y="75"/>
                  <a:pt x="30" y="78"/>
                </a:cubicBezTo>
                <a:cubicBezTo>
                  <a:pt x="30" y="80"/>
                  <a:pt x="32" y="82"/>
                  <a:pt x="35" y="83"/>
                </a:cubicBezTo>
                <a:cubicBezTo>
                  <a:pt x="36" y="83"/>
                  <a:pt x="36" y="83"/>
                  <a:pt x="37" y="83"/>
                </a:cubicBezTo>
                <a:cubicBezTo>
                  <a:pt x="39" y="83"/>
                  <a:pt x="41" y="82"/>
                  <a:pt x="42" y="80"/>
                </a:cubicBezTo>
                <a:cubicBezTo>
                  <a:pt x="42" y="79"/>
                  <a:pt x="43" y="78"/>
                  <a:pt x="45" y="77"/>
                </a:cubicBezTo>
                <a:cubicBezTo>
                  <a:pt x="46" y="76"/>
                  <a:pt x="47" y="76"/>
                  <a:pt x="48" y="76"/>
                </a:cubicBezTo>
                <a:cubicBezTo>
                  <a:pt x="48" y="76"/>
                  <a:pt x="48" y="76"/>
                  <a:pt x="48" y="76"/>
                </a:cubicBezTo>
                <a:cubicBezTo>
                  <a:pt x="49" y="76"/>
                  <a:pt x="51" y="77"/>
                  <a:pt x="51" y="80"/>
                </a:cubicBezTo>
                <a:cubicBezTo>
                  <a:pt x="52" y="81"/>
                  <a:pt x="54" y="82"/>
                  <a:pt x="56" y="82"/>
                </a:cubicBezTo>
                <a:cubicBezTo>
                  <a:pt x="57" y="82"/>
                  <a:pt x="58" y="82"/>
                  <a:pt x="58" y="82"/>
                </a:cubicBezTo>
                <a:cubicBezTo>
                  <a:pt x="62" y="81"/>
                  <a:pt x="64" y="78"/>
                  <a:pt x="63" y="76"/>
                </a:cubicBezTo>
                <a:cubicBezTo>
                  <a:pt x="62" y="74"/>
                  <a:pt x="65" y="71"/>
                  <a:pt x="66" y="70"/>
                </a:cubicBezTo>
                <a:cubicBezTo>
                  <a:pt x="66" y="70"/>
                  <a:pt x="66" y="70"/>
                  <a:pt x="67" y="70"/>
                </a:cubicBezTo>
                <a:cubicBezTo>
                  <a:pt x="68" y="70"/>
                  <a:pt x="70" y="70"/>
                  <a:pt x="71" y="71"/>
                </a:cubicBezTo>
                <a:cubicBezTo>
                  <a:pt x="72" y="72"/>
                  <a:pt x="72" y="72"/>
                  <a:pt x="73" y="72"/>
                </a:cubicBezTo>
                <a:cubicBezTo>
                  <a:pt x="75" y="72"/>
                  <a:pt x="77" y="71"/>
                  <a:pt x="78" y="70"/>
                </a:cubicBezTo>
                <a:cubicBezTo>
                  <a:pt x="80" y="68"/>
                  <a:pt x="81" y="65"/>
                  <a:pt x="79" y="63"/>
                </a:cubicBezTo>
                <a:cubicBezTo>
                  <a:pt x="77" y="62"/>
                  <a:pt x="78" y="57"/>
                  <a:pt x="78" y="56"/>
                </a:cubicBezTo>
                <a:cubicBezTo>
                  <a:pt x="79" y="55"/>
                  <a:pt x="80" y="55"/>
                  <a:pt x="82" y="55"/>
                </a:cubicBezTo>
                <a:cubicBezTo>
                  <a:pt x="82" y="55"/>
                  <a:pt x="83" y="55"/>
                  <a:pt x="83" y="55"/>
                </a:cubicBezTo>
                <a:cubicBezTo>
                  <a:pt x="84" y="55"/>
                  <a:pt x="84" y="55"/>
                  <a:pt x="84" y="55"/>
                </a:cubicBezTo>
                <a:cubicBezTo>
                  <a:pt x="86" y="55"/>
                  <a:pt x="88" y="53"/>
                  <a:pt x="89" y="50"/>
                </a:cubicBezTo>
                <a:cubicBezTo>
                  <a:pt x="90" y="47"/>
                  <a:pt x="88" y="45"/>
                  <a:pt x="86" y="44"/>
                </a:cubicBezTo>
                <a:cubicBezTo>
                  <a:pt x="84" y="44"/>
                  <a:pt x="82" y="40"/>
                  <a:pt x="82" y="39"/>
                </a:cubicBezTo>
                <a:cubicBezTo>
                  <a:pt x="81" y="37"/>
                  <a:pt x="83" y="36"/>
                  <a:pt x="85" y="35"/>
                </a:cubicBezTo>
                <a:cubicBezTo>
                  <a:pt x="88" y="35"/>
                  <a:pt x="89" y="32"/>
                  <a:pt x="88" y="29"/>
                </a:cubicBezTo>
                <a:cubicBezTo>
                  <a:pt x="87" y="26"/>
                  <a:pt x="85" y="25"/>
                  <a:pt x="83" y="25"/>
                </a:cubicBezTo>
                <a:cubicBezTo>
                  <a:pt x="82" y="25"/>
                  <a:pt x="82" y="25"/>
                  <a:pt x="82" y="25"/>
                </a:cubicBezTo>
                <a:cubicBezTo>
                  <a:pt x="81" y="25"/>
                  <a:pt x="81" y="25"/>
                  <a:pt x="81" y="25"/>
                </a:cubicBezTo>
                <a:cubicBezTo>
                  <a:pt x="79" y="25"/>
                  <a:pt x="76" y="23"/>
                  <a:pt x="75" y="22"/>
                </a:cubicBezTo>
                <a:cubicBezTo>
                  <a:pt x="74" y="21"/>
                  <a:pt x="75" y="19"/>
                  <a:pt x="77" y="17"/>
                </a:cubicBezTo>
                <a:cubicBezTo>
                  <a:pt x="78" y="15"/>
                  <a:pt x="77" y="12"/>
                  <a:pt x="75" y="10"/>
                </a:cubicBezTo>
                <a:cubicBezTo>
                  <a:pt x="74" y="9"/>
                  <a:pt x="72" y="9"/>
                  <a:pt x="70" y="9"/>
                </a:cubicBezTo>
                <a:cubicBezTo>
                  <a:pt x="69" y="9"/>
                  <a:pt x="68" y="9"/>
                  <a:pt x="68" y="10"/>
                </a:cubicBezTo>
                <a:cubicBezTo>
                  <a:pt x="67" y="11"/>
                  <a:pt x="65" y="11"/>
                  <a:pt x="63" y="11"/>
                </a:cubicBezTo>
                <a:cubicBezTo>
                  <a:pt x="62" y="11"/>
                  <a:pt x="61" y="11"/>
                  <a:pt x="60" y="10"/>
                </a:cubicBezTo>
                <a:cubicBezTo>
                  <a:pt x="59" y="10"/>
                  <a:pt x="59" y="8"/>
                  <a:pt x="59" y="6"/>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4"/>
          <p:cNvSpPr>
            <a:spLocks/>
          </p:cNvSpPr>
          <p:nvPr/>
        </p:nvSpPr>
        <p:spPr bwMode="auto">
          <a:xfrm>
            <a:off x="4433157" y="1968769"/>
            <a:ext cx="132788" cy="128362"/>
          </a:xfrm>
          <a:custGeom>
            <a:avLst/>
            <a:gdLst>
              <a:gd name="T0" fmla="*/ 16 w 80"/>
              <a:gd name="T1" fmla="*/ 0 h 77"/>
              <a:gd name="T2" fmla="*/ 16 w 80"/>
              <a:gd name="T3" fmla="*/ 3 h 77"/>
              <a:gd name="T4" fmla="*/ 11 w 80"/>
              <a:gd name="T5" fmla="*/ 5 h 77"/>
              <a:gd name="T6" fmla="*/ 9 w 80"/>
              <a:gd name="T7" fmla="*/ 4 h 77"/>
              <a:gd name="T8" fmla="*/ 8 w 80"/>
              <a:gd name="T9" fmla="*/ 4 h 77"/>
              <a:gd name="T10" fmla="*/ 1 w 80"/>
              <a:gd name="T11" fmla="*/ 10 h 77"/>
              <a:gd name="T12" fmla="*/ 5 w 80"/>
              <a:gd name="T13" fmla="*/ 19 h 77"/>
              <a:gd name="T14" fmla="*/ 11 w 80"/>
              <a:gd name="T15" fmla="*/ 26 h 77"/>
              <a:gd name="T16" fmla="*/ 6 w 80"/>
              <a:gd name="T17" fmla="*/ 31 h 77"/>
              <a:gd name="T18" fmla="*/ 3 w 80"/>
              <a:gd name="T19" fmla="*/ 39 h 77"/>
              <a:gd name="T20" fmla="*/ 10 w 80"/>
              <a:gd name="T21" fmla="*/ 45 h 77"/>
              <a:gd name="T22" fmla="*/ 11 w 80"/>
              <a:gd name="T23" fmla="*/ 45 h 77"/>
              <a:gd name="T24" fmla="*/ 14 w 80"/>
              <a:gd name="T25" fmla="*/ 44 h 77"/>
              <a:gd name="T26" fmla="*/ 18 w 80"/>
              <a:gd name="T27" fmla="*/ 46 h 77"/>
              <a:gd name="T28" fmla="*/ 18 w 80"/>
              <a:gd name="T29" fmla="*/ 55 h 77"/>
              <a:gd name="T30" fmla="*/ 20 w 80"/>
              <a:gd name="T31" fmla="*/ 64 h 77"/>
              <a:gd name="T32" fmla="*/ 26 w 80"/>
              <a:gd name="T33" fmla="*/ 66 h 77"/>
              <a:gd name="T34" fmla="*/ 29 w 80"/>
              <a:gd name="T35" fmla="*/ 65 h 77"/>
              <a:gd name="T36" fmla="*/ 35 w 80"/>
              <a:gd name="T37" fmla="*/ 63 h 77"/>
              <a:gd name="T38" fmla="*/ 39 w 80"/>
              <a:gd name="T39" fmla="*/ 64 h 77"/>
              <a:gd name="T40" fmla="*/ 41 w 80"/>
              <a:gd name="T41" fmla="*/ 70 h 77"/>
              <a:gd name="T42" fmla="*/ 47 w 80"/>
              <a:gd name="T43" fmla="*/ 77 h 77"/>
              <a:gd name="T44" fmla="*/ 50 w 80"/>
              <a:gd name="T45" fmla="*/ 77 h 77"/>
              <a:gd name="T46" fmla="*/ 56 w 80"/>
              <a:gd name="T47" fmla="*/ 73 h 77"/>
              <a:gd name="T48" fmla="*/ 60 w 80"/>
              <a:gd name="T49" fmla="*/ 69 h 77"/>
              <a:gd name="T50" fmla="*/ 64 w 80"/>
              <a:gd name="T51" fmla="*/ 68 h 77"/>
              <a:gd name="T52" fmla="*/ 64 w 80"/>
              <a:gd name="T53" fmla="*/ 68 h 77"/>
              <a:gd name="T54" fmla="*/ 69 w 80"/>
              <a:gd name="T55" fmla="*/ 73 h 77"/>
              <a:gd name="T56" fmla="*/ 75 w 80"/>
              <a:gd name="T57" fmla="*/ 76 h 77"/>
              <a:gd name="T58" fmla="*/ 78 w 80"/>
              <a:gd name="T59" fmla="*/ 75 h 77"/>
              <a:gd name="T60" fmla="*/ 80 w 80"/>
              <a:gd name="T61" fmla="*/ 75 h 77"/>
              <a:gd name="T62" fmla="*/ 64 w 80"/>
              <a:gd name="T63" fmla="*/ 54 h 77"/>
              <a:gd name="T64" fmla="*/ 60 w 80"/>
              <a:gd name="T65" fmla="*/ 54 h 77"/>
              <a:gd name="T66" fmla="*/ 27 w 80"/>
              <a:gd name="T67" fmla="*/ 32 h 77"/>
              <a:gd name="T68" fmla="*/ 27 w 80"/>
              <a:gd name="T69" fmla="*/ 12 h 77"/>
              <a:gd name="T70" fmla="*/ 16 w 80"/>
              <a:gd name="T7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7">
                <a:moveTo>
                  <a:pt x="16" y="0"/>
                </a:moveTo>
                <a:cubicBezTo>
                  <a:pt x="16" y="1"/>
                  <a:pt x="16" y="2"/>
                  <a:pt x="16" y="3"/>
                </a:cubicBezTo>
                <a:cubicBezTo>
                  <a:pt x="15" y="4"/>
                  <a:pt x="13" y="5"/>
                  <a:pt x="11" y="5"/>
                </a:cubicBezTo>
                <a:cubicBezTo>
                  <a:pt x="10" y="5"/>
                  <a:pt x="9" y="5"/>
                  <a:pt x="9" y="4"/>
                </a:cubicBezTo>
                <a:cubicBezTo>
                  <a:pt x="8" y="4"/>
                  <a:pt x="8" y="4"/>
                  <a:pt x="8" y="4"/>
                </a:cubicBezTo>
                <a:cubicBezTo>
                  <a:pt x="5" y="4"/>
                  <a:pt x="2" y="7"/>
                  <a:pt x="1" y="10"/>
                </a:cubicBezTo>
                <a:cubicBezTo>
                  <a:pt x="0" y="14"/>
                  <a:pt x="2" y="18"/>
                  <a:pt x="5" y="19"/>
                </a:cubicBezTo>
                <a:cubicBezTo>
                  <a:pt x="8" y="19"/>
                  <a:pt x="11" y="24"/>
                  <a:pt x="11" y="26"/>
                </a:cubicBezTo>
                <a:cubicBezTo>
                  <a:pt x="11" y="28"/>
                  <a:pt x="9" y="30"/>
                  <a:pt x="6" y="31"/>
                </a:cubicBezTo>
                <a:cubicBezTo>
                  <a:pt x="3" y="32"/>
                  <a:pt x="2" y="36"/>
                  <a:pt x="3" y="39"/>
                </a:cubicBezTo>
                <a:cubicBezTo>
                  <a:pt x="4" y="43"/>
                  <a:pt x="7" y="45"/>
                  <a:pt x="10" y="45"/>
                </a:cubicBezTo>
                <a:cubicBezTo>
                  <a:pt x="10" y="45"/>
                  <a:pt x="10" y="45"/>
                  <a:pt x="11" y="45"/>
                </a:cubicBezTo>
                <a:cubicBezTo>
                  <a:pt x="12" y="44"/>
                  <a:pt x="13" y="44"/>
                  <a:pt x="14" y="44"/>
                </a:cubicBezTo>
                <a:cubicBezTo>
                  <a:pt x="16" y="44"/>
                  <a:pt x="17" y="45"/>
                  <a:pt x="18" y="46"/>
                </a:cubicBezTo>
                <a:cubicBezTo>
                  <a:pt x="19" y="47"/>
                  <a:pt x="20" y="53"/>
                  <a:pt x="18" y="55"/>
                </a:cubicBezTo>
                <a:cubicBezTo>
                  <a:pt x="16" y="57"/>
                  <a:pt x="17" y="61"/>
                  <a:pt x="20" y="64"/>
                </a:cubicBezTo>
                <a:cubicBezTo>
                  <a:pt x="22" y="65"/>
                  <a:pt x="24" y="66"/>
                  <a:pt x="26" y="66"/>
                </a:cubicBezTo>
                <a:cubicBezTo>
                  <a:pt x="27" y="66"/>
                  <a:pt x="29" y="66"/>
                  <a:pt x="29" y="65"/>
                </a:cubicBezTo>
                <a:cubicBezTo>
                  <a:pt x="31" y="63"/>
                  <a:pt x="33" y="63"/>
                  <a:pt x="35" y="63"/>
                </a:cubicBezTo>
                <a:cubicBezTo>
                  <a:pt x="37" y="63"/>
                  <a:pt x="38" y="63"/>
                  <a:pt x="39" y="64"/>
                </a:cubicBezTo>
                <a:cubicBezTo>
                  <a:pt x="41" y="64"/>
                  <a:pt x="42" y="67"/>
                  <a:pt x="41" y="70"/>
                </a:cubicBezTo>
                <a:cubicBezTo>
                  <a:pt x="40" y="73"/>
                  <a:pt x="43" y="76"/>
                  <a:pt x="47" y="77"/>
                </a:cubicBezTo>
                <a:cubicBezTo>
                  <a:pt x="48" y="77"/>
                  <a:pt x="49" y="77"/>
                  <a:pt x="50" y="77"/>
                </a:cubicBezTo>
                <a:cubicBezTo>
                  <a:pt x="53" y="77"/>
                  <a:pt x="56" y="76"/>
                  <a:pt x="56" y="73"/>
                </a:cubicBezTo>
                <a:cubicBezTo>
                  <a:pt x="57" y="72"/>
                  <a:pt x="58" y="70"/>
                  <a:pt x="60" y="69"/>
                </a:cubicBezTo>
                <a:cubicBezTo>
                  <a:pt x="62" y="68"/>
                  <a:pt x="63" y="68"/>
                  <a:pt x="64" y="68"/>
                </a:cubicBezTo>
                <a:cubicBezTo>
                  <a:pt x="64" y="68"/>
                  <a:pt x="64" y="68"/>
                  <a:pt x="64" y="68"/>
                </a:cubicBezTo>
                <a:cubicBezTo>
                  <a:pt x="66" y="68"/>
                  <a:pt x="68" y="70"/>
                  <a:pt x="69" y="73"/>
                </a:cubicBezTo>
                <a:cubicBezTo>
                  <a:pt x="70" y="75"/>
                  <a:pt x="72" y="76"/>
                  <a:pt x="75" y="76"/>
                </a:cubicBezTo>
                <a:cubicBezTo>
                  <a:pt x="76" y="76"/>
                  <a:pt x="77" y="76"/>
                  <a:pt x="78" y="75"/>
                </a:cubicBezTo>
                <a:cubicBezTo>
                  <a:pt x="79" y="75"/>
                  <a:pt x="80" y="75"/>
                  <a:pt x="80" y="75"/>
                </a:cubicBezTo>
                <a:cubicBezTo>
                  <a:pt x="75" y="68"/>
                  <a:pt x="70" y="61"/>
                  <a:pt x="64" y="54"/>
                </a:cubicBezTo>
                <a:cubicBezTo>
                  <a:pt x="63" y="54"/>
                  <a:pt x="62" y="54"/>
                  <a:pt x="60" y="54"/>
                </a:cubicBezTo>
                <a:cubicBezTo>
                  <a:pt x="46" y="54"/>
                  <a:pt x="32" y="46"/>
                  <a:pt x="27" y="32"/>
                </a:cubicBezTo>
                <a:cubicBezTo>
                  <a:pt x="25" y="25"/>
                  <a:pt x="25" y="18"/>
                  <a:pt x="27" y="12"/>
                </a:cubicBezTo>
                <a:cubicBezTo>
                  <a:pt x="24" y="8"/>
                  <a:pt x="20" y="4"/>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5"/>
          <p:cNvSpPr>
            <a:spLocks noEditPoints="1"/>
          </p:cNvSpPr>
          <p:nvPr/>
        </p:nvSpPr>
        <p:spPr bwMode="auto">
          <a:xfrm>
            <a:off x="2881307" y="4033182"/>
            <a:ext cx="197412" cy="182362"/>
          </a:xfrm>
          <a:custGeom>
            <a:avLst/>
            <a:gdLst>
              <a:gd name="T0" fmla="*/ 27 w 119"/>
              <a:gd name="T1" fmla="*/ 65 h 110"/>
              <a:gd name="T2" fmla="*/ 59 w 119"/>
              <a:gd name="T3" fmla="*/ 23 h 110"/>
              <a:gd name="T4" fmla="*/ 70 w 119"/>
              <a:gd name="T5" fmla="*/ 86 h 110"/>
              <a:gd name="T6" fmla="*/ 70 w 119"/>
              <a:gd name="T7" fmla="*/ 0 h 110"/>
              <a:gd name="T8" fmla="*/ 59 w 119"/>
              <a:gd name="T9" fmla="*/ 8 h 110"/>
              <a:gd name="T10" fmla="*/ 55 w 119"/>
              <a:gd name="T11" fmla="*/ 10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2 h 110"/>
              <a:gd name="T28" fmla="*/ 5 w 119"/>
              <a:gd name="T29" fmla="*/ 64 h 110"/>
              <a:gd name="T30" fmla="*/ 9 w 119"/>
              <a:gd name="T31" fmla="*/ 78 h 110"/>
              <a:gd name="T32" fmla="*/ 13 w 119"/>
              <a:gd name="T33" fmla="*/ 77 h 110"/>
              <a:gd name="T34" fmla="*/ 17 w 119"/>
              <a:gd name="T35" fmla="*/ 88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1 h 110"/>
              <a:gd name="T48" fmla="*/ 75 w 119"/>
              <a:gd name="T49" fmla="*/ 109 h 110"/>
              <a:gd name="T50" fmla="*/ 84 w 119"/>
              <a:gd name="T51" fmla="*/ 101 h 110"/>
              <a:gd name="T52" fmla="*/ 89 w 119"/>
              <a:gd name="T53" fmla="*/ 92 h 110"/>
              <a:gd name="T54" fmla="*/ 98 w 119"/>
              <a:gd name="T55" fmla="*/ 95 h 110"/>
              <a:gd name="T56" fmla="*/ 105 w 119"/>
              <a:gd name="T57" fmla="*/ 84 h 110"/>
              <a:gd name="T58" fmla="*/ 109 w 119"/>
              <a:gd name="T59" fmla="*/ 73 h 110"/>
              <a:gd name="T60" fmla="*/ 112 w 119"/>
              <a:gd name="T61" fmla="*/ 73 h 110"/>
              <a:gd name="T62" fmla="*/ 114 w 119"/>
              <a:gd name="T63" fmla="*/ 59 h 110"/>
              <a:gd name="T64" fmla="*/ 113 w 119"/>
              <a:gd name="T65" fmla="*/ 47 h 110"/>
              <a:gd name="T66" fmla="*/ 110 w 119"/>
              <a:gd name="T67" fmla="*/ 32 h 110"/>
              <a:gd name="T68" fmla="*/ 107 w 119"/>
              <a:gd name="T69" fmla="*/ 33 h 110"/>
              <a:gd name="T70" fmla="*/ 102 w 119"/>
              <a:gd name="T71" fmla="*/ 23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5"/>
                </a:cubicBezTo>
                <a:cubicBezTo>
                  <a:pt x="52" y="24"/>
                  <a:pt x="56" y="23"/>
                  <a:pt x="59" y="23"/>
                </a:cubicBezTo>
                <a:cubicBezTo>
                  <a:pt x="74" y="23"/>
                  <a:pt x="87" y="32"/>
                  <a:pt x="92" y="45"/>
                </a:cubicBezTo>
                <a:cubicBezTo>
                  <a:pt x="98" y="62"/>
                  <a:pt x="88" y="80"/>
                  <a:pt x="70" y="86"/>
                </a:cubicBezTo>
                <a:cubicBezTo>
                  <a:pt x="66" y="87"/>
                  <a:pt x="63" y="87"/>
                  <a:pt x="59" y="87"/>
                </a:cubicBezTo>
                <a:moveTo>
                  <a:pt x="70" y="0"/>
                </a:moveTo>
                <a:cubicBezTo>
                  <a:pt x="66" y="0"/>
                  <a:pt x="64" y="2"/>
                  <a:pt x="63" y="4"/>
                </a:cubicBezTo>
                <a:cubicBezTo>
                  <a:pt x="63" y="6"/>
                  <a:pt x="61" y="7"/>
                  <a:pt x="59" y="8"/>
                </a:cubicBezTo>
                <a:cubicBezTo>
                  <a:pt x="58" y="9"/>
                  <a:pt x="56" y="9"/>
                  <a:pt x="55" y="10"/>
                </a:cubicBezTo>
                <a:cubicBezTo>
                  <a:pt x="55" y="10"/>
                  <a:pt x="55" y="10"/>
                  <a:pt x="55" y="10"/>
                </a:cubicBezTo>
                <a:cubicBezTo>
                  <a:pt x="53" y="10"/>
                  <a:pt x="51" y="7"/>
                  <a:pt x="50" y="5"/>
                </a:cubicBezTo>
                <a:cubicBezTo>
                  <a:pt x="50" y="3"/>
                  <a:pt x="47" y="1"/>
                  <a:pt x="44" y="1"/>
                </a:cubicBezTo>
                <a:cubicBezTo>
                  <a:pt x="43" y="1"/>
                  <a:pt x="42" y="2"/>
                  <a:pt x="41" y="2"/>
                </a:cubicBezTo>
                <a:cubicBezTo>
                  <a:pt x="37" y="3"/>
                  <a:pt x="34" y="6"/>
                  <a:pt x="35" y="9"/>
                </a:cubicBezTo>
                <a:cubicBezTo>
                  <a:pt x="36" y="12"/>
                  <a:pt x="33" y="17"/>
                  <a:pt x="31" y="18"/>
                </a:cubicBezTo>
                <a:cubicBezTo>
                  <a:pt x="31" y="18"/>
                  <a:pt x="30" y="18"/>
                  <a:pt x="30" y="18"/>
                </a:cubicBezTo>
                <a:cubicBezTo>
                  <a:pt x="28" y="18"/>
                  <a:pt x="26" y="17"/>
                  <a:pt x="24" y="16"/>
                </a:cubicBezTo>
                <a:cubicBezTo>
                  <a:pt x="24" y="15"/>
                  <a:pt x="22" y="15"/>
                  <a:pt x="21" y="15"/>
                </a:cubicBezTo>
                <a:cubicBezTo>
                  <a:pt x="19" y="15"/>
                  <a:pt x="17" y="16"/>
                  <a:pt x="15" y="18"/>
                </a:cubicBezTo>
                <a:cubicBezTo>
                  <a:pt x="12" y="21"/>
                  <a:pt x="12" y="25"/>
                  <a:pt x="14" y="27"/>
                </a:cubicBezTo>
                <a:cubicBezTo>
                  <a:pt x="16" y="29"/>
                  <a:pt x="16" y="34"/>
                  <a:pt x="15" y="36"/>
                </a:cubicBezTo>
                <a:cubicBezTo>
                  <a:pt x="14" y="37"/>
                  <a:pt x="12" y="37"/>
                  <a:pt x="10" y="37"/>
                </a:cubicBezTo>
                <a:cubicBezTo>
                  <a:pt x="9" y="37"/>
                  <a:pt x="9" y="37"/>
                  <a:pt x="8" y="37"/>
                </a:cubicBezTo>
                <a:cubicBezTo>
                  <a:pt x="8" y="37"/>
                  <a:pt x="7" y="37"/>
                  <a:pt x="7" y="37"/>
                </a:cubicBezTo>
                <a:cubicBezTo>
                  <a:pt x="4" y="37"/>
                  <a:pt x="2" y="40"/>
                  <a:pt x="1" y="43"/>
                </a:cubicBezTo>
                <a:cubicBezTo>
                  <a:pt x="0" y="47"/>
                  <a:pt x="2" y="51"/>
                  <a:pt x="5" y="52"/>
                </a:cubicBezTo>
                <a:cubicBezTo>
                  <a:pt x="8" y="52"/>
                  <a:pt x="10" y="57"/>
                  <a:pt x="10" y="59"/>
                </a:cubicBezTo>
                <a:cubicBezTo>
                  <a:pt x="11" y="61"/>
                  <a:pt x="8" y="63"/>
                  <a:pt x="5" y="64"/>
                </a:cubicBezTo>
                <a:cubicBezTo>
                  <a:pt x="2" y="64"/>
                  <a:pt x="1" y="68"/>
                  <a:pt x="2" y="72"/>
                </a:cubicBezTo>
                <a:cubicBezTo>
                  <a:pt x="3" y="75"/>
                  <a:pt x="6" y="78"/>
                  <a:pt x="9" y="78"/>
                </a:cubicBezTo>
                <a:cubicBezTo>
                  <a:pt x="9" y="78"/>
                  <a:pt x="10" y="78"/>
                  <a:pt x="10" y="78"/>
                </a:cubicBezTo>
                <a:cubicBezTo>
                  <a:pt x="11" y="77"/>
                  <a:pt x="12" y="77"/>
                  <a:pt x="13" y="77"/>
                </a:cubicBezTo>
                <a:cubicBezTo>
                  <a:pt x="15" y="77"/>
                  <a:pt x="17" y="78"/>
                  <a:pt x="17" y="79"/>
                </a:cubicBezTo>
                <a:cubicBezTo>
                  <a:pt x="18" y="80"/>
                  <a:pt x="19" y="85"/>
                  <a:pt x="17" y="88"/>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2" y="109"/>
                  <a:pt x="47" y="110"/>
                </a:cubicBezTo>
                <a:cubicBezTo>
                  <a:pt x="47" y="110"/>
                  <a:pt x="48" y="110"/>
                  <a:pt x="49" y="110"/>
                </a:cubicBezTo>
                <a:cubicBezTo>
                  <a:pt x="52" y="110"/>
                  <a:pt x="55" y="108"/>
                  <a:pt x="56" y="106"/>
                </a:cubicBezTo>
                <a:cubicBezTo>
                  <a:pt x="56" y="104"/>
                  <a:pt x="58" y="103"/>
                  <a:pt x="59" y="102"/>
                </a:cubicBezTo>
                <a:cubicBezTo>
                  <a:pt x="61" y="101"/>
                  <a:pt x="63" y="101"/>
                  <a:pt x="63" y="101"/>
                </a:cubicBezTo>
                <a:cubicBezTo>
                  <a:pt x="64" y="101"/>
                  <a:pt x="64" y="101"/>
                  <a:pt x="64" y="101"/>
                </a:cubicBezTo>
                <a:cubicBezTo>
                  <a:pt x="65" y="101"/>
                  <a:pt x="68" y="103"/>
                  <a:pt x="68" y="105"/>
                </a:cubicBezTo>
                <a:cubicBezTo>
                  <a:pt x="69" y="107"/>
                  <a:pt x="72" y="109"/>
                  <a:pt x="75" y="109"/>
                </a:cubicBezTo>
                <a:cubicBezTo>
                  <a:pt x="76" y="109"/>
                  <a:pt x="77" y="109"/>
                  <a:pt x="78" y="108"/>
                </a:cubicBezTo>
                <a:cubicBezTo>
                  <a:pt x="82" y="107"/>
                  <a:pt x="85" y="104"/>
                  <a:pt x="84" y="101"/>
                </a:cubicBezTo>
                <a:cubicBezTo>
                  <a:pt x="83" y="98"/>
                  <a:pt x="86" y="94"/>
                  <a:pt x="87" y="93"/>
                </a:cubicBezTo>
                <a:cubicBezTo>
                  <a:pt x="88" y="92"/>
                  <a:pt x="88" y="92"/>
                  <a:pt x="89" y="92"/>
                </a:cubicBezTo>
                <a:cubicBezTo>
                  <a:pt x="91" y="92"/>
                  <a:pt x="93" y="93"/>
                  <a:pt x="94" y="94"/>
                </a:cubicBezTo>
                <a:cubicBezTo>
                  <a:pt x="95" y="95"/>
                  <a:pt x="96" y="95"/>
                  <a:pt x="98" y="95"/>
                </a:cubicBezTo>
                <a:cubicBezTo>
                  <a:pt x="100" y="95"/>
                  <a:pt x="102" y="94"/>
                  <a:pt x="104" y="93"/>
                </a:cubicBezTo>
                <a:cubicBezTo>
                  <a:pt x="107" y="90"/>
                  <a:pt x="107" y="86"/>
                  <a:pt x="105" y="84"/>
                </a:cubicBezTo>
                <a:cubicBezTo>
                  <a:pt x="103" y="82"/>
                  <a:pt x="103" y="76"/>
                  <a:pt x="104" y="75"/>
                </a:cubicBezTo>
                <a:cubicBezTo>
                  <a:pt x="104" y="73"/>
                  <a:pt x="106" y="73"/>
                  <a:pt x="109" y="73"/>
                </a:cubicBezTo>
                <a:cubicBezTo>
                  <a:pt x="109" y="73"/>
                  <a:pt x="110" y="73"/>
                  <a:pt x="111" y="73"/>
                </a:cubicBezTo>
                <a:cubicBezTo>
                  <a:pt x="111" y="73"/>
                  <a:pt x="111" y="73"/>
                  <a:pt x="112" y="73"/>
                </a:cubicBezTo>
                <a:cubicBezTo>
                  <a:pt x="114" y="73"/>
                  <a:pt x="117" y="70"/>
                  <a:pt x="118" y="67"/>
                </a:cubicBezTo>
                <a:cubicBezTo>
                  <a:pt x="119" y="63"/>
                  <a:pt x="117" y="59"/>
                  <a:pt x="114" y="59"/>
                </a:cubicBezTo>
                <a:cubicBezTo>
                  <a:pt x="111" y="58"/>
                  <a:pt x="109" y="53"/>
                  <a:pt x="108" y="51"/>
                </a:cubicBezTo>
                <a:cubicBezTo>
                  <a:pt x="108" y="50"/>
                  <a:pt x="110" y="48"/>
                  <a:pt x="113" y="47"/>
                </a:cubicBezTo>
                <a:cubicBezTo>
                  <a:pt x="116" y="46"/>
                  <a:pt x="118" y="42"/>
                  <a:pt x="117" y="38"/>
                </a:cubicBezTo>
                <a:cubicBezTo>
                  <a:pt x="115" y="35"/>
                  <a:pt x="113" y="32"/>
                  <a:pt x="110" y="32"/>
                </a:cubicBezTo>
                <a:cubicBezTo>
                  <a:pt x="110" y="32"/>
                  <a:pt x="109" y="33"/>
                  <a:pt x="109" y="33"/>
                </a:cubicBezTo>
                <a:cubicBezTo>
                  <a:pt x="108" y="33"/>
                  <a:pt x="108" y="33"/>
                  <a:pt x="107" y="33"/>
                </a:cubicBezTo>
                <a:cubicBezTo>
                  <a:pt x="105" y="33"/>
                  <a:pt x="101" y="30"/>
                  <a:pt x="100" y="29"/>
                </a:cubicBezTo>
                <a:cubicBezTo>
                  <a:pt x="99" y="28"/>
                  <a:pt x="100" y="25"/>
                  <a:pt x="102" y="23"/>
                </a:cubicBezTo>
                <a:cubicBezTo>
                  <a:pt x="104" y="20"/>
                  <a:pt x="103" y="16"/>
                  <a:pt x="100" y="14"/>
                </a:cubicBezTo>
                <a:cubicBezTo>
                  <a:pt x="98" y="12"/>
                  <a:pt x="96" y="11"/>
                  <a:pt x="94" y="11"/>
                </a:cubicBezTo>
                <a:cubicBezTo>
                  <a:pt x="92" y="11"/>
                  <a:pt x="91" y="12"/>
                  <a:pt x="90" y="13"/>
                </a:cubicBezTo>
                <a:cubicBezTo>
                  <a:pt x="89" y="14"/>
                  <a:pt x="86" y="14"/>
                  <a:pt x="84" y="14"/>
                </a:cubicBezTo>
                <a:cubicBezTo>
                  <a:pt x="83" y="14"/>
                  <a:pt x="81" y="14"/>
                  <a:pt x="80" y="14"/>
                </a:cubicBezTo>
                <a:cubicBezTo>
                  <a:pt x="79" y="13"/>
                  <a:pt x="78" y="10"/>
                  <a:pt x="79" y="7"/>
                </a:cubicBezTo>
                <a:cubicBezTo>
                  <a:pt x="79" y="4"/>
                  <a:pt x="76" y="1"/>
                  <a:pt x="72" y="1"/>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6"/>
          <p:cNvSpPr>
            <a:spLocks noEditPoints="1"/>
          </p:cNvSpPr>
          <p:nvPr/>
        </p:nvSpPr>
        <p:spPr bwMode="auto">
          <a:xfrm>
            <a:off x="1797757" y="3309929"/>
            <a:ext cx="197412" cy="182362"/>
          </a:xfrm>
          <a:custGeom>
            <a:avLst/>
            <a:gdLst>
              <a:gd name="T0" fmla="*/ 27 w 119"/>
              <a:gd name="T1" fmla="*/ 65 h 110"/>
              <a:gd name="T2" fmla="*/ 60 w 119"/>
              <a:gd name="T3" fmla="*/ 23 h 110"/>
              <a:gd name="T4" fmla="*/ 70 w 119"/>
              <a:gd name="T5" fmla="*/ 85 h 110"/>
              <a:gd name="T6" fmla="*/ 70 w 119"/>
              <a:gd name="T7" fmla="*/ 0 h 110"/>
              <a:gd name="T8" fmla="*/ 60 w 119"/>
              <a:gd name="T9" fmla="*/ 8 h 110"/>
              <a:gd name="T10" fmla="*/ 55 w 119"/>
              <a:gd name="T11" fmla="*/ 9 h 110"/>
              <a:gd name="T12" fmla="*/ 44 w 119"/>
              <a:gd name="T13" fmla="*/ 1 h 110"/>
              <a:gd name="T14" fmla="*/ 36 w 119"/>
              <a:gd name="T15" fmla="*/ 9 h 110"/>
              <a:gd name="T16" fmla="*/ 30 w 119"/>
              <a:gd name="T17" fmla="*/ 18 h 110"/>
              <a:gd name="T18" fmla="*/ 22 w 119"/>
              <a:gd name="T19" fmla="*/ 14 h 110"/>
              <a:gd name="T20" fmla="*/ 14 w 119"/>
              <a:gd name="T21" fmla="*/ 26 h 110"/>
              <a:gd name="T22" fmla="*/ 10 w 119"/>
              <a:gd name="T23" fmla="*/ 37 h 110"/>
              <a:gd name="T24" fmla="*/ 7 w 119"/>
              <a:gd name="T25" fmla="*/ 37 h 110"/>
              <a:gd name="T26" fmla="*/ 5 w 119"/>
              <a:gd name="T27" fmla="*/ 51 h 110"/>
              <a:gd name="T28" fmla="*/ 6 w 119"/>
              <a:gd name="T29" fmla="*/ 63 h 110"/>
              <a:gd name="T30" fmla="*/ 9 w 119"/>
              <a:gd name="T31" fmla="*/ 77 h 110"/>
              <a:gd name="T32" fmla="*/ 14 w 119"/>
              <a:gd name="T33" fmla="*/ 77 h 110"/>
              <a:gd name="T34" fmla="*/ 17 w 119"/>
              <a:gd name="T35" fmla="*/ 87 h 110"/>
              <a:gd name="T36" fmla="*/ 25 w 119"/>
              <a:gd name="T37" fmla="*/ 99 h 110"/>
              <a:gd name="T38" fmla="*/ 35 w 119"/>
              <a:gd name="T39" fmla="*/ 96 h 110"/>
              <a:gd name="T40" fmla="*/ 41 w 119"/>
              <a:gd name="T41" fmla="*/ 103 h 110"/>
              <a:gd name="T42" fmla="*/ 49 w 119"/>
              <a:gd name="T43" fmla="*/ 110 h 110"/>
              <a:gd name="T44" fmla="*/ 60 w 119"/>
              <a:gd name="T45" fmla="*/ 102 h 110"/>
              <a:gd name="T46" fmla="*/ 64 w 119"/>
              <a:gd name="T47" fmla="*/ 100 h 110"/>
              <a:gd name="T48" fmla="*/ 75 w 119"/>
              <a:gd name="T49" fmla="*/ 108 h 110"/>
              <a:gd name="T50" fmla="*/ 84 w 119"/>
              <a:gd name="T51" fmla="*/ 101 h 110"/>
              <a:gd name="T52" fmla="*/ 89 w 119"/>
              <a:gd name="T53" fmla="*/ 92 h 110"/>
              <a:gd name="T54" fmla="*/ 98 w 119"/>
              <a:gd name="T55" fmla="*/ 95 h 110"/>
              <a:gd name="T56" fmla="*/ 105 w 119"/>
              <a:gd name="T57" fmla="*/ 83 h 110"/>
              <a:gd name="T58" fmla="*/ 109 w 119"/>
              <a:gd name="T59" fmla="*/ 72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5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60" y="87"/>
                </a:moveTo>
                <a:cubicBezTo>
                  <a:pt x="45" y="87"/>
                  <a:pt x="32" y="78"/>
                  <a:pt x="27" y="65"/>
                </a:cubicBezTo>
                <a:cubicBezTo>
                  <a:pt x="21" y="48"/>
                  <a:pt x="31" y="30"/>
                  <a:pt x="49" y="24"/>
                </a:cubicBezTo>
                <a:cubicBezTo>
                  <a:pt x="53" y="23"/>
                  <a:pt x="56" y="23"/>
                  <a:pt x="60" y="23"/>
                </a:cubicBezTo>
                <a:cubicBezTo>
                  <a:pt x="74" y="23"/>
                  <a:pt x="88" y="31"/>
                  <a:pt x="93" y="45"/>
                </a:cubicBezTo>
                <a:cubicBezTo>
                  <a:pt x="98" y="62"/>
                  <a:pt x="88" y="80"/>
                  <a:pt x="70" y="85"/>
                </a:cubicBezTo>
                <a:cubicBezTo>
                  <a:pt x="67" y="86"/>
                  <a:pt x="63" y="87"/>
                  <a:pt x="60" y="87"/>
                </a:cubicBezTo>
                <a:moveTo>
                  <a:pt x="70" y="0"/>
                </a:moveTo>
                <a:cubicBezTo>
                  <a:pt x="67" y="0"/>
                  <a:pt x="64" y="2"/>
                  <a:pt x="63" y="4"/>
                </a:cubicBezTo>
                <a:cubicBezTo>
                  <a:pt x="63" y="5"/>
                  <a:pt x="61" y="7"/>
                  <a:pt x="60" y="8"/>
                </a:cubicBezTo>
                <a:cubicBezTo>
                  <a:pt x="58" y="9"/>
                  <a:pt x="57" y="9"/>
                  <a:pt x="56" y="9"/>
                </a:cubicBezTo>
                <a:cubicBezTo>
                  <a:pt x="56" y="9"/>
                  <a:pt x="56" y="9"/>
                  <a:pt x="55" y="9"/>
                </a:cubicBezTo>
                <a:cubicBezTo>
                  <a:pt x="54" y="9"/>
                  <a:pt x="52" y="7"/>
                  <a:pt x="51" y="4"/>
                </a:cubicBezTo>
                <a:cubicBezTo>
                  <a:pt x="50" y="2"/>
                  <a:pt x="47" y="1"/>
                  <a:pt x="44" y="1"/>
                </a:cubicBezTo>
                <a:cubicBezTo>
                  <a:pt x="43" y="1"/>
                  <a:pt x="42" y="1"/>
                  <a:pt x="41" y="2"/>
                </a:cubicBezTo>
                <a:cubicBezTo>
                  <a:pt x="37" y="3"/>
                  <a:pt x="35" y="6"/>
                  <a:pt x="36" y="9"/>
                </a:cubicBezTo>
                <a:cubicBezTo>
                  <a:pt x="37" y="12"/>
                  <a:pt x="33" y="16"/>
                  <a:pt x="32" y="17"/>
                </a:cubicBezTo>
                <a:cubicBezTo>
                  <a:pt x="31" y="18"/>
                  <a:pt x="31" y="18"/>
                  <a:pt x="30" y="18"/>
                </a:cubicBezTo>
                <a:cubicBezTo>
                  <a:pt x="28" y="18"/>
                  <a:pt x="26" y="17"/>
                  <a:pt x="25" y="15"/>
                </a:cubicBezTo>
                <a:cubicBezTo>
                  <a:pt x="24" y="15"/>
                  <a:pt x="23" y="14"/>
                  <a:pt x="22" y="14"/>
                </a:cubicBezTo>
                <a:cubicBezTo>
                  <a:pt x="19" y="14"/>
                  <a:pt x="17" y="15"/>
                  <a:pt x="15" y="17"/>
                </a:cubicBezTo>
                <a:cubicBezTo>
                  <a:pt x="12" y="20"/>
                  <a:pt x="12" y="24"/>
                  <a:pt x="14" y="26"/>
                </a:cubicBezTo>
                <a:cubicBezTo>
                  <a:pt x="17" y="28"/>
                  <a:pt x="16" y="34"/>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1"/>
                  <a:pt x="5" y="51"/>
                </a:cubicBezTo>
                <a:cubicBezTo>
                  <a:pt x="8" y="52"/>
                  <a:pt x="11" y="57"/>
                  <a:pt x="11" y="59"/>
                </a:cubicBezTo>
                <a:cubicBezTo>
                  <a:pt x="11" y="60"/>
                  <a:pt x="9" y="62"/>
                  <a:pt x="6" y="63"/>
                </a:cubicBezTo>
                <a:cubicBezTo>
                  <a:pt x="3" y="64"/>
                  <a:pt x="1" y="68"/>
                  <a:pt x="3" y="72"/>
                </a:cubicBezTo>
                <a:cubicBezTo>
                  <a:pt x="4" y="75"/>
                  <a:pt x="6" y="77"/>
                  <a:pt x="9" y="77"/>
                </a:cubicBezTo>
                <a:cubicBezTo>
                  <a:pt x="10" y="77"/>
                  <a:pt x="10" y="77"/>
                  <a:pt x="10" y="77"/>
                </a:cubicBezTo>
                <a:cubicBezTo>
                  <a:pt x="11" y="77"/>
                  <a:pt x="13" y="77"/>
                  <a:pt x="14" y="77"/>
                </a:cubicBezTo>
                <a:cubicBezTo>
                  <a:pt x="15" y="77"/>
                  <a:pt x="17" y="77"/>
                  <a:pt x="18" y="78"/>
                </a:cubicBezTo>
                <a:cubicBezTo>
                  <a:pt x="18" y="80"/>
                  <a:pt x="20" y="85"/>
                  <a:pt x="17" y="87"/>
                </a:cubicBezTo>
                <a:cubicBezTo>
                  <a:pt x="15" y="89"/>
                  <a:pt x="16" y="93"/>
                  <a:pt x="19" y="96"/>
                </a:cubicBezTo>
                <a:cubicBezTo>
                  <a:pt x="21" y="98"/>
                  <a:pt x="23" y="99"/>
                  <a:pt x="25" y="99"/>
                </a:cubicBezTo>
                <a:cubicBezTo>
                  <a:pt x="27" y="99"/>
                  <a:pt x="28" y="98"/>
                  <a:pt x="29" y="97"/>
                </a:cubicBezTo>
                <a:cubicBezTo>
                  <a:pt x="30" y="96"/>
                  <a:pt x="33" y="96"/>
                  <a:pt x="35" y="96"/>
                </a:cubicBezTo>
                <a:cubicBezTo>
                  <a:pt x="36" y="96"/>
                  <a:pt x="38" y="96"/>
                  <a:pt x="39" y="96"/>
                </a:cubicBezTo>
                <a:cubicBezTo>
                  <a:pt x="40" y="97"/>
                  <a:pt x="41" y="100"/>
                  <a:pt x="41" y="103"/>
                </a:cubicBezTo>
                <a:cubicBezTo>
                  <a:pt x="40" y="105"/>
                  <a:pt x="43" y="109"/>
                  <a:pt x="47" y="109"/>
                </a:cubicBezTo>
                <a:cubicBezTo>
                  <a:pt x="48" y="110"/>
                  <a:pt x="49" y="110"/>
                  <a:pt x="49" y="110"/>
                </a:cubicBezTo>
                <a:cubicBezTo>
                  <a:pt x="53" y="110"/>
                  <a:pt x="55" y="108"/>
                  <a:pt x="56" y="106"/>
                </a:cubicBezTo>
                <a:cubicBezTo>
                  <a:pt x="56" y="104"/>
                  <a:pt x="58" y="103"/>
                  <a:pt x="60" y="102"/>
                </a:cubicBezTo>
                <a:cubicBezTo>
                  <a:pt x="61" y="101"/>
                  <a:pt x="63" y="100"/>
                  <a:pt x="64" y="100"/>
                </a:cubicBezTo>
                <a:cubicBezTo>
                  <a:pt x="64" y="100"/>
                  <a:pt x="64" y="100"/>
                  <a:pt x="64" y="100"/>
                </a:cubicBezTo>
                <a:cubicBezTo>
                  <a:pt x="66" y="100"/>
                  <a:pt x="68" y="102"/>
                  <a:pt x="69" y="105"/>
                </a:cubicBezTo>
                <a:cubicBezTo>
                  <a:pt x="70" y="107"/>
                  <a:pt x="72" y="108"/>
                  <a:pt x="75" y="108"/>
                </a:cubicBezTo>
                <a:cubicBezTo>
                  <a:pt x="76" y="108"/>
                  <a:pt x="77" y="108"/>
                  <a:pt x="78" y="108"/>
                </a:cubicBezTo>
                <a:cubicBezTo>
                  <a:pt x="82" y="107"/>
                  <a:pt x="85" y="103"/>
                  <a:pt x="84" y="101"/>
                </a:cubicBezTo>
                <a:cubicBezTo>
                  <a:pt x="83" y="98"/>
                  <a:pt x="86" y="93"/>
                  <a:pt x="88" y="92"/>
                </a:cubicBezTo>
                <a:cubicBezTo>
                  <a:pt x="88" y="92"/>
                  <a:pt x="89" y="92"/>
                  <a:pt x="89" y="92"/>
                </a:cubicBezTo>
                <a:cubicBezTo>
                  <a:pt x="91" y="92"/>
                  <a:pt x="93" y="93"/>
                  <a:pt x="95" y="94"/>
                </a:cubicBezTo>
                <a:cubicBezTo>
                  <a:pt x="95" y="95"/>
                  <a:pt x="97" y="95"/>
                  <a:pt x="98" y="95"/>
                </a:cubicBezTo>
                <a:cubicBezTo>
                  <a:pt x="100" y="95"/>
                  <a:pt x="102" y="94"/>
                  <a:pt x="104" y="92"/>
                </a:cubicBezTo>
                <a:cubicBezTo>
                  <a:pt x="107" y="89"/>
                  <a:pt x="108" y="85"/>
                  <a:pt x="105" y="83"/>
                </a:cubicBezTo>
                <a:cubicBezTo>
                  <a:pt x="103" y="81"/>
                  <a:pt x="103" y="76"/>
                  <a:pt x="104" y="74"/>
                </a:cubicBezTo>
                <a:cubicBezTo>
                  <a:pt x="105" y="73"/>
                  <a:pt x="107" y="72"/>
                  <a:pt x="109" y="72"/>
                </a:cubicBezTo>
                <a:cubicBezTo>
                  <a:pt x="110" y="72"/>
                  <a:pt x="110" y="72"/>
                  <a:pt x="111" y="73"/>
                </a:cubicBezTo>
                <a:cubicBezTo>
                  <a:pt x="111" y="73"/>
                  <a:pt x="112" y="73"/>
                  <a:pt x="112" y="73"/>
                </a:cubicBezTo>
                <a:cubicBezTo>
                  <a:pt x="115" y="73"/>
                  <a:pt x="118" y="70"/>
                  <a:pt x="118" y="67"/>
                </a:cubicBezTo>
                <a:cubicBezTo>
                  <a:pt x="119" y="63"/>
                  <a:pt x="118" y="59"/>
                  <a:pt x="114" y="58"/>
                </a:cubicBezTo>
                <a:cubicBezTo>
                  <a:pt x="111" y="58"/>
                  <a:pt x="109" y="53"/>
                  <a:pt x="109" y="51"/>
                </a:cubicBezTo>
                <a:cubicBezTo>
                  <a:pt x="108" y="49"/>
                  <a:pt x="111" y="47"/>
                  <a:pt x="114" y="46"/>
                </a:cubicBezTo>
                <a:cubicBezTo>
                  <a:pt x="117" y="45"/>
                  <a:pt x="118" y="42"/>
                  <a:pt x="117" y="38"/>
                </a:cubicBezTo>
                <a:cubicBezTo>
                  <a:pt x="116" y="34"/>
                  <a:pt x="113" y="32"/>
                  <a:pt x="110" y="32"/>
                </a:cubicBezTo>
                <a:cubicBezTo>
                  <a:pt x="110" y="32"/>
                  <a:pt x="109" y="32"/>
                  <a:pt x="109" y="32"/>
                </a:cubicBezTo>
                <a:cubicBezTo>
                  <a:pt x="109" y="32"/>
                  <a:pt x="108" y="33"/>
                  <a:pt x="108" y="33"/>
                </a:cubicBezTo>
                <a:cubicBezTo>
                  <a:pt x="105" y="33"/>
                  <a:pt x="101" y="30"/>
                  <a:pt x="100" y="29"/>
                </a:cubicBezTo>
                <a:cubicBezTo>
                  <a:pt x="99" y="27"/>
                  <a:pt x="100" y="24"/>
                  <a:pt x="102" y="22"/>
                </a:cubicBezTo>
                <a:cubicBezTo>
                  <a:pt x="104" y="20"/>
                  <a:pt x="103" y="16"/>
                  <a:pt x="100" y="13"/>
                </a:cubicBezTo>
                <a:cubicBezTo>
                  <a:pt x="98" y="12"/>
                  <a:pt x="96" y="11"/>
                  <a:pt x="94" y="11"/>
                </a:cubicBezTo>
                <a:cubicBezTo>
                  <a:pt x="93" y="11"/>
                  <a:pt x="91" y="12"/>
                  <a:pt x="90" y="12"/>
                </a:cubicBezTo>
                <a:cubicBezTo>
                  <a:pt x="89" y="14"/>
                  <a:pt x="87" y="14"/>
                  <a:pt x="85" y="14"/>
                </a:cubicBezTo>
                <a:cubicBezTo>
                  <a:pt x="83" y="14"/>
                  <a:pt x="81" y="14"/>
                  <a:pt x="81" y="13"/>
                </a:cubicBezTo>
                <a:cubicBezTo>
                  <a:pt x="79" y="13"/>
                  <a:pt x="78" y="10"/>
                  <a:pt x="79" y="7"/>
                </a:cubicBezTo>
                <a:cubicBezTo>
                  <a:pt x="80"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7"/>
          <p:cNvSpPr>
            <a:spLocks noEditPoints="1"/>
          </p:cNvSpPr>
          <p:nvPr/>
        </p:nvSpPr>
        <p:spPr bwMode="auto">
          <a:xfrm>
            <a:off x="1822544" y="3554259"/>
            <a:ext cx="197412" cy="180592"/>
          </a:xfrm>
          <a:custGeom>
            <a:avLst/>
            <a:gdLst>
              <a:gd name="T0" fmla="*/ 27 w 119"/>
              <a:gd name="T1" fmla="*/ 64 h 109"/>
              <a:gd name="T2" fmla="*/ 60 w 119"/>
              <a:gd name="T3" fmla="*/ 22 h 109"/>
              <a:gd name="T4" fmla="*/ 70 w 119"/>
              <a:gd name="T5" fmla="*/ 85 h 109"/>
              <a:gd name="T6" fmla="*/ 70 w 119"/>
              <a:gd name="T7" fmla="*/ 0 h 109"/>
              <a:gd name="T8" fmla="*/ 60 w 119"/>
              <a:gd name="T9" fmla="*/ 7 h 109"/>
              <a:gd name="T10" fmla="*/ 55 w 119"/>
              <a:gd name="T11" fmla="*/ 9 h 109"/>
              <a:gd name="T12" fmla="*/ 44 w 119"/>
              <a:gd name="T13" fmla="*/ 1 h 109"/>
              <a:gd name="T14" fmla="*/ 35 w 119"/>
              <a:gd name="T15" fmla="*/ 9 h 109"/>
              <a:gd name="T16" fmla="*/ 30 w 119"/>
              <a:gd name="T17" fmla="*/ 17 h 109"/>
              <a:gd name="T18" fmla="*/ 22 w 119"/>
              <a:gd name="T19" fmla="*/ 14 h 109"/>
              <a:gd name="T20" fmla="*/ 14 w 119"/>
              <a:gd name="T21" fmla="*/ 26 h 109"/>
              <a:gd name="T22" fmla="*/ 10 w 119"/>
              <a:gd name="T23" fmla="*/ 37 h 109"/>
              <a:gd name="T24" fmla="*/ 7 w 119"/>
              <a:gd name="T25" fmla="*/ 37 h 109"/>
              <a:gd name="T26" fmla="*/ 5 w 119"/>
              <a:gd name="T27" fmla="*/ 51 h 109"/>
              <a:gd name="T28" fmla="*/ 6 w 119"/>
              <a:gd name="T29" fmla="*/ 63 h 109"/>
              <a:gd name="T30" fmla="*/ 9 w 119"/>
              <a:gd name="T31" fmla="*/ 77 h 109"/>
              <a:gd name="T32" fmla="*/ 13 w 119"/>
              <a:gd name="T33" fmla="*/ 76 h 109"/>
              <a:gd name="T34" fmla="*/ 17 w 119"/>
              <a:gd name="T35" fmla="*/ 87 h 109"/>
              <a:gd name="T36" fmla="*/ 25 w 119"/>
              <a:gd name="T37" fmla="*/ 98 h 109"/>
              <a:gd name="T38" fmla="*/ 35 w 119"/>
              <a:gd name="T39" fmla="*/ 95 h 109"/>
              <a:gd name="T40" fmla="*/ 40 w 119"/>
              <a:gd name="T41" fmla="*/ 102 h 109"/>
              <a:gd name="T42" fmla="*/ 49 w 119"/>
              <a:gd name="T43" fmla="*/ 109 h 109"/>
              <a:gd name="T44" fmla="*/ 60 w 119"/>
              <a:gd name="T45" fmla="*/ 101 h 109"/>
              <a:gd name="T46" fmla="*/ 64 w 119"/>
              <a:gd name="T47" fmla="*/ 100 h 109"/>
              <a:gd name="T48" fmla="*/ 75 w 119"/>
              <a:gd name="T49" fmla="*/ 108 h 109"/>
              <a:gd name="T50" fmla="*/ 84 w 119"/>
              <a:gd name="T51" fmla="*/ 100 h 109"/>
              <a:gd name="T52" fmla="*/ 89 w 119"/>
              <a:gd name="T53" fmla="*/ 92 h 109"/>
              <a:gd name="T54" fmla="*/ 98 w 119"/>
              <a:gd name="T55" fmla="*/ 95 h 109"/>
              <a:gd name="T56" fmla="*/ 105 w 119"/>
              <a:gd name="T57" fmla="*/ 83 h 109"/>
              <a:gd name="T58" fmla="*/ 109 w 119"/>
              <a:gd name="T59" fmla="*/ 72 h 109"/>
              <a:gd name="T60" fmla="*/ 112 w 119"/>
              <a:gd name="T61" fmla="*/ 72 h 109"/>
              <a:gd name="T62" fmla="*/ 114 w 119"/>
              <a:gd name="T63" fmla="*/ 58 h 109"/>
              <a:gd name="T64" fmla="*/ 114 w 119"/>
              <a:gd name="T65" fmla="*/ 46 h 109"/>
              <a:gd name="T66" fmla="*/ 110 w 119"/>
              <a:gd name="T67" fmla="*/ 32 h 109"/>
              <a:gd name="T68" fmla="*/ 108 w 119"/>
              <a:gd name="T69" fmla="*/ 32 h 109"/>
              <a:gd name="T70" fmla="*/ 102 w 119"/>
              <a:gd name="T71" fmla="*/ 22 h 109"/>
              <a:gd name="T72" fmla="*/ 94 w 119"/>
              <a:gd name="T73" fmla="*/ 11 h 109"/>
              <a:gd name="T74" fmla="*/ 85 w 119"/>
              <a:gd name="T75" fmla="*/ 14 h 109"/>
              <a:gd name="T76" fmla="*/ 79 w 119"/>
              <a:gd name="T77" fmla="*/ 7 h 109"/>
              <a:gd name="T78" fmla="*/ 70 w 119"/>
              <a:gd name="T7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09">
                <a:moveTo>
                  <a:pt x="60" y="86"/>
                </a:moveTo>
                <a:cubicBezTo>
                  <a:pt x="45" y="86"/>
                  <a:pt x="32" y="78"/>
                  <a:pt x="27" y="64"/>
                </a:cubicBezTo>
                <a:cubicBezTo>
                  <a:pt x="21" y="47"/>
                  <a:pt x="31" y="29"/>
                  <a:pt x="49" y="24"/>
                </a:cubicBezTo>
                <a:cubicBezTo>
                  <a:pt x="53" y="23"/>
                  <a:pt x="56" y="22"/>
                  <a:pt x="60" y="22"/>
                </a:cubicBezTo>
                <a:cubicBezTo>
                  <a:pt x="74" y="22"/>
                  <a:pt x="88" y="31"/>
                  <a:pt x="92" y="45"/>
                </a:cubicBezTo>
                <a:cubicBezTo>
                  <a:pt x="98" y="61"/>
                  <a:pt x="88" y="80"/>
                  <a:pt x="70" y="85"/>
                </a:cubicBezTo>
                <a:cubicBezTo>
                  <a:pt x="67" y="86"/>
                  <a:pt x="63" y="86"/>
                  <a:pt x="60" y="86"/>
                </a:cubicBezTo>
                <a:moveTo>
                  <a:pt x="70" y="0"/>
                </a:moveTo>
                <a:cubicBezTo>
                  <a:pt x="67" y="0"/>
                  <a:pt x="64" y="1"/>
                  <a:pt x="63" y="4"/>
                </a:cubicBezTo>
                <a:cubicBezTo>
                  <a:pt x="63" y="5"/>
                  <a:pt x="61" y="6"/>
                  <a:pt x="60" y="7"/>
                </a:cubicBezTo>
                <a:cubicBezTo>
                  <a:pt x="58" y="8"/>
                  <a:pt x="56" y="9"/>
                  <a:pt x="56" y="9"/>
                </a:cubicBezTo>
                <a:cubicBezTo>
                  <a:pt x="56" y="9"/>
                  <a:pt x="55" y="9"/>
                  <a:pt x="55" y="9"/>
                </a:cubicBezTo>
                <a:cubicBezTo>
                  <a:pt x="54" y="9"/>
                  <a:pt x="51" y="7"/>
                  <a:pt x="51" y="4"/>
                </a:cubicBezTo>
                <a:cubicBezTo>
                  <a:pt x="50" y="2"/>
                  <a:pt x="47" y="1"/>
                  <a:pt x="44" y="1"/>
                </a:cubicBezTo>
                <a:cubicBezTo>
                  <a:pt x="43" y="1"/>
                  <a:pt x="42" y="1"/>
                  <a:pt x="41" y="1"/>
                </a:cubicBezTo>
                <a:cubicBezTo>
                  <a:pt x="37" y="3"/>
                  <a:pt x="35" y="6"/>
                  <a:pt x="35" y="9"/>
                </a:cubicBezTo>
                <a:cubicBezTo>
                  <a:pt x="36" y="11"/>
                  <a:pt x="33" y="16"/>
                  <a:pt x="32" y="17"/>
                </a:cubicBezTo>
                <a:cubicBezTo>
                  <a:pt x="31" y="17"/>
                  <a:pt x="31" y="17"/>
                  <a:pt x="30" y="17"/>
                </a:cubicBezTo>
                <a:cubicBezTo>
                  <a:pt x="28" y="17"/>
                  <a:pt x="26" y="17"/>
                  <a:pt x="25" y="15"/>
                </a:cubicBezTo>
                <a:cubicBezTo>
                  <a:pt x="24" y="14"/>
                  <a:pt x="23" y="14"/>
                  <a:pt x="22" y="14"/>
                </a:cubicBezTo>
                <a:cubicBezTo>
                  <a:pt x="19" y="14"/>
                  <a:pt x="17" y="15"/>
                  <a:pt x="15" y="17"/>
                </a:cubicBezTo>
                <a:cubicBezTo>
                  <a:pt x="12" y="20"/>
                  <a:pt x="12" y="24"/>
                  <a:pt x="14" y="26"/>
                </a:cubicBezTo>
                <a:cubicBezTo>
                  <a:pt x="16" y="28"/>
                  <a:pt x="16" y="33"/>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0"/>
                  <a:pt x="5" y="51"/>
                </a:cubicBezTo>
                <a:cubicBezTo>
                  <a:pt x="8" y="52"/>
                  <a:pt x="10" y="57"/>
                  <a:pt x="11" y="58"/>
                </a:cubicBezTo>
                <a:cubicBezTo>
                  <a:pt x="11" y="60"/>
                  <a:pt x="9" y="62"/>
                  <a:pt x="6" y="63"/>
                </a:cubicBezTo>
                <a:cubicBezTo>
                  <a:pt x="3" y="64"/>
                  <a:pt x="1" y="68"/>
                  <a:pt x="2" y="72"/>
                </a:cubicBezTo>
                <a:cubicBezTo>
                  <a:pt x="4" y="75"/>
                  <a:pt x="6" y="77"/>
                  <a:pt x="9" y="77"/>
                </a:cubicBezTo>
                <a:cubicBezTo>
                  <a:pt x="10" y="77"/>
                  <a:pt x="10" y="77"/>
                  <a:pt x="10" y="77"/>
                </a:cubicBezTo>
                <a:cubicBezTo>
                  <a:pt x="11" y="77"/>
                  <a:pt x="12" y="76"/>
                  <a:pt x="13" y="76"/>
                </a:cubicBezTo>
                <a:cubicBezTo>
                  <a:pt x="15" y="76"/>
                  <a:pt x="17" y="77"/>
                  <a:pt x="18" y="78"/>
                </a:cubicBezTo>
                <a:cubicBezTo>
                  <a:pt x="18" y="79"/>
                  <a:pt x="19" y="85"/>
                  <a:pt x="17" y="87"/>
                </a:cubicBezTo>
                <a:cubicBezTo>
                  <a:pt x="15" y="89"/>
                  <a:pt x="16" y="93"/>
                  <a:pt x="19" y="96"/>
                </a:cubicBezTo>
                <a:cubicBezTo>
                  <a:pt x="21" y="97"/>
                  <a:pt x="23" y="98"/>
                  <a:pt x="25" y="98"/>
                </a:cubicBezTo>
                <a:cubicBezTo>
                  <a:pt x="27" y="98"/>
                  <a:pt x="28" y="98"/>
                  <a:pt x="29" y="97"/>
                </a:cubicBezTo>
                <a:cubicBezTo>
                  <a:pt x="30" y="96"/>
                  <a:pt x="33" y="95"/>
                  <a:pt x="35" y="95"/>
                </a:cubicBezTo>
                <a:cubicBezTo>
                  <a:pt x="36" y="95"/>
                  <a:pt x="38" y="95"/>
                  <a:pt x="39" y="96"/>
                </a:cubicBezTo>
                <a:cubicBezTo>
                  <a:pt x="40" y="96"/>
                  <a:pt x="41" y="99"/>
                  <a:pt x="40" y="102"/>
                </a:cubicBezTo>
                <a:cubicBezTo>
                  <a:pt x="40" y="105"/>
                  <a:pt x="43" y="108"/>
                  <a:pt x="47" y="109"/>
                </a:cubicBezTo>
                <a:cubicBezTo>
                  <a:pt x="48" y="109"/>
                  <a:pt x="48" y="109"/>
                  <a:pt x="49" y="109"/>
                </a:cubicBezTo>
                <a:cubicBezTo>
                  <a:pt x="53" y="109"/>
                  <a:pt x="55" y="108"/>
                  <a:pt x="56" y="105"/>
                </a:cubicBezTo>
                <a:cubicBezTo>
                  <a:pt x="56" y="104"/>
                  <a:pt x="58" y="102"/>
                  <a:pt x="60" y="101"/>
                </a:cubicBezTo>
                <a:cubicBezTo>
                  <a:pt x="61" y="101"/>
                  <a:pt x="63" y="100"/>
                  <a:pt x="64" y="100"/>
                </a:cubicBezTo>
                <a:cubicBezTo>
                  <a:pt x="64" y="100"/>
                  <a:pt x="64" y="100"/>
                  <a:pt x="64" y="100"/>
                </a:cubicBezTo>
                <a:cubicBezTo>
                  <a:pt x="66" y="100"/>
                  <a:pt x="68" y="102"/>
                  <a:pt x="69" y="105"/>
                </a:cubicBezTo>
                <a:cubicBezTo>
                  <a:pt x="69" y="107"/>
                  <a:pt x="72" y="108"/>
                  <a:pt x="75" y="108"/>
                </a:cubicBezTo>
                <a:cubicBezTo>
                  <a:pt x="76" y="108"/>
                  <a:pt x="77" y="108"/>
                  <a:pt x="78" y="108"/>
                </a:cubicBezTo>
                <a:cubicBezTo>
                  <a:pt x="82" y="106"/>
                  <a:pt x="85" y="103"/>
                  <a:pt x="84" y="100"/>
                </a:cubicBezTo>
                <a:cubicBezTo>
                  <a:pt x="83" y="97"/>
                  <a:pt x="86" y="93"/>
                  <a:pt x="88" y="92"/>
                </a:cubicBezTo>
                <a:cubicBezTo>
                  <a:pt x="88" y="92"/>
                  <a:pt x="89" y="92"/>
                  <a:pt x="89" y="92"/>
                </a:cubicBezTo>
                <a:cubicBezTo>
                  <a:pt x="91" y="92"/>
                  <a:pt x="93" y="92"/>
                  <a:pt x="95" y="94"/>
                </a:cubicBezTo>
                <a:cubicBezTo>
                  <a:pt x="95" y="94"/>
                  <a:pt x="97" y="95"/>
                  <a:pt x="98" y="95"/>
                </a:cubicBezTo>
                <a:cubicBezTo>
                  <a:pt x="100" y="95"/>
                  <a:pt x="102" y="94"/>
                  <a:pt x="104" y="92"/>
                </a:cubicBezTo>
                <a:cubicBezTo>
                  <a:pt x="107" y="89"/>
                  <a:pt x="108" y="85"/>
                  <a:pt x="105" y="83"/>
                </a:cubicBezTo>
                <a:cubicBezTo>
                  <a:pt x="103" y="81"/>
                  <a:pt x="103" y="75"/>
                  <a:pt x="104" y="74"/>
                </a:cubicBezTo>
                <a:cubicBezTo>
                  <a:pt x="105" y="73"/>
                  <a:pt x="107" y="72"/>
                  <a:pt x="109" y="72"/>
                </a:cubicBezTo>
                <a:cubicBezTo>
                  <a:pt x="110" y="72"/>
                  <a:pt x="110" y="72"/>
                  <a:pt x="111" y="72"/>
                </a:cubicBezTo>
                <a:cubicBezTo>
                  <a:pt x="111" y="72"/>
                  <a:pt x="112" y="72"/>
                  <a:pt x="112" y="72"/>
                </a:cubicBezTo>
                <a:cubicBezTo>
                  <a:pt x="115" y="72"/>
                  <a:pt x="117" y="70"/>
                  <a:pt x="118" y="66"/>
                </a:cubicBezTo>
                <a:cubicBezTo>
                  <a:pt x="119" y="62"/>
                  <a:pt x="117" y="59"/>
                  <a:pt x="114" y="58"/>
                </a:cubicBezTo>
                <a:cubicBezTo>
                  <a:pt x="111" y="57"/>
                  <a:pt x="109" y="52"/>
                  <a:pt x="109" y="51"/>
                </a:cubicBezTo>
                <a:cubicBezTo>
                  <a:pt x="108" y="49"/>
                  <a:pt x="111" y="47"/>
                  <a:pt x="114" y="46"/>
                </a:cubicBezTo>
                <a:cubicBezTo>
                  <a:pt x="117" y="45"/>
                  <a:pt x="118" y="41"/>
                  <a:pt x="117" y="37"/>
                </a:cubicBezTo>
                <a:cubicBezTo>
                  <a:pt x="116" y="34"/>
                  <a:pt x="113" y="32"/>
                  <a:pt x="110" y="32"/>
                </a:cubicBezTo>
                <a:cubicBezTo>
                  <a:pt x="110" y="32"/>
                  <a:pt x="109" y="32"/>
                  <a:pt x="109" y="32"/>
                </a:cubicBezTo>
                <a:cubicBezTo>
                  <a:pt x="109" y="32"/>
                  <a:pt x="108" y="32"/>
                  <a:pt x="108" y="32"/>
                </a:cubicBezTo>
                <a:cubicBezTo>
                  <a:pt x="105" y="32"/>
                  <a:pt x="101" y="30"/>
                  <a:pt x="100" y="28"/>
                </a:cubicBezTo>
                <a:cubicBezTo>
                  <a:pt x="99" y="27"/>
                  <a:pt x="100" y="24"/>
                  <a:pt x="102" y="22"/>
                </a:cubicBezTo>
                <a:cubicBezTo>
                  <a:pt x="104" y="20"/>
                  <a:pt x="103" y="16"/>
                  <a:pt x="100" y="13"/>
                </a:cubicBezTo>
                <a:cubicBezTo>
                  <a:pt x="98" y="12"/>
                  <a:pt x="96" y="11"/>
                  <a:pt x="94" y="11"/>
                </a:cubicBezTo>
                <a:cubicBezTo>
                  <a:pt x="92" y="11"/>
                  <a:pt x="91" y="11"/>
                  <a:pt x="90" y="12"/>
                </a:cubicBezTo>
                <a:cubicBezTo>
                  <a:pt x="89" y="13"/>
                  <a:pt x="87" y="14"/>
                  <a:pt x="85" y="14"/>
                </a:cubicBezTo>
                <a:cubicBezTo>
                  <a:pt x="83" y="14"/>
                  <a:pt x="81" y="13"/>
                  <a:pt x="81" y="13"/>
                </a:cubicBezTo>
                <a:cubicBezTo>
                  <a:pt x="79" y="12"/>
                  <a:pt x="78" y="10"/>
                  <a:pt x="79" y="7"/>
                </a:cubicBezTo>
                <a:cubicBezTo>
                  <a:pt x="79"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8"/>
          <p:cNvSpPr>
            <a:spLocks noEditPoints="1"/>
          </p:cNvSpPr>
          <p:nvPr/>
        </p:nvSpPr>
        <p:spPr bwMode="auto">
          <a:xfrm>
            <a:off x="5322838" y="3192190"/>
            <a:ext cx="197412" cy="182362"/>
          </a:xfrm>
          <a:custGeom>
            <a:avLst/>
            <a:gdLst>
              <a:gd name="T0" fmla="*/ 27 w 119"/>
              <a:gd name="T1" fmla="*/ 65 h 110"/>
              <a:gd name="T2" fmla="*/ 59 w 119"/>
              <a:gd name="T3" fmla="*/ 23 h 110"/>
              <a:gd name="T4" fmla="*/ 70 w 119"/>
              <a:gd name="T5" fmla="*/ 85 h 110"/>
              <a:gd name="T6" fmla="*/ 70 w 119"/>
              <a:gd name="T7" fmla="*/ 0 h 110"/>
              <a:gd name="T8" fmla="*/ 59 w 119"/>
              <a:gd name="T9" fmla="*/ 8 h 110"/>
              <a:gd name="T10" fmla="*/ 55 w 119"/>
              <a:gd name="T11" fmla="*/ 9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1 h 110"/>
              <a:gd name="T28" fmla="*/ 5 w 119"/>
              <a:gd name="T29" fmla="*/ 63 h 110"/>
              <a:gd name="T30" fmla="*/ 9 w 119"/>
              <a:gd name="T31" fmla="*/ 78 h 110"/>
              <a:gd name="T32" fmla="*/ 13 w 119"/>
              <a:gd name="T33" fmla="*/ 77 h 110"/>
              <a:gd name="T34" fmla="*/ 17 w 119"/>
              <a:gd name="T35" fmla="*/ 87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0 h 110"/>
              <a:gd name="T48" fmla="*/ 75 w 119"/>
              <a:gd name="T49" fmla="*/ 109 h 110"/>
              <a:gd name="T50" fmla="*/ 84 w 119"/>
              <a:gd name="T51" fmla="*/ 101 h 110"/>
              <a:gd name="T52" fmla="*/ 89 w 119"/>
              <a:gd name="T53" fmla="*/ 92 h 110"/>
              <a:gd name="T54" fmla="*/ 98 w 119"/>
              <a:gd name="T55" fmla="*/ 95 h 110"/>
              <a:gd name="T56" fmla="*/ 105 w 119"/>
              <a:gd name="T57" fmla="*/ 83 h 110"/>
              <a:gd name="T58" fmla="*/ 109 w 119"/>
              <a:gd name="T59" fmla="*/ 73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4"/>
                </a:cubicBezTo>
                <a:cubicBezTo>
                  <a:pt x="52" y="23"/>
                  <a:pt x="56" y="23"/>
                  <a:pt x="59" y="23"/>
                </a:cubicBezTo>
                <a:cubicBezTo>
                  <a:pt x="74" y="23"/>
                  <a:pt x="88" y="32"/>
                  <a:pt x="92" y="45"/>
                </a:cubicBezTo>
                <a:cubicBezTo>
                  <a:pt x="98" y="62"/>
                  <a:pt x="88" y="80"/>
                  <a:pt x="70" y="85"/>
                </a:cubicBezTo>
                <a:cubicBezTo>
                  <a:pt x="66" y="87"/>
                  <a:pt x="63" y="87"/>
                  <a:pt x="59" y="87"/>
                </a:cubicBezTo>
                <a:moveTo>
                  <a:pt x="70" y="0"/>
                </a:moveTo>
                <a:cubicBezTo>
                  <a:pt x="67" y="0"/>
                  <a:pt x="64" y="2"/>
                  <a:pt x="63" y="4"/>
                </a:cubicBezTo>
                <a:cubicBezTo>
                  <a:pt x="63" y="6"/>
                  <a:pt x="61" y="7"/>
                  <a:pt x="59" y="8"/>
                </a:cubicBezTo>
                <a:cubicBezTo>
                  <a:pt x="58" y="9"/>
                  <a:pt x="56" y="9"/>
                  <a:pt x="55" y="9"/>
                </a:cubicBezTo>
                <a:cubicBezTo>
                  <a:pt x="55" y="9"/>
                  <a:pt x="55" y="9"/>
                  <a:pt x="55" y="9"/>
                </a:cubicBezTo>
                <a:cubicBezTo>
                  <a:pt x="53" y="9"/>
                  <a:pt x="51" y="7"/>
                  <a:pt x="50" y="5"/>
                </a:cubicBezTo>
                <a:cubicBezTo>
                  <a:pt x="50" y="3"/>
                  <a:pt x="47" y="1"/>
                  <a:pt x="44" y="1"/>
                </a:cubicBezTo>
                <a:cubicBezTo>
                  <a:pt x="43" y="1"/>
                  <a:pt x="42" y="1"/>
                  <a:pt x="41" y="2"/>
                </a:cubicBezTo>
                <a:cubicBezTo>
                  <a:pt x="37" y="3"/>
                  <a:pt x="34" y="6"/>
                  <a:pt x="35" y="9"/>
                </a:cubicBezTo>
                <a:cubicBezTo>
                  <a:pt x="36" y="12"/>
                  <a:pt x="33" y="16"/>
                  <a:pt x="31" y="17"/>
                </a:cubicBezTo>
                <a:cubicBezTo>
                  <a:pt x="31" y="18"/>
                  <a:pt x="30" y="18"/>
                  <a:pt x="30" y="18"/>
                </a:cubicBezTo>
                <a:cubicBezTo>
                  <a:pt x="28" y="18"/>
                  <a:pt x="26" y="17"/>
                  <a:pt x="24" y="16"/>
                </a:cubicBezTo>
                <a:cubicBezTo>
                  <a:pt x="24" y="15"/>
                  <a:pt x="23" y="15"/>
                  <a:pt x="21" y="15"/>
                </a:cubicBezTo>
                <a:cubicBezTo>
                  <a:pt x="19" y="15"/>
                  <a:pt x="17" y="16"/>
                  <a:pt x="15" y="17"/>
                </a:cubicBezTo>
                <a:cubicBezTo>
                  <a:pt x="12" y="20"/>
                  <a:pt x="12" y="25"/>
                  <a:pt x="14" y="27"/>
                </a:cubicBezTo>
                <a:cubicBezTo>
                  <a:pt x="16" y="28"/>
                  <a:pt x="16" y="34"/>
                  <a:pt x="15" y="35"/>
                </a:cubicBezTo>
                <a:cubicBezTo>
                  <a:pt x="14" y="37"/>
                  <a:pt x="12" y="37"/>
                  <a:pt x="10" y="37"/>
                </a:cubicBezTo>
                <a:cubicBezTo>
                  <a:pt x="10" y="37"/>
                  <a:pt x="9" y="37"/>
                  <a:pt x="8" y="37"/>
                </a:cubicBezTo>
                <a:cubicBezTo>
                  <a:pt x="8" y="37"/>
                  <a:pt x="7" y="37"/>
                  <a:pt x="7" y="37"/>
                </a:cubicBezTo>
                <a:cubicBezTo>
                  <a:pt x="4" y="37"/>
                  <a:pt x="2" y="40"/>
                  <a:pt x="1" y="43"/>
                </a:cubicBezTo>
                <a:cubicBezTo>
                  <a:pt x="0" y="47"/>
                  <a:pt x="2" y="51"/>
                  <a:pt x="5" y="51"/>
                </a:cubicBezTo>
                <a:cubicBezTo>
                  <a:pt x="8" y="52"/>
                  <a:pt x="10" y="57"/>
                  <a:pt x="10" y="59"/>
                </a:cubicBezTo>
                <a:cubicBezTo>
                  <a:pt x="11" y="60"/>
                  <a:pt x="8" y="63"/>
                  <a:pt x="5" y="63"/>
                </a:cubicBezTo>
                <a:cubicBezTo>
                  <a:pt x="2" y="64"/>
                  <a:pt x="1" y="68"/>
                  <a:pt x="2" y="72"/>
                </a:cubicBezTo>
                <a:cubicBezTo>
                  <a:pt x="3" y="75"/>
                  <a:pt x="6" y="78"/>
                  <a:pt x="9" y="78"/>
                </a:cubicBezTo>
                <a:cubicBezTo>
                  <a:pt x="9" y="78"/>
                  <a:pt x="10" y="78"/>
                  <a:pt x="10" y="77"/>
                </a:cubicBezTo>
                <a:cubicBezTo>
                  <a:pt x="11" y="77"/>
                  <a:pt x="12" y="77"/>
                  <a:pt x="13" y="77"/>
                </a:cubicBezTo>
                <a:cubicBezTo>
                  <a:pt x="15" y="77"/>
                  <a:pt x="17" y="77"/>
                  <a:pt x="17" y="78"/>
                </a:cubicBezTo>
                <a:cubicBezTo>
                  <a:pt x="18" y="80"/>
                  <a:pt x="19" y="85"/>
                  <a:pt x="17" y="87"/>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3" y="109"/>
                  <a:pt x="47" y="110"/>
                </a:cubicBezTo>
                <a:cubicBezTo>
                  <a:pt x="48" y="110"/>
                  <a:pt x="48" y="110"/>
                  <a:pt x="49" y="110"/>
                </a:cubicBezTo>
                <a:cubicBezTo>
                  <a:pt x="52" y="110"/>
                  <a:pt x="55" y="108"/>
                  <a:pt x="56" y="106"/>
                </a:cubicBezTo>
                <a:cubicBezTo>
                  <a:pt x="56" y="104"/>
                  <a:pt x="58" y="103"/>
                  <a:pt x="59" y="102"/>
                </a:cubicBezTo>
                <a:cubicBezTo>
                  <a:pt x="61" y="101"/>
                  <a:pt x="63" y="101"/>
                  <a:pt x="63" y="100"/>
                </a:cubicBezTo>
                <a:cubicBezTo>
                  <a:pt x="64" y="100"/>
                  <a:pt x="64" y="100"/>
                  <a:pt x="64" y="100"/>
                </a:cubicBezTo>
                <a:cubicBezTo>
                  <a:pt x="65" y="100"/>
                  <a:pt x="68" y="103"/>
                  <a:pt x="69" y="105"/>
                </a:cubicBezTo>
                <a:cubicBezTo>
                  <a:pt x="69" y="107"/>
                  <a:pt x="72" y="109"/>
                  <a:pt x="75" y="109"/>
                </a:cubicBezTo>
                <a:cubicBezTo>
                  <a:pt x="76" y="109"/>
                  <a:pt x="77" y="108"/>
                  <a:pt x="78" y="108"/>
                </a:cubicBezTo>
                <a:cubicBezTo>
                  <a:pt x="82" y="107"/>
                  <a:pt x="85" y="104"/>
                  <a:pt x="84" y="101"/>
                </a:cubicBezTo>
                <a:cubicBezTo>
                  <a:pt x="83" y="98"/>
                  <a:pt x="86" y="93"/>
                  <a:pt x="87" y="92"/>
                </a:cubicBezTo>
                <a:cubicBezTo>
                  <a:pt x="88" y="92"/>
                  <a:pt x="88" y="92"/>
                  <a:pt x="89" y="92"/>
                </a:cubicBezTo>
                <a:cubicBezTo>
                  <a:pt x="91" y="92"/>
                  <a:pt x="93" y="93"/>
                  <a:pt x="94" y="94"/>
                </a:cubicBezTo>
                <a:cubicBezTo>
                  <a:pt x="95" y="95"/>
                  <a:pt x="96" y="95"/>
                  <a:pt x="98" y="95"/>
                </a:cubicBezTo>
                <a:cubicBezTo>
                  <a:pt x="100" y="95"/>
                  <a:pt x="102" y="94"/>
                  <a:pt x="104" y="92"/>
                </a:cubicBezTo>
                <a:cubicBezTo>
                  <a:pt x="107" y="89"/>
                  <a:pt x="107" y="85"/>
                  <a:pt x="105" y="83"/>
                </a:cubicBezTo>
                <a:cubicBezTo>
                  <a:pt x="103" y="81"/>
                  <a:pt x="103" y="76"/>
                  <a:pt x="104" y="74"/>
                </a:cubicBezTo>
                <a:cubicBezTo>
                  <a:pt x="104" y="73"/>
                  <a:pt x="106" y="73"/>
                  <a:pt x="109" y="73"/>
                </a:cubicBezTo>
                <a:cubicBezTo>
                  <a:pt x="109" y="73"/>
                  <a:pt x="110" y="73"/>
                  <a:pt x="111" y="73"/>
                </a:cubicBezTo>
                <a:cubicBezTo>
                  <a:pt x="111" y="73"/>
                  <a:pt x="111" y="73"/>
                  <a:pt x="112" y="73"/>
                </a:cubicBezTo>
                <a:cubicBezTo>
                  <a:pt x="115" y="73"/>
                  <a:pt x="117" y="70"/>
                  <a:pt x="118" y="67"/>
                </a:cubicBezTo>
                <a:cubicBezTo>
                  <a:pt x="119" y="63"/>
                  <a:pt x="117" y="59"/>
                  <a:pt x="114" y="58"/>
                </a:cubicBezTo>
                <a:cubicBezTo>
                  <a:pt x="111" y="58"/>
                  <a:pt x="109" y="53"/>
                  <a:pt x="108" y="51"/>
                </a:cubicBezTo>
                <a:cubicBezTo>
                  <a:pt x="108" y="49"/>
                  <a:pt x="111" y="47"/>
                  <a:pt x="114" y="46"/>
                </a:cubicBezTo>
                <a:cubicBezTo>
                  <a:pt x="117" y="46"/>
                  <a:pt x="118" y="42"/>
                  <a:pt x="117" y="38"/>
                </a:cubicBezTo>
                <a:cubicBezTo>
                  <a:pt x="115" y="35"/>
                  <a:pt x="113" y="32"/>
                  <a:pt x="110" y="32"/>
                </a:cubicBezTo>
                <a:cubicBezTo>
                  <a:pt x="110" y="32"/>
                  <a:pt x="109" y="32"/>
                  <a:pt x="109" y="32"/>
                </a:cubicBezTo>
                <a:cubicBezTo>
                  <a:pt x="108" y="33"/>
                  <a:pt x="108" y="33"/>
                  <a:pt x="108" y="33"/>
                </a:cubicBezTo>
                <a:cubicBezTo>
                  <a:pt x="105" y="33"/>
                  <a:pt x="101" y="30"/>
                  <a:pt x="100" y="29"/>
                </a:cubicBezTo>
                <a:cubicBezTo>
                  <a:pt x="99" y="28"/>
                  <a:pt x="100" y="25"/>
                  <a:pt x="102" y="22"/>
                </a:cubicBezTo>
                <a:cubicBezTo>
                  <a:pt x="104" y="20"/>
                  <a:pt x="103" y="16"/>
                  <a:pt x="100" y="14"/>
                </a:cubicBezTo>
                <a:cubicBezTo>
                  <a:pt x="98" y="12"/>
                  <a:pt x="96" y="11"/>
                  <a:pt x="94" y="11"/>
                </a:cubicBezTo>
                <a:cubicBezTo>
                  <a:pt x="92" y="11"/>
                  <a:pt x="91" y="12"/>
                  <a:pt x="90" y="13"/>
                </a:cubicBezTo>
                <a:cubicBezTo>
                  <a:pt x="89" y="14"/>
                  <a:pt x="87" y="14"/>
                  <a:pt x="84" y="14"/>
                </a:cubicBezTo>
                <a:cubicBezTo>
                  <a:pt x="83" y="14"/>
                  <a:pt x="81" y="14"/>
                  <a:pt x="80" y="14"/>
                </a:cubicBezTo>
                <a:cubicBezTo>
                  <a:pt x="79" y="13"/>
                  <a:pt x="78" y="10"/>
                  <a:pt x="79" y="7"/>
                </a:cubicBezTo>
                <a:cubicBezTo>
                  <a:pt x="79" y="4"/>
                  <a:pt x="76" y="1"/>
                  <a:pt x="72" y="0"/>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9"/>
          <p:cNvSpPr>
            <a:spLocks/>
          </p:cNvSpPr>
          <p:nvPr/>
        </p:nvSpPr>
        <p:spPr bwMode="auto">
          <a:xfrm>
            <a:off x="5499889" y="3492291"/>
            <a:ext cx="98263" cy="179707"/>
          </a:xfrm>
          <a:custGeom>
            <a:avLst/>
            <a:gdLst>
              <a:gd name="T0" fmla="*/ 45 w 59"/>
              <a:gd name="T1" fmla="*/ 0 h 108"/>
              <a:gd name="T2" fmla="*/ 41 w 59"/>
              <a:gd name="T3" fmla="*/ 0 h 108"/>
              <a:gd name="T4" fmla="*/ 36 w 59"/>
              <a:gd name="T5" fmla="*/ 8 h 108"/>
              <a:gd name="T6" fmla="*/ 32 w 59"/>
              <a:gd name="T7" fmla="*/ 16 h 108"/>
              <a:gd name="T8" fmla="*/ 30 w 59"/>
              <a:gd name="T9" fmla="*/ 16 h 108"/>
              <a:gd name="T10" fmla="*/ 25 w 59"/>
              <a:gd name="T11" fmla="*/ 14 h 108"/>
              <a:gd name="T12" fmla="*/ 22 w 59"/>
              <a:gd name="T13" fmla="*/ 13 h 108"/>
              <a:gd name="T14" fmla="*/ 15 w 59"/>
              <a:gd name="T15" fmla="*/ 16 h 108"/>
              <a:gd name="T16" fmla="*/ 14 w 59"/>
              <a:gd name="T17" fmla="*/ 25 h 108"/>
              <a:gd name="T18" fmla="*/ 15 w 59"/>
              <a:gd name="T19" fmla="*/ 34 h 108"/>
              <a:gd name="T20" fmla="*/ 11 w 59"/>
              <a:gd name="T21" fmla="*/ 36 h 108"/>
              <a:gd name="T22" fmla="*/ 8 w 59"/>
              <a:gd name="T23" fmla="*/ 36 h 108"/>
              <a:gd name="T24" fmla="*/ 7 w 59"/>
              <a:gd name="T25" fmla="*/ 36 h 108"/>
              <a:gd name="T26" fmla="*/ 1 w 59"/>
              <a:gd name="T27" fmla="*/ 42 h 108"/>
              <a:gd name="T28" fmla="*/ 5 w 59"/>
              <a:gd name="T29" fmla="*/ 50 h 108"/>
              <a:gd name="T30" fmla="*/ 11 w 59"/>
              <a:gd name="T31" fmla="*/ 57 h 108"/>
              <a:gd name="T32" fmla="*/ 6 w 59"/>
              <a:gd name="T33" fmla="*/ 62 h 108"/>
              <a:gd name="T34" fmla="*/ 3 w 59"/>
              <a:gd name="T35" fmla="*/ 71 h 108"/>
              <a:gd name="T36" fmla="*/ 9 w 59"/>
              <a:gd name="T37" fmla="*/ 76 h 108"/>
              <a:gd name="T38" fmla="*/ 11 w 59"/>
              <a:gd name="T39" fmla="*/ 76 h 108"/>
              <a:gd name="T40" fmla="*/ 14 w 59"/>
              <a:gd name="T41" fmla="*/ 76 h 108"/>
              <a:gd name="T42" fmla="*/ 18 w 59"/>
              <a:gd name="T43" fmla="*/ 77 h 108"/>
              <a:gd name="T44" fmla="*/ 17 w 59"/>
              <a:gd name="T45" fmla="*/ 86 h 108"/>
              <a:gd name="T46" fmla="*/ 19 w 59"/>
              <a:gd name="T47" fmla="*/ 95 h 108"/>
              <a:gd name="T48" fmla="*/ 25 w 59"/>
              <a:gd name="T49" fmla="*/ 97 h 108"/>
              <a:gd name="T50" fmla="*/ 29 w 59"/>
              <a:gd name="T51" fmla="*/ 96 h 108"/>
              <a:gd name="T52" fmla="*/ 35 w 59"/>
              <a:gd name="T53" fmla="*/ 94 h 108"/>
              <a:gd name="T54" fmla="*/ 39 w 59"/>
              <a:gd name="T55" fmla="*/ 95 h 108"/>
              <a:gd name="T56" fmla="*/ 41 w 59"/>
              <a:gd name="T57" fmla="*/ 101 h 108"/>
              <a:gd name="T58" fmla="*/ 47 w 59"/>
              <a:gd name="T59" fmla="*/ 108 h 108"/>
              <a:gd name="T60" fmla="*/ 49 w 59"/>
              <a:gd name="T61" fmla="*/ 108 h 108"/>
              <a:gd name="T62" fmla="*/ 56 w 59"/>
              <a:gd name="T63" fmla="*/ 105 h 108"/>
              <a:gd name="T64" fmla="*/ 57 w 59"/>
              <a:gd name="T65" fmla="*/ 103 h 108"/>
              <a:gd name="T66" fmla="*/ 58 w 59"/>
              <a:gd name="T67" fmla="*/ 86 h 108"/>
              <a:gd name="T68" fmla="*/ 27 w 59"/>
              <a:gd name="T69" fmla="*/ 63 h 108"/>
              <a:gd name="T70" fmla="*/ 49 w 59"/>
              <a:gd name="T71" fmla="*/ 23 h 108"/>
              <a:gd name="T72" fmla="*/ 59 w 59"/>
              <a:gd name="T73" fmla="*/ 22 h 108"/>
              <a:gd name="T74" fmla="*/ 59 w 59"/>
              <a:gd name="T75" fmla="*/ 7 h 108"/>
              <a:gd name="T76" fmla="*/ 56 w 59"/>
              <a:gd name="T77" fmla="*/ 8 h 108"/>
              <a:gd name="T78" fmla="*/ 56 w 59"/>
              <a:gd name="T79" fmla="*/ 8 h 108"/>
              <a:gd name="T80" fmla="*/ 51 w 59"/>
              <a:gd name="T81" fmla="*/ 3 h 108"/>
              <a:gd name="T82" fmla="*/ 45 w 59"/>
              <a:gd name="T8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108">
                <a:moveTo>
                  <a:pt x="45" y="0"/>
                </a:moveTo>
                <a:cubicBezTo>
                  <a:pt x="44" y="0"/>
                  <a:pt x="42" y="0"/>
                  <a:pt x="41" y="0"/>
                </a:cubicBezTo>
                <a:cubicBezTo>
                  <a:pt x="37" y="2"/>
                  <a:pt x="35" y="5"/>
                  <a:pt x="36" y="8"/>
                </a:cubicBezTo>
                <a:cubicBezTo>
                  <a:pt x="37" y="11"/>
                  <a:pt x="33" y="15"/>
                  <a:pt x="32" y="16"/>
                </a:cubicBezTo>
                <a:cubicBezTo>
                  <a:pt x="31" y="16"/>
                  <a:pt x="31" y="16"/>
                  <a:pt x="30" y="16"/>
                </a:cubicBezTo>
                <a:cubicBezTo>
                  <a:pt x="29" y="16"/>
                  <a:pt x="27" y="16"/>
                  <a:pt x="25" y="14"/>
                </a:cubicBezTo>
                <a:cubicBezTo>
                  <a:pt x="24" y="14"/>
                  <a:pt x="23" y="13"/>
                  <a:pt x="22" y="13"/>
                </a:cubicBezTo>
                <a:cubicBezTo>
                  <a:pt x="20" y="13"/>
                  <a:pt x="17" y="14"/>
                  <a:pt x="15" y="16"/>
                </a:cubicBezTo>
                <a:cubicBezTo>
                  <a:pt x="12" y="19"/>
                  <a:pt x="12" y="23"/>
                  <a:pt x="14" y="25"/>
                </a:cubicBezTo>
                <a:cubicBezTo>
                  <a:pt x="17" y="27"/>
                  <a:pt x="16" y="33"/>
                  <a:pt x="15" y="34"/>
                </a:cubicBezTo>
                <a:cubicBezTo>
                  <a:pt x="15" y="35"/>
                  <a:pt x="13" y="36"/>
                  <a:pt x="11" y="36"/>
                </a:cubicBezTo>
                <a:cubicBezTo>
                  <a:pt x="10" y="36"/>
                  <a:pt x="9" y="36"/>
                  <a:pt x="8" y="36"/>
                </a:cubicBezTo>
                <a:cubicBezTo>
                  <a:pt x="8" y="36"/>
                  <a:pt x="8" y="36"/>
                  <a:pt x="7" y="36"/>
                </a:cubicBezTo>
                <a:cubicBezTo>
                  <a:pt x="5" y="36"/>
                  <a:pt x="2" y="38"/>
                  <a:pt x="1" y="42"/>
                </a:cubicBezTo>
                <a:cubicBezTo>
                  <a:pt x="0" y="46"/>
                  <a:pt x="2" y="50"/>
                  <a:pt x="5" y="50"/>
                </a:cubicBezTo>
                <a:cubicBezTo>
                  <a:pt x="8" y="51"/>
                  <a:pt x="11" y="56"/>
                  <a:pt x="11" y="57"/>
                </a:cubicBezTo>
                <a:cubicBezTo>
                  <a:pt x="11" y="59"/>
                  <a:pt x="9" y="61"/>
                  <a:pt x="6" y="62"/>
                </a:cubicBezTo>
                <a:cubicBezTo>
                  <a:pt x="3" y="63"/>
                  <a:pt x="1" y="67"/>
                  <a:pt x="3" y="71"/>
                </a:cubicBezTo>
                <a:cubicBezTo>
                  <a:pt x="4" y="74"/>
                  <a:pt x="7" y="76"/>
                  <a:pt x="9" y="76"/>
                </a:cubicBezTo>
                <a:cubicBezTo>
                  <a:pt x="10" y="76"/>
                  <a:pt x="10" y="76"/>
                  <a:pt x="11" y="76"/>
                </a:cubicBezTo>
                <a:cubicBezTo>
                  <a:pt x="12" y="76"/>
                  <a:pt x="13" y="76"/>
                  <a:pt x="14" y="76"/>
                </a:cubicBezTo>
                <a:cubicBezTo>
                  <a:pt x="15" y="76"/>
                  <a:pt x="17" y="76"/>
                  <a:pt x="18" y="77"/>
                </a:cubicBezTo>
                <a:cubicBezTo>
                  <a:pt x="19" y="79"/>
                  <a:pt x="20" y="84"/>
                  <a:pt x="17" y="86"/>
                </a:cubicBezTo>
                <a:cubicBezTo>
                  <a:pt x="15" y="88"/>
                  <a:pt x="16" y="92"/>
                  <a:pt x="19" y="95"/>
                </a:cubicBezTo>
                <a:cubicBezTo>
                  <a:pt x="21" y="97"/>
                  <a:pt x="24" y="97"/>
                  <a:pt x="25" y="97"/>
                </a:cubicBezTo>
                <a:cubicBezTo>
                  <a:pt x="27" y="97"/>
                  <a:pt x="28" y="97"/>
                  <a:pt x="29" y="96"/>
                </a:cubicBezTo>
                <a:cubicBezTo>
                  <a:pt x="30" y="95"/>
                  <a:pt x="33" y="94"/>
                  <a:pt x="35" y="94"/>
                </a:cubicBezTo>
                <a:cubicBezTo>
                  <a:pt x="36" y="94"/>
                  <a:pt x="38" y="95"/>
                  <a:pt x="39" y="95"/>
                </a:cubicBezTo>
                <a:cubicBezTo>
                  <a:pt x="40" y="96"/>
                  <a:pt x="41" y="99"/>
                  <a:pt x="41" y="101"/>
                </a:cubicBezTo>
                <a:cubicBezTo>
                  <a:pt x="40" y="104"/>
                  <a:pt x="43" y="107"/>
                  <a:pt x="47" y="108"/>
                </a:cubicBezTo>
                <a:cubicBezTo>
                  <a:pt x="48" y="108"/>
                  <a:pt x="49" y="108"/>
                  <a:pt x="49" y="108"/>
                </a:cubicBezTo>
                <a:cubicBezTo>
                  <a:pt x="53" y="108"/>
                  <a:pt x="56" y="107"/>
                  <a:pt x="56" y="105"/>
                </a:cubicBezTo>
                <a:cubicBezTo>
                  <a:pt x="56" y="104"/>
                  <a:pt x="56" y="104"/>
                  <a:pt x="57" y="103"/>
                </a:cubicBezTo>
                <a:cubicBezTo>
                  <a:pt x="57" y="97"/>
                  <a:pt x="58" y="91"/>
                  <a:pt x="58" y="86"/>
                </a:cubicBezTo>
                <a:cubicBezTo>
                  <a:pt x="44" y="85"/>
                  <a:pt x="32" y="77"/>
                  <a:pt x="27" y="63"/>
                </a:cubicBezTo>
                <a:cubicBezTo>
                  <a:pt x="21" y="47"/>
                  <a:pt x="31" y="29"/>
                  <a:pt x="49" y="23"/>
                </a:cubicBezTo>
                <a:cubicBezTo>
                  <a:pt x="53" y="22"/>
                  <a:pt x="56" y="22"/>
                  <a:pt x="59" y="22"/>
                </a:cubicBezTo>
                <a:cubicBezTo>
                  <a:pt x="59" y="17"/>
                  <a:pt x="59" y="12"/>
                  <a:pt x="59" y="7"/>
                </a:cubicBezTo>
                <a:cubicBezTo>
                  <a:pt x="57" y="8"/>
                  <a:pt x="56" y="8"/>
                  <a:pt x="56" y="8"/>
                </a:cubicBezTo>
                <a:cubicBezTo>
                  <a:pt x="56" y="8"/>
                  <a:pt x="56" y="8"/>
                  <a:pt x="56" y="8"/>
                </a:cubicBezTo>
                <a:cubicBezTo>
                  <a:pt x="54" y="8"/>
                  <a:pt x="52" y="6"/>
                  <a:pt x="51" y="3"/>
                </a:cubicBezTo>
                <a:cubicBezTo>
                  <a:pt x="50" y="1"/>
                  <a:pt x="47"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0"/>
          <p:cNvSpPr>
            <a:spLocks noEditPoints="1"/>
          </p:cNvSpPr>
          <p:nvPr/>
        </p:nvSpPr>
        <p:spPr bwMode="auto">
          <a:xfrm>
            <a:off x="2656453" y="2479560"/>
            <a:ext cx="266462" cy="235478"/>
          </a:xfrm>
          <a:custGeom>
            <a:avLst/>
            <a:gdLst>
              <a:gd name="T0" fmla="*/ 36 w 161"/>
              <a:gd name="T1" fmla="*/ 84 h 142"/>
              <a:gd name="T2" fmla="*/ 80 w 161"/>
              <a:gd name="T3" fmla="*/ 29 h 142"/>
              <a:gd name="T4" fmla="*/ 95 w 161"/>
              <a:gd name="T5" fmla="*/ 111 h 142"/>
              <a:gd name="T6" fmla="*/ 94 w 161"/>
              <a:gd name="T7" fmla="*/ 0 h 142"/>
              <a:gd name="T8" fmla="*/ 80 w 161"/>
              <a:gd name="T9" fmla="*/ 10 h 142"/>
              <a:gd name="T10" fmla="*/ 75 w 161"/>
              <a:gd name="T11" fmla="*/ 12 h 142"/>
              <a:gd name="T12" fmla="*/ 60 w 161"/>
              <a:gd name="T13" fmla="*/ 1 h 142"/>
              <a:gd name="T14" fmla="*/ 48 w 161"/>
              <a:gd name="T15" fmla="*/ 11 h 142"/>
              <a:gd name="T16" fmla="*/ 40 w 161"/>
              <a:gd name="T17" fmla="*/ 23 h 142"/>
              <a:gd name="T18" fmla="*/ 29 w 161"/>
              <a:gd name="T19" fmla="*/ 18 h 142"/>
              <a:gd name="T20" fmla="*/ 19 w 161"/>
              <a:gd name="T21" fmla="*/ 34 h 142"/>
              <a:gd name="T22" fmla="*/ 14 w 161"/>
              <a:gd name="T23" fmla="*/ 48 h 142"/>
              <a:gd name="T24" fmla="*/ 10 w 161"/>
              <a:gd name="T25" fmla="*/ 48 h 142"/>
              <a:gd name="T26" fmla="*/ 6 w 161"/>
              <a:gd name="T27" fmla="*/ 67 h 142"/>
              <a:gd name="T28" fmla="*/ 7 w 161"/>
              <a:gd name="T29" fmla="*/ 82 h 142"/>
              <a:gd name="T30" fmla="*/ 12 w 161"/>
              <a:gd name="T31" fmla="*/ 101 h 142"/>
              <a:gd name="T32" fmla="*/ 18 w 161"/>
              <a:gd name="T33" fmla="*/ 100 h 142"/>
              <a:gd name="T34" fmla="*/ 23 w 161"/>
              <a:gd name="T35" fmla="*/ 113 h 142"/>
              <a:gd name="T36" fmla="*/ 34 w 161"/>
              <a:gd name="T37" fmla="*/ 128 h 142"/>
              <a:gd name="T38" fmla="*/ 47 w 161"/>
              <a:gd name="T39" fmla="*/ 124 h 142"/>
              <a:gd name="T40" fmla="*/ 54 w 161"/>
              <a:gd name="T41" fmla="*/ 133 h 142"/>
              <a:gd name="T42" fmla="*/ 66 w 161"/>
              <a:gd name="T43" fmla="*/ 142 h 142"/>
              <a:gd name="T44" fmla="*/ 80 w 161"/>
              <a:gd name="T45" fmla="*/ 132 h 142"/>
              <a:gd name="T46" fmla="*/ 86 w 161"/>
              <a:gd name="T47" fmla="*/ 130 h 142"/>
              <a:gd name="T48" fmla="*/ 101 w 161"/>
              <a:gd name="T49" fmla="*/ 141 h 142"/>
              <a:gd name="T50" fmla="*/ 113 w 161"/>
              <a:gd name="T51" fmla="*/ 131 h 142"/>
              <a:gd name="T52" fmla="*/ 120 w 161"/>
              <a:gd name="T53" fmla="*/ 119 h 142"/>
              <a:gd name="T54" fmla="*/ 132 w 161"/>
              <a:gd name="T55" fmla="*/ 124 h 142"/>
              <a:gd name="T56" fmla="*/ 142 w 161"/>
              <a:gd name="T57" fmla="*/ 108 h 142"/>
              <a:gd name="T58" fmla="*/ 147 w 161"/>
              <a:gd name="T59" fmla="*/ 94 h 142"/>
              <a:gd name="T60" fmla="*/ 151 w 161"/>
              <a:gd name="T61" fmla="*/ 94 h 142"/>
              <a:gd name="T62" fmla="*/ 154 w 161"/>
              <a:gd name="T63" fmla="*/ 76 h 142"/>
              <a:gd name="T64" fmla="*/ 153 w 161"/>
              <a:gd name="T65" fmla="*/ 60 h 142"/>
              <a:gd name="T66" fmla="*/ 149 w 161"/>
              <a:gd name="T67" fmla="*/ 42 h 142"/>
              <a:gd name="T68" fmla="*/ 145 w 161"/>
              <a:gd name="T69" fmla="*/ 42 h 142"/>
              <a:gd name="T70" fmla="*/ 137 w 161"/>
              <a:gd name="T71" fmla="*/ 29 h 142"/>
              <a:gd name="T72" fmla="*/ 127 w 161"/>
              <a:gd name="T73" fmla="*/ 14 h 142"/>
              <a:gd name="T74" fmla="*/ 114 w 161"/>
              <a:gd name="T75" fmla="*/ 18 h 142"/>
              <a:gd name="T76" fmla="*/ 106 w 161"/>
              <a:gd name="T77" fmla="*/ 9 h 142"/>
              <a:gd name="T78" fmla="*/ 94 w 161"/>
              <a:gd name="T7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42">
                <a:moveTo>
                  <a:pt x="80" y="113"/>
                </a:moveTo>
                <a:cubicBezTo>
                  <a:pt x="61" y="113"/>
                  <a:pt x="42" y="102"/>
                  <a:pt x="36" y="84"/>
                </a:cubicBezTo>
                <a:cubicBezTo>
                  <a:pt x="28" y="62"/>
                  <a:pt x="42" y="38"/>
                  <a:pt x="66" y="31"/>
                </a:cubicBezTo>
                <a:cubicBezTo>
                  <a:pt x="71" y="30"/>
                  <a:pt x="76" y="29"/>
                  <a:pt x="80" y="29"/>
                </a:cubicBezTo>
                <a:cubicBezTo>
                  <a:pt x="100" y="29"/>
                  <a:pt x="118" y="41"/>
                  <a:pt x="125" y="58"/>
                </a:cubicBezTo>
                <a:cubicBezTo>
                  <a:pt x="132" y="80"/>
                  <a:pt x="119" y="104"/>
                  <a:pt x="95" y="111"/>
                </a:cubicBezTo>
                <a:cubicBezTo>
                  <a:pt x="90" y="112"/>
                  <a:pt x="85" y="113"/>
                  <a:pt x="80" y="113"/>
                </a:cubicBezTo>
                <a:moveTo>
                  <a:pt x="94" y="0"/>
                </a:moveTo>
                <a:cubicBezTo>
                  <a:pt x="90" y="0"/>
                  <a:pt x="86" y="2"/>
                  <a:pt x="85" y="5"/>
                </a:cubicBezTo>
                <a:cubicBezTo>
                  <a:pt x="85" y="7"/>
                  <a:pt x="83" y="9"/>
                  <a:pt x="80" y="10"/>
                </a:cubicBezTo>
                <a:cubicBezTo>
                  <a:pt x="78" y="11"/>
                  <a:pt x="76" y="12"/>
                  <a:pt x="75" y="12"/>
                </a:cubicBezTo>
                <a:cubicBezTo>
                  <a:pt x="75" y="12"/>
                  <a:pt x="75" y="12"/>
                  <a:pt x="75" y="12"/>
                </a:cubicBezTo>
                <a:cubicBezTo>
                  <a:pt x="72" y="12"/>
                  <a:pt x="69" y="9"/>
                  <a:pt x="68" y="6"/>
                </a:cubicBezTo>
                <a:cubicBezTo>
                  <a:pt x="67" y="3"/>
                  <a:pt x="64" y="1"/>
                  <a:pt x="60" y="1"/>
                </a:cubicBezTo>
                <a:cubicBezTo>
                  <a:pt x="58" y="1"/>
                  <a:pt x="57" y="1"/>
                  <a:pt x="55" y="2"/>
                </a:cubicBezTo>
                <a:cubicBezTo>
                  <a:pt x="50" y="3"/>
                  <a:pt x="46" y="8"/>
                  <a:pt x="48" y="11"/>
                </a:cubicBezTo>
                <a:cubicBezTo>
                  <a:pt x="49" y="15"/>
                  <a:pt x="44" y="21"/>
                  <a:pt x="42" y="22"/>
                </a:cubicBezTo>
                <a:cubicBezTo>
                  <a:pt x="42" y="23"/>
                  <a:pt x="41" y="23"/>
                  <a:pt x="40" y="23"/>
                </a:cubicBezTo>
                <a:cubicBezTo>
                  <a:pt x="38" y="23"/>
                  <a:pt x="35" y="22"/>
                  <a:pt x="33" y="20"/>
                </a:cubicBezTo>
                <a:cubicBezTo>
                  <a:pt x="32" y="19"/>
                  <a:pt x="30" y="18"/>
                  <a:pt x="29" y="18"/>
                </a:cubicBezTo>
                <a:cubicBezTo>
                  <a:pt x="26" y="18"/>
                  <a:pt x="23" y="20"/>
                  <a:pt x="20" y="22"/>
                </a:cubicBezTo>
                <a:cubicBezTo>
                  <a:pt x="16" y="26"/>
                  <a:pt x="16" y="31"/>
                  <a:pt x="19" y="34"/>
                </a:cubicBezTo>
                <a:cubicBezTo>
                  <a:pt x="22" y="37"/>
                  <a:pt x="21" y="44"/>
                  <a:pt x="20" y="46"/>
                </a:cubicBezTo>
                <a:cubicBezTo>
                  <a:pt x="19" y="47"/>
                  <a:pt x="17" y="48"/>
                  <a:pt x="14" y="48"/>
                </a:cubicBezTo>
                <a:cubicBezTo>
                  <a:pt x="13" y="48"/>
                  <a:pt x="12" y="48"/>
                  <a:pt x="11" y="48"/>
                </a:cubicBezTo>
                <a:cubicBezTo>
                  <a:pt x="10" y="48"/>
                  <a:pt x="10" y="48"/>
                  <a:pt x="10" y="48"/>
                </a:cubicBezTo>
                <a:cubicBezTo>
                  <a:pt x="6" y="48"/>
                  <a:pt x="2" y="51"/>
                  <a:pt x="1" y="56"/>
                </a:cubicBezTo>
                <a:cubicBezTo>
                  <a:pt x="0" y="61"/>
                  <a:pt x="2" y="66"/>
                  <a:pt x="6" y="67"/>
                </a:cubicBezTo>
                <a:cubicBezTo>
                  <a:pt x="10" y="67"/>
                  <a:pt x="14" y="74"/>
                  <a:pt x="14" y="76"/>
                </a:cubicBezTo>
                <a:cubicBezTo>
                  <a:pt x="14" y="78"/>
                  <a:pt x="11" y="81"/>
                  <a:pt x="7" y="82"/>
                </a:cubicBezTo>
                <a:cubicBezTo>
                  <a:pt x="3" y="83"/>
                  <a:pt x="1" y="88"/>
                  <a:pt x="3" y="93"/>
                </a:cubicBezTo>
                <a:cubicBezTo>
                  <a:pt x="5" y="98"/>
                  <a:pt x="8" y="101"/>
                  <a:pt x="12" y="101"/>
                </a:cubicBezTo>
                <a:cubicBezTo>
                  <a:pt x="13" y="101"/>
                  <a:pt x="13" y="100"/>
                  <a:pt x="14" y="100"/>
                </a:cubicBezTo>
                <a:cubicBezTo>
                  <a:pt x="15" y="100"/>
                  <a:pt x="17" y="100"/>
                  <a:pt x="18" y="100"/>
                </a:cubicBezTo>
                <a:cubicBezTo>
                  <a:pt x="20" y="100"/>
                  <a:pt x="23" y="100"/>
                  <a:pt x="23" y="102"/>
                </a:cubicBezTo>
                <a:cubicBezTo>
                  <a:pt x="25" y="104"/>
                  <a:pt x="26" y="111"/>
                  <a:pt x="23" y="113"/>
                </a:cubicBezTo>
                <a:cubicBezTo>
                  <a:pt x="20" y="116"/>
                  <a:pt x="21" y="121"/>
                  <a:pt x="26" y="125"/>
                </a:cubicBezTo>
                <a:cubicBezTo>
                  <a:pt x="28" y="127"/>
                  <a:pt x="31" y="128"/>
                  <a:pt x="34" y="128"/>
                </a:cubicBezTo>
                <a:cubicBezTo>
                  <a:pt x="36" y="128"/>
                  <a:pt x="38" y="127"/>
                  <a:pt x="39" y="126"/>
                </a:cubicBezTo>
                <a:cubicBezTo>
                  <a:pt x="41" y="125"/>
                  <a:pt x="44" y="124"/>
                  <a:pt x="47" y="124"/>
                </a:cubicBezTo>
                <a:cubicBezTo>
                  <a:pt x="49" y="124"/>
                  <a:pt x="51" y="124"/>
                  <a:pt x="52" y="125"/>
                </a:cubicBezTo>
                <a:cubicBezTo>
                  <a:pt x="54" y="126"/>
                  <a:pt x="55" y="130"/>
                  <a:pt x="54" y="133"/>
                </a:cubicBezTo>
                <a:cubicBezTo>
                  <a:pt x="53" y="137"/>
                  <a:pt x="57" y="141"/>
                  <a:pt x="63" y="142"/>
                </a:cubicBezTo>
                <a:cubicBezTo>
                  <a:pt x="64" y="142"/>
                  <a:pt x="65" y="142"/>
                  <a:pt x="66" y="142"/>
                </a:cubicBezTo>
                <a:cubicBezTo>
                  <a:pt x="71" y="142"/>
                  <a:pt x="75" y="140"/>
                  <a:pt x="75" y="137"/>
                </a:cubicBezTo>
                <a:cubicBezTo>
                  <a:pt x="76" y="135"/>
                  <a:pt x="78" y="134"/>
                  <a:pt x="80" y="132"/>
                </a:cubicBezTo>
                <a:cubicBezTo>
                  <a:pt x="82" y="131"/>
                  <a:pt x="85" y="130"/>
                  <a:pt x="86" y="130"/>
                </a:cubicBezTo>
                <a:cubicBezTo>
                  <a:pt x="86" y="130"/>
                  <a:pt x="86" y="130"/>
                  <a:pt x="86" y="130"/>
                </a:cubicBezTo>
                <a:cubicBezTo>
                  <a:pt x="88" y="130"/>
                  <a:pt x="91" y="133"/>
                  <a:pt x="93" y="137"/>
                </a:cubicBezTo>
                <a:cubicBezTo>
                  <a:pt x="94" y="139"/>
                  <a:pt x="97" y="141"/>
                  <a:pt x="101" y="141"/>
                </a:cubicBezTo>
                <a:cubicBezTo>
                  <a:pt x="102" y="141"/>
                  <a:pt x="104" y="141"/>
                  <a:pt x="105" y="140"/>
                </a:cubicBezTo>
                <a:cubicBezTo>
                  <a:pt x="111" y="139"/>
                  <a:pt x="114" y="134"/>
                  <a:pt x="113" y="131"/>
                </a:cubicBezTo>
                <a:cubicBezTo>
                  <a:pt x="112" y="127"/>
                  <a:pt x="116" y="121"/>
                  <a:pt x="118" y="120"/>
                </a:cubicBezTo>
                <a:cubicBezTo>
                  <a:pt x="119" y="120"/>
                  <a:pt x="119" y="119"/>
                  <a:pt x="120" y="119"/>
                </a:cubicBezTo>
                <a:cubicBezTo>
                  <a:pt x="122" y="119"/>
                  <a:pt x="125" y="120"/>
                  <a:pt x="128" y="122"/>
                </a:cubicBezTo>
                <a:cubicBezTo>
                  <a:pt x="129" y="123"/>
                  <a:pt x="130" y="124"/>
                  <a:pt x="132" y="124"/>
                </a:cubicBezTo>
                <a:cubicBezTo>
                  <a:pt x="135" y="124"/>
                  <a:pt x="138" y="122"/>
                  <a:pt x="140" y="120"/>
                </a:cubicBezTo>
                <a:cubicBezTo>
                  <a:pt x="144" y="116"/>
                  <a:pt x="145" y="111"/>
                  <a:pt x="142" y="108"/>
                </a:cubicBezTo>
                <a:cubicBezTo>
                  <a:pt x="139" y="106"/>
                  <a:pt x="139" y="98"/>
                  <a:pt x="140" y="96"/>
                </a:cubicBezTo>
                <a:cubicBezTo>
                  <a:pt x="141" y="95"/>
                  <a:pt x="144" y="94"/>
                  <a:pt x="147" y="94"/>
                </a:cubicBezTo>
                <a:cubicBezTo>
                  <a:pt x="148" y="94"/>
                  <a:pt x="149" y="94"/>
                  <a:pt x="150" y="94"/>
                </a:cubicBezTo>
                <a:cubicBezTo>
                  <a:pt x="150" y="94"/>
                  <a:pt x="151" y="94"/>
                  <a:pt x="151" y="94"/>
                </a:cubicBezTo>
                <a:cubicBezTo>
                  <a:pt x="155" y="94"/>
                  <a:pt x="158" y="91"/>
                  <a:pt x="160" y="86"/>
                </a:cubicBezTo>
                <a:cubicBezTo>
                  <a:pt x="161" y="81"/>
                  <a:pt x="158" y="76"/>
                  <a:pt x="154" y="76"/>
                </a:cubicBezTo>
                <a:cubicBezTo>
                  <a:pt x="150" y="75"/>
                  <a:pt x="147" y="68"/>
                  <a:pt x="146" y="66"/>
                </a:cubicBezTo>
                <a:cubicBezTo>
                  <a:pt x="146" y="64"/>
                  <a:pt x="149" y="61"/>
                  <a:pt x="153" y="60"/>
                </a:cubicBezTo>
                <a:cubicBezTo>
                  <a:pt x="157" y="59"/>
                  <a:pt x="159" y="54"/>
                  <a:pt x="158" y="49"/>
                </a:cubicBezTo>
                <a:cubicBezTo>
                  <a:pt x="156" y="45"/>
                  <a:pt x="152" y="42"/>
                  <a:pt x="149" y="42"/>
                </a:cubicBezTo>
                <a:cubicBezTo>
                  <a:pt x="148" y="42"/>
                  <a:pt x="147" y="42"/>
                  <a:pt x="147" y="42"/>
                </a:cubicBezTo>
                <a:cubicBezTo>
                  <a:pt x="146" y="42"/>
                  <a:pt x="146" y="42"/>
                  <a:pt x="145" y="42"/>
                </a:cubicBezTo>
                <a:cubicBezTo>
                  <a:pt x="141" y="42"/>
                  <a:pt x="136" y="39"/>
                  <a:pt x="135" y="37"/>
                </a:cubicBezTo>
                <a:cubicBezTo>
                  <a:pt x="133" y="35"/>
                  <a:pt x="135" y="32"/>
                  <a:pt x="137" y="29"/>
                </a:cubicBezTo>
                <a:cubicBezTo>
                  <a:pt x="140" y="26"/>
                  <a:pt x="139" y="21"/>
                  <a:pt x="135" y="17"/>
                </a:cubicBezTo>
                <a:cubicBezTo>
                  <a:pt x="132" y="15"/>
                  <a:pt x="129" y="14"/>
                  <a:pt x="127" y="14"/>
                </a:cubicBezTo>
                <a:cubicBezTo>
                  <a:pt x="125" y="14"/>
                  <a:pt x="123" y="15"/>
                  <a:pt x="122" y="16"/>
                </a:cubicBezTo>
                <a:cubicBezTo>
                  <a:pt x="120" y="17"/>
                  <a:pt x="117" y="18"/>
                  <a:pt x="114" y="18"/>
                </a:cubicBezTo>
                <a:cubicBezTo>
                  <a:pt x="112" y="18"/>
                  <a:pt x="110" y="18"/>
                  <a:pt x="109" y="17"/>
                </a:cubicBezTo>
                <a:cubicBezTo>
                  <a:pt x="106" y="16"/>
                  <a:pt x="105" y="13"/>
                  <a:pt x="106" y="9"/>
                </a:cubicBezTo>
                <a:cubicBezTo>
                  <a:pt x="107" y="5"/>
                  <a:pt x="103" y="1"/>
                  <a:pt x="97" y="0"/>
                </a:cubicBezTo>
                <a:cubicBezTo>
                  <a:pt x="96" y="0"/>
                  <a:pt x="95" y="0"/>
                  <a:pt x="9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1"/>
          <p:cNvSpPr>
            <a:spLocks/>
          </p:cNvSpPr>
          <p:nvPr/>
        </p:nvSpPr>
        <p:spPr bwMode="auto">
          <a:xfrm>
            <a:off x="4423420" y="3409963"/>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0" y="0"/>
                </a:cubicBezTo>
                <a:cubicBezTo>
                  <a:pt x="0" y="0"/>
                  <a:pt x="1"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62"/>
          <p:cNvSpPr>
            <a:spLocks noEditPoints="1"/>
          </p:cNvSpPr>
          <p:nvPr/>
        </p:nvSpPr>
        <p:spPr bwMode="auto">
          <a:xfrm>
            <a:off x="3997612" y="3129337"/>
            <a:ext cx="233707" cy="360299"/>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8" y="129"/>
                  <a:pt x="119" y="121"/>
                  <a:pt x="119" y="110"/>
                </a:cubicBezTo>
                <a:cubicBezTo>
                  <a:pt x="119" y="100"/>
                  <a:pt x="128"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63"/>
          <p:cNvSpPr>
            <a:spLocks noEditPoints="1"/>
          </p:cNvSpPr>
          <p:nvPr/>
        </p:nvSpPr>
        <p:spPr bwMode="auto">
          <a:xfrm>
            <a:off x="4231319" y="3129337"/>
            <a:ext cx="311609" cy="366495"/>
          </a:xfrm>
          <a:custGeom>
            <a:avLst/>
            <a:gdLst>
              <a:gd name="T0" fmla="*/ 66 w 188"/>
              <a:gd name="T1" fmla="*/ 129 h 221"/>
              <a:gd name="T2" fmla="*/ 47 w 188"/>
              <a:gd name="T3" fmla="*/ 110 h 221"/>
              <a:gd name="T4" fmla="*/ 66 w 188"/>
              <a:gd name="T5" fmla="*/ 91 h 221"/>
              <a:gd name="T6" fmla="*/ 85 w 188"/>
              <a:gd name="T7" fmla="*/ 110 h 221"/>
              <a:gd name="T8" fmla="*/ 66 w 188"/>
              <a:gd name="T9" fmla="*/ 129 h 221"/>
              <a:gd name="T10" fmla="*/ 0 w 188"/>
              <a:gd name="T11" fmla="*/ 0 h 221"/>
              <a:gd name="T12" fmla="*/ 0 w 188"/>
              <a:gd name="T13" fmla="*/ 91 h 221"/>
              <a:gd name="T14" fmla="*/ 16 w 188"/>
              <a:gd name="T15" fmla="*/ 110 h 221"/>
              <a:gd name="T16" fmla="*/ 0 w 188"/>
              <a:gd name="T17" fmla="*/ 129 h 221"/>
              <a:gd name="T18" fmla="*/ 0 w 188"/>
              <a:gd name="T19" fmla="*/ 217 h 221"/>
              <a:gd name="T20" fmla="*/ 76 w 188"/>
              <a:gd name="T21" fmla="*/ 200 h 221"/>
              <a:gd name="T22" fmla="*/ 120 w 188"/>
              <a:gd name="T23" fmla="*/ 221 h 221"/>
              <a:gd name="T24" fmla="*/ 188 w 188"/>
              <a:gd name="T25" fmla="*/ 194 h 221"/>
              <a:gd name="T26" fmla="*/ 164 w 188"/>
              <a:gd name="T27" fmla="*/ 197 h 221"/>
              <a:gd name="T28" fmla="*/ 117 w 188"/>
              <a:gd name="T29" fmla="*/ 171 h 221"/>
              <a:gd name="T30" fmla="*/ 116 w 188"/>
              <a:gd name="T31" fmla="*/ 169 h 221"/>
              <a:gd name="T32" fmla="*/ 117 w 188"/>
              <a:gd name="T33" fmla="*/ 169 h 221"/>
              <a:gd name="T34" fmla="*/ 141 w 188"/>
              <a:gd name="T35" fmla="*/ 108 h 221"/>
              <a:gd name="T36" fmla="*/ 0 w 188"/>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6" y="200"/>
                </a:cubicBezTo>
                <a:cubicBezTo>
                  <a:pt x="89" y="215"/>
                  <a:pt x="105" y="221"/>
                  <a:pt x="120" y="221"/>
                </a:cubicBezTo>
                <a:cubicBezTo>
                  <a:pt x="155" y="221"/>
                  <a:pt x="188" y="194"/>
                  <a:pt x="188" y="194"/>
                </a:cubicBezTo>
                <a:cubicBezTo>
                  <a:pt x="179" y="196"/>
                  <a:pt x="171" y="197"/>
                  <a:pt x="164" y="197"/>
                </a:cubicBezTo>
                <a:cubicBezTo>
                  <a:pt x="133" y="197"/>
                  <a:pt x="120" y="176"/>
                  <a:pt x="117" y="171"/>
                </a:cubicBezTo>
                <a:cubicBezTo>
                  <a:pt x="117" y="170"/>
                  <a:pt x="116" y="169"/>
                  <a:pt x="116" y="169"/>
                </a:cubicBezTo>
                <a:cubicBezTo>
                  <a:pt x="117" y="169"/>
                  <a:pt x="117" y="169"/>
                  <a:pt x="117" y="169"/>
                </a:cubicBezTo>
                <a:cubicBezTo>
                  <a:pt x="132" y="152"/>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4"/>
          <p:cNvSpPr>
            <a:spLocks/>
          </p:cNvSpPr>
          <p:nvPr/>
        </p:nvSpPr>
        <p:spPr bwMode="auto">
          <a:xfrm>
            <a:off x="3257540" y="2448577"/>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0"/>
                  <a:pt x="0" y="0"/>
                  <a:pt x="0" y="0"/>
                </a:cubicBezTo>
                <a:cubicBezTo>
                  <a:pt x="0" y="0"/>
                  <a:pt x="0"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5"/>
          <p:cNvSpPr>
            <a:spLocks noEditPoints="1"/>
          </p:cNvSpPr>
          <p:nvPr/>
        </p:nvSpPr>
        <p:spPr bwMode="auto">
          <a:xfrm>
            <a:off x="2831733" y="2167951"/>
            <a:ext cx="233707" cy="359413"/>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7" y="129"/>
                  <a:pt x="119" y="121"/>
                  <a:pt x="119" y="110"/>
                </a:cubicBezTo>
                <a:cubicBezTo>
                  <a:pt x="119" y="100"/>
                  <a:pt x="127"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6"/>
          <p:cNvSpPr>
            <a:spLocks noEditPoints="1"/>
          </p:cNvSpPr>
          <p:nvPr/>
        </p:nvSpPr>
        <p:spPr bwMode="auto">
          <a:xfrm>
            <a:off x="3065440" y="2167951"/>
            <a:ext cx="309839" cy="366495"/>
          </a:xfrm>
          <a:custGeom>
            <a:avLst/>
            <a:gdLst>
              <a:gd name="T0" fmla="*/ 66 w 187"/>
              <a:gd name="T1" fmla="*/ 129 h 221"/>
              <a:gd name="T2" fmla="*/ 47 w 187"/>
              <a:gd name="T3" fmla="*/ 110 h 221"/>
              <a:gd name="T4" fmla="*/ 66 w 187"/>
              <a:gd name="T5" fmla="*/ 91 h 221"/>
              <a:gd name="T6" fmla="*/ 85 w 187"/>
              <a:gd name="T7" fmla="*/ 110 h 221"/>
              <a:gd name="T8" fmla="*/ 66 w 187"/>
              <a:gd name="T9" fmla="*/ 129 h 221"/>
              <a:gd name="T10" fmla="*/ 0 w 187"/>
              <a:gd name="T11" fmla="*/ 0 h 221"/>
              <a:gd name="T12" fmla="*/ 0 w 187"/>
              <a:gd name="T13" fmla="*/ 91 h 221"/>
              <a:gd name="T14" fmla="*/ 16 w 187"/>
              <a:gd name="T15" fmla="*/ 110 h 221"/>
              <a:gd name="T16" fmla="*/ 0 w 187"/>
              <a:gd name="T17" fmla="*/ 129 h 221"/>
              <a:gd name="T18" fmla="*/ 0 w 187"/>
              <a:gd name="T19" fmla="*/ 217 h 221"/>
              <a:gd name="T20" fmla="*/ 75 w 187"/>
              <a:gd name="T21" fmla="*/ 200 h 221"/>
              <a:gd name="T22" fmla="*/ 120 w 187"/>
              <a:gd name="T23" fmla="*/ 221 h 221"/>
              <a:gd name="T24" fmla="*/ 187 w 187"/>
              <a:gd name="T25" fmla="*/ 194 h 221"/>
              <a:gd name="T26" fmla="*/ 164 w 187"/>
              <a:gd name="T27" fmla="*/ 197 h 221"/>
              <a:gd name="T28" fmla="*/ 117 w 187"/>
              <a:gd name="T29" fmla="*/ 171 h 221"/>
              <a:gd name="T30" fmla="*/ 116 w 187"/>
              <a:gd name="T31" fmla="*/ 169 h 221"/>
              <a:gd name="T32" fmla="*/ 117 w 187"/>
              <a:gd name="T33" fmla="*/ 169 h 221"/>
              <a:gd name="T34" fmla="*/ 141 w 187"/>
              <a:gd name="T35" fmla="*/ 108 h 221"/>
              <a:gd name="T36" fmla="*/ 0 w 187"/>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5" y="200"/>
                </a:cubicBezTo>
                <a:cubicBezTo>
                  <a:pt x="89" y="215"/>
                  <a:pt x="105" y="221"/>
                  <a:pt x="120" y="221"/>
                </a:cubicBezTo>
                <a:cubicBezTo>
                  <a:pt x="155" y="221"/>
                  <a:pt x="187" y="194"/>
                  <a:pt x="187" y="194"/>
                </a:cubicBezTo>
                <a:cubicBezTo>
                  <a:pt x="179" y="196"/>
                  <a:pt x="171" y="197"/>
                  <a:pt x="164" y="197"/>
                </a:cubicBezTo>
                <a:cubicBezTo>
                  <a:pt x="133" y="197"/>
                  <a:pt x="120" y="176"/>
                  <a:pt x="117" y="171"/>
                </a:cubicBezTo>
                <a:cubicBezTo>
                  <a:pt x="116" y="170"/>
                  <a:pt x="116" y="169"/>
                  <a:pt x="116" y="169"/>
                </a:cubicBezTo>
                <a:cubicBezTo>
                  <a:pt x="116" y="169"/>
                  <a:pt x="116" y="169"/>
                  <a:pt x="117" y="169"/>
                </a:cubicBezTo>
                <a:cubicBezTo>
                  <a:pt x="132" y="151"/>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7"/>
          <p:cNvSpPr>
            <a:spLocks/>
          </p:cNvSpPr>
          <p:nvPr/>
        </p:nvSpPr>
        <p:spPr bwMode="auto">
          <a:xfrm>
            <a:off x="1950905" y="4301413"/>
            <a:ext cx="0" cy="3541"/>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1"/>
                </a:cubicBezTo>
                <a:cubicBezTo>
                  <a:pt x="0" y="1"/>
                  <a:pt x="0" y="1"/>
                  <a:pt x="0" y="2"/>
                </a:cubicBezTo>
                <a:cubicBezTo>
                  <a:pt x="0" y="0"/>
                  <a:pt x="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8"/>
          <p:cNvSpPr>
            <a:spLocks/>
          </p:cNvSpPr>
          <p:nvPr/>
        </p:nvSpPr>
        <p:spPr bwMode="auto">
          <a:xfrm>
            <a:off x="1616279" y="4021673"/>
            <a:ext cx="141641" cy="169084"/>
          </a:xfrm>
          <a:custGeom>
            <a:avLst/>
            <a:gdLst>
              <a:gd name="T0" fmla="*/ 86 w 86"/>
              <a:gd name="T1" fmla="*/ 0 h 102"/>
              <a:gd name="T2" fmla="*/ 0 w 86"/>
              <a:gd name="T3" fmla="*/ 23 h 102"/>
              <a:gd name="T4" fmla="*/ 65 w 86"/>
              <a:gd name="T5" fmla="*/ 102 h 102"/>
              <a:gd name="T6" fmla="*/ 83 w 86"/>
              <a:gd name="T7" fmla="*/ 92 h 102"/>
              <a:gd name="T8" fmla="*/ 86 w 86"/>
              <a:gd name="T9" fmla="*/ 92 h 102"/>
              <a:gd name="T10" fmla="*/ 86 w 86"/>
              <a:gd name="T11" fmla="*/ 0 h 102"/>
            </a:gdLst>
            <a:ahLst/>
            <a:cxnLst>
              <a:cxn ang="0">
                <a:pos x="T0" y="T1"/>
              </a:cxn>
              <a:cxn ang="0">
                <a:pos x="T2" y="T3"/>
              </a:cxn>
              <a:cxn ang="0">
                <a:pos x="T4" y="T5"/>
              </a:cxn>
              <a:cxn ang="0">
                <a:pos x="T6" y="T7"/>
              </a:cxn>
              <a:cxn ang="0">
                <a:pos x="T8" y="T9"/>
              </a:cxn>
              <a:cxn ang="0">
                <a:pos x="T10" y="T11"/>
              </a:cxn>
            </a:cxnLst>
            <a:rect l="0" t="0" r="r" b="b"/>
            <a:pathLst>
              <a:path w="86" h="102">
                <a:moveTo>
                  <a:pt x="86" y="0"/>
                </a:moveTo>
                <a:cubicBezTo>
                  <a:pt x="53" y="0"/>
                  <a:pt x="23" y="9"/>
                  <a:pt x="0" y="23"/>
                </a:cubicBezTo>
                <a:cubicBezTo>
                  <a:pt x="19" y="51"/>
                  <a:pt x="41" y="78"/>
                  <a:pt x="65" y="102"/>
                </a:cubicBezTo>
                <a:cubicBezTo>
                  <a:pt x="69" y="96"/>
                  <a:pt x="75" y="92"/>
                  <a:pt x="83" y="92"/>
                </a:cubicBezTo>
                <a:cubicBezTo>
                  <a:pt x="84" y="92"/>
                  <a:pt x="85" y="92"/>
                  <a:pt x="86" y="92"/>
                </a:cubicBezTo>
                <a:cubicBezTo>
                  <a:pt x="86" y="0"/>
                  <a:pt x="86"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9"/>
          <p:cNvSpPr>
            <a:spLocks noEditPoints="1"/>
          </p:cNvSpPr>
          <p:nvPr/>
        </p:nvSpPr>
        <p:spPr bwMode="auto">
          <a:xfrm>
            <a:off x="1757920" y="4021673"/>
            <a:ext cx="309839" cy="361184"/>
          </a:xfrm>
          <a:custGeom>
            <a:avLst/>
            <a:gdLst>
              <a:gd name="T0" fmla="*/ 65 w 187"/>
              <a:gd name="T1" fmla="*/ 130 h 218"/>
              <a:gd name="T2" fmla="*/ 46 w 187"/>
              <a:gd name="T3" fmla="*/ 111 h 218"/>
              <a:gd name="T4" fmla="*/ 65 w 187"/>
              <a:gd name="T5" fmla="*/ 92 h 218"/>
              <a:gd name="T6" fmla="*/ 84 w 187"/>
              <a:gd name="T7" fmla="*/ 111 h 218"/>
              <a:gd name="T8" fmla="*/ 65 w 187"/>
              <a:gd name="T9" fmla="*/ 130 h 218"/>
              <a:gd name="T10" fmla="*/ 0 w 187"/>
              <a:gd name="T11" fmla="*/ 0 h 218"/>
              <a:gd name="T12" fmla="*/ 0 w 187"/>
              <a:gd name="T13" fmla="*/ 92 h 218"/>
              <a:gd name="T14" fmla="*/ 16 w 187"/>
              <a:gd name="T15" fmla="*/ 111 h 218"/>
              <a:gd name="T16" fmla="*/ 6 w 187"/>
              <a:gd name="T17" fmla="*/ 127 h 218"/>
              <a:gd name="T18" fmla="*/ 140 w 187"/>
              <a:gd name="T19" fmla="*/ 218 h 218"/>
              <a:gd name="T20" fmla="*/ 187 w 187"/>
              <a:gd name="T21" fmla="*/ 194 h 218"/>
              <a:gd name="T22" fmla="*/ 163 w 187"/>
              <a:gd name="T23" fmla="*/ 198 h 218"/>
              <a:gd name="T24" fmla="*/ 116 w 187"/>
              <a:gd name="T25" fmla="*/ 171 h 218"/>
              <a:gd name="T26" fmla="*/ 116 w 187"/>
              <a:gd name="T27" fmla="*/ 170 h 218"/>
              <a:gd name="T28" fmla="*/ 116 w 187"/>
              <a:gd name="T29" fmla="*/ 169 h 218"/>
              <a:gd name="T30" fmla="*/ 141 w 187"/>
              <a:gd name="T31" fmla="*/ 109 h 218"/>
              <a:gd name="T32" fmla="*/ 0 w 187"/>
              <a:gd name="T3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218">
                <a:moveTo>
                  <a:pt x="65" y="130"/>
                </a:moveTo>
                <a:cubicBezTo>
                  <a:pt x="55" y="130"/>
                  <a:pt x="46" y="121"/>
                  <a:pt x="46" y="111"/>
                </a:cubicBezTo>
                <a:cubicBezTo>
                  <a:pt x="46" y="100"/>
                  <a:pt x="55" y="92"/>
                  <a:pt x="65" y="92"/>
                </a:cubicBezTo>
                <a:cubicBezTo>
                  <a:pt x="76" y="92"/>
                  <a:pt x="84" y="100"/>
                  <a:pt x="84" y="111"/>
                </a:cubicBezTo>
                <a:cubicBezTo>
                  <a:pt x="84" y="121"/>
                  <a:pt x="76" y="130"/>
                  <a:pt x="65" y="130"/>
                </a:cubicBezTo>
                <a:moveTo>
                  <a:pt x="0" y="0"/>
                </a:moveTo>
                <a:cubicBezTo>
                  <a:pt x="0" y="92"/>
                  <a:pt x="0" y="92"/>
                  <a:pt x="0" y="92"/>
                </a:cubicBezTo>
                <a:cubicBezTo>
                  <a:pt x="9" y="93"/>
                  <a:pt x="16" y="101"/>
                  <a:pt x="16" y="111"/>
                </a:cubicBezTo>
                <a:cubicBezTo>
                  <a:pt x="16" y="118"/>
                  <a:pt x="12" y="124"/>
                  <a:pt x="6" y="127"/>
                </a:cubicBezTo>
                <a:cubicBezTo>
                  <a:pt x="45" y="163"/>
                  <a:pt x="90" y="194"/>
                  <a:pt x="140" y="218"/>
                </a:cubicBezTo>
                <a:cubicBezTo>
                  <a:pt x="166" y="212"/>
                  <a:pt x="187" y="194"/>
                  <a:pt x="187" y="194"/>
                </a:cubicBezTo>
                <a:cubicBezTo>
                  <a:pt x="178" y="197"/>
                  <a:pt x="170" y="198"/>
                  <a:pt x="163" y="198"/>
                </a:cubicBezTo>
                <a:cubicBezTo>
                  <a:pt x="133" y="198"/>
                  <a:pt x="119" y="177"/>
                  <a:pt x="116" y="171"/>
                </a:cubicBezTo>
                <a:cubicBezTo>
                  <a:pt x="116" y="170"/>
                  <a:pt x="116" y="170"/>
                  <a:pt x="116" y="170"/>
                </a:cubicBezTo>
                <a:cubicBezTo>
                  <a:pt x="116" y="170"/>
                  <a:pt x="116" y="170"/>
                  <a:pt x="116" y="169"/>
                </a:cubicBezTo>
                <a:cubicBezTo>
                  <a:pt x="132" y="152"/>
                  <a:pt x="141" y="131"/>
                  <a:pt x="141" y="109"/>
                </a:cubicBezTo>
                <a:cubicBezTo>
                  <a:pt x="141" y="49"/>
                  <a:pt x="77"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0"/>
          <p:cNvSpPr>
            <a:spLocks/>
          </p:cNvSpPr>
          <p:nvPr/>
        </p:nvSpPr>
        <p:spPr bwMode="auto">
          <a:xfrm>
            <a:off x="3179638" y="4475809"/>
            <a:ext cx="85870" cy="11509"/>
          </a:xfrm>
          <a:custGeom>
            <a:avLst/>
            <a:gdLst>
              <a:gd name="T0" fmla="*/ 52 w 52"/>
              <a:gd name="T1" fmla="*/ 0 h 7"/>
              <a:gd name="T2" fmla="*/ 0 w 52"/>
              <a:gd name="T3" fmla="*/ 7 h 7"/>
              <a:gd name="T4" fmla="*/ 52 w 52"/>
              <a:gd name="T5" fmla="*/ 7 h 7"/>
              <a:gd name="T6" fmla="*/ 52 w 52"/>
              <a:gd name="T7" fmla="*/ 0 h 7"/>
            </a:gdLst>
            <a:ahLst/>
            <a:cxnLst>
              <a:cxn ang="0">
                <a:pos x="T0" y="T1"/>
              </a:cxn>
              <a:cxn ang="0">
                <a:pos x="T2" y="T3"/>
              </a:cxn>
              <a:cxn ang="0">
                <a:pos x="T4" y="T5"/>
              </a:cxn>
              <a:cxn ang="0">
                <a:pos x="T6" y="T7"/>
              </a:cxn>
            </a:cxnLst>
            <a:rect l="0" t="0" r="r" b="b"/>
            <a:pathLst>
              <a:path w="52" h="7">
                <a:moveTo>
                  <a:pt x="52" y="0"/>
                </a:moveTo>
                <a:cubicBezTo>
                  <a:pt x="34" y="0"/>
                  <a:pt x="16" y="2"/>
                  <a:pt x="0" y="7"/>
                </a:cubicBezTo>
                <a:cubicBezTo>
                  <a:pt x="52" y="7"/>
                  <a:pt x="52" y="7"/>
                  <a:pt x="52" y="7"/>
                </a:cubicBezTo>
                <a:cubicBezTo>
                  <a:pt x="52" y="0"/>
                  <a:pt x="52"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1"/>
          <p:cNvSpPr>
            <a:spLocks/>
          </p:cNvSpPr>
          <p:nvPr/>
        </p:nvSpPr>
        <p:spPr bwMode="auto">
          <a:xfrm>
            <a:off x="3265508" y="4475809"/>
            <a:ext cx="87640" cy="11509"/>
          </a:xfrm>
          <a:custGeom>
            <a:avLst/>
            <a:gdLst>
              <a:gd name="T0" fmla="*/ 0 w 53"/>
              <a:gd name="T1" fmla="*/ 0 h 7"/>
              <a:gd name="T2" fmla="*/ 0 w 53"/>
              <a:gd name="T3" fmla="*/ 7 h 7"/>
              <a:gd name="T4" fmla="*/ 53 w 53"/>
              <a:gd name="T5" fmla="*/ 7 h 7"/>
              <a:gd name="T6" fmla="*/ 0 w 53"/>
              <a:gd name="T7" fmla="*/ 0 h 7"/>
            </a:gdLst>
            <a:ahLst/>
            <a:cxnLst>
              <a:cxn ang="0">
                <a:pos x="T0" y="T1"/>
              </a:cxn>
              <a:cxn ang="0">
                <a:pos x="T2" y="T3"/>
              </a:cxn>
              <a:cxn ang="0">
                <a:pos x="T4" y="T5"/>
              </a:cxn>
              <a:cxn ang="0">
                <a:pos x="T6" y="T7"/>
              </a:cxn>
            </a:cxnLst>
            <a:rect l="0" t="0" r="r" b="b"/>
            <a:pathLst>
              <a:path w="53" h="7">
                <a:moveTo>
                  <a:pt x="0" y="0"/>
                </a:moveTo>
                <a:cubicBezTo>
                  <a:pt x="0" y="7"/>
                  <a:pt x="0" y="7"/>
                  <a:pt x="0" y="7"/>
                </a:cubicBezTo>
                <a:cubicBezTo>
                  <a:pt x="53" y="7"/>
                  <a:pt x="53" y="7"/>
                  <a:pt x="53" y="7"/>
                </a:cubicBezTo>
                <a:cubicBezTo>
                  <a:pt x="37" y="2"/>
                  <a:pt x="1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2"/>
          <p:cNvSpPr>
            <a:spLocks/>
          </p:cNvSpPr>
          <p:nvPr/>
        </p:nvSpPr>
        <p:spPr bwMode="auto">
          <a:xfrm>
            <a:off x="3544362" y="1696996"/>
            <a:ext cx="886" cy="3541"/>
          </a:xfrm>
          <a:custGeom>
            <a:avLst/>
            <a:gdLst>
              <a:gd name="T0" fmla="*/ 1 w 1"/>
              <a:gd name="T1" fmla="*/ 0 h 2"/>
              <a:gd name="T2" fmla="*/ 0 w 1"/>
              <a:gd name="T3" fmla="*/ 1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1"/>
                  <a:pt x="0" y="2"/>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3"/>
          <p:cNvSpPr>
            <a:spLocks/>
          </p:cNvSpPr>
          <p:nvPr/>
        </p:nvSpPr>
        <p:spPr bwMode="auto">
          <a:xfrm>
            <a:off x="3132719" y="1620864"/>
            <a:ext cx="218658" cy="155805"/>
          </a:xfrm>
          <a:custGeom>
            <a:avLst/>
            <a:gdLst>
              <a:gd name="T0" fmla="*/ 114 w 132"/>
              <a:gd name="T1" fmla="*/ 0 h 94"/>
              <a:gd name="T2" fmla="*/ 0 w 132"/>
              <a:gd name="T3" fmla="*/ 24 h 94"/>
              <a:gd name="T4" fmla="*/ 132 w 132"/>
              <a:gd name="T5" fmla="*/ 94 h 94"/>
              <a:gd name="T6" fmla="*/ 132 w 132"/>
              <a:gd name="T7" fmla="*/ 6 h 94"/>
              <a:gd name="T8" fmla="*/ 129 w 132"/>
              <a:gd name="T9" fmla="*/ 7 h 94"/>
              <a:gd name="T10" fmla="*/ 114 w 132"/>
              <a:gd name="T11" fmla="*/ 0 h 94"/>
            </a:gdLst>
            <a:ahLst/>
            <a:cxnLst>
              <a:cxn ang="0">
                <a:pos x="T0" y="T1"/>
              </a:cxn>
              <a:cxn ang="0">
                <a:pos x="T2" y="T3"/>
              </a:cxn>
              <a:cxn ang="0">
                <a:pos x="T4" y="T5"/>
              </a:cxn>
              <a:cxn ang="0">
                <a:pos x="T6" y="T7"/>
              </a:cxn>
              <a:cxn ang="0">
                <a:pos x="T8" y="T9"/>
              </a:cxn>
              <a:cxn ang="0">
                <a:pos x="T10" y="T11"/>
              </a:cxn>
            </a:cxnLst>
            <a:rect l="0" t="0" r="r" b="b"/>
            <a:pathLst>
              <a:path w="132" h="94">
                <a:moveTo>
                  <a:pt x="114" y="0"/>
                </a:moveTo>
                <a:cubicBezTo>
                  <a:pt x="75" y="5"/>
                  <a:pt x="36" y="13"/>
                  <a:pt x="0" y="24"/>
                </a:cubicBezTo>
                <a:cubicBezTo>
                  <a:pt x="20" y="65"/>
                  <a:pt x="71" y="94"/>
                  <a:pt x="132" y="94"/>
                </a:cubicBezTo>
                <a:cubicBezTo>
                  <a:pt x="132" y="6"/>
                  <a:pt x="132" y="6"/>
                  <a:pt x="132" y="6"/>
                </a:cubicBezTo>
                <a:cubicBezTo>
                  <a:pt x="131" y="7"/>
                  <a:pt x="130" y="7"/>
                  <a:pt x="129" y="7"/>
                </a:cubicBezTo>
                <a:cubicBezTo>
                  <a:pt x="123" y="7"/>
                  <a:pt x="117" y="4"/>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4"/>
          <p:cNvSpPr>
            <a:spLocks/>
          </p:cNvSpPr>
          <p:nvPr/>
        </p:nvSpPr>
        <p:spPr bwMode="auto">
          <a:xfrm>
            <a:off x="3351377" y="1605815"/>
            <a:ext cx="309839" cy="177936"/>
          </a:xfrm>
          <a:custGeom>
            <a:avLst/>
            <a:gdLst>
              <a:gd name="T0" fmla="*/ 107 w 187"/>
              <a:gd name="T1" fmla="*/ 0 h 107"/>
              <a:gd name="T2" fmla="*/ 84 w 187"/>
              <a:gd name="T3" fmla="*/ 0 h 107"/>
              <a:gd name="T4" fmla="*/ 65 w 187"/>
              <a:gd name="T5" fmla="*/ 16 h 107"/>
              <a:gd name="T6" fmla="*/ 47 w 187"/>
              <a:gd name="T7" fmla="*/ 2 h 107"/>
              <a:gd name="T8" fmla="*/ 14 w 187"/>
              <a:gd name="T9" fmla="*/ 5 h 107"/>
              <a:gd name="T10" fmla="*/ 0 w 187"/>
              <a:gd name="T11" fmla="*/ 15 h 107"/>
              <a:gd name="T12" fmla="*/ 0 w 187"/>
              <a:gd name="T13" fmla="*/ 103 h 107"/>
              <a:gd name="T14" fmla="*/ 75 w 187"/>
              <a:gd name="T15" fmla="*/ 86 h 107"/>
              <a:gd name="T16" fmla="*/ 120 w 187"/>
              <a:gd name="T17" fmla="*/ 107 h 107"/>
              <a:gd name="T18" fmla="*/ 187 w 187"/>
              <a:gd name="T19" fmla="*/ 80 h 107"/>
              <a:gd name="T20" fmla="*/ 163 w 187"/>
              <a:gd name="T21" fmla="*/ 84 h 107"/>
              <a:gd name="T22" fmla="*/ 117 w 187"/>
              <a:gd name="T23" fmla="*/ 57 h 107"/>
              <a:gd name="T24" fmla="*/ 116 w 187"/>
              <a:gd name="T25" fmla="*/ 56 h 107"/>
              <a:gd name="T26" fmla="*/ 117 w 187"/>
              <a:gd name="T27" fmla="*/ 55 h 107"/>
              <a:gd name="T28" fmla="*/ 140 w 187"/>
              <a:gd name="T29" fmla="*/ 0 h 107"/>
              <a:gd name="T30" fmla="*/ 107 w 187"/>
              <a:gd name="T3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07">
                <a:moveTo>
                  <a:pt x="107" y="0"/>
                </a:moveTo>
                <a:cubicBezTo>
                  <a:pt x="99" y="0"/>
                  <a:pt x="92" y="0"/>
                  <a:pt x="84" y="0"/>
                </a:cubicBezTo>
                <a:cubicBezTo>
                  <a:pt x="83" y="9"/>
                  <a:pt x="75" y="16"/>
                  <a:pt x="65" y="16"/>
                </a:cubicBezTo>
                <a:cubicBezTo>
                  <a:pt x="57" y="16"/>
                  <a:pt x="49" y="10"/>
                  <a:pt x="47" y="2"/>
                </a:cubicBezTo>
                <a:cubicBezTo>
                  <a:pt x="36" y="2"/>
                  <a:pt x="25" y="3"/>
                  <a:pt x="14" y="5"/>
                </a:cubicBezTo>
                <a:cubicBezTo>
                  <a:pt x="11" y="10"/>
                  <a:pt x="6" y="14"/>
                  <a:pt x="0" y="15"/>
                </a:cubicBezTo>
                <a:cubicBezTo>
                  <a:pt x="0" y="103"/>
                  <a:pt x="0" y="103"/>
                  <a:pt x="0" y="103"/>
                </a:cubicBezTo>
                <a:cubicBezTo>
                  <a:pt x="27" y="103"/>
                  <a:pt x="53" y="97"/>
                  <a:pt x="75" y="86"/>
                </a:cubicBezTo>
                <a:cubicBezTo>
                  <a:pt x="89" y="102"/>
                  <a:pt x="105" y="107"/>
                  <a:pt x="120" y="107"/>
                </a:cubicBezTo>
                <a:cubicBezTo>
                  <a:pt x="155" y="107"/>
                  <a:pt x="187" y="80"/>
                  <a:pt x="187" y="80"/>
                </a:cubicBezTo>
                <a:cubicBezTo>
                  <a:pt x="178" y="83"/>
                  <a:pt x="170" y="84"/>
                  <a:pt x="163" y="84"/>
                </a:cubicBezTo>
                <a:cubicBezTo>
                  <a:pt x="133" y="84"/>
                  <a:pt x="119" y="63"/>
                  <a:pt x="117" y="57"/>
                </a:cubicBezTo>
                <a:cubicBezTo>
                  <a:pt x="116" y="57"/>
                  <a:pt x="116" y="56"/>
                  <a:pt x="116" y="56"/>
                </a:cubicBezTo>
                <a:cubicBezTo>
                  <a:pt x="116" y="56"/>
                  <a:pt x="116" y="56"/>
                  <a:pt x="117" y="55"/>
                </a:cubicBezTo>
                <a:cubicBezTo>
                  <a:pt x="130" y="40"/>
                  <a:pt x="139" y="21"/>
                  <a:pt x="140" y="0"/>
                </a:cubicBezTo>
                <a:cubicBezTo>
                  <a:pt x="129" y="0"/>
                  <a:pt x="118" y="0"/>
                  <a:pt x="10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5"/>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6"/>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7"/>
          <p:cNvSpPr>
            <a:spLocks noEditPoints="1"/>
          </p:cNvSpPr>
          <p:nvPr/>
        </p:nvSpPr>
        <p:spPr bwMode="auto">
          <a:xfrm>
            <a:off x="2790126" y="1774898"/>
            <a:ext cx="239019" cy="356758"/>
          </a:xfrm>
          <a:custGeom>
            <a:avLst/>
            <a:gdLst>
              <a:gd name="T0" fmla="*/ 10 w 144"/>
              <a:gd name="T1" fmla="*/ 18 h 215"/>
              <a:gd name="T2" fmla="*/ 0 w 144"/>
              <a:gd name="T3" fmla="*/ 24 h 215"/>
              <a:gd name="T4" fmla="*/ 0 w 144"/>
              <a:gd name="T5" fmla="*/ 215 h 215"/>
              <a:gd name="T6" fmla="*/ 144 w 144"/>
              <a:gd name="T7" fmla="*/ 215 h 215"/>
              <a:gd name="T8" fmla="*/ 144 w 144"/>
              <a:gd name="T9" fmla="*/ 143 h 215"/>
              <a:gd name="T10" fmla="*/ 113 w 144"/>
              <a:gd name="T11" fmla="*/ 115 h 215"/>
              <a:gd name="T12" fmla="*/ 10 w 144"/>
              <a:gd name="T13" fmla="*/ 205 h 215"/>
              <a:gd name="T14" fmla="*/ 10 w 144"/>
              <a:gd name="T15" fmla="*/ 194 h 215"/>
              <a:gd name="T16" fmla="*/ 102 w 144"/>
              <a:gd name="T17" fmla="*/ 105 h 215"/>
              <a:gd name="T18" fmla="*/ 10 w 144"/>
              <a:gd name="T19" fmla="*/ 21 h 215"/>
              <a:gd name="T20" fmla="*/ 10 w 144"/>
              <a:gd name="T21" fmla="*/ 18 h 215"/>
              <a:gd name="T22" fmla="*/ 144 w 144"/>
              <a:gd name="T23" fmla="*/ 0 h 215"/>
              <a:gd name="T24" fmla="*/ 40 w 144"/>
              <a:gd name="T25" fmla="*/ 0 h 215"/>
              <a:gd name="T26" fmla="*/ 15 w 144"/>
              <a:gd name="T27" fmla="*/ 15 h 215"/>
              <a:gd name="T28" fmla="*/ 144 w 144"/>
              <a:gd name="T29" fmla="*/ 113 h 215"/>
              <a:gd name="T30" fmla="*/ 144 w 144"/>
              <a:gd name="T3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215">
                <a:moveTo>
                  <a:pt x="10" y="18"/>
                </a:moveTo>
                <a:cubicBezTo>
                  <a:pt x="6" y="20"/>
                  <a:pt x="3" y="22"/>
                  <a:pt x="0" y="24"/>
                </a:cubicBezTo>
                <a:cubicBezTo>
                  <a:pt x="0" y="215"/>
                  <a:pt x="0" y="215"/>
                  <a:pt x="0" y="215"/>
                </a:cubicBezTo>
                <a:cubicBezTo>
                  <a:pt x="144" y="215"/>
                  <a:pt x="144" y="215"/>
                  <a:pt x="144" y="215"/>
                </a:cubicBezTo>
                <a:cubicBezTo>
                  <a:pt x="144" y="143"/>
                  <a:pt x="144" y="143"/>
                  <a:pt x="144" y="143"/>
                </a:cubicBezTo>
                <a:cubicBezTo>
                  <a:pt x="113" y="115"/>
                  <a:pt x="113" y="115"/>
                  <a:pt x="113" y="115"/>
                </a:cubicBezTo>
                <a:cubicBezTo>
                  <a:pt x="10" y="205"/>
                  <a:pt x="10" y="205"/>
                  <a:pt x="10" y="205"/>
                </a:cubicBezTo>
                <a:cubicBezTo>
                  <a:pt x="10" y="194"/>
                  <a:pt x="10" y="194"/>
                  <a:pt x="10" y="194"/>
                </a:cubicBezTo>
                <a:cubicBezTo>
                  <a:pt x="102" y="105"/>
                  <a:pt x="102" y="105"/>
                  <a:pt x="102" y="105"/>
                </a:cubicBezTo>
                <a:cubicBezTo>
                  <a:pt x="10" y="21"/>
                  <a:pt x="10" y="21"/>
                  <a:pt x="10" y="21"/>
                </a:cubicBezTo>
                <a:cubicBezTo>
                  <a:pt x="10" y="18"/>
                  <a:pt x="10" y="18"/>
                  <a:pt x="10" y="18"/>
                </a:cubicBezTo>
                <a:moveTo>
                  <a:pt x="144" y="0"/>
                </a:moveTo>
                <a:cubicBezTo>
                  <a:pt x="40" y="0"/>
                  <a:pt x="40" y="0"/>
                  <a:pt x="40" y="0"/>
                </a:cubicBezTo>
                <a:cubicBezTo>
                  <a:pt x="31" y="5"/>
                  <a:pt x="23" y="10"/>
                  <a:pt x="15" y="15"/>
                </a:cubicBezTo>
                <a:cubicBezTo>
                  <a:pt x="144" y="113"/>
                  <a:pt x="144" y="113"/>
                  <a:pt x="144" y="113"/>
                </a:cubicBezTo>
                <a:cubicBezTo>
                  <a:pt x="144" y="0"/>
                  <a:pt x="144" y="0"/>
                  <a:pt x="1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78"/>
          <p:cNvSpPr>
            <a:spLocks/>
          </p:cNvSpPr>
          <p:nvPr/>
        </p:nvSpPr>
        <p:spPr bwMode="auto">
          <a:xfrm>
            <a:off x="4090564" y="3539210"/>
            <a:ext cx="237248" cy="354987"/>
          </a:xfrm>
          <a:custGeom>
            <a:avLst/>
            <a:gdLst>
              <a:gd name="T0" fmla="*/ 143 w 143"/>
              <a:gd name="T1" fmla="*/ 0 h 214"/>
              <a:gd name="T2" fmla="*/ 0 w 143"/>
              <a:gd name="T3" fmla="*/ 0 h 214"/>
              <a:gd name="T4" fmla="*/ 0 w 143"/>
              <a:gd name="T5" fmla="*/ 112 h 214"/>
              <a:gd name="T6" fmla="*/ 134 w 143"/>
              <a:gd name="T7" fmla="*/ 10 h 214"/>
              <a:gd name="T8" fmla="*/ 134 w 143"/>
              <a:gd name="T9" fmla="*/ 20 h 214"/>
              <a:gd name="T10" fmla="*/ 41 w 143"/>
              <a:gd name="T11" fmla="*/ 104 h 214"/>
              <a:gd name="T12" fmla="*/ 134 w 143"/>
              <a:gd name="T13" fmla="*/ 194 h 214"/>
              <a:gd name="T14" fmla="*/ 134 w 143"/>
              <a:gd name="T15" fmla="*/ 204 h 214"/>
              <a:gd name="T16" fmla="*/ 31 w 143"/>
              <a:gd name="T17" fmla="*/ 114 h 214"/>
              <a:gd name="T18" fmla="*/ 0 w 143"/>
              <a:gd name="T19" fmla="*/ 143 h 214"/>
              <a:gd name="T20" fmla="*/ 0 w 143"/>
              <a:gd name="T21" fmla="*/ 214 h 214"/>
              <a:gd name="T22" fmla="*/ 131 w 143"/>
              <a:gd name="T23" fmla="*/ 214 h 214"/>
              <a:gd name="T24" fmla="*/ 143 w 143"/>
              <a:gd name="T25" fmla="*/ 196 h 214"/>
              <a:gd name="T26" fmla="*/ 143 w 143"/>
              <a:gd name="T2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214">
                <a:moveTo>
                  <a:pt x="143" y="0"/>
                </a:moveTo>
                <a:cubicBezTo>
                  <a:pt x="0" y="0"/>
                  <a:pt x="0" y="0"/>
                  <a:pt x="0" y="0"/>
                </a:cubicBezTo>
                <a:cubicBezTo>
                  <a:pt x="0" y="112"/>
                  <a:pt x="0" y="112"/>
                  <a:pt x="0" y="112"/>
                </a:cubicBezTo>
                <a:cubicBezTo>
                  <a:pt x="134" y="10"/>
                  <a:pt x="134" y="10"/>
                  <a:pt x="134" y="10"/>
                </a:cubicBezTo>
                <a:cubicBezTo>
                  <a:pt x="134" y="20"/>
                  <a:pt x="134" y="20"/>
                  <a:pt x="134" y="20"/>
                </a:cubicBezTo>
                <a:cubicBezTo>
                  <a:pt x="41" y="104"/>
                  <a:pt x="41" y="104"/>
                  <a:pt x="41" y="104"/>
                </a:cubicBezTo>
                <a:cubicBezTo>
                  <a:pt x="134" y="194"/>
                  <a:pt x="134" y="194"/>
                  <a:pt x="134" y="194"/>
                </a:cubicBezTo>
                <a:cubicBezTo>
                  <a:pt x="134" y="204"/>
                  <a:pt x="134" y="204"/>
                  <a:pt x="134" y="204"/>
                </a:cubicBezTo>
                <a:cubicBezTo>
                  <a:pt x="31" y="114"/>
                  <a:pt x="31" y="114"/>
                  <a:pt x="31" y="114"/>
                </a:cubicBezTo>
                <a:cubicBezTo>
                  <a:pt x="0" y="143"/>
                  <a:pt x="0" y="143"/>
                  <a:pt x="0" y="143"/>
                </a:cubicBezTo>
                <a:cubicBezTo>
                  <a:pt x="0" y="214"/>
                  <a:pt x="0" y="214"/>
                  <a:pt x="0" y="214"/>
                </a:cubicBezTo>
                <a:cubicBezTo>
                  <a:pt x="131" y="214"/>
                  <a:pt x="131" y="214"/>
                  <a:pt x="131" y="214"/>
                </a:cubicBezTo>
                <a:cubicBezTo>
                  <a:pt x="135" y="208"/>
                  <a:pt x="139" y="202"/>
                  <a:pt x="143" y="196"/>
                </a:cubicBezTo>
                <a:cubicBezTo>
                  <a:pt x="143" y="0"/>
                  <a:pt x="143" y="0"/>
                  <a:pt x="14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79"/>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0"/>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1"/>
          <p:cNvSpPr>
            <a:spLocks/>
          </p:cNvSpPr>
          <p:nvPr/>
        </p:nvSpPr>
        <p:spPr bwMode="auto">
          <a:xfrm>
            <a:off x="4630569" y="2488413"/>
            <a:ext cx="81443" cy="77902"/>
          </a:xfrm>
          <a:custGeom>
            <a:avLst/>
            <a:gdLst>
              <a:gd name="T0" fmla="*/ 9 w 49"/>
              <a:gd name="T1" fmla="*/ 0 h 47"/>
              <a:gd name="T2" fmla="*/ 3 w 49"/>
              <a:gd name="T3" fmla="*/ 2 h 47"/>
              <a:gd name="T4" fmla="*/ 3 w 49"/>
              <a:gd name="T5" fmla="*/ 15 h 47"/>
              <a:gd name="T6" fmla="*/ 33 w 49"/>
              <a:gd name="T7" fmla="*/ 45 h 47"/>
              <a:gd name="T8" fmla="*/ 39 w 49"/>
              <a:gd name="T9" fmla="*/ 47 h 47"/>
              <a:gd name="T10" fmla="*/ 39 w 49"/>
              <a:gd name="T11" fmla="*/ 47 h 47"/>
              <a:gd name="T12" fmla="*/ 46 w 49"/>
              <a:gd name="T13" fmla="*/ 45 h 47"/>
              <a:gd name="T14" fmla="*/ 46 w 49"/>
              <a:gd name="T15" fmla="*/ 32 h 47"/>
              <a:gd name="T16" fmla="*/ 39 w 49"/>
              <a:gd name="T17" fmla="*/ 26 h 47"/>
              <a:gd name="T18" fmla="*/ 16 w 49"/>
              <a:gd name="T19" fmla="*/ 2 h 47"/>
              <a:gd name="T20" fmla="*/ 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9" y="0"/>
                </a:moveTo>
                <a:cubicBezTo>
                  <a:pt x="7" y="0"/>
                  <a:pt x="5" y="0"/>
                  <a:pt x="3" y="2"/>
                </a:cubicBezTo>
                <a:cubicBezTo>
                  <a:pt x="0" y="6"/>
                  <a:pt x="0" y="11"/>
                  <a:pt x="3" y="15"/>
                </a:cubicBezTo>
                <a:cubicBezTo>
                  <a:pt x="33" y="45"/>
                  <a:pt x="33" y="45"/>
                  <a:pt x="33" y="45"/>
                </a:cubicBezTo>
                <a:cubicBezTo>
                  <a:pt x="35" y="46"/>
                  <a:pt x="37" y="47"/>
                  <a:pt x="39" y="47"/>
                </a:cubicBezTo>
                <a:cubicBezTo>
                  <a:pt x="39" y="47"/>
                  <a:pt x="39" y="47"/>
                  <a:pt x="39" y="47"/>
                </a:cubicBezTo>
                <a:cubicBezTo>
                  <a:pt x="42" y="47"/>
                  <a:pt x="44" y="46"/>
                  <a:pt x="46" y="45"/>
                </a:cubicBezTo>
                <a:cubicBezTo>
                  <a:pt x="49" y="41"/>
                  <a:pt x="49" y="36"/>
                  <a:pt x="46" y="32"/>
                </a:cubicBezTo>
                <a:cubicBezTo>
                  <a:pt x="39" y="26"/>
                  <a:pt x="39" y="26"/>
                  <a:pt x="39" y="26"/>
                </a:cubicBezTo>
                <a:cubicBezTo>
                  <a:pt x="16" y="2"/>
                  <a:pt x="16" y="2"/>
                  <a:pt x="16" y="2"/>
                </a:cubicBezTo>
                <a:cubicBezTo>
                  <a:pt x="14" y="0"/>
                  <a:pt x="12"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82"/>
          <p:cNvSpPr>
            <a:spLocks/>
          </p:cNvSpPr>
          <p:nvPr/>
        </p:nvSpPr>
        <p:spPr bwMode="auto">
          <a:xfrm>
            <a:off x="4552667" y="2678743"/>
            <a:ext cx="99148" cy="28328"/>
          </a:xfrm>
          <a:custGeom>
            <a:avLst/>
            <a:gdLst>
              <a:gd name="T0" fmla="*/ 51 w 60"/>
              <a:gd name="T1" fmla="*/ 0 h 17"/>
              <a:gd name="T2" fmla="*/ 9 w 60"/>
              <a:gd name="T3" fmla="*/ 0 h 17"/>
              <a:gd name="T4" fmla="*/ 0 w 60"/>
              <a:gd name="T5" fmla="*/ 9 h 17"/>
              <a:gd name="T6" fmla="*/ 9 w 60"/>
              <a:gd name="T7" fmla="*/ 17 h 17"/>
              <a:gd name="T8" fmla="*/ 51 w 60"/>
              <a:gd name="T9" fmla="*/ 17 h 17"/>
              <a:gd name="T10" fmla="*/ 60 w 60"/>
              <a:gd name="T11" fmla="*/ 9 h 17"/>
              <a:gd name="T12" fmla="*/ 51 w 60"/>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51" y="0"/>
                </a:moveTo>
                <a:cubicBezTo>
                  <a:pt x="9" y="0"/>
                  <a:pt x="9" y="0"/>
                  <a:pt x="9" y="0"/>
                </a:cubicBezTo>
                <a:cubicBezTo>
                  <a:pt x="4" y="0"/>
                  <a:pt x="0" y="4"/>
                  <a:pt x="0" y="9"/>
                </a:cubicBezTo>
                <a:cubicBezTo>
                  <a:pt x="0" y="13"/>
                  <a:pt x="4" y="17"/>
                  <a:pt x="9" y="17"/>
                </a:cubicBezTo>
                <a:cubicBezTo>
                  <a:pt x="51" y="17"/>
                  <a:pt x="51" y="17"/>
                  <a:pt x="51" y="17"/>
                </a:cubicBezTo>
                <a:cubicBezTo>
                  <a:pt x="56" y="17"/>
                  <a:pt x="60" y="13"/>
                  <a:pt x="60" y="9"/>
                </a:cubicBezTo>
                <a:cubicBezTo>
                  <a:pt x="60" y="4"/>
                  <a:pt x="56"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3"/>
          <p:cNvSpPr>
            <a:spLocks/>
          </p:cNvSpPr>
          <p:nvPr/>
        </p:nvSpPr>
        <p:spPr bwMode="auto">
          <a:xfrm>
            <a:off x="4630569" y="2819498"/>
            <a:ext cx="81443" cy="77902"/>
          </a:xfrm>
          <a:custGeom>
            <a:avLst/>
            <a:gdLst>
              <a:gd name="T0" fmla="*/ 39 w 49"/>
              <a:gd name="T1" fmla="*/ 0 h 47"/>
              <a:gd name="T2" fmla="*/ 39 w 49"/>
              <a:gd name="T3" fmla="*/ 0 h 47"/>
              <a:gd name="T4" fmla="*/ 33 w 49"/>
              <a:gd name="T5" fmla="*/ 2 h 47"/>
              <a:gd name="T6" fmla="*/ 3 w 49"/>
              <a:gd name="T7" fmla="*/ 32 h 47"/>
              <a:gd name="T8" fmla="*/ 3 w 49"/>
              <a:gd name="T9" fmla="*/ 45 h 47"/>
              <a:gd name="T10" fmla="*/ 9 w 49"/>
              <a:gd name="T11" fmla="*/ 47 h 47"/>
              <a:gd name="T12" fmla="*/ 16 w 49"/>
              <a:gd name="T13" fmla="*/ 45 h 47"/>
              <a:gd name="T14" fmla="*/ 39 w 49"/>
              <a:gd name="T15" fmla="*/ 21 h 47"/>
              <a:gd name="T16" fmla="*/ 46 w 49"/>
              <a:gd name="T17" fmla="*/ 15 h 47"/>
              <a:gd name="T18" fmla="*/ 46 w 49"/>
              <a:gd name="T19" fmla="*/ 2 h 47"/>
              <a:gd name="T20" fmla="*/ 3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39" y="0"/>
                </a:moveTo>
                <a:cubicBezTo>
                  <a:pt x="39" y="0"/>
                  <a:pt x="39" y="0"/>
                  <a:pt x="39" y="0"/>
                </a:cubicBezTo>
                <a:cubicBezTo>
                  <a:pt x="37" y="0"/>
                  <a:pt x="35" y="1"/>
                  <a:pt x="33" y="2"/>
                </a:cubicBezTo>
                <a:cubicBezTo>
                  <a:pt x="3" y="32"/>
                  <a:pt x="3" y="32"/>
                  <a:pt x="3" y="32"/>
                </a:cubicBezTo>
                <a:cubicBezTo>
                  <a:pt x="0" y="36"/>
                  <a:pt x="0" y="41"/>
                  <a:pt x="3" y="45"/>
                </a:cubicBezTo>
                <a:cubicBezTo>
                  <a:pt x="5" y="47"/>
                  <a:pt x="7" y="47"/>
                  <a:pt x="9" y="47"/>
                </a:cubicBezTo>
                <a:cubicBezTo>
                  <a:pt x="12" y="47"/>
                  <a:pt x="14" y="47"/>
                  <a:pt x="16" y="45"/>
                </a:cubicBezTo>
                <a:cubicBezTo>
                  <a:pt x="39" y="21"/>
                  <a:pt x="39" y="21"/>
                  <a:pt x="39" y="21"/>
                </a:cubicBezTo>
                <a:cubicBezTo>
                  <a:pt x="46" y="15"/>
                  <a:pt x="46" y="15"/>
                  <a:pt x="46" y="15"/>
                </a:cubicBezTo>
                <a:cubicBezTo>
                  <a:pt x="49" y="11"/>
                  <a:pt x="49" y="6"/>
                  <a:pt x="46" y="2"/>
                </a:cubicBezTo>
                <a:cubicBezTo>
                  <a:pt x="44" y="1"/>
                  <a:pt x="42" y="0"/>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4"/>
          <p:cNvSpPr>
            <a:spLocks/>
          </p:cNvSpPr>
          <p:nvPr/>
        </p:nvSpPr>
        <p:spPr bwMode="auto">
          <a:xfrm>
            <a:off x="4680143" y="2566315"/>
            <a:ext cx="157575" cy="458562"/>
          </a:xfrm>
          <a:custGeom>
            <a:avLst/>
            <a:gdLst>
              <a:gd name="T0" fmla="*/ 39 w 95"/>
              <a:gd name="T1" fmla="*/ 0 h 277"/>
              <a:gd name="T2" fmla="*/ 9 w 95"/>
              <a:gd name="T3" fmla="*/ 36 h 277"/>
              <a:gd name="T4" fmla="*/ 0 w 95"/>
              <a:gd name="T5" fmla="*/ 76 h 277"/>
              <a:gd name="T6" fmla="*/ 9 w 95"/>
              <a:gd name="T7" fmla="*/ 117 h 277"/>
              <a:gd name="T8" fmla="*/ 42 w 95"/>
              <a:gd name="T9" fmla="*/ 155 h 277"/>
              <a:gd name="T10" fmla="*/ 42 w 95"/>
              <a:gd name="T11" fmla="*/ 230 h 277"/>
              <a:gd name="T12" fmla="*/ 89 w 95"/>
              <a:gd name="T13" fmla="*/ 277 h 277"/>
              <a:gd name="T14" fmla="*/ 95 w 95"/>
              <a:gd name="T15" fmla="*/ 277 h 277"/>
              <a:gd name="T16" fmla="*/ 95 w 95"/>
              <a:gd name="T17" fmla="*/ 193 h 277"/>
              <a:gd name="T18" fmla="*/ 61 w 95"/>
              <a:gd name="T19" fmla="*/ 193 h 277"/>
              <a:gd name="T20" fmla="*/ 61 w 95"/>
              <a:gd name="T21" fmla="*/ 149 h 277"/>
              <a:gd name="T22" fmla="*/ 56 w 95"/>
              <a:gd name="T23" fmla="*/ 141 h 277"/>
              <a:gd name="T24" fmla="*/ 20 w 95"/>
              <a:gd name="T25" fmla="*/ 76 h 277"/>
              <a:gd name="T26" fmla="*/ 40 w 95"/>
              <a:gd name="T27" fmla="*/ 25 h 277"/>
              <a:gd name="T28" fmla="*/ 39 w 95"/>
              <a:gd name="T29"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277">
                <a:moveTo>
                  <a:pt x="39" y="0"/>
                </a:moveTo>
                <a:cubicBezTo>
                  <a:pt x="26" y="9"/>
                  <a:pt x="16" y="22"/>
                  <a:pt x="9" y="36"/>
                </a:cubicBezTo>
                <a:cubicBezTo>
                  <a:pt x="4" y="48"/>
                  <a:pt x="0" y="62"/>
                  <a:pt x="0" y="76"/>
                </a:cubicBezTo>
                <a:cubicBezTo>
                  <a:pt x="0" y="91"/>
                  <a:pt x="4" y="104"/>
                  <a:pt x="9" y="117"/>
                </a:cubicBezTo>
                <a:cubicBezTo>
                  <a:pt x="16" y="132"/>
                  <a:pt x="28" y="145"/>
                  <a:pt x="42" y="155"/>
                </a:cubicBezTo>
                <a:cubicBezTo>
                  <a:pt x="42" y="230"/>
                  <a:pt x="42" y="230"/>
                  <a:pt x="42" y="230"/>
                </a:cubicBezTo>
                <a:cubicBezTo>
                  <a:pt x="42" y="256"/>
                  <a:pt x="63" y="277"/>
                  <a:pt x="89" y="277"/>
                </a:cubicBezTo>
                <a:cubicBezTo>
                  <a:pt x="95" y="277"/>
                  <a:pt x="95" y="277"/>
                  <a:pt x="95" y="277"/>
                </a:cubicBezTo>
                <a:cubicBezTo>
                  <a:pt x="95" y="193"/>
                  <a:pt x="95" y="193"/>
                  <a:pt x="95" y="193"/>
                </a:cubicBezTo>
                <a:cubicBezTo>
                  <a:pt x="61" y="193"/>
                  <a:pt x="61" y="193"/>
                  <a:pt x="61" y="193"/>
                </a:cubicBezTo>
                <a:cubicBezTo>
                  <a:pt x="61" y="149"/>
                  <a:pt x="61" y="149"/>
                  <a:pt x="61" y="149"/>
                </a:cubicBezTo>
                <a:cubicBezTo>
                  <a:pt x="61" y="146"/>
                  <a:pt x="59" y="143"/>
                  <a:pt x="56" y="141"/>
                </a:cubicBezTo>
                <a:cubicBezTo>
                  <a:pt x="35" y="128"/>
                  <a:pt x="20" y="104"/>
                  <a:pt x="20" y="76"/>
                </a:cubicBezTo>
                <a:cubicBezTo>
                  <a:pt x="20" y="57"/>
                  <a:pt x="27" y="39"/>
                  <a:pt x="40" y="25"/>
                </a:cubicBezTo>
                <a:cubicBezTo>
                  <a:pt x="40" y="17"/>
                  <a:pt x="39" y="8"/>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5"/>
          <p:cNvSpPr>
            <a:spLocks/>
          </p:cNvSpPr>
          <p:nvPr/>
        </p:nvSpPr>
        <p:spPr bwMode="auto">
          <a:xfrm>
            <a:off x="4961654" y="2819498"/>
            <a:ext cx="81443" cy="77902"/>
          </a:xfrm>
          <a:custGeom>
            <a:avLst/>
            <a:gdLst>
              <a:gd name="T0" fmla="*/ 10 w 49"/>
              <a:gd name="T1" fmla="*/ 0 h 47"/>
              <a:gd name="T2" fmla="*/ 3 w 49"/>
              <a:gd name="T3" fmla="*/ 2 h 47"/>
              <a:gd name="T4" fmla="*/ 3 w 49"/>
              <a:gd name="T5" fmla="*/ 15 h 47"/>
              <a:gd name="T6" fmla="*/ 10 w 49"/>
              <a:gd name="T7" fmla="*/ 22 h 47"/>
              <a:gd name="T8" fmla="*/ 33 w 49"/>
              <a:gd name="T9" fmla="*/ 45 h 47"/>
              <a:gd name="T10" fmla="*/ 40 w 49"/>
              <a:gd name="T11" fmla="*/ 47 h 47"/>
              <a:gd name="T12" fmla="*/ 46 w 49"/>
              <a:gd name="T13" fmla="*/ 45 h 47"/>
              <a:gd name="T14" fmla="*/ 46 w 49"/>
              <a:gd name="T15" fmla="*/ 32 h 47"/>
              <a:gd name="T16" fmla="*/ 16 w 49"/>
              <a:gd name="T17" fmla="*/ 2 h 47"/>
              <a:gd name="T18" fmla="*/ 10 w 49"/>
              <a:gd name="T19" fmla="*/ 0 h 47"/>
              <a:gd name="T20" fmla="*/ 10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10" y="0"/>
                </a:moveTo>
                <a:cubicBezTo>
                  <a:pt x="7" y="0"/>
                  <a:pt x="5" y="1"/>
                  <a:pt x="3" y="2"/>
                </a:cubicBezTo>
                <a:cubicBezTo>
                  <a:pt x="0" y="6"/>
                  <a:pt x="0" y="11"/>
                  <a:pt x="3" y="15"/>
                </a:cubicBezTo>
                <a:cubicBezTo>
                  <a:pt x="10" y="22"/>
                  <a:pt x="10" y="22"/>
                  <a:pt x="10" y="22"/>
                </a:cubicBezTo>
                <a:cubicBezTo>
                  <a:pt x="33" y="45"/>
                  <a:pt x="33" y="45"/>
                  <a:pt x="33" y="45"/>
                </a:cubicBezTo>
                <a:cubicBezTo>
                  <a:pt x="35" y="47"/>
                  <a:pt x="37" y="47"/>
                  <a:pt x="40" y="47"/>
                </a:cubicBezTo>
                <a:cubicBezTo>
                  <a:pt x="42" y="47"/>
                  <a:pt x="44" y="47"/>
                  <a:pt x="46" y="45"/>
                </a:cubicBezTo>
                <a:cubicBezTo>
                  <a:pt x="49" y="41"/>
                  <a:pt x="49" y="36"/>
                  <a:pt x="46" y="32"/>
                </a:cubicBezTo>
                <a:cubicBezTo>
                  <a:pt x="16" y="2"/>
                  <a:pt x="16" y="2"/>
                  <a:pt x="16" y="2"/>
                </a:cubicBezTo>
                <a:cubicBezTo>
                  <a:pt x="14" y="1"/>
                  <a:pt x="12" y="0"/>
                  <a:pt x="10" y="0"/>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6"/>
          <p:cNvSpPr>
            <a:spLocks/>
          </p:cNvSpPr>
          <p:nvPr/>
        </p:nvSpPr>
        <p:spPr bwMode="auto">
          <a:xfrm>
            <a:off x="4837719" y="2720350"/>
            <a:ext cx="152264" cy="304527"/>
          </a:xfrm>
          <a:custGeom>
            <a:avLst/>
            <a:gdLst>
              <a:gd name="T0" fmla="*/ 74 w 92"/>
              <a:gd name="T1" fmla="*/ 0 h 184"/>
              <a:gd name="T2" fmla="*/ 37 w 92"/>
              <a:gd name="T3" fmla="*/ 49 h 184"/>
              <a:gd name="T4" fmla="*/ 32 w 92"/>
              <a:gd name="T5" fmla="*/ 57 h 184"/>
              <a:gd name="T6" fmla="*/ 32 w 92"/>
              <a:gd name="T7" fmla="*/ 100 h 184"/>
              <a:gd name="T8" fmla="*/ 0 w 92"/>
              <a:gd name="T9" fmla="*/ 100 h 184"/>
              <a:gd name="T10" fmla="*/ 0 w 92"/>
              <a:gd name="T11" fmla="*/ 184 h 184"/>
              <a:gd name="T12" fmla="*/ 5 w 92"/>
              <a:gd name="T13" fmla="*/ 184 h 184"/>
              <a:gd name="T14" fmla="*/ 52 w 92"/>
              <a:gd name="T15" fmla="*/ 137 h 184"/>
              <a:gd name="T16" fmla="*/ 52 w 92"/>
              <a:gd name="T17" fmla="*/ 63 h 184"/>
              <a:gd name="T18" fmla="*/ 85 w 92"/>
              <a:gd name="T19" fmla="*/ 25 h 184"/>
              <a:gd name="T20" fmla="*/ 92 w 92"/>
              <a:gd name="T21" fmla="*/ 7 h 184"/>
              <a:gd name="T22" fmla="*/ 74 w 9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84">
                <a:moveTo>
                  <a:pt x="74" y="0"/>
                </a:moveTo>
                <a:cubicBezTo>
                  <a:pt x="69" y="21"/>
                  <a:pt x="56" y="38"/>
                  <a:pt x="37" y="49"/>
                </a:cubicBezTo>
                <a:cubicBezTo>
                  <a:pt x="34" y="51"/>
                  <a:pt x="32" y="54"/>
                  <a:pt x="32" y="57"/>
                </a:cubicBezTo>
                <a:cubicBezTo>
                  <a:pt x="32" y="100"/>
                  <a:pt x="32" y="100"/>
                  <a:pt x="32" y="100"/>
                </a:cubicBezTo>
                <a:cubicBezTo>
                  <a:pt x="0" y="100"/>
                  <a:pt x="0" y="100"/>
                  <a:pt x="0" y="100"/>
                </a:cubicBezTo>
                <a:cubicBezTo>
                  <a:pt x="0" y="184"/>
                  <a:pt x="0" y="184"/>
                  <a:pt x="0" y="184"/>
                </a:cubicBezTo>
                <a:cubicBezTo>
                  <a:pt x="5" y="184"/>
                  <a:pt x="5" y="184"/>
                  <a:pt x="5" y="184"/>
                </a:cubicBezTo>
                <a:cubicBezTo>
                  <a:pt x="31" y="184"/>
                  <a:pt x="52" y="163"/>
                  <a:pt x="52" y="137"/>
                </a:cubicBezTo>
                <a:cubicBezTo>
                  <a:pt x="52" y="63"/>
                  <a:pt x="52" y="63"/>
                  <a:pt x="52" y="63"/>
                </a:cubicBezTo>
                <a:cubicBezTo>
                  <a:pt x="66" y="53"/>
                  <a:pt x="78" y="40"/>
                  <a:pt x="85" y="25"/>
                </a:cubicBezTo>
                <a:cubicBezTo>
                  <a:pt x="88" y="19"/>
                  <a:pt x="90" y="13"/>
                  <a:pt x="92" y="7"/>
                </a:cubicBezTo>
                <a:cubicBezTo>
                  <a:pt x="86" y="5"/>
                  <a:pt x="80" y="2"/>
                  <a:pt x="7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7"/>
          <p:cNvSpPr>
            <a:spLocks/>
          </p:cNvSpPr>
          <p:nvPr/>
        </p:nvSpPr>
        <p:spPr bwMode="auto">
          <a:xfrm>
            <a:off x="1487032" y="3336486"/>
            <a:ext cx="15935" cy="23902"/>
          </a:xfrm>
          <a:custGeom>
            <a:avLst/>
            <a:gdLst>
              <a:gd name="T0" fmla="*/ 4 w 10"/>
              <a:gd name="T1" fmla="*/ 0 h 14"/>
              <a:gd name="T2" fmla="*/ 0 w 10"/>
              <a:gd name="T3" fmla="*/ 12 h 14"/>
              <a:gd name="T4" fmla="*/ 4 w 10"/>
              <a:gd name="T5" fmla="*/ 14 h 14"/>
              <a:gd name="T6" fmla="*/ 4 w 10"/>
              <a:gd name="T7" fmla="*/ 14 h 14"/>
              <a:gd name="T8" fmla="*/ 8 w 10"/>
              <a:gd name="T9" fmla="*/ 12 h 14"/>
              <a:gd name="T10" fmla="*/ 8 w 10"/>
              <a:gd name="T11" fmla="*/ 4 h 14"/>
              <a:gd name="T12" fmla="*/ 4 w 10"/>
              <a:gd name="T13" fmla="*/ 0 h 14"/>
              <a:gd name="T14" fmla="*/ 4 w 10"/>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4">
                <a:moveTo>
                  <a:pt x="4" y="0"/>
                </a:moveTo>
                <a:cubicBezTo>
                  <a:pt x="2" y="4"/>
                  <a:pt x="1" y="8"/>
                  <a:pt x="0" y="12"/>
                </a:cubicBezTo>
                <a:cubicBezTo>
                  <a:pt x="1" y="13"/>
                  <a:pt x="3" y="14"/>
                  <a:pt x="4" y="14"/>
                </a:cubicBezTo>
                <a:cubicBezTo>
                  <a:pt x="4" y="14"/>
                  <a:pt x="4" y="14"/>
                  <a:pt x="4" y="14"/>
                </a:cubicBezTo>
                <a:cubicBezTo>
                  <a:pt x="5" y="14"/>
                  <a:pt x="7" y="13"/>
                  <a:pt x="8" y="12"/>
                </a:cubicBezTo>
                <a:cubicBezTo>
                  <a:pt x="10" y="10"/>
                  <a:pt x="10" y="7"/>
                  <a:pt x="8" y="4"/>
                </a:cubicBezTo>
                <a:cubicBezTo>
                  <a:pt x="4" y="0"/>
                  <a:pt x="4" y="0"/>
                  <a:pt x="4" y="0"/>
                </a:cubicBezTo>
                <a:cubicBezTo>
                  <a:pt x="4" y="0"/>
                  <a:pt x="4"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88"/>
          <p:cNvSpPr>
            <a:spLocks/>
          </p:cNvSpPr>
          <p:nvPr/>
        </p:nvSpPr>
        <p:spPr bwMode="auto">
          <a:xfrm>
            <a:off x="1569361" y="3260355"/>
            <a:ext cx="9738" cy="62853"/>
          </a:xfrm>
          <a:custGeom>
            <a:avLst/>
            <a:gdLst>
              <a:gd name="T0" fmla="*/ 5 w 6"/>
              <a:gd name="T1" fmla="*/ 0 h 38"/>
              <a:gd name="T2" fmla="*/ 0 w 6"/>
              <a:gd name="T3" fmla="*/ 5 h 38"/>
              <a:gd name="T4" fmla="*/ 0 w 6"/>
              <a:gd name="T5" fmla="*/ 32 h 38"/>
              <a:gd name="T6" fmla="*/ 5 w 6"/>
              <a:gd name="T7" fmla="*/ 38 h 38"/>
              <a:gd name="T8" fmla="*/ 6 w 6"/>
              <a:gd name="T9" fmla="*/ 38 h 38"/>
              <a:gd name="T10" fmla="*/ 6 w 6"/>
              <a:gd name="T11" fmla="*/ 0 h 38"/>
              <a:gd name="T12" fmla="*/ 5 w 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6" h="38">
                <a:moveTo>
                  <a:pt x="5" y="0"/>
                </a:moveTo>
                <a:cubicBezTo>
                  <a:pt x="2" y="0"/>
                  <a:pt x="0" y="2"/>
                  <a:pt x="0" y="5"/>
                </a:cubicBezTo>
                <a:cubicBezTo>
                  <a:pt x="0" y="32"/>
                  <a:pt x="0" y="32"/>
                  <a:pt x="0" y="32"/>
                </a:cubicBezTo>
                <a:cubicBezTo>
                  <a:pt x="0" y="35"/>
                  <a:pt x="2" y="38"/>
                  <a:pt x="5" y="38"/>
                </a:cubicBezTo>
                <a:cubicBezTo>
                  <a:pt x="6" y="38"/>
                  <a:pt x="6" y="38"/>
                  <a:pt x="6" y="38"/>
                </a:cubicBezTo>
                <a:cubicBezTo>
                  <a:pt x="6" y="0"/>
                  <a:pt x="6" y="0"/>
                  <a:pt x="6"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89"/>
          <p:cNvSpPr>
            <a:spLocks/>
          </p:cNvSpPr>
          <p:nvPr/>
        </p:nvSpPr>
        <p:spPr bwMode="auto">
          <a:xfrm>
            <a:off x="1458704" y="3520619"/>
            <a:ext cx="44263" cy="49574"/>
          </a:xfrm>
          <a:custGeom>
            <a:avLst/>
            <a:gdLst>
              <a:gd name="T0" fmla="*/ 21 w 27"/>
              <a:gd name="T1" fmla="*/ 0 h 30"/>
              <a:gd name="T2" fmla="*/ 21 w 27"/>
              <a:gd name="T3" fmla="*/ 0 h 30"/>
              <a:gd name="T4" fmla="*/ 17 w 27"/>
              <a:gd name="T5" fmla="*/ 1 h 30"/>
              <a:gd name="T6" fmla="*/ 0 w 27"/>
              <a:gd name="T7" fmla="*/ 19 h 30"/>
              <a:gd name="T8" fmla="*/ 0 w 27"/>
              <a:gd name="T9" fmla="*/ 29 h 30"/>
              <a:gd name="T10" fmla="*/ 0 w 27"/>
              <a:gd name="T11" fmla="*/ 29 h 30"/>
              <a:gd name="T12" fmla="*/ 3 w 27"/>
              <a:gd name="T13" fmla="*/ 30 h 30"/>
              <a:gd name="T14" fmla="*/ 7 w 27"/>
              <a:gd name="T15" fmla="*/ 28 h 30"/>
              <a:gd name="T16" fmla="*/ 21 w 27"/>
              <a:gd name="T17" fmla="*/ 13 h 30"/>
              <a:gd name="T18" fmla="*/ 25 w 27"/>
              <a:gd name="T19" fmla="*/ 9 h 30"/>
              <a:gd name="T20" fmla="*/ 25 w 27"/>
              <a:gd name="T21" fmla="*/ 1 h 30"/>
              <a:gd name="T22" fmla="*/ 21 w 27"/>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0">
                <a:moveTo>
                  <a:pt x="21" y="0"/>
                </a:moveTo>
                <a:cubicBezTo>
                  <a:pt x="21" y="0"/>
                  <a:pt x="21" y="0"/>
                  <a:pt x="21" y="0"/>
                </a:cubicBezTo>
                <a:cubicBezTo>
                  <a:pt x="20" y="0"/>
                  <a:pt x="18" y="0"/>
                  <a:pt x="17" y="1"/>
                </a:cubicBezTo>
                <a:cubicBezTo>
                  <a:pt x="0" y="19"/>
                  <a:pt x="0" y="19"/>
                  <a:pt x="0" y="19"/>
                </a:cubicBezTo>
                <a:cubicBezTo>
                  <a:pt x="0" y="22"/>
                  <a:pt x="0" y="25"/>
                  <a:pt x="0" y="29"/>
                </a:cubicBezTo>
                <a:cubicBezTo>
                  <a:pt x="0" y="29"/>
                  <a:pt x="0" y="29"/>
                  <a:pt x="0" y="29"/>
                </a:cubicBezTo>
                <a:cubicBezTo>
                  <a:pt x="1" y="29"/>
                  <a:pt x="2" y="30"/>
                  <a:pt x="3" y="30"/>
                </a:cubicBezTo>
                <a:cubicBezTo>
                  <a:pt x="4" y="30"/>
                  <a:pt x="6" y="29"/>
                  <a:pt x="7" y="28"/>
                </a:cubicBezTo>
                <a:cubicBezTo>
                  <a:pt x="21" y="13"/>
                  <a:pt x="21" y="13"/>
                  <a:pt x="21" y="13"/>
                </a:cubicBezTo>
                <a:cubicBezTo>
                  <a:pt x="25" y="9"/>
                  <a:pt x="25" y="9"/>
                  <a:pt x="25" y="9"/>
                </a:cubicBezTo>
                <a:cubicBezTo>
                  <a:pt x="27" y="7"/>
                  <a:pt x="27" y="3"/>
                  <a:pt x="25" y="1"/>
                </a:cubicBezTo>
                <a:cubicBezTo>
                  <a:pt x="24" y="0"/>
                  <a:pt x="22" y="0"/>
                  <a:pt x="2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0"/>
          <p:cNvSpPr>
            <a:spLocks/>
          </p:cNvSpPr>
          <p:nvPr/>
        </p:nvSpPr>
        <p:spPr bwMode="auto">
          <a:xfrm>
            <a:off x="1483491" y="3340027"/>
            <a:ext cx="95607" cy="309839"/>
          </a:xfrm>
          <a:custGeom>
            <a:avLst/>
            <a:gdLst>
              <a:gd name="T0" fmla="*/ 58 w 58"/>
              <a:gd name="T1" fmla="*/ 0 h 187"/>
              <a:gd name="T2" fmla="*/ 6 w 58"/>
              <a:gd name="T3" fmla="*/ 35 h 187"/>
              <a:gd name="T4" fmla="*/ 0 w 58"/>
              <a:gd name="T5" fmla="*/ 60 h 187"/>
              <a:gd name="T6" fmla="*/ 6 w 58"/>
              <a:gd name="T7" fmla="*/ 86 h 187"/>
              <a:gd name="T8" fmla="*/ 25 w 58"/>
              <a:gd name="T9" fmla="*/ 110 h 187"/>
              <a:gd name="T10" fmla="*/ 25 w 58"/>
              <a:gd name="T11" fmla="*/ 158 h 187"/>
              <a:gd name="T12" fmla="*/ 54 w 58"/>
              <a:gd name="T13" fmla="*/ 187 h 187"/>
              <a:gd name="T14" fmla="*/ 58 w 58"/>
              <a:gd name="T15" fmla="*/ 187 h 187"/>
              <a:gd name="T16" fmla="*/ 58 w 58"/>
              <a:gd name="T17" fmla="*/ 134 h 187"/>
              <a:gd name="T18" fmla="*/ 37 w 58"/>
              <a:gd name="T19" fmla="*/ 134 h 187"/>
              <a:gd name="T20" fmla="*/ 37 w 58"/>
              <a:gd name="T21" fmla="*/ 106 h 187"/>
              <a:gd name="T22" fmla="*/ 34 w 58"/>
              <a:gd name="T23" fmla="*/ 101 h 187"/>
              <a:gd name="T24" fmla="*/ 12 w 58"/>
              <a:gd name="T25" fmla="*/ 60 h 187"/>
              <a:gd name="T26" fmla="*/ 26 w 58"/>
              <a:gd name="T27" fmla="*/ 26 h 187"/>
              <a:gd name="T28" fmla="*/ 58 w 58"/>
              <a:gd name="T29" fmla="*/ 12 h 187"/>
              <a:gd name="T30" fmla="*/ 58 w 58"/>
              <a:gd name="T3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187">
                <a:moveTo>
                  <a:pt x="58" y="0"/>
                </a:moveTo>
                <a:cubicBezTo>
                  <a:pt x="35" y="0"/>
                  <a:pt x="15" y="14"/>
                  <a:pt x="6" y="35"/>
                </a:cubicBezTo>
                <a:cubicBezTo>
                  <a:pt x="2" y="42"/>
                  <a:pt x="0" y="51"/>
                  <a:pt x="0" y="60"/>
                </a:cubicBezTo>
                <a:cubicBezTo>
                  <a:pt x="0" y="69"/>
                  <a:pt x="2" y="78"/>
                  <a:pt x="6" y="86"/>
                </a:cubicBezTo>
                <a:cubicBezTo>
                  <a:pt x="10" y="95"/>
                  <a:pt x="17" y="104"/>
                  <a:pt x="25" y="110"/>
                </a:cubicBezTo>
                <a:cubicBezTo>
                  <a:pt x="25" y="158"/>
                  <a:pt x="25" y="158"/>
                  <a:pt x="25" y="158"/>
                </a:cubicBezTo>
                <a:cubicBezTo>
                  <a:pt x="25" y="174"/>
                  <a:pt x="38" y="187"/>
                  <a:pt x="54" y="187"/>
                </a:cubicBezTo>
                <a:cubicBezTo>
                  <a:pt x="58" y="187"/>
                  <a:pt x="58" y="187"/>
                  <a:pt x="58" y="187"/>
                </a:cubicBezTo>
                <a:cubicBezTo>
                  <a:pt x="58" y="134"/>
                  <a:pt x="58" y="134"/>
                  <a:pt x="58" y="134"/>
                </a:cubicBezTo>
                <a:cubicBezTo>
                  <a:pt x="37" y="134"/>
                  <a:pt x="37" y="134"/>
                  <a:pt x="37" y="134"/>
                </a:cubicBezTo>
                <a:cubicBezTo>
                  <a:pt x="37" y="106"/>
                  <a:pt x="37" y="106"/>
                  <a:pt x="37" y="106"/>
                </a:cubicBezTo>
                <a:cubicBezTo>
                  <a:pt x="37" y="104"/>
                  <a:pt x="36" y="102"/>
                  <a:pt x="34" y="101"/>
                </a:cubicBezTo>
                <a:cubicBezTo>
                  <a:pt x="21" y="93"/>
                  <a:pt x="12" y="78"/>
                  <a:pt x="12" y="60"/>
                </a:cubicBezTo>
                <a:cubicBezTo>
                  <a:pt x="12" y="47"/>
                  <a:pt x="17" y="35"/>
                  <a:pt x="26" y="26"/>
                </a:cubicBezTo>
                <a:cubicBezTo>
                  <a:pt x="34" y="18"/>
                  <a:pt x="45" y="12"/>
                  <a:pt x="58" y="12"/>
                </a:cubicBezTo>
                <a:cubicBezTo>
                  <a:pt x="58" y="0"/>
                  <a:pt x="58" y="0"/>
                  <a:pt x="5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1"/>
          <p:cNvSpPr>
            <a:spLocks/>
          </p:cNvSpPr>
          <p:nvPr/>
        </p:nvSpPr>
        <p:spPr bwMode="auto">
          <a:xfrm>
            <a:off x="1579099" y="3260355"/>
            <a:ext cx="7082" cy="62853"/>
          </a:xfrm>
          <a:custGeom>
            <a:avLst/>
            <a:gdLst>
              <a:gd name="T0" fmla="*/ 0 w 4"/>
              <a:gd name="T1" fmla="*/ 0 h 38"/>
              <a:gd name="T2" fmla="*/ 0 w 4"/>
              <a:gd name="T3" fmla="*/ 38 h 38"/>
              <a:gd name="T4" fmla="*/ 4 w 4"/>
              <a:gd name="T5" fmla="*/ 32 h 38"/>
              <a:gd name="T6" fmla="*/ 4 w 4"/>
              <a:gd name="T7" fmla="*/ 5 h 38"/>
              <a:gd name="T8" fmla="*/ 0 w 4"/>
              <a:gd name="T9" fmla="*/ 0 h 38"/>
            </a:gdLst>
            <a:ahLst/>
            <a:cxnLst>
              <a:cxn ang="0">
                <a:pos x="T0" y="T1"/>
              </a:cxn>
              <a:cxn ang="0">
                <a:pos x="T2" y="T3"/>
              </a:cxn>
              <a:cxn ang="0">
                <a:pos x="T4" y="T5"/>
              </a:cxn>
              <a:cxn ang="0">
                <a:pos x="T6" y="T7"/>
              </a:cxn>
              <a:cxn ang="0">
                <a:pos x="T8" y="T9"/>
              </a:cxn>
            </a:cxnLst>
            <a:rect l="0" t="0" r="r" b="b"/>
            <a:pathLst>
              <a:path w="4" h="38">
                <a:moveTo>
                  <a:pt x="0" y="0"/>
                </a:moveTo>
                <a:cubicBezTo>
                  <a:pt x="0" y="38"/>
                  <a:pt x="0" y="38"/>
                  <a:pt x="0" y="38"/>
                </a:cubicBezTo>
                <a:cubicBezTo>
                  <a:pt x="2" y="37"/>
                  <a:pt x="4" y="35"/>
                  <a:pt x="4" y="32"/>
                </a:cubicBezTo>
                <a:cubicBezTo>
                  <a:pt x="4" y="5"/>
                  <a:pt x="4" y="5"/>
                  <a:pt x="4" y="5"/>
                </a:cubicBezTo>
                <a:cubicBezTo>
                  <a:pt x="4" y="2"/>
                  <a:pt x="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92"/>
          <p:cNvSpPr>
            <a:spLocks/>
          </p:cNvSpPr>
          <p:nvPr/>
        </p:nvSpPr>
        <p:spPr bwMode="auto">
          <a:xfrm>
            <a:off x="1654345" y="3309929"/>
            <a:ext cx="47804" cy="50460"/>
          </a:xfrm>
          <a:custGeom>
            <a:avLst/>
            <a:gdLst>
              <a:gd name="T0" fmla="*/ 23 w 29"/>
              <a:gd name="T1" fmla="*/ 0 h 30"/>
              <a:gd name="T2" fmla="*/ 20 w 29"/>
              <a:gd name="T3" fmla="*/ 1 h 30"/>
              <a:gd name="T4" fmla="*/ 6 w 29"/>
              <a:gd name="T5" fmla="*/ 16 h 30"/>
              <a:gd name="T6" fmla="*/ 2 w 29"/>
              <a:gd name="T7" fmla="*/ 20 h 30"/>
              <a:gd name="T8" fmla="*/ 2 w 29"/>
              <a:gd name="T9" fmla="*/ 28 h 30"/>
              <a:gd name="T10" fmla="*/ 5 w 29"/>
              <a:gd name="T11" fmla="*/ 30 h 30"/>
              <a:gd name="T12" fmla="*/ 6 w 29"/>
              <a:gd name="T13" fmla="*/ 30 h 30"/>
              <a:gd name="T14" fmla="*/ 9 w 29"/>
              <a:gd name="T15" fmla="*/ 28 h 30"/>
              <a:gd name="T16" fmla="*/ 27 w 29"/>
              <a:gd name="T17" fmla="*/ 9 h 30"/>
              <a:gd name="T18" fmla="*/ 27 w 29"/>
              <a:gd name="T19" fmla="*/ 1 h 30"/>
              <a:gd name="T20" fmla="*/ 23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23" y="0"/>
                </a:moveTo>
                <a:cubicBezTo>
                  <a:pt x="22" y="0"/>
                  <a:pt x="21" y="0"/>
                  <a:pt x="20" y="1"/>
                </a:cubicBezTo>
                <a:cubicBezTo>
                  <a:pt x="6" y="16"/>
                  <a:pt x="6" y="16"/>
                  <a:pt x="6" y="16"/>
                </a:cubicBezTo>
                <a:cubicBezTo>
                  <a:pt x="2" y="20"/>
                  <a:pt x="2" y="20"/>
                  <a:pt x="2" y="20"/>
                </a:cubicBezTo>
                <a:cubicBezTo>
                  <a:pt x="0" y="23"/>
                  <a:pt x="0" y="26"/>
                  <a:pt x="2" y="28"/>
                </a:cubicBezTo>
                <a:cubicBezTo>
                  <a:pt x="3" y="29"/>
                  <a:pt x="4" y="30"/>
                  <a:pt x="5" y="30"/>
                </a:cubicBezTo>
                <a:cubicBezTo>
                  <a:pt x="6" y="30"/>
                  <a:pt x="6" y="30"/>
                  <a:pt x="6" y="30"/>
                </a:cubicBezTo>
                <a:cubicBezTo>
                  <a:pt x="7" y="30"/>
                  <a:pt x="8" y="29"/>
                  <a:pt x="9" y="28"/>
                </a:cubicBezTo>
                <a:cubicBezTo>
                  <a:pt x="27" y="9"/>
                  <a:pt x="27" y="9"/>
                  <a:pt x="27" y="9"/>
                </a:cubicBezTo>
                <a:cubicBezTo>
                  <a:pt x="29" y="7"/>
                  <a:pt x="29" y="4"/>
                  <a:pt x="27" y="1"/>
                </a:cubicBezTo>
                <a:cubicBezTo>
                  <a:pt x="26" y="0"/>
                  <a:pt x="25" y="0"/>
                  <a:pt x="2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3"/>
          <p:cNvSpPr>
            <a:spLocks/>
          </p:cNvSpPr>
          <p:nvPr/>
        </p:nvSpPr>
        <p:spPr bwMode="auto">
          <a:xfrm>
            <a:off x="1688870" y="3431209"/>
            <a:ext cx="59312" cy="18591"/>
          </a:xfrm>
          <a:custGeom>
            <a:avLst/>
            <a:gdLst>
              <a:gd name="T0" fmla="*/ 31 w 36"/>
              <a:gd name="T1" fmla="*/ 0 h 11"/>
              <a:gd name="T2" fmla="*/ 6 w 36"/>
              <a:gd name="T3" fmla="*/ 0 h 11"/>
              <a:gd name="T4" fmla="*/ 0 w 36"/>
              <a:gd name="T5" fmla="*/ 5 h 11"/>
              <a:gd name="T6" fmla="*/ 6 w 36"/>
              <a:gd name="T7" fmla="*/ 11 h 11"/>
              <a:gd name="T8" fmla="*/ 31 w 36"/>
              <a:gd name="T9" fmla="*/ 11 h 11"/>
              <a:gd name="T10" fmla="*/ 36 w 36"/>
              <a:gd name="T11" fmla="*/ 5 h 11"/>
              <a:gd name="T12" fmla="*/ 31 w 3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1" y="0"/>
                </a:moveTo>
                <a:cubicBezTo>
                  <a:pt x="6" y="0"/>
                  <a:pt x="6" y="0"/>
                  <a:pt x="6" y="0"/>
                </a:cubicBezTo>
                <a:cubicBezTo>
                  <a:pt x="3" y="0"/>
                  <a:pt x="0" y="2"/>
                  <a:pt x="0" y="5"/>
                </a:cubicBezTo>
                <a:cubicBezTo>
                  <a:pt x="0" y="8"/>
                  <a:pt x="3" y="11"/>
                  <a:pt x="6" y="11"/>
                </a:cubicBezTo>
                <a:cubicBezTo>
                  <a:pt x="31" y="11"/>
                  <a:pt x="31" y="11"/>
                  <a:pt x="31" y="11"/>
                </a:cubicBezTo>
                <a:cubicBezTo>
                  <a:pt x="34" y="11"/>
                  <a:pt x="36" y="8"/>
                  <a:pt x="36" y="5"/>
                </a:cubicBezTo>
                <a:cubicBezTo>
                  <a:pt x="36" y="2"/>
                  <a:pt x="34" y="0"/>
                  <a:pt x="3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4"/>
          <p:cNvSpPr>
            <a:spLocks/>
          </p:cNvSpPr>
          <p:nvPr/>
        </p:nvSpPr>
        <p:spPr bwMode="auto">
          <a:xfrm>
            <a:off x="1654345" y="3520619"/>
            <a:ext cx="47804" cy="49574"/>
          </a:xfrm>
          <a:custGeom>
            <a:avLst/>
            <a:gdLst>
              <a:gd name="T0" fmla="*/ 5 w 29"/>
              <a:gd name="T1" fmla="*/ 0 h 30"/>
              <a:gd name="T2" fmla="*/ 2 w 29"/>
              <a:gd name="T3" fmla="*/ 1 h 30"/>
              <a:gd name="T4" fmla="*/ 2 w 29"/>
              <a:gd name="T5" fmla="*/ 9 h 30"/>
              <a:gd name="T6" fmla="*/ 6 w 29"/>
              <a:gd name="T7" fmla="*/ 13 h 30"/>
              <a:gd name="T8" fmla="*/ 20 w 29"/>
              <a:gd name="T9" fmla="*/ 28 h 30"/>
              <a:gd name="T10" fmla="*/ 23 w 29"/>
              <a:gd name="T11" fmla="*/ 30 h 30"/>
              <a:gd name="T12" fmla="*/ 27 w 29"/>
              <a:gd name="T13" fmla="*/ 28 h 30"/>
              <a:gd name="T14" fmla="*/ 27 w 29"/>
              <a:gd name="T15" fmla="*/ 20 h 30"/>
              <a:gd name="T16" fmla="*/ 9 w 29"/>
              <a:gd name="T17" fmla="*/ 1 h 30"/>
              <a:gd name="T18" fmla="*/ 6 w 29"/>
              <a:gd name="T19" fmla="*/ 0 h 30"/>
              <a:gd name="T20" fmla="*/ 5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5" y="0"/>
                </a:moveTo>
                <a:cubicBezTo>
                  <a:pt x="4" y="0"/>
                  <a:pt x="3" y="0"/>
                  <a:pt x="2" y="1"/>
                </a:cubicBezTo>
                <a:cubicBezTo>
                  <a:pt x="0" y="3"/>
                  <a:pt x="0" y="7"/>
                  <a:pt x="2" y="9"/>
                </a:cubicBezTo>
                <a:cubicBezTo>
                  <a:pt x="6" y="13"/>
                  <a:pt x="6" y="13"/>
                  <a:pt x="6" y="13"/>
                </a:cubicBezTo>
                <a:cubicBezTo>
                  <a:pt x="20" y="28"/>
                  <a:pt x="20" y="28"/>
                  <a:pt x="20" y="28"/>
                </a:cubicBezTo>
                <a:cubicBezTo>
                  <a:pt x="21" y="29"/>
                  <a:pt x="22" y="30"/>
                  <a:pt x="23" y="30"/>
                </a:cubicBezTo>
                <a:cubicBezTo>
                  <a:pt x="25" y="30"/>
                  <a:pt x="26" y="29"/>
                  <a:pt x="27" y="28"/>
                </a:cubicBezTo>
                <a:cubicBezTo>
                  <a:pt x="29" y="26"/>
                  <a:pt x="29" y="22"/>
                  <a:pt x="27" y="20"/>
                </a:cubicBezTo>
                <a:cubicBezTo>
                  <a:pt x="9" y="1"/>
                  <a:pt x="9" y="1"/>
                  <a:pt x="9" y="1"/>
                </a:cubicBezTo>
                <a:cubicBezTo>
                  <a:pt x="8" y="0"/>
                  <a:pt x="7" y="0"/>
                  <a:pt x="6" y="0"/>
                </a:cubicBezTo>
                <a:cubicBezTo>
                  <a:pt x="6" y="0"/>
                  <a:pt x="6"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5"/>
          <p:cNvSpPr>
            <a:spLocks/>
          </p:cNvSpPr>
          <p:nvPr/>
        </p:nvSpPr>
        <p:spPr bwMode="auto">
          <a:xfrm>
            <a:off x="1579099" y="3340027"/>
            <a:ext cx="94722" cy="309839"/>
          </a:xfrm>
          <a:custGeom>
            <a:avLst/>
            <a:gdLst>
              <a:gd name="T0" fmla="*/ 0 w 57"/>
              <a:gd name="T1" fmla="*/ 0 h 187"/>
              <a:gd name="T2" fmla="*/ 0 w 57"/>
              <a:gd name="T3" fmla="*/ 0 h 187"/>
              <a:gd name="T4" fmla="*/ 0 w 57"/>
              <a:gd name="T5" fmla="*/ 12 h 187"/>
              <a:gd name="T6" fmla="*/ 0 w 57"/>
              <a:gd name="T7" fmla="*/ 12 h 187"/>
              <a:gd name="T8" fmla="*/ 32 w 57"/>
              <a:gd name="T9" fmla="*/ 26 h 187"/>
              <a:gd name="T10" fmla="*/ 45 w 57"/>
              <a:gd name="T11" fmla="*/ 60 h 187"/>
              <a:gd name="T12" fmla="*/ 22 w 57"/>
              <a:gd name="T13" fmla="*/ 102 h 187"/>
              <a:gd name="T14" fmla="*/ 19 w 57"/>
              <a:gd name="T15" fmla="*/ 107 h 187"/>
              <a:gd name="T16" fmla="*/ 19 w 57"/>
              <a:gd name="T17" fmla="*/ 134 h 187"/>
              <a:gd name="T18" fmla="*/ 0 w 57"/>
              <a:gd name="T19" fmla="*/ 134 h 187"/>
              <a:gd name="T20" fmla="*/ 0 w 57"/>
              <a:gd name="T21" fmla="*/ 187 h 187"/>
              <a:gd name="T22" fmla="*/ 3 w 57"/>
              <a:gd name="T23" fmla="*/ 187 h 187"/>
              <a:gd name="T24" fmla="*/ 31 w 57"/>
              <a:gd name="T25" fmla="*/ 158 h 187"/>
              <a:gd name="T26" fmla="*/ 31 w 57"/>
              <a:gd name="T27" fmla="*/ 110 h 187"/>
              <a:gd name="T28" fmla="*/ 51 w 57"/>
              <a:gd name="T29" fmla="*/ 86 h 187"/>
              <a:gd name="T30" fmla="*/ 57 w 57"/>
              <a:gd name="T31" fmla="*/ 60 h 187"/>
              <a:gd name="T32" fmla="*/ 51 w 57"/>
              <a:gd name="T33" fmla="*/ 34 h 187"/>
              <a:gd name="T34" fmla="*/ 0 w 57"/>
              <a:gd name="T3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187">
                <a:moveTo>
                  <a:pt x="0" y="0"/>
                </a:moveTo>
                <a:cubicBezTo>
                  <a:pt x="0" y="0"/>
                  <a:pt x="0" y="0"/>
                  <a:pt x="0" y="0"/>
                </a:cubicBezTo>
                <a:cubicBezTo>
                  <a:pt x="0" y="12"/>
                  <a:pt x="0" y="12"/>
                  <a:pt x="0" y="12"/>
                </a:cubicBezTo>
                <a:cubicBezTo>
                  <a:pt x="0" y="12"/>
                  <a:pt x="0" y="12"/>
                  <a:pt x="0" y="12"/>
                </a:cubicBezTo>
                <a:cubicBezTo>
                  <a:pt x="12" y="12"/>
                  <a:pt x="23" y="18"/>
                  <a:pt x="32" y="26"/>
                </a:cubicBezTo>
                <a:cubicBezTo>
                  <a:pt x="40" y="35"/>
                  <a:pt x="45" y="47"/>
                  <a:pt x="45" y="60"/>
                </a:cubicBezTo>
                <a:cubicBezTo>
                  <a:pt x="45" y="78"/>
                  <a:pt x="36" y="93"/>
                  <a:pt x="22" y="102"/>
                </a:cubicBezTo>
                <a:cubicBezTo>
                  <a:pt x="20" y="103"/>
                  <a:pt x="19" y="105"/>
                  <a:pt x="19" y="107"/>
                </a:cubicBezTo>
                <a:cubicBezTo>
                  <a:pt x="19" y="134"/>
                  <a:pt x="19" y="134"/>
                  <a:pt x="19" y="134"/>
                </a:cubicBezTo>
                <a:cubicBezTo>
                  <a:pt x="0" y="134"/>
                  <a:pt x="0" y="134"/>
                  <a:pt x="0" y="134"/>
                </a:cubicBezTo>
                <a:cubicBezTo>
                  <a:pt x="0" y="187"/>
                  <a:pt x="0" y="187"/>
                  <a:pt x="0" y="187"/>
                </a:cubicBezTo>
                <a:cubicBezTo>
                  <a:pt x="3" y="187"/>
                  <a:pt x="3" y="187"/>
                  <a:pt x="3" y="187"/>
                </a:cubicBezTo>
                <a:cubicBezTo>
                  <a:pt x="18" y="187"/>
                  <a:pt x="31" y="174"/>
                  <a:pt x="31" y="158"/>
                </a:cubicBezTo>
                <a:cubicBezTo>
                  <a:pt x="31" y="110"/>
                  <a:pt x="31" y="110"/>
                  <a:pt x="31" y="110"/>
                </a:cubicBezTo>
                <a:cubicBezTo>
                  <a:pt x="39" y="105"/>
                  <a:pt x="46" y="96"/>
                  <a:pt x="51" y="86"/>
                </a:cubicBezTo>
                <a:cubicBezTo>
                  <a:pt x="55" y="79"/>
                  <a:pt x="57" y="70"/>
                  <a:pt x="57" y="60"/>
                </a:cubicBezTo>
                <a:cubicBezTo>
                  <a:pt x="57" y="51"/>
                  <a:pt x="55" y="42"/>
                  <a:pt x="51" y="34"/>
                </a:cubicBezTo>
                <a:cubicBezTo>
                  <a:pt x="42" y="14"/>
                  <a:pt x="2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6"/>
          <p:cNvSpPr>
            <a:spLocks/>
          </p:cNvSpPr>
          <p:nvPr/>
        </p:nvSpPr>
        <p:spPr bwMode="auto">
          <a:xfrm>
            <a:off x="3699282" y="2585791"/>
            <a:ext cx="71706" cy="68165"/>
          </a:xfrm>
          <a:custGeom>
            <a:avLst/>
            <a:gdLst>
              <a:gd name="T0" fmla="*/ 9 w 43"/>
              <a:gd name="T1" fmla="*/ 0 h 41"/>
              <a:gd name="T2" fmla="*/ 3 w 43"/>
              <a:gd name="T3" fmla="*/ 2 h 41"/>
              <a:gd name="T4" fmla="*/ 3 w 43"/>
              <a:gd name="T5" fmla="*/ 13 h 41"/>
              <a:gd name="T6" fmla="*/ 29 w 43"/>
              <a:gd name="T7" fmla="*/ 39 h 41"/>
              <a:gd name="T8" fmla="*/ 35 w 43"/>
              <a:gd name="T9" fmla="*/ 41 h 41"/>
              <a:gd name="T10" fmla="*/ 35 w 43"/>
              <a:gd name="T11" fmla="*/ 41 h 41"/>
              <a:gd name="T12" fmla="*/ 40 w 43"/>
              <a:gd name="T13" fmla="*/ 39 h 41"/>
              <a:gd name="T14" fmla="*/ 40 w 43"/>
              <a:gd name="T15" fmla="*/ 28 h 41"/>
              <a:gd name="T16" fmla="*/ 35 w 43"/>
              <a:gd name="T17" fmla="*/ 23 h 41"/>
              <a:gd name="T18" fmla="*/ 14 w 43"/>
              <a:gd name="T19" fmla="*/ 2 h 41"/>
              <a:gd name="T20" fmla="*/ 9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9" y="0"/>
                </a:moveTo>
                <a:cubicBezTo>
                  <a:pt x="7" y="0"/>
                  <a:pt x="5" y="1"/>
                  <a:pt x="3" y="2"/>
                </a:cubicBezTo>
                <a:cubicBezTo>
                  <a:pt x="0" y="5"/>
                  <a:pt x="0" y="10"/>
                  <a:pt x="3" y="13"/>
                </a:cubicBezTo>
                <a:cubicBezTo>
                  <a:pt x="29" y="39"/>
                  <a:pt x="29" y="39"/>
                  <a:pt x="29" y="39"/>
                </a:cubicBezTo>
                <a:cubicBezTo>
                  <a:pt x="31" y="41"/>
                  <a:pt x="33" y="41"/>
                  <a:pt x="35" y="41"/>
                </a:cubicBezTo>
                <a:cubicBezTo>
                  <a:pt x="35" y="41"/>
                  <a:pt x="35" y="41"/>
                  <a:pt x="35" y="41"/>
                </a:cubicBezTo>
                <a:cubicBezTo>
                  <a:pt x="37" y="41"/>
                  <a:pt x="39" y="41"/>
                  <a:pt x="40" y="39"/>
                </a:cubicBezTo>
                <a:cubicBezTo>
                  <a:pt x="43" y="36"/>
                  <a:pt x="43" y="31"/>
                  <a:pt x="40" y="28"/>
                </a:cubicBezTo>
                <a:cubicBezTo>
                  <a:pt x="35" y="23"/>
                  <a:pt x="35" y="23"/>
                  <a:pt x="35" y="23"/>
                </a:cubicBezTo>
                <a:cubicBezTo>
                  <a:pt x="14" y="2"/>
                  <a:pt x="14" y="2"/>
                  <a:pt x="14" y="2"/>
                </a:cubicBezTo>
                <a:cubicBezTo>
                  <a:pt x="13" y="1"/>
                  <a:pt x="11"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7"/>
          <p:cNvSpPr>
            <a:spLocks/>
          </p:cNvSpPr>
          <p:nvPr/>
        </p:nvSpPr>
        <p:spPr bwMode="auto">
          <a:xfrm>
            <a:off x="3866595" y="2517627"/>
            <a:ext cx="13279" cy="86755"/>
          </a:xfrm>
          <a:custGeom>
            <a:avLst/>
            <a:gdLst>
              <a:gd name="T0" fmla="*/ 8 w 8"/>
              <a:gd name="T1" fmla="*/ 0 h 52"/>
              <a:gd name="T2" fmla="*/ 0 w 8"/>
              <a:gd name="T3" fmla="*/ 8 h 52"/>
              <a:gd name="T4" fmla="*/ 0 w 8"/>
              <a:gd name="T5" fmla="*/ 44 h 52"/>
              <a:gd name="T6" fmla="*/ 8 w 8"/>
              <a:gd name="T7" fmla="*/ 52 h 52"/>
              <a:gd name="T8" fmla="*/ 8 w 8"/>
              <a:gd name="T9" fmla="*/ 52 h 52"/>
              <a:gd name="T10" fmla="*/ 8 w 8"/>
              <a:gd name="T11" fmla="*/ 0 h 52"/>
              <a:gd name="T12" fmla="*/ 8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8" y="0"/>
                </a:moveTo>
                <a:cubicBezTo>
                  <a:pt x="3" y="0"/>
                  <a:pt x="0" y="3"/>
                  <a:pt x="0" y="8"/>
                </a:cubicBezTo>
                <a:cubicBezTo>
                  <a:pt x="0" y="44"/>
                  <a:pt x="0" y="44"/>
                  <a:pt x="0" y="44"/>
                </a:cubicBezTo>
                <a:cubicBezTo>
                  <a:pt x="0" y="48"/>
                  <a:pt x="3" y="52"/>
                  <a:pt x="8" y="52"/>
                </a:cubicBezTo>
                <a:cubicBezTo>
                  <a:pt x="8" y="52"/>
                  <a:pt x="8" y="52"/>
                  <a:pt x="8" y="52"/>
                </a:cubicBezTo>
                <a:cubicBezTo>
                  <a:pt x="8" y="0"/>
                  <a:pt x="8" y="0"/>
                  <a:pt x="8"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98"/>
          <p:cNvSpPr>
            <a:spLocks/>
          </p:cNvSpPr>
          <p:nvPr/>
        </p:nvSpPr>
        <p:spPr bwMode="auto">
          <a:xfrm>
            <a:off x="3633773" y="2751334"/>
            <a:ext cx="85870" cy="24787"/>
          </a:xfrm>
          <a:custGeom>
            <a:avLst/>
            <a:gdLst>
              <a:gd name="T0" fmla="*/ 44 w 52"/>
              <a:gd name="T1" fmla="*/ 0 h 15"/>
              <a:gd name="T2" fmla="*/ 7 w 52"/>
              <a:gd name="T3" fmla="*/ 0 h 15"/>
              <a:gd name="T4" fmla="*/ 0 w 52"/>
              <a:gd name="T5" fmla="*/ 8 h 15"/>
              <a:gd name="T6" fmla="*/ 7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7" y="0"/>
                  <a:pt x="7" y="0"/>
                  <a:pt x="7" y="0"/>
                </a:cubicBezTo>
                <a:cubicBezTo>
                  <a:pt x="3" y="0"/>
                  <a:pt x="0" y="4"/>
                  <a:pt x="0" y="8"/>
                </a:cubicBezTo>
                <a:cubicBezTo>
                  <a:pt x="0" y="12"/>
                  <a:pt x="3" y="15"/>
                  <a:pt x="7" y="15"/>
                </a:cubicBezTo>
                <a:cubicBezTo>
                  <a:pt x="44" y="15"/>
                  <a:pt x="44" y="15"/>
                  <a:pt x="44" y="15"/>
                </a:cubicBezTo>
                <a:cubicBezTo>
                  <a:pt x="48" y="15"/>
                  <a:pt x="52" y="12"/>
                  <a:pt x="52" y="8"/>
                </a:cubicBezTo>
                <a:cubicBezTo>
                  <a:pt x="52" y="4"/>
                  <a:pt x="48"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99"/>
          <p:cNvSpPr>
            <a:spLocks/>
          </p:cNvSpPr>
          <p:nvPr/>
        </p:nvSpPr>
        <p:spPr bwMode="auto">
          <a:xfrm>
            <a:off x="3699282" y="2874384"/>
            <a:ext cx="71706" cy="68165"/>
          </a:xfrm>
          <a:custGeom>
            <a:avLst/>
            <a:gdLst>
              <a:gd name="T0" fmla="*/ 35 w 43"/>
              <a:gd name="T1" fmla="*/ 0 h 41"/>
              <a:gd name="T2" fmla="*/ 35 w 43"/>
              <a:gd name="T3" fmla="*/ 0 h 41"/>
              <a:gd name="T4" fmla="*/ 29 w 43"/>
              <a:gd name="T5" fmla="*/ 2 h 41"/>
              <a:gd name="T6" fmla="*/ 3 w 43"/>
              <a:gd name="T7" fmla="*/ 28 h 41"/>
              <a:gd name="T8" fmla="*/ 3 w 43"/>
              <a:gd name="T9" fmla="*/ 39 h 41"/>
              <a:gd name="T10" fmla="*/ 9 w 43"/>
              <a:gd name="T11" fmla="*/ 41 h 41"/>
              <a:gd name="T12" fmla="*/ 14 w 43"/>
              <a:gd name="T13" fmla="*/ 39 h 41"/>
              <a:gd name="T14" fmla="*/ 35 w 43"/>
              <a:gd name="T15" fmla="*/ 18 h 41"/>
              <a:gd name="T16" fmla="*/ 40 w 43"/>
              <a:gd name="T17" fmla="*/ 13 h 41"/>
              <a:gd name="T18" fmla="*/ 40 w 43"/>
              <a:gd name="T19" fmla="*/ 2 h 41"/>
              <a:gd name="T20" fmla="*/ 35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5" y="0"/>
                </a:moveTo>
                <a:cubicBezTo>
                  <a:pt x="35" y="0"/>
                  <a:pt x="35" y="0"/>
                  <a:pt x="35" y="0"/>
                </a:cubicBezTo>
                <a:cubicBezTo>
                  <a:pt x="33" y="0"/>
                  <a:pt x="31" y="1"/>
                  <a:pt x="29" y="2"/>
                </a:cubicBezTo>
                <a:cubicBezTo>
                  <a:pt x="3" y="28"/>
                  <a:pt x="3" y="28"/>
                  <a:pt x="3" y="28"/>
                </a:cubicBezTo>
                <a:cubicBezTo>
                  <a:pt x="0" y="31"/>
                  <a:pt x="0" y="36"/>
                  <a:pt x="3" y="39"/>
                </a:cubicBezTo>
                <a:cubicBezTo>
                  <a:pt x="5" y="40"/>
                  <a:pt x="7" y="41"/>
                  <a:pt x="9" y="41"/>
                </a:cubicBezTo>
                <a:cubicBezTo>
                  <a:pt x="11" y="41"/>
                  <a:pt x="13" y="40"/>
                  <a:pt x="14" y="39"/>
                </a:cubicBezTo>
                <a:cubicBezTo>
                  <a:pt x="35" y="18"/>
                  <a:pt x="35" y="18"/>
                  <a:pt x="35" y="18"/>
                </a:cubicBezTo>
                <a:cubicBezTo>
                  <a:pt x="40" y="13"/>
                  <a:pt x="40" y="13"/>
                  <a:pt x="40" y="13"/>
                </a:cubicBezTo>
                <a:cubicBezTo>
                  <a:pt x="43" y="10"/>
                  <a:pt x="43" y="5"/>
                  <a:pt x="40" y="2"/>
                </a:cubicBezTo>
                <a:cubicBezTo>
                  <a:pt x="39" y="1"/>
                  <a:pt x="37" y="0"/>
                  <a:pt x="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0"/>
          <p:cNvSpPr>
            <a:spLocks/>
          </p:cNvSpPr>
          <p:nvPr/>
        </p:nvSpPr>
        <p:spPr bwMode="auto">
          <a:xfrm>
            <a:off x="3744430" y="2627398"/>
            <a:ext cx="135444" cy="425807"/>
          </a:xfrm>
          <a:custGeom>
            <a:avLst/>
            <a:gdLst>
              <a:gd name="T0" fmla="*/ 82 w 82"/>
              <a:gd name="T1" fmla="*/ 0 h 257"/>
              <a:gd name="T2" fmla="*/ 8 w 82"/>
              <a:gd name="T3" fmla="*/ 48 h 257"/>
              <a:gd name="T4" fmla="*/ 0 w 82"/>
              <a:gd name="T5" fmla="*/ 83 h 257"/>
              <a:gd name="T6" fmla="*/ 8 w 82"/>
              <a:gd name="T7" fmla="*/ 117 h 257"/>
              <a:gd name="T8" fmla="*/ 36 w 82"/>
              <a:gd name="T9" fmla="*/ 151 h 257"/>
              <a:gd name="T10" fmla="*/ 36 w 82"/>
              <a:gd name="T11" fmla="*/ 216 h 257"/>
              <a:gd name="T12" fmla="*/ 76 w 82"/>
              <a:gd name="T13" fmla="*/ 257 h 257"/>
              <a:gd name="T14" fmla="*/ 82 w 82"/>
              <a:gd name="T15" fmla="*/ 257 h 257"/>
              <a:gd name="T16" fmla="*/ 82 w 82"/>
              <a:gd name="T17" fmla="*/ 184 h 257"/>
              <a:gd name="T18" fmla="*/ 53 w 82"/>
              <a:gd name="T19" fmla="*/ 184 h 257"/>
              <a:gd name="T20" fmla="*/ 53 w 82"/>
              <a:gd name="T21" fmla="*/ 146 h 257"/>
              <a:gd name="T22" fmla="*/ 49 w 82"/>
              <a:gd name="T23" fmla="*/ 139 h 257"/>
              <a:gd name="T24" fmla="*/ 17 w 82"/>
              <a:gd name="T25" fmla="*/ 83 h 257"/>
              <a:gd name="T26" fmla="*/ 36 w 82"/>
              <a:gd name="T27" fmla="*/ 36 h 257"/>
              <a:gd name="T28" fmla="*/ 82 w 82"/>
              <a:gd name="T29" fmla="*/ 17 h 257"/>
              <a:gd name="T30" fmla="*/ 82 w 82"/>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257">
                <a:moveTo>
                  <a:pt x="82" y="0"/>
                </a:moveTo>
                <a:cubicBezTo>
                  <a:pt x="49" y="0"/>
                  <a:pt x="21" y="20"/>
                  <a:pt x="8" y="48"/>
                </a:cubicBezTo>
                <a:cubicBezTo>
                  <a:pt x="3" y="58"/>
                  <a:pt x="0" y="70"/>
                  <a:pt x="0" y="83"/>
                </a:cubicBezTo>
                <a:cubicBezTo>
                  <a:pt x="0" y="95"/>
                  <a:pt x="3" y="107"/>
                  <a:pt x="8" y="117"/>
                </a:cubicBezTo>
                <a:cubicBezTo>
                  <a:pt x="14" y="131"/>
                  <a:pt x="24" y="142"/>
                  <a:pt x="36" y="151"/>
                </a:cubicBezTo>
                <a:cubicBezTo>
                  <a:pt x="36" y="216"/>
                  <a:pt x="36" y="216"/>
                  <a:pt x="36" y="216"/>
                </a:cubicBezTo>
                <a:cubicBezTo>
                  <a:pt x="36" y="239"/>
                  <a:pt x="54" y="257"/>
                  <a:pt x="76" y="257"/>
                </a:cubicBezTo>
                <a:cubicBezTo>
                  <a:pt x="82" y="257"/>
                  <a:pt x="82" y="257"/>
                  <a:pt x="82" y="257"/>
                </a:cubicBezTo>
                <a:cubicBezTo>
                  <a:pt x="82" y="184"/>
                  <a:pt x="82" y="184"/>
                  <a:pt x="82" y="184"/>
                </a:cubicBezTo>
                <a:cubicBezTo>
                  <a:pt x="53" y="184"/>
                  <a:pt x="53" y="184"/>
                  <a:pt x="53" y="184"/>
                </a:cubicBezTo>
                <a:cubicBezTo>
                  <a:pt x="53" y="146"/>
                  <a:pt x="53" y="146"/>
                  <a:pt x="53" y="146"/>
                </a:cubicBezTo>
                <a:cubicBezTo>
                  <a:pt x="53" y="143"/>
                  <a:pt x="51" y="140"/>
                  <a:pt x="49" y="139"/>
                </a:cubicBezTo>
                <a:cubicBezTo>
                  <a:pt x="30" y="127"/>
                  <a:pt x="17" y="106"/>
                  <a:pt x="17" y="83"/>
                </a:cubicBezTo>
                <a:cubicBezTo>
                  <a:pt x="17" y="65"/>
                  <a:pt x="24" y="48"/>
                  <a:pt x="36" y="36"/>
                </a:cubicBezTo>
                <a:cubicBezTo>
                  <a:pt x="48" y="25"/>
                  <a:pt x="64" y="17"/>
                  <a:pt x="82" y="17"/>
                </a:cubicBezTo>
                <a:cubicBezTo>
                  <a:pt x="82" y="0"/>
                  <a:pt x="82"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1"/>
          <p:cNvSpPr>
            <a:spLocks/>
          </p:cNvSpPr>
          <p:nvPr/>
        </p:nvSpPr>
        <p:spPr bwMode="auto">
          <a:xfrm>
            <a:off x="3879874" y="2517627"/>
            <a:ext cx="11509" cy="86755"/>
          </a:xfrm>
          <a:custGeom>
            <a:avLst/>
            <a:gdLst>
              <a:gd name="T0" fmla="*/ 0 w 7"/>
              <a:gd name="T1" fmla="*/ 0 h 52"/>
              <a:gd name="T2" fmla="*/ 0 w 7"/>
              <a:gd name="T3" fmla="*/ 52 h 52"/>
              <a:gd name="T4" fmla="*/ 7 w 7"/>
              <a:gd name="T5" fmla="*/ 44 h 52"/>
              <a:gd name="T6" fmla="*/ 7 w 7"/>
              <a:gd name="T7" fmla="*/ 8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2"/>
                  <a:pt x="7" y="48"/>
                  <a:pt x="7" y="44"/>
                </a:cubicBezTo>
                <a:cubicBezTo>
                  <a:pt x="7" y="8"/>
                  <a:pt x="7" y="8"/>
                  <a:pt x="7" y="8"/>
                </a:cubicBezTo>
                <a:cubicBezTo>
                  <a:pt x="7" y="4"/>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02"/>
          <p:cNvSpPr>
            <a:spLocks/>
          </p:cNvSpPr>
          <p:nvPr/>
        </p:nvSpPr>
        <p:spPr bwMode="auto">
          <a:xfrm>
            <a:off x="3987875" y="2585791"/>
            <a:ext cx="70820" cy="68165"/>
          </a:xfrm>
          <a:custGeom>
            <a:avLst/>
            <a:gdLst>
              <a:gd name="T0" fmla="*/ 34 w 43"/>
              <a:gd name="T1" fmla="*/ 0 h 41"/>
              <a:gd name="T2" fmla="*/ 29 w 43"/>
              <a:gd name="T3" fmla="*/ 2 h 41"/>
              <a:gd name="T4" fmla="*/ 9 w 43"/>
              <a:gd name="T5" fmla="*/ 22 h 41"/>
              <a:gd name="T6" fmla="*/ 3 w 43"/>
              <a:gd name="T7" fmla="*/ 28 h 41"/>
              <a:gd name="T8" fmla="*/ 3 w 43"/>
              <a:gd name="T9" fmla="*/ 39 h 41"/>
              <a:gd name="T10" fmla="*/ 8 w 43"/>
              <a:gd name="T11" fmla="*/ 41 h 41"/>
              <a:gd name="T12" fmla="*/ 9 w 43"/>
              <a:gd name="T13" fmla="*/ 41 h 41"/>
              <a:gd name="T14" fmla="*/ 14 w 43"/>
              <a:gd name="T15" fmla="*/ 39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2" y="0"/>
                  <a:pt x="31" y="1"/>
                  <a:pt x="29" y="2"/>
                </a:cubicBezTo>
                <a:cubicBezTo>
                  <a:pt x="9" y="22"/>
                  <a:pt x="9" y="22"/>
                  <a:pt x="9" y="22"/>
                </a:cubicBezTo>
                <a:cubicBezTo>
                  <a:pt x="3" y="28"/>
                  <a:pt x="3" y="28"/>
                  <a:pt x="3" y="28"/>
                </a:cubicBezTo>
                <a:cubicBezTo>
                  <a:pt x="0" y="31"/>
                  <a:pt x="0" y="36"/>
                  <a:pt x="3" y="39"/>
                </a:cubicBezTo>
                <a:cubicBezTo>
                  <a:pt x="5" y="41"/>
                  <a:pt x="6" y="41"/>
                  <a:pt x="8" y="41"/>
                </a:cubicBezTo>
                <a:cubicBezTo>
                  <a:pt x="9" y="41"/>
                  <a:pt x="9" y="41"/>
                  <a:pt x="9" y="41"/>
                </a:cubicBezTo>
                <a:cubicBezTo>
                  <a:pt x="11" y="41"/>
                  <a:pt x="13" y="41"/>
                  <a:pt x="14" y="39"/>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3"/>
          <p:cNvSpPr>
            <a:spLocks/>
          </p:cNvSpPr>
          <p:nvPr/>
        </p:nvSpPr>
        <p:spPr bwMode="auto">
          <a:xfrm>
            <a:off x="4039220" y="2751334"/>
            <a:ext cx="85870"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4"/>
                  <a:pt x="0" y="8"/>
                </a:cubicBezTo>
                <a:cubicBezTo>
                  <a:pt x="0" y="12"/>
                  <a:pt x="4" y="15"/>
                  <a:pt x="8" y="15"/>
                </a:cubicBezTo>
                <a:cubicBezTo>
                  <a:pt x="45" y="15"/>
                  <a:pt x="45" y="15"/>
                  <a:pt x="45" y="15"/>
                </a:cubicBezTo>
                <a:cubicBezTo>
                  <a:pt x="49" y="15"/>
                  <a:pt x="52" y="12"/>
                  <a:pt x="52" y="8"/>
                </a:cubicBezTo>
                <a:cubicBezTo>
                  <a:pt x="52" y="4"/>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4"/>
          <p:cNvSpPr>
            <a:spLocks/>
          </p:cNvSpPr>
          <p:nvPr/>
        </p:nvSpPr>
        <p:spPr bwMode="auto">
          <a:xfrm>
            <a:off x="3987875" y="2874384"/>
            <a:ext cx="70820" cy="68165"/>
          </a:xfrm>
          <a:custGeom>
            <a:avLst/>
            <a:gdLst>
              <a:gd name="T0" fmla="*/ 8 w 43"/>
              <a:gd name="T1" fmla="*/ 0 h 41"/>
              <a:gd name="T2" fmla="*/ 3 w 43"/>
              <a:gd name="T3" fmla="*/ 2 h 41"/>
              <a:gd name="T4" fmla="*/ 3 w 43"/>
              <a:gd name="T5" fmla="*/ 13 h 41"/>
              <a:gd name="T6" fmla="*/ 9 w 43"/>
              <a:gd name="T7" fmla="*/ 19 h 41"/>
              <a:gd name="T8" fmla="*/ 29 w 43"/>
              <a:gd name="T9" fmla="*/ 39 h 41"/>
              <a:gd name="T10" fmla="*/ 34 w 43"/>
              <a:gd name="T11" fmla="*/ 41 h 41"/>
              <a:gd name="T12" fmla="*/ 40 w 43"/>
              <a:gd name="T13" fmla="*/ 39 h 41"/>
              <a:gd name="T14" fmla="*/ 40 w 43"/>
              <a:gd name="T15" fmla="*/ 28 h 41"/>
              <a:gd name="T16" fmla="*/ 14 w 43"/>
              <a:gd name="T17" fmla="*/ 2 h 41"/>
              <a:gd name="T18" fmla="*/ 9 w 43"/>
              <a:gd name="T19" fmla="*/ 0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5" y="1"/>
                  <a:pt x="3" y="2"/>
                </a:cubicBezTo>
                <a:cubicBezTo>
                  <a:pt x="0" y="5"/>
                  <a:pt x="0" y="10"/>
                  <a:pt x="3" y="13"/>
                </a:cubicBezTo>
                <a:cubicBezTo>
                  <a:pt x="9" y="19"/>
                  <a:pt x="9" y="19"/>
                  <a:pt x="9" y="19"/>
                </a:cubicBezTo>
                <a:cubicBezTo>
                  <a:pt x="29" y="39"/>
                  <a:pt x="29" y="39"/>
                  <a:pt x="29" y="39"/>
                </a:cubicBezTo>
                <a:cubicBezTo>
                  <a:pt x="31" y="40"/>
                  <a:pt x="32" y="41"/>
                  <a:pt x="34" y="41"/>
                </a:cubicBezTo>
                <a:cubicBezTo>
                  <a:pt x="36" y="41"/>
                  <a:pt x="38" y="40"/>
                  <a:pt x="40" y="39"/>
                </a:cubicBezTo>
                <a:cubicBezTo>
                  <a:pt x="43" y="36"/>
                  <a:pt x="43" y="31"/>
                  <a:pt x="40" y="28"/>
                </a:cubicBezTo>
                <a:cubicBezTo>
                  <a:pt x="14" y="2"/>
                  <a:pt x="14" y="2"/>
                  <a:pt x="14" y="2"/>
                </a:cubicBezTo>
                <a:cubicBezTo>
                  <a:pt x="13" y="1"/>
                  <a:pt x="11" y="0"/>
                  <a:pt x="9" y="0"/>
                </a:cubicBezTo>
                <a:cubicBezTo>
                  <a:pt x="9" y="0"/>
                  <a:pt x="9"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5"/>
          <p:cNvSpPr>
            <a:spLocks/>
          </p:cNvSpPr>
          <p:nvPr/>
        </p:nvSpPr>
        <p:spPr bwMode="auto">
          <a:xfrm>
            <a:off x="3879874" y="2627398"/>
            <a:ext cx="136329"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3 h 257"/>
              <a:gd name="T12" fmla="*/ 32 w 82"/>
              <a:gd name="T13" fmla="*/ 139 h 257"/>
              <a:gd name="T14" fmla="*/ 28 w 82"/>
              <a:gd name="T15" fmla="*/ 147 h 257"/>
              <a:gd name="T16" fmla="*/ 28 w 82"/>
              <a:gd name="T17" fmla="*/ 184 h 257"/>
              <a:gd name="T18" fmla="*/ 0 w 82"/>
              <a:gd name="T19" fmla="*/ 184 h 257"/>
              <a:gd name="T20" fmla="*/ 0 w 82"/>
              <a:gd name="T21" fmla="*/ 257 h 257"/>
              <a:gd name="T22" fmla="*/ 4 w 82"/>
              <a:gd name="T23" fmla="*/ 257 h 257"/>
              <a:gd name="T24" fmla="*/ 45 w 82"/>
              <a:gd name="T25" fmla="*/ 216 h 257"/>
              <a:gd name="T26" fmla="*/ 45 w 82"/>
              <a:gd name="T27" fmla="*/ 152 h 257"/>
              <a:gd name="T28" fmla="*/ 74 w 82"/>
              <a:gd name="T29" fmla="*/ 119 h 257"/>
              <a:gd name="T30" fmla="*/ 82 w 82"/>
              <a:gd name="T31" fmla="*/ 83 h 257"/>
              <a:gd name="T32" fmla="*/ 74 w 82"/>
              <a:gd name="T33" fmla="*/ 47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5" y="25"/>
                  <a:pt x="46" y="36"/>
                </a:cubicBezTo>
                <a:cubicBezTo>
                  <a:pt x="58" y="48"/>
                  <a:pt x="65" y="65"/>
                  <a:pt x="65" y="83"/>
                </a:cubicBezTo>
                <a:cubicBezTo>
                  <a:pt x="65" y="107"/>
                  <a:pt x="52" y="128"/>
                  <a:pt x="32" y="139"/>
                </a:cubicBezTo>
                <a:cubicBezTo>
                  <a:pt x="30" y="141"/>
                  <a:pt x="28" y="144"/>
                  <a:pt x="28" y="147"/>
                </a:cubicBezTo>
                <a:cubicBezTo>
                  <a:pt x="28" y="184"/>
                  <a:pt x="28" y="184"/>
                  <a:pt x="28" y="184"/>
                </a:cubicBezTo>
                <a:cubicBezTo>
                  <a:pt x="0" y="184"/>
                  <a:pt x="0" y="184"/>
                  <a:pt x="0" y="184"/>
                </a:cubicBezTo>
                <a:cubicBezTo>
                  <a:pt x="0" y="257"/>
                  <a:pt x="0" y="257"/>
                  <a:pt x="0" y="257"/>
                </a:cubicBezTo>
                <a:cubicBezTo>
                  <a:pt x="4" y="257"/>
                  <a:pt x="4" y="257"/>
                  <a:pt x="4" y="257"/>
                </a:cubicBezTo>
                <a:cubicBezTo>
                  <a:pt x="27" y="257"/>
                  <a:pt x="45" y="239"/>
                  <a:pt x="45" y="216"/>
                </a:cubicBezTo>
                <a:cubicBezTo>
                  <a:pt x="45" y="152"/>
                  <a:pt x="45" y="152"/>
                  <a:pt x="45" y="152"/>
                </a:cubicBezTo>
                <a:cubicBezTo>
                  <a:pt x="58" y="143"/>
                  <a:pt x="68" y="132"/>
                  <a:pt x="74" y="119"/>
                </a:cubicBezTo>
                <a:cubicBezTo>
                  <a:pt x="79" y="108"/>
                  <a:pt x="82" y="96"/>
                  <a:pt x="82" y="83"/>
                </a:cubicBezTo>
                <a:cubicBezTo>
                  <a:pt x="82" y="70"/>
                  <a:pt x="79" y="57"/>
                  <a:pt x="74" y="47"/>
                </a:cubicBezTo>
                <a:cubicBezTo>
                  <a:pt x="61" y="19"/>
                  <a:pt x="33"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6"/>
          <p:cNvSpPr>
            <a:spLocks/>
          </p:cNvSpPr>
          <p:nvPr/>
        </p:nvSpPr>
        <p:spPr bwMode="auto">
          <a:xfrm>
            <a:off x="2959210" y="2627398"/>
            <a:ext cx="70820" cy="68165"/>
          </a:xfrm>
          <a:custGeom>
            <a:avLst/>
            <a:gdLst>
              <a:gd name="T0" fmla="*/ 8 w 43"/>
              <a:gd name="T1" fmla="*/ 0 h 41"/>
              <a:gd name="T2" fmla="*/ 3 w 43"/>
              <a:gd name="T3" fmla="*/ 2 h 41"/>
              <a:gd name="T4" fmla="*/ 3 w 43"/>
              <a:gd name="T5" fmla="*/ 13 h 41"/>
              <a:gd name="T6" fmla="*/ 29 w 43"/>
              <a:gd name="T7" fmla="*/ 39 h 41"/>
              <a:gd name="T8" fmla="*/ 34 w 43"/>
              <a:gd name="T9" fmla="*/ 41 h 41"/>
              <a:gd name="T10" fmla="*/ 34 w 43"/>
              <a:gd name="T11" fmla="*/ 41 h 41"/>
              <a:gd name="T12" fmla="*/ 40 w 43"/>
              <a:gd name="T13" fmla="*/ 39 h 41"/>
              <a:gd name="T14" fmla="*/ 40 w 43"/>
              <a:gd name="T15" fmla="*/ 28 h 41"/>
              <a:gd name="T16" fmla="*/ 34 w 43"/>
              <a:gd name="T17" fmla="*/ 23 h 41"/>
              <a:gd name="T18" fmla="*/ 14 w 43"/>
              <a:gd name="T19" fmla="*/ 2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4" y="1"/>
                  <a:pt x="3" y="2"/>
                </a:cubicBezTo>
                <a:cubicBezTo>
                  <a:pt x="0" y="5"/>
                  <a:pt x="0" y="10"/>
                  <a:pt x="3" y="13"/>
                </a:cubicBezTo>
                <a:cubicBezTo>
                  <a:pt x="29" y="39"/>
                  <a:pt x="29" y="39"/>
                  <a:pt x="29" y="39"/>
                </a:cubicBezTo>
                <a:cubicBezTo>
                  <a:pt x="30" y="41"/>
                  <a:pt x="32" y="41"/>
                  <a:pt x="34" y="41"/>
                </a:cubicBezTo>
                <a:cubicBezTo>
                  <a:pt x="34" y="41"/>
                  <a:pt x="34" y="41"/>
                  <a:pt x="34" y="41"/>
                </a:cubicBezTo>
                <a:cubicBezTo>
                  <a:pt x="36" y="41"/>
                  <a:pt x="38" y="41"/>
                  <a:pt x="40" y="39"/>
                </a:cubicBezTo>
                <a:cubicBezTo>
                  <a:pt x="43" y="36"/>
                  <a:pt x="43" y="31"/>
                  <a:pt x="40" y="28"/>
                </a:cubicBezTo>
                <a:cubicBezTo>
                  <a:pt x="34" y="23"/>
                  <a:pt x="34" y="23"/>
                  <a:pt x="34" y="23"/>
                </a:cubicBezTo>
                <a:cubicBezTo>
                  <a:pt x="14" y="2"/>
                  <a:pt x="14" y="2"/>
                  <a:pt x="14" y="2"/>
                </a:cubicBezTo>
                <a:cubicBezTo>
                  <a:pt x="12" y="1"/>
                  <a:pt x="10"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7"/>
          <p:cNvSpPr>
            <a:spLocks/>
          </p:cNvSpPr>
          <p:nvPr/>
        </p:nvSpPr>
        <p:spPr bwMode="auto">
          <a:xfrm>
            <a:off x="3126522" y="2559233"/>
            <a:ext cx="13279" cy="85870"/>
          </a:xfrm>
          <a:custGeom>
            <a:avLst/>
            <a:gdLst>
              <a:gd name="T0" fmla="*/ 7 w 8"/>
              <a:gd name="T1" fmla="*/ 0 h 52"/>
              <a:gd name="T2" fmla="*/ 0 w 8"/>
              <a:gd name="T3" fmla="*/ 7 h 52"/>
              <a:gd name="T4" fmla="*/ 0 w 8"/>
              <a:gd name="T5" fmla="*/ 44 h 52"/>
              <a:gd name="T6" fmla="*/ 7 w 8"/>
              <a:gd name="T7" fmla="*/ 52 h 52"/>
              <a:gd name="T8" fmla="*/ 8 w 8"/>
              <a:gd name="T9" fmla="*/ 52 h 52"/>
              <a:gd name="T10" fmla="*/ 8 w 8"/>
              <a:gd name="T11" fmla="*/ 0 h 52"/>
              <a:gd name="T12" fmla="*/ 7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7" y="0"/>
                </a:moveTo>
                <a:cubicBezTo>
                  <a:pt x="3" y="0"/>
                  <a:pt x="0" y="3"/>
                  <a:pt x="0" y="7"/>
                </a:cubicBezTo>
                <a:cubicBezTo>
                  <a:pt x="0" y="44"/>
                  <a:pt x="0" y="44"/>
                  <a:pt x="0" y="44"/>
                </a:cubicBezTo>
                <a:cubicBezTo>
                  <a:pt x="0" y="48"/>
                  <a:pt x="3" y="52"/>
                  <a:pt x="7" y="52"/>
                </a:cubicBezTo>
                <a:cubicBezTo>
                  <a:pt x="8" y="52"/>
                  <a:pt x="8" y="52"/>
                  <a:pt x="8" y="52"/>
                </a:cubicBezTo>
                <a:cubicBezTo>
                  <a:pt x="8" y="0"/>
                  <a:pt x="8" y="0"/>
                  <a:pt x="8" y="0"/>
                </a:cubicBezTo>
                <a:cubicBezTo>
                  <a:pt x="7" y="0"/>
                  <a:pt x="7"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08"/>
          <p:cNvSpPr>
            <a:spLocks/>
          </p:cNvSpPr>
          <p:nvPr/>
        </p:nvSpPr>
        <p:spPr bwMode="auto">
          <a:xfrm>
            <a:off x="2891045" y="2792940"/>
            <a:ext cx="86755"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3"/>
                  <a:pt x="0" y="8"/>
                </a:cubicBezTo>
                <a:cubicBezTo>
                  <a:pt x="0" y="12"/>
                  <a:pt x="4" y="15"/>
                  <a:pt x="8" y="15"/>
                </a:cubicBezTo>
                <a:cubicBezTo>
                  <a:pt x="45" y="15"/>
                  <a:pt x="45" y="15"/>
                  <a:pt x="45" y="15"/>
                </a:cubicBezTo>
                <a:cubicBezTo>
                  <a:pt x="49" y="15"/>
                  <a:pt x="52" y="12"/>
                  <a:pt x="52" y="8"/>
                </a:cubicBezTo>
                <a:cubicBezTo>
                  <a:pt x="52" y="3"/>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09"/>
          <p:cNvSpPr>
            <a:spLocks/>
          </p:cNvSpPr>
          <p:nvPr/>
        </p:nvSpPr>
        <p:spPr bwMode="auto">
          <a:xfrm>
            <a:off x="2959210" y="2915991"/>
            <a:ext cx="70820" cy="67279"/>
          </a:xfrm>
          <a:custGeom>
            <a:avLst/>
            <a:gdLst>
              <a:gd name="T0" fmla="*/ 34 w 43"/>
              <a:gd name="T1" fmla="*/ 0 h 41"/>
              <a:gd name="T2" fmla="*/ 34 w 43"/>
              <a:gd name="T3" fmla="*/ 0 h 41"/>
              <a:gd name="T4" fmla="*/ 29 w 43"/>
              <a:gd name="T5" fmla="*/ 2 h 41"/>
              <a:gd name="T6" fmla="*/ 3 w 43"/>
              <a:gd name="T7" fmla="*/ 28 h 41"/>
              <a:gd name="T8" fmla="*/ 3 w 43"/>
              <a:gd name="T9" fmla="*/ 39 h 41"/>
              <a:gd name="T10" fmla="*/ 8 w 43"/>
              <a:gd name="T11" fmla="*/ 41 h 41"/>
              <a:gd name="T12" fmla="*/ 14 w 43"/>
              <a:gd name="T13" fmla="*/ 39 h 41"/>
              <a:gd name="T14" fmla="*/ 34 w 43"/>
              <a:gd name="T15" fmla="*/ 18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4" y="0"/>
                  <a:pt x="34" y="0"/>
                  <a:pt x="34" y="0"/>
                </a:cubicBezTo>
                <a:cubicBezTo>
                  <a:pt x="32" y="0"/>
                  <a:pt x="30" y="1"/>
                  <a:pt x="29" y="2"/>
                </a:cubicBezTo>
                <a:cubicBezTo>
                  <a:pt x="3" y="28"/>
                  <a:pt x="3" y="28"/>
                  <a:pt x="3" y="28"/>
                </a:cubicBezTo>
                <a:cubicBezTo>
                  <a:pt x="0" y="31"/>
                  <a:pt x="0" y="36"/>
                  <a:pt x="3" y="39"/>
                </a:cubicBezTo>
                <a:cubicBezTo>
                  <a:pt x="4" y="40"/>
                  <a:pt x="6" y="41"/>
                  <a:pt x="8" y="41"/>
                </a:cubicBezTo>
                <a:cubicBezTo>
                  <a:pt x="10" y="41"/>
                  <a:pt x="12" y="40"/>
                  <a:pt x="14" y="39"/>
                </a:cubicBezTo>
                <a:cubicBezTo>
                  <a:pt x="34" y="18"/>
                  <a:pt x="34" y="18"/>
                  <a:pt x="34" y="18"/>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0"/>
          <p:cNvSpPr>
            <a:spLocks/>
          </p:cNvSpPr>
          <p:nvPr/>
        </p:nvSpPr>
        <p:spPr bwMode="auto">
          <a:xfrm>
            <a:off x="3002587" y="2669005"/>
            <a:ext cx="137215" cy="425807"/>
          </a:xfrm>
          <a:custGeom>
            <a:avLst/>
            <a:gdLst>
              <a:gd name="T0" fmla="*/ 83 w 83"/>
              <a:gd name="T1" fmla="*/ 0 h 257"/>
              <a:gd name="T2" fmla="*/ 8 w 83"/>
              <a:gd name="T3" fmla="*/ 48 h 257"/>
              <a:gd name="T4" fmla="*/ 0 w 83"/>
              <a:gd name="T5" fmla="*/ 82 h 257"/>
              <a:gd name="T6" fmla="*/ 8 w 83"/>
              <a:gd name="T7" fmla="*/ 117 h 257"/>
              <a:gd name="T8" fmla="*/ 36 w 83"/>
              <a:gd name="T9" fmla="*/ 150 h 257"/>
              <a:gd name="T10" fmla="*/ 36 w 83"/>
              <a:gd name="T11" fmla="*/ 216 h 257"/>
              <a:gd name="T12" fmla="*/ 77 w 83"/>
              <a:gd name="T13" fmla="*/ 257 h 257"/>
              <a:gd name="T14" fmla="*/ 83 w 83"/>
              <a:gd name="T15" fmla="*/ 257 h 257"/>
              <a:gd name="T16" fmla="*/ 83 w 83"/>
              <a:gd name="T17" fmla="*/ 183 h 257"/>
              <a:gd name="T18" fmla="*/ 53 w 83"/>
              <a:gd name="T19" fmla="*/ 183 h 257"/>
              <a:gd name="T20" fmla="*/ 53 w 83"/>
              <a:gd name="T21" fmla="*/ 146 h 257"/>
              <a:gd name="T22" fmla="*/ 49 w 83"/>
              <a:gd name="T23" fmla="*/ 139 h 257"/>
              <a:gd name="T24" fmla="*/ 17 w 83"/>
              <a:gd name="T25" fmla="*/ 82 h 257"/>
              <a:gd name="T26" fmla="*/ 37 w 83"/>
              <a:gd name="T27" fmla="*/ 36 h 257"/>
              <a:gd name="T28" fmla="*/ 83 w 83"/>
              <a:gd name="T29" fmla="*/ 17 h 257"/>
              <a:gd name="T30" fmla="*/ 83 w 83"/>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257">
                <a:moveTo>
                  <a:pt x="83" y="0"/>
                </a:moveTo>
                <a:cubicBezTo>
                  <a:pt x="50" y="0"/>
                  <a:pt x="21" y="20"/>
                  <a:pt x="8" y="48"/>
                </a:cubicBezTo>
                <a:cubicBezTo>
                  <a:pt x="3" y="58"/>
                  <a:pt x="0" y="70"/>
                  <a:pt x="0" y="82"/>
                </a:cubicBezTo>
                <a:cubicBezTo>
                  <a:pt x="0" y="95"/>
                  <a:pt x="3" y="107"/>
                  <a:pt x="8" y="117"/>
                </a:cubicBezTo>
                <a:cubicBezTo>
                  <a:pt x="14" y="131"/>
                  <a:pt x="24" y="142"/>
                  <a:pt x="36" y="150"/>
                </a:cubicBezTo>
                <a:cubicBezTo>
                  <a:pt x="36" y="216"/>
                  <a:pt x="36" y="216"/>
                  <a:pt x="36" y="216"/>
                </a:cubicBezTo>
                <a:cubicBezTo>
                  <a:pt x="36" y="238"/>
                  <a:pt x="54" y="257"/>
                  <a:pt x="77" y="257"/>
                </a:cubicBezTo>
                <a:cubicBezTo>
                  <a:pt x="83" y="257"/>
                  <a:pt x="83" y="257"/>
                  <a:pt x="83" y="257"/>
                </a:cubicBezTo>
                <a:cubicBezTo>
                  <a:pt x="83" y="183"/>
                  <a:pt x="83" y="183"/>
                  <a:pt x="83" y="183"/>
                </a:cubicBezTo>
                <a:cubicBezTo>
                  <a:pt x="53" y="183"/>
                  <a:pt x="53" y="183"/>
                  <a:pt x="53" y="183"/>
                </a:cubicBezTo>
                <a:cubicBezTo>
                  <a:pt x="53" y="146"/>
                  <a:pt x="53" y="146"/>
                  <a:pt x="53" y="146"/>
                </a:cubicBezTo>
                <a:cubicBezTo>
                  <a:pt x="53" y="143"/>
                  <a:pt x="52" y="140"/>
                  <a:pt x="49" y="139"/>
                </a:cubicBezTo>
                <a:cubicBezTo>
                  <a:pt x="30" y="127"/>
                  <a:pt x="17" y="106"/>
                  <a:pt x="17" y="82"/>
                </a:cubicBezTo>
                <a:cubicBezTo>
                  <a:pt x="17" y="64"/>
                  <a:pt x="25" y="48"/>
                  <a:pt x="37" y="36"/>
                </a:cubicBezTo>
                <a:cubicBezTo>
                  <a:pt x="48" y="24"/>
                  <a:pt x="65" y="17"/>
                  <a:pt x="83" y="17"/>
                </a:cubicBezTo>
                <a:cubicBezTo>
                  <a:pt x="83" y="0"/>
                  <a:pt x="83"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1"/>
          <p:cNvSpPr>
            <a:spLocks/>
          </p:cNvSpPr>
          <p:nvPr/>
        </p:nvSpPr>
        <p:spPr bwMode="auto">
          <a:xfrm>
            <a:off x="3139802" y="2559233"/>
            <a:ext cx="11509" cy="85870"/>
          </a:xfrm>
          <a:custGeom>
            <a:avLst/>
            <a:gdLst>
              <a:gd name="T0" fmla="*/ 0 w 7"/>
              <a:gd name="T1" fmla="*/ 0 h 52"/>
              <a:gd name="T2" fmla="*/ 0 w 7"/>
              <a:gd name="T3" fmla="*/ 52 h 52"/>
              <a:gd name="T4" fmla="*/ 7 w 7"/>
              <a:gd name="T5" fmla="*/ 44 h 52"/>
              <a:gd name="T6" fmla="*/ 7 w 7"/>
              <a:gd name="T7" fmla="*/ 7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1"/>
                  <a:pt x="7" y="48"/>
                  <a:pt x="7" y="44"/>
                </a:cubicBezTo>
                <a:cubicBezTo>
                  <a:pt x="7" y="7"/>
                  <a:pt x="7" y="7"/>
                  <a:pt x="7" y="7"/>
                </a:cubicBezTo>
                <a:cubicBezTo>
                  <a:pt x="7" y="3"/>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12"/>
          <p:cNvSpPr>
            <a:spLocks/>
          </p:cNvSpPr>
          <p:nvPr/>
        </p:nvSpPr>
        <p:spPr bwMode="auto">
          <a:xfrm>
            <a:off x="3247802" y="2627398"/>
            <a:ext cx="69050" cy="68165"/>
          </a:xfrm>
          <a:custGeom>
            <a:avLst/>
            <a:gdLst>
              <a:gd name="T0" fmla="*/ 34 w 42"/>
              <a:gd name="T1" fmla="*/ 0 h 41"/>
              <a:gd name="T2" fmla="*/ 29 w 42"/>
              <a:gd name="T3" fmla="*/ 2 h 41"/>
              <a:gd name="T4" fmla="*/ 9 w 42"/>
              <a:gd name="T5" fmla="*/ 22 h 41"/>
              <a:gd name="T6" fmla="*/ 3 w 42"/>
              <a:gd name="T7" fmla="*/ 28 h 41"/>
              <a:gd name="T8" fmla="*/ 3 w 42"/>
              <a:gd name="T9" fmla="*/ 39 h 41"/>
              <a:gd name="T10" fmla="*/ 8 w 42"/>
              <a:gd name="T11" fmla="*/ 41 h 41"/>
              <a:gd name="T12" fmla="*/ 9 w 42"/>
              <a:gd name="T13" fmla="*/ 41 h 41"/>
              <a:gd name="T14" fmla="*/ 13 w 42"/>
              <a:gd name="T15" fmla="*/ 39 h 41"/>
              <a:gd name="T16" fmla="*/ 39 w 42"/>
              <a:gd name="T17" fmla="*/ 13 h 41"/>
              <a:gd name="T18" fmla="*/ 39 w 42"/>
              <a:gd name="T19" fmla="*/ 2 h 41"/>
              <a:gd name="T20" fmla="*/ 34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34" y="0"/>
                </a:moveTo>
                <a:cubicBezTo>
                  <a:pt x="32" y="0"/>
                  <a:pt x="30" y="1"/>
                  <a:pt x="29" y="2"/>
                </a:cubicBezTo>
                <a:cubicBezTo>
                  <a:pt x="9" y="22"/>
                  <a:pt x="9" y="22"/>
                  <a:pt x="9" y="22"/>
                </a:cubicBezTo>
                <a:cubicBezTo>
                  <a:pt x="3" y="28"/>
                  <a:pt x="3" y="28"/>
                  <a:pt x="3" y="28"/>
                </a:cubicBezTo>
                <a:cubicBezTo>
                  <a:pt x="0" y="31"/>
                  <a:pt x="0" y="36"/>
                  <a:pt x="3" y="39"/>
                </a:cubicBezTo>
                <a:cubicBezTo>
                  <a:pt x="4" y="41"/>
                  <a:pt x="6" y="41"/>
                  <a:pt x="8" y="41"/>
                </a:cubicBezTo>
                <a:cubicBezTo>
                  <a:pt x="8" y="41"/>
                  <a:pt x="8" y="41"/>
                  <a:pt x="9" y="41"/>
                </a:cubicBezTo>
                <a:cubicBezTo>
                  <a:pt x="10" y="41"/>
                  <a:pt x="12" y="40"/>
                  <a:pt x="13" y="39"/>
                </a:cubicBezTo>
                <a:cubicBezTo>
                  <a:pt x="39" y="13"/>
                  <a:pt x="39" y="13"/>
                  <a:pt x="39" y="13"/>
                </a:cubicBezTo>
                <a:cubicBezTo>
                  <a:pt x="42" y="10"/>
                  <a:pt x="42" y="5"/>
                  <a:pt x="39"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3"/>
          <p:cNvSpPr>
            <a:spLocks/>
          </p:cNvSpPr>
          <p:nvPr/>
        </p:nvSpPr>
        <p:spPr bwMode="auto">
          <a:xfrm>
            <a:off x="3299147" y="2792940"/>
            <a:ext cx="85870" cy="24787"/>
          </a:xfrm>
          <a:custGeom>
            <a:avLst/>
            <a:gdLst>
              <a:gd name="T0" fmla="*/ 44 w 52"/>
              <a:gd name="T1" fmla="*/ 0 h 15"/>
              <a:gd name="T2" fmla="*/ 8 w 52"/>
              <a:gd name="T3" fmla="*/ 0 h 15"/>
              <a:gd name="T4" fmla="*/ 0 w 52"/>
              <a:gd name="T5" fmla="*/ 8 h 15"/>
              <a:gd name="T6" fmla="*/ 8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8" y="0"/>
                  <a:pt x="8" y="0"/>
                  <a:pt x="8" y="0"/>
                </a:cubicBezTo>
                <a:cubicBezTo>
                  <a:pt x="3" y="0"/>
                  <a:pt x="0" y="3"/>
                  <a:pt x="0" y="8"/>
                </a:cubicBezTo>
                <a:cubicBezTo>
                  <a:pt x="0" y="12"/>
                  <a:pt x="3" y="15"/>
                  <a:pt x="8" y="15"/>
                </a:cubicBezTo>
                <a:cubicBezTo>
                  <a:pt x="44" y="15"/>
                  <a:pt x="44" y="15"/>
                  <a:pt x="44" y="15"/>
                </a:cubicBezTo>
                <a:cubicBezTo>
                  <a:pt x="49" y="15"/>
                  <a:pt x="52" y="12"/>
                  <a:pt x="52" y="8"/>
                </a:cubicBezTo>
                <a:cubicBezTo>
                  <a:pt x="52" y="3"/>
                  <a:pt x="49"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4"/>
          <p:cNvSpPr>
            <a:spLocks/>
          </p:cNvSpPr>
          <p:nvPr/>
        </p:nvSpPr>
        <p:spPr bwMode="auto">
          <a:xfrm>
            <a:off x="3247802" y="2915991"/>
            <a:ext cx="69050" cy="67279"/>
          </a:xfrm>
          <a:custGeom>
            <a:avLst/>
            <a:gdLst>
              <a:gd name="T0" fmla="*/ 8 w 42"/>
              <a:gd name="T1" fmla="*/ 0 h 41"/>
              <a:gd name="T2" fmla="*/ 3 w 42"/>
              <a:gd name="T3" fmla="*/ 2 h 41"/>
              <a:gd name="T4" fmla="*/ 3 w 42"/>
              <a:gd name="T5" fmla="*/ 13 h 41"/>
              <a:gd name="T6" fmla="*/ 9 w 42"/>
              <a:gd name="T7" fmla="*/ 19 h 41"/>
              <a:gd name="T8" fmla="*/ 29 w 42"/>
              <a:gd name="T9" fmla="*/ 39 h 41"/>
              <a:gd name="T10" fmla="*/ 34 w 42"/>
              <a:gd name="T11" fmla="*/ 41 h 41"/>
              <a:gd name="T12" fmla="*/ 39 w 42"/>
              <a:gd name="T13" fmla="*/ 39 h 41"/>
              <a:gd name="T14" fmla="*/ 39 w 42"/>
              <a:gd name="T15" fmla="*/ 28 h 41"/>
              <a:gd name="T16" fmla="*/ 13 w 42"/>
              <a:gd name="T17" fmla="*/ 2 h 41"/>
              <a:gd name="T18" fmla="*/ 9 w 42"/>
              <a:gd name="T19" fmla="*/ 0 h 41"/>
              <a:gd name="T20" fmla="*/ 8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8" y="0"/>
                </a:moveTo>
                <a:cubicBezTo>
                  <a:pt x="6" y="0"/>
                  <a:pt x="4" y="1"/>
                  <a:pt x="3" y="2"/>
                </a:cubicBezTo>
                <a:cubicBezTo>
                  <a:pt x="0" y="5"/>
                  <a:pt x="0" y="10"/>
                  <a:pt x="3" y="13"/>
                </a:cubicBezTo>
                <a:cubicBezTo>
                  <a:pt x="9" y="19"/>
                  <a:pt x="9" y="19"/>
                  <a:pt x="9" y="19"/>
                </a:cubicBezTo>
                <a:cubicBezTo>
                  <a:pt x="29" y="39"/>
                  <a:pt x="29" y="39"/>
                  <a:pt x="29" y="39"/>
                </a:cubicBezTo>
                <a:cubicBezTo>
                  <a:pt x="30" y="40"/>
                  <a:pt x="32" y="41"/>
                  <a:pt x="34" y="41"/>
                </a:cubicBezTo>
                <a:cubicBezTo>
                  <a:pt x="36" y="41"/>
                  <a:pt x="38" y="40"/>
                  <a:pt x="39" y="39"/>
                </a:cubicBezTo>
                <a:cubicBezTo>
                  <a:pt x="42" y="36"/>
                  <a:pt x="42" y="31"/>
                  <a:pt x="39" y="28"/>
                </a:cubicBezTo>
                <a:cubicBezTo>
                  <a:pt x="13" y="2"/>
                  <a:pt x="13" y="2"/>
                  <a:pt x="13" y="2"/>
                </a:cubicBezTo>
                <a:cubicBezTo>
                  <a:pt x="12" y="1"/>
                  <a:pt x="10" y="0"/>
                  <a:pt x="9"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5"/>
          <p:cNvSpPr>
            <a:spLocks/>
          </p:cNvSpPr>
          <p:nvPr/>
        </p:nvSpPr>
        <p:spPr bwMode="auto">
          <a:xfrm>
            <a:off x="3139802" y="2669005"/>
            <a:ext cx="135444"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2 h 257"/>
              <a:gd name="T12" fmla="*/ 32 w 82"/>
              <a:gd name="T13" fmla="*/ 139 h 257"/>
              <a:gd name="T14" fmla="*/ 28 w 82"/>
              <a:gd name="T15" fmla="*/ 147 h 257"/>
              <a:gd name="T16" fmla="*/ 28 w 82"/>
              <a:gd name="T17" fmla="*/ 183 h 257"/>
              <a:gd name="T18" fmla="*/ 0 w 82"/>
              <a:gd name="T19" fmla="*/ 183 h 257"/>
              <a:gd name="T20" fmla="*/ 0 w 82"/>
              <a:gd name="T21" fmla="*/ 257 h 257"/>
              <a:gd name="T22" fmla="*/ 4 w 82"/>
              <a:gd name="T23" fmla="*/ 257 h 257"/>
              <a:gd name="T24" fmla="*/ 45 w 82"/>
              <a:gd name="T25" fmla="*/ 216 h 257"/>
              <a:gd name="T26" fmla="*/ 45 w 82"/>
              <a:gd name="T27" fmla="*/ 151 h 257"/>
              <a:gd name="T28" fmla="*/ 74 w 82"/>
              <a:gd name="T29" fmla="*/ 119 h 257"/>
              <a:gd name="T30" fmla="*/ 82 w 82"/>
              <a:gd name="T31" fmla="*/ 82 h 257"/>
              <a:gd name="T32" fmla="*/ 74 w 82"/>
              <a:gd name="T33" fmla="*/ 46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4" y="24"/>
                  <a:pt x="46" y="36"/>
                </a:cubicBezTo>
                <a:cubicBezTo>
                  <a:pt x="58" y="48"/>
                  <a:pt x="65" y="64"/>
                  <a:pt x="65" y="82"/>
                </a:cubicBezTo>
                <a:cubicBezTo>
                  <a:pt x="65" y="107"/>
                  <a:pt x="52" y="128"/>
                  <a:pt x="32" y="139"/>
                </a:cubicBezTo>
                <a:cubicBezTo>
                  <a:pt x="29" y="141"/>
                  <a:pt x="28" y="144"/>
                  <a:pt x="28" y="147"/>
                </a:cubicBezTo>
                <a:cubicBezTo>
                  <a:pt x="28" y="183"/>
                  <a:pt x="28" y="183"/>
                  <a:pt x="28" y="183"/>
                </a:cubicBezTo>
                <a:cubicBezTo>
                  <a:pt x="0" y="183"/>
                  <a:pt x="0" y="183"/>
                  <a:pt x="0" y="183"/>
                </a:cubicBezTo>
                <a:cubicBezTo>
                  <a:pt x="0" y="257"/>
                  <a:pt x="0" y="257"/>
                  <a:pt x="0" y="257"/>
                </a:cubicBezTo>
                <a:cubicBezTo>
                  <a:pt x="4" y="257"/>
                  <a:pt x="4" y="257"/>
                  <a:pt x="4" y="257"/>
                </a:cubicBezTo>
                <a:cubicBezTo>
                  <a:pt x="26" y="257"/>
                  <a:pt x="45" y="238"/>
                  <a:pt x="45" y="216"/>
                </a:cubicBezTo>
                <a:cubicBezTo>
                  <a:pt x="45" y="151"/>
                  <a:pt x="45" y="151"/>
                  <a:pt x="45" y="151"/>
                </a:cubicBezTo>
                <a:cubicBezTo>
                  <a:pt x="57" y="143"/>
                  <a:pt x="67" y="132"/>
                  <a:pt x="74" y="119"/>
                </a:cubicBezTo>
                <a:cubicBezTo>
                  <a:pt x="79" y="108"/>
                  <a:pt x="82" y="95"/>
                  <a:pt x="82" y="82"/>
                </a:cubicBezTo>
                <a:cubicBezTo>
                  <a:pt x="82" y="70"/>
                  <a:pt x="79" y="57"/>
                  <a:pt x="74" y="46"/>
                </a:cubicBezTo>
                <a:cubicBezTo>
                  <a:pt x="60" y="19"/>
                  <a:pt x="3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6"/>
          <p:cNvSpPr>
            <a:spLocks/>
          </p:cNvSpPr>
          <p:nvPr/>
        </p:nvSpPr>
        <p:spPr bwMode="auto">
          <a:xfrm>
            <a:off x="2428942" y="4261577"/>
            <a:ext cx="76132" cy="13279"/>
          </a:xfrm>
          <a:custGeom>
            <a:avLst/>
            <a:gdLst>
              <a:gd name="T0" fmla="*/ 41 w 46"/>
              <a:gd name="T1" fmla="*/ 0 h 8"/>
              <a:gd name="T2" fmla="*/ 23 w 46"/>
              <a:gd name="T3" fmla="*/ 0 h 8"/>
              <a:gd name="T4" fmla="*/ 4 w 46"/>
              <a:gd name="T5" fmla="*/ 0 h 8"/>
              <a:gd name="T6" fmla="*/ 0 w 46"/>
              <a:gd name="T7" fmla="*/ 4 h 8"/>
              <a:gd name="T8" fmla="*/ 4 w 46"/>
              <a:gd name="T9" fmla="*/ 8 h 8"/>
              <a:gd name="T10" fmla="*/ 23 w 46"/>
              <a:gd name="T11" fmla="*/ 8 h 8"/>
              <a:gd name="T12" fmla="*/ 41 w 46"/>
              <a:gd name="T13" fmla="*/ 8 h 8"/>
              <a:gd name="T14" fmla="*/ 46 w 46"/>
              <a:gd name="T15" fmla="*/ 4 h 8"/>
              <a:gd name="T16" fmla="*/ 41 w 46"/>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
                <a:moveTo>
                  <a:pt x="41" y="0"/>
                </a:moveTo>
                <a:cubicBezTo>
                  <a:pt x="23" y="0"/>
                  <a:pt x="23" y="0"/>
                  <a:pt x="23" y="0"/>
                </a:cubicBezTo>
                <a:cubicBezTo>
                  <a:pt x="4" y="0"/>
                  <a:pt x="4" y="0"/>
                  <a:pt x="4" y="0"/>
                </a:cubicBezTo>
                <a:cubicBezTo>
                  <a:pt x="2" y="0"/>
                  <a:pt x="0" y="2"/>
                  <a:pt x="0" y="4"/>
                </a:cubicBezTo>
                <a:cubicBezTo>
                  <a:pt x="0" y="7"/>
                  <a:pt x="2" y="8"/>
                  <a:pt x="4" y="8"/>
                </a:cubicBezTo>
                <a:cubicBezTo>
                  <a:pt x="23" y="8"/>
                  <a:pt x="23" y="8"/>
                  <a:pt x="23" y="8"/>
                </a:cubicBezTo>
                <a:cubicBezTo>
                  <a:pt x="41" y="8"/>
                  <a:pt x="41" y="8"/>
                  <a:pt x="41" y="8"/>
                </a:cubicBezTo>
                <a:cubicBezTo>
                  <a:pt x="44" y="8"/>
                  <a:pt x="46" y="7"/>
                  <a:pt x="46" y="4"/>
                </a:cubicBezTo>
                <a:cubicBezTo>
                  <a:pt x="46" y="2"/>
                  <a:pt x="44"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7"/>
          <p:cNvSpPr>
            <a:spLocks noEditPoints="1"/>
          </p:cNvSpPr>
          <p:nvPr/>
        </p:nvSpPr>
        <p:spPr bwMode="auto">
          <a:xfrm>
            <a:off x="2323597" y="3945541"/>
            <a:ext cx="224855" cy="374463"/>
          </a:xfrm>
          <a:custGeom>
            <a:avLst/>
            <a:gdLst>
              <a:gd name="T0" fmla="*/ 64 w 136"/>
              <a:gd name="T1" fmla="*/ 195 h 226"/>
              <a:gd name="T2" fmla="*/ 64 w 136"/>
              <a:gd name="T3" fmla="*/ 195 h 226"/>
              <a:gd name="T4" fmla="*/ 68 w 136"/>
              <a:gd name="T5" fmla="*/ 191 h 226"/>
              <a:gd name="T6" fmla="*/ 87 w 136"/>
              <a:gd name="T7" fmla="*/ 191 h 226"/>
              <a:gd name="T8" fmla="*/ 105 w 136"/>
              <a:gd name="T9" fmla="*/ 191 h 226"/>
              <a:gd name="T10" fmla="*/ 110 w 136"/>
              <a:gd name="T11" fmla="*/ 195 h 226"/>
              <a:gd name="T12" fmla="*/ 110 w 136"/>
              <a:gd name="T13" fmla="*/ 195 h 226"/>
              <a:gd name="T14" fmla="*/ 105 w 136"/>
              <a:gd name="T15" fmla="*/ 199 h 226"/>
              <a:gd name="T16" fmla="*/ 87 w 136"/>
              <a:gd name="T17" fmla="*/ 199 h 226"/>
              <a:gd name="T18" fmla="*/ 68 w 136"/>
              <a:gd name="T19" fmla="*/ 199 h 226"/>
              <a:gd name="T20" fmla="*/ 64 w 136"/>
              <a:gd name="T21" fmla="*/ 195 h 226"/>
              <a:gd name="T22" fmla="*/ 136 w 136"/>
              <a:gd name="T23" fmla="*/ 0 h 226"/>
              <a:gd name="T24" fmla="*/ 87 w 136"/>
              <a:gd name="T25" fmla="*/ 0 h 226"/>
              <a:gd name="T26" fmla="*/ 22 w 136"/>
              <a:gd name="T27" fmla="*/ 0 h 226"/>
              <a:gd name="T28" fmla="*/ 0 w 136"/>
              <a:gd name="T29" fmla="*/ 22 h 226"/>
              <a:gd name="T30" fmla="*/ 0 w 136"/>
              <a:gd name="T31" fmla="*/ 137 h 226"/>
              <a:gd name="T32" fmla="*/ 22 w 136"/>
              <a:gd name="T33" fmla="*/ 159 h 226"/>
              <a:gd name="T34" fmla="*/ 87 w 136"/>
              <a:gd name="T35" fmla="*/ 159 h 226"/>
              <a:gd name="T36" fmla="*/ 110 w 136"/>
              <a:gd name="T37" fmla="*/ 159 h 226"/>
              <a:gd name="T38" fmla="*/ 110 w 136"/>
              <a:gd name="T39" fmla="*/ 180 h 226"/>
              <a:gd name="T40" fmla="*/ 87 w 136"/>
              <a:gd name="T41" fmla="*/ 180 h 226"/>
              <a:gd name="T42" fmla="*/ 69 w 136"/>
              <a:gd name="T43" fmla="*/ 180 h 226"/>
              <a:gd name="T44" fmla="*/ 47 w 136"/>
              <a:gd name="T45" fmla="*/ 202 h 226"/>
              <a:gd name="T46" fmla="*/ 47 w 136"/>
              <a:gd name="T47" fmla="*/ 204 h 226"/>
              <a:gd name="T48" fmla="*/ 69 w 136"/>
              <a:gd name="T49" fmla="*/ 226 h 226"/>
              <a:gd name="T50" fmla="*/ 87 w 136"/>
              <a:gd name="T51" fmla="*/ 226 h 226"/>
              <a:gd name="T52" fmla="*/ 136 w 136"/>
              <a:gd name="T53" fmla="*/ 226 h 226"/>
              <a:gd name="T54" fmla="*/ 136 w 136"/>
              <a:gd name="T55" fmla="*/ 144 h 226"/>
              <a:gd name="T56" fmla="*/ 87 w 136"/>
              <a:gd name="T57" fmla="*/ 144 h 226"/>
              <a:gd name="T58" fmla="*/ 34 w 136"/>
              <a:gd name="T59" fmla="*/ 144 h 226"/>
              <a:gd name="T60" fmla="*/ 16 w 136"/>
              <a:gd name="T61" fmla="*/ 126 h 226"/>
              <a:gd name="T62" fmla="*/ 16 w 136"/>
              <a:gd name="T63" fmla="*/ 33 h 226"/>
              <a:gd name="T64" fmla="*/ 34 w 136"/>
              <a:gd name="T65" fmla="*/ 15 h 226"/>
              <a:gd name="T66" fmla="*/ 87 w 136"/>
              <a:gd name="T67" fmla="*/ 15 h 226"/>
              <a:gd name="T68" fmla="*/ 136 w 136"/>
              <a:gd name="T69" fmla="*/ 15 h 226"/>
              <a:gd name="T70" fmla="*/ 136 w 136"/>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 h="226">
                <a:moveTo>
                  <a:pt x="64" y="195"/>
                </a:moveTo>
                <a:cubicBezTo>
                  <a:pt x="64" y="195"/>
                  <a:pt x="64" y="195"/>
                  <a:pt x="64" y="195"/>
                </a:cubicBezTo>
                <a:cubicBezTo>
                  <a:pt x="64" y="193"/>
                  <a:pt x="66" y="191"/>
                  <a:pt x="68" y="191"/>
                </a:cubicBezTo>
                <a:cubicBezTo>
                  <a:pt x="87" y="191"/>
                  <a:pt x="87" y="191"/>
                  <a:pt x="87" y="191"/>
                </a:cubicBezTo>
                <a:cubicBezTo>
                  <a:pt x="105" y="191"/>
                  <a:pt x="105" y="191"/>
                  <a:pt x="105" y="191"/>
                </a:cubicBezTo>
                <a:cubicBezTo>
                  <a:pt x="108" y="191"/>
                  <a:pt x="110" y="193"/>
                  <a:pt x="110" y="195"/>
                </a:cubicBezTo>
                <a:cubicBezTo>
                  <a:pt x="110" y="195"/>
                  <a:pt x="110" y="195"/>
                  <a:pt x="110" y="195"/>
                </a:cubicBezTo>
                <a:cubicBezTo>
                  <a:pt x="110" y="198"/>
                  <a:pt x="108" y="199"/>
                  <a:pt x="105" y="199"/>
                </a:cubicBezTo>
                <a:cubicBezTo>
                  <a:pt x="87" y="199"/>
                  <a:pt x="87" y="199"/>
                  <a:pt x="87" y="199"/>
                </a:cubicBezTo>
                <a:cubicBezTo>
                  <a:pt x="68" y="199"/>
                  <a:pt x="68" y="199"/>
                  <a:pt x="68" y="199"/>
                </a:cubicBezTo>
                <a:cubicBezTo>
                  <a:pt x="66" y="199"/>
                  <a:pt x="64" y="198"/>
                  <a:pt x="64" y="195"/>
                </a:cubicBezTo>
                <a:moveTo>
                  <a:pt x="136"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7" y="189"/>
                  <a:pt x="47" y="202"/>
                </a:cubicBezTo>
                <a:cubicBezTo>
                  <a:pt x="47" y="204"/>
                  <a:pt x="47" y="204"/>
                  <a:pt x="47" y="204"/>
                </a:cubicBezTo>
                <a:cubicBezTo>
                  <a:pt x="47" y="216"/>
                  <a:pt x="57" y="226"/>
                  <a:pt x="69" y="226"/>
                </a:cubicBezTo>
                <a:cubicBezTo>
                  <a:pt x="87" y="226"/>
                  <a:pt x="87" y="226"/>
                  <a:pt x="87" y="226"/>
                </a:cubicBezTo>
                <a:cubicBezTo>
                  <a:pt x="136" y="226"/>
                  <a:pt x="136" y="226"/>
                  <a:pt x="136" y="226"/>
                </a:cubicBezTo>
                <a:cubicBezTo>
                  <a:pt x="136" y="144"/>
                  <a:pt x="136" y="144"/>
                  <a:pt x="136" y="144"/>
                </a:cubicBezTo>
                <a:cubicBezTo>
                  <a:pt x="87" y="144"/>
                  <a:pt x="87" y="144"/>
                  <a:pt x="87" y="144"/>
                </a:cubicBezTo>
                <a:cubicBezTo>
                  <a:pt x="34" y="144"/>
                  <a:pt x="34" y="144"/>
                  <a:pt x="34" y="144"/>
                </a:cubicBezTo>
                <a:cubicBezTo>
                  <a:pt x="24" y="144"/>
                  <a:pt x="16" y="136"/>
                  <a:pt x="16" y="126"/>
                </a:cubicBezTo>
                <a:cubicBezTo>
                  <a:pt x="16" y="33"/>
                  <a:pt x="16" y="33"/>
                  <a:pt x="16" y="33"/>
                </a:cubicBezTo>
                <a:cubicBezTo>
                  <a:pt x="16" y="23"/>
                  <a:pt x="24" y="15"/>
                  <a:pt x="34" y="15"/>
                </a:cubicBezTo>
                <a:cubicBezTo>
                  <a:pt x="87" y="15"/>
                  <a:pt x="87" y="15"/>
                  <a:pt x="87" y="15"/>
                </a:cubicBezTo>
                <a:cubicBezTo>
                  <a:pt x="136" y="15"/>
                  <a:pt x="136" y="15"/>
                  <a:pt x="136" y="15"/>
                </a:cubicBezTo>
                <a:cubicBezTo>
                  <a:pt x="136" y="0"/>
                  <a:pt x="136" y="0"/>
                  <a:pt x="1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18"/>
          <p:cNvSpPr>
            <a:spLocks/>
          </p:cNvSpPr>
          <p:nvPr/>
        </p:nvSpPr>
        <p:spPr bwMode="auto">
          <a:xfrm>
            <a:off x="2548452" y="3945541"/>
            <a:ext cx="226625" cy="374463"/>
          </a:xfrm>
          <a:custGeom>
            <a:avLst/>
            <a:gdLst>
              <a:gd name="T0" fmla="*/ 115 w 137"/>
              <a:gd name="T1" fmla="*/ 0 h 226"/>
              <a:gd name="T2" fmla="*/ 0 w 137"/>
              <a:gd name="T3" fmla="*/ 0 h 226"/>
              <a:gd name="T4" fmla="*/ 0 w 137"/>
              <a:gd name="T5" fmla="*/ 0 h 226"/>
              <a:gd name="T6" fmla="*/ 0 w 137"/>
              <a:gd name="T7" fmla="*/ 15 h 226"/>
              <a:gd name="T8" fmla="*/ 0 w 137"/>
              <a:gd name="T9" fmla="*/ 15 h 226"/>
              <a:gd name="T10" fmla="*/ 103 w 137"/>
              <a:gd name="T11" fmla="*/ 15 h 226"/>
              <a:gd name="T12" fmla="*/ 120 w 137"/>
              <a:gd name="T13" fmla="*/ 33 h 226"/>
              <a:gd name="T14" fmla="*/ 120 w 137"/>
              <a:gd name="T15" fmla="*/ 126 h 226"/>
              <a:gd name="T16" fmla="*/ 103 w 137"/>
              <a:gd name="T17" fmla="*/ 144 h 226"/>
              <a:gd name="T18" fmla="*/ 0 w 137"/>
              <a:gd name="T19" fmla="*/ 144 h 226"/>
              <a:gd name="T20" fmla="*/ 0 w 137"/>
              <a:gd name="T21" fmla="*/ 144 h 226"/>
              <a:gd name="T22" fmla="*/ 0 w 137"/>
              <a:gd name="T23" fmla="*/ 226 h 226"/>
              <a:gd name="T24" fmla="*/ 0 w 137"/>
              <a:gd name="T25" fmla="*/ 226 h 226"/>
              <a:gd name="T26" fmla="*/ 67 w 137"/>
              <a:gd name="T27" fmla="*/ 226 h 226"/>
              <a:gd name="T28" fmla="*/ 88 w 137"/>
              <a:gd name="T29" fmla="*/ 204 h 226"/>
              <a:gd name="T30" fmla="*/ 88 w 137"/>
              <a:gd name="T31" fmla="*/ 202 h 226"/>
              <a:gd name="T32" fmla="*/ 67 w 137"/>
              <a:gd name="T33" fmla="*/ 180 h 226"/>
              <a:gd name="T34" fmla="*/ 28 w 137"/>
              <a:gd name="T35" fmla="*/ 180 h 226"/>
              <a:gd name="T36" fmla="*/ 28 w 137"/>
              <a:gd name="T37" fmla="*/ 159 h 226"/>
              <a:gd name="T38" fmla="*/ 115 w 137"/>
              <a:gd name="T39" fmla="*/ 159 h 226"/>
              <a:gd name="T40" fmla="*/ 137 w 137"/>
              <a:gd name="T41" fmla="*/ 137 h 226"/>
              <a:gd name="T42" fmla="*/ 137 w 137"/>
              <a:gd name="T43" fmla="*/ 22 h 226"/>
              <a:gd name="T44" fmla="*/ 115 w 137"/>
              <a:gd name="T4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226">
                <a:moveTo>
                  <a:pt x="115" y="0"/>
                </a:moveTo>
                <a:cubicBezTo>
                  <a:pt x="0" y="0"/>
                  <a:pt x="0" y="0"/>
                  <a:pt x="0" y="0"/>
                </a:cubicBezTo>
                <a:cubicBezTo>
                  <a:pt x="0" y="0"/>
                  <a:pt x="0" y="0"/>
                  <a:pt x="0" y="0"/>
                </a:cubicBezTo>
                <a:cubicBezTo>
                  <a:pt x="0" y="15"/>
                  <a:pt x="0" y="15"/>
                  <a:pt x="0" y="15"/>
                </a:cubicBezTo>
                <a:cubicBezTo>
                  <a:pt x="0" y="15"/>
                  <a:pt x="0" y="15"/>
                  <a:pt x="0" y="15"/>
                </a:cubicBezTo>
                <a:cubicBezTo>
                  <a:pt x="103" y="15"/>
                  <a:pt x="103" y="15"/>
                  <a:pt x="103" y="15"/>
                </a:cubicBezTo>
                <a:cubicBezTo>
                  <a:pt x="112" y="15"/>
                  <a:pt x="120" y="23"/>
                  <a:pt x="120" y="33"/>
                </a:cubicBezTo>
                <a:cubicBezTo>
                  <a:pt x="120" y="126"/>
                  <a:pt x="120" y="126"/>
                  <a:pt x="120" y="126"/>
                </a:cubicBezTo>
                <a:cubicBezTo>
                  <a:pt x="120" y="136"/>
                  <a:pt x="112" y="144"/>
                  <a:pt x="103" y="144"/>
                </a:cubicBezTo>
                <a:cubicBezTo>
                  <a:pt x="0" y="144"/>
                  <a:pt x="0" y="144"/>
                  <a:pt x="0" y="144"/>
                </a:cubicBezTo>
                <a:cubicBezTo>
                  <a:pt x="0" y="144"/>
                  <a:pt x="0" y="144"/>
                  <a:pt x="0" y="144"/>
                </a:cubicBezTo>
                <a:cubicBezTo>
                  <a:pt x="0" y="226"/>
                  <a:pt x="0" y="226"/>
                  <a:pt x="0" y="226"/>
                </a:cubicBezTo>
                <a:cubicBezTo>
                  <a:pt x="0" y="226"/>
                  <a:pt x="0" y="226"/>
                  <a:pt x="0" y="226"/>
                </a:cubicBezTo>
                <a:cubicBezTo>
                  <a:pt x="67" y="226"/>
                  <a:pt x="67" y="226"/>
                  <a:pt x="67" y="226"/>
                </a:cubicBezTo>
                <a:cubicBezTo>
                  <a:pt x="79" y="226"/>
                  <a:pt x="88" y="216"/>
                  <a:pt x="88" y="204"/>
                </a:cubicBezTo>
                <a:cubicBezTo>
                  <a:pt x="88" y="202"/>
                  <a:pt x="88" y="202"/>
                  <a:pt x="88" y="202"/>
                </a:cubicBezTo>
                <a:cubicBezTo>
                  <a:pt x="88" y="189"/>
                  <a:pt x="79" y="180"/>
                  <a:pt x="67" y="180"/>
                </a:cubicBezTo>
                <a:cubicBezTo>
                  <a:pt x="28" y="180"/>
                  <a:pt x="28" y="180"/>
                  <a:pt x="28" y="180"/>
                </a:cubicBezTo>
                <a:cubicBezTo>
                  <a:pt x="28" y="159"/>
                  <a:pt x="28" y="159"/>
                  <a:pt x="28" y="159"/>
                </a:cubicBezTo>
                <a:cubicBezTo>
                  <a:pt x="115" y="159"/>
                  <a:pt x="115" y="159"/>
                  <a:pt x="115" y="159"/>
                </a:cubicBezTo>
                <a:cubicBezTo>
                  <a:pt x="127" y="159"/>
                  <a:pt x="137" y="149"/>
                  <a:pt x="137" y="137"/>
                </a:cubicBezTo>
                <a:cubicBezTo>
                  <a:pt x="137" y="22"/>
                  <a:pt x="137" y="22"/>
                  <a:pt x="137" y="22"/>
                </a:cubicBezTo>
                <a:cubicBezTo>
                  <a:pt x="137" y="10"/>
                  <a:pt x="127" y="0"/>
                  <a:pt x="11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19"/>
          <p:cNvSpPr>
            <a:spLocks/>
          </p:cNvSpPr>
          <p:nvPr/>
        </p:nvSpPr>
        <p:spPr bwMode="auto">
          <a:xfrm>
            <a:off x="3909972" y="2462741"/>
            <a:ext cx="74361" cy="13279"/>
          </a:xfrm>
          <a:custGeom>
            <a:avLst/>
            <a:gdLst>
              <a:gd name="T0" fmla="*/ 41 w 45"/>
              <a:gd name="T1" fmla="*/ 0 h 8"/>
              <a:gd name="T2" fmla="*/ 22 w 45"/>
              <a:gd name="T3" fmla="*/ 0 h 8"/>
              <a:gd name="T4" fmla="*/ 4 w 45"/>
              <a:gd name="T5" fmla="*/ 0 h 8"/>
              <a:gd name="T6" fmla="*/ 0 w 45"/>
              <a:gd name="T7" fmla="*/ 4 h 8"/>
              <a:gd name="T8" fmla="*/ 4 w 45"/>
              <a:gd name="T9" fmla="*/ 8 h 8"/>
              <a:gd name="T10" fmla="*/ 22 w 45"/>
              <a:gd name="T11" fmla="*/ 8 h 8"/>
              <a:gd name="T12" fmla="*/ 41 w 45"/>
              <a:gd name="T13" fmla="*/ 8 h 8"/>
              <a:gd name="T14" fmla="*/ 45 w 45"/>
              <a:gd name="T15" fmla="*/ 4 h 8"/>
              <a:gd name="T16" fmla="*/ 41 w 45"/>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
                <a:moveTo>
                  <a:pt x="41" y="0"/>
                </a:moveTo>
                <a:cubicBezTo>
                  <a:pt x="22" y="0"/>
                  <a:pt x="22" y="0"/>
                  <a:pt x="22" y="0"/>
                </a:cubicBezTo>
                <a:cubicBezTo>
                  <a:pt x="4" y="0"/>
                  <a:pt x="4" y="0"/>
                  <a:pt x="4" y="0"/>
                </a:cubicBezTo>
                <a:cubicBezTo>
                  <a:pt x="2" y="0"/>
                  <a:pt x="0" y="2"/>
                  <a:pt x="0" y="4"/>
                </a:cubicBezTo>
                <a:cubicBezTo>
                  <a:pt x="0" y="7"/>
                  <a:pt x="2" y="8"/>
                  <a:pt x="4" y="8"/>
                </a:cubicBezTo>
                <a:cubicBezTo>
                  <a:pt x="22" y="8"/>
                  <a:pt x="22" y="8"/>
                  <a:pt x="22" y="8"/>
                </a:cubicBezTo>
                <a:cubicBezTo>
                  <a:pt x="41" y="8"/>
                  <a:pt x="41" y="8"/>
                  <a:pt x="41" y="8"/>
                </a:cubicBezTo>
                <a:cubicBezTo>
                  <a:pt x="43" y="8"/>
                  <a:pt x="45" y="7"/>
                  <a:pt x="45" y="4"/>
                </a:cubicBezTo>
                <a:cubicBezTo>
                  <a:pt x="45" y="2"/>
                  <a:pt x="43"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0"/>
          <p:cNvSpPr>
            <a:spLocks noEditPoints="1"/>
          </p:cNvSpPr>
          <p:nvPr/>
        </p:nvSpPr>
        <p:spPr bwMode="auto">
          <a:xfrm>
            <a:off x="3801971" y="2146705"/>
            <a:ext cx="227511" cy="374463"/>
          </a:xfrm>
          <a:custGeom>
            <a:avLst/>
            <a:gdLst>
              <a:gd name="T0" fmla="*/ 65 w 137"/>
              <a:gd name="T1" fmla="*/ 195 h 226"/>
              <a:gd name="T2" fmla="*/ 65 w 137"/>
              <a:gd name="T3" fmla="*/ 195 h 226"/>
              <a:gd name="T4" fmla="*/ 69 w 137"/>
              <a:gd name="T5" fmla="*/ 191 h 226"/>
              <a:gd name="T6" fmla="*/ 87 w 137"/>
              <a:gd name="T7" fmla="*/ 191 h 226"/>
              <a:gd name="T8" fmla="*/ 106 w 137"/>
              <a:gd name="T9" fmla="*/ 191 h 226"/>
              <a:gd name="T10" fmla="*/ 110 w 137"/>
              <a:gd name="T11" fmla="*/ 195 h 226"/>
              <a:gd name="T12" fmla="*/ 110 w 137"/>
              <a:gd name="T13" fmla="*/ 195 h 226"/>
              <a:gd name="T14" fmla="*/ 106 w 137"/>
              <a:gd name="T15" fmla="*/ 199 h 226"/>
              <a:gd name="T16" fmla="*/ 87 w 137"/>
              <a:gd name="T17" fmla="*/ 199 h 226"/>
              <a:gd name="T18" fmla="*/ 69 w 137"/>
              <a:gd name="T19" fmla="*/ 199 h 226"/>
              <a:gd name="T20" fmla="*/ 65 w 137"/>
              <a:gd name="T21" fmla="*/ 195 h 226"/>
              <a:gd name="T22" fmla="*/ 137 w 137"/>
              <a:gd name="T23" fmla="*/ 0 h 226"/>
              <a:gd name="T24" fmla="*/ 87 w 137"/>
              <a:gd name="T25" fmla="*/ 0 h 226"/>
              <a:gd name="T26" fmla="*/ 22 w 137"/>
              <a:gd name="T27" fmla="*/ 0 h 226"/>
              <a:gd name="T28" fmla="*/ 0 w 137"/>
              <a:gd name="T29" fmla="*/ 22 h 226"/>
              <a:gd name="T30" fmla="*/ 0 w 137"/>
              <a:gd name="T31" fmla="*/ 137 h 226"/>
              <a:gd name="T32" fmla="*/ 22 w 137"/>
              <a:gd name="T33" fmla="*/ 159 h 226"/>
              <a:gd name="T34" fmla="*/ 87 w 137"/>
              <a:gd name="T35" fmla="*/ 159 h 226"/>
              <a:gd name="T36" fmla="*/ 110 w 137"/>
              <a:gd name="T37" fmla="*/ 159 h 226"/>
              <a:gd name="T38" fmla="*/ 110 w 137"/>
              <a:gd name="T39" fmla="*/ 180 h 226"/>
              <a:gd name="T40" fmla="*/ 87 w 137"/>
              <a:gd name="T41" fmla="*/ 180 h 226"/>
              <a:gd name="T42" fmla="*/ 69 w 137"/>
              <a:gd name="T43" fmla="*/ 180 h 226"/>
              <a:gd name="T44" fmla="*/ 48 w 137"/>
              <a:gd name="T45" fmla="*/ 202 h 226"/>
              <a:gd name="T46" fmla="*/ 48 w 137"/>
              <a:gd name="T47" fmla="*/ 204 h 226"/>
              <a:gd name="T48" fmla="*/ 69 w 137"/>
              <a:gd name="T49" fmla="*/ 226 h 226"/>
              <a:gd name="T50" fmla="*/ 87 w 137"/>
              <a:gd name="T51" fmla="*/ 226 h 226"/>
              <a:gd name="T52" fmla="*/ 137 w 137"/>
              <a:gd name="T53" fmla="*/ 226 h 226"/>
              <a:gd name="T54" fmla="*/ 137 w 137"/>
              <a:gd name="T55" fmla="*/ 144 h 226"/>
              <a:gd name="T56" fmla="*/ 87 w 137"/>
              <a:gd name="T57" fmla="*/ 144 h 226"/>
              <a:gd name="T58" fmla="*/ 34 w 137"/>
              <a:gd name="T59" fmla="*/ 144 h 226"/>
              <a:gd name="T60" fmla="*/ 17 w 137"/>
              <a:gd name="T61" fmla="*/ 126 h 226"/>
              <a:gd name="T62" fmla="*/ 17 w 137"/>
              <a:gd name="T63" fmla="*/ 33 h 226"/>
              <a:gd name="T64" fmla="*/ 34 w 137"/>
              <a:gd name="T65" fmla="*/ 15 h 226"/>
              <a:gd name="T66" fmla="*/ 87 w 137"/>
              <a:gd name="T67" fmla="*/ 15 h 226"/>
              <a:gd name="T68" fmla="*/ 137 w 137"/>
              <a:gd name="T69" fmla="*/ 15 h 226"/>
              <a:gd name="T70" fmla="*/ 137 w 137"/>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226">
                <a:moveTo>
                  <a:pt x="65" y="195"/>
                </a:moveTo>
                <a:cubicBezTo>
                  <a:pt x="65" y="195"/>
                  <a:pt x="65" y="195"/>
                  <a:pt x="65" y="195"/>
                </a:cubicBezTo>
                <a:cubicBezTo>
                  <a:pt x="65" y="193"/>
                  <a:pt x="67" y="191"/>
                  <a:pt x="69" y="191"/>
                </a:cubicBezTo>
                <a:cubicBezTo>
                  <a:pt x="87" y="191"/>
                  <a:pt x="87" y="191"/>
                  <a:pt x="87" y="191"/>
                </a:cubicBezTo>
                <a:cubicBezTo>
                  <a:pt x="106" y="191"/>
                  <a:pt x="106" y="191"/>
                  <a:pt x="106" y="191"/>
                </a:cubicBezTo>
                <a:cubicBezTo>
                  <a:pt x="108" y="191"/>
                  <a:pt x="110" y="193"/>
                  <a:pt x="110" y="195"/>
                </a:cubicBezTo>
                <a:cubicBezTo>
                  <a:pt x="110" y="195"/>
                  <a:pt x="110" y="195"/>
                  <a:pt x="110" y="195"/>
                </a:cubicBezTo>
                <a:cubicBezTo>
                  <a:pt x="110" y="198"/>
                  <a:pt x="108" y="199"/>
                  <a:pt x="106" y="199"/>
                </a:cubicBezTo>
                <a:cubicBezTo>
                  <a:pt x="87" y="199"/>
                  <a:pt x="87" y="199"/>
                  <a:pt x="87" y="199"/>
                </a:cubicBezTo>
                <a:cubicBezTo>
                  <a:pt x="69" y="199"/>
                  <a:pt x="69" y="199"/>
                  <a:pt x="69" y="199"/>
                </a:cubicBezTo>
                <a:cubicBezTo>
                  <a:pt x="67" y="199"/>
                  <a:pt x="65" y="198"/>
                  <a:pt x="65" y="195"/>
                </a:cubicBezTo>
                <a:moveTo>
                  <a:pt x="137"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8" y="189"/>
                  <a:pt x="48" y="202"/>
                </a:cubicBezTo>
                <a:cubicBezTo>
                  <a:pt x="48" y="204"/>
                  <a:pt x="48" y="204"/>
                  <a:pt x="48" y="204"/>
                </a:cubicBezTo>
                <a:cubicBezTo>
                  <a:pt x="48" y="216"/>
                  <a:pt x="57" y="226"/>
                  <a:pt x="69" y="226"/>
                </a:cubicBezTo>
                <a:cubicBezTo>
                  <a:pt x="87" y="226"/>
                  <a:pt x="87" y="226"/>
                  <a:pt x="87" y="226"/>
                </a:cubicBezTo>
                <a:cubicBezTo>
                  <a:pt x="137" y="226"/>
                  <a:pt x="137" y="226"/>
                  <a:pt x="137" y="226"/>
                </a:cubicBezTo>
                <a:cubicBezTo>
                  <a:pt x="137" y="144"/>
                  <a:pt x="137" y="144"/>
                  <a:pt x="137" y="144"/>
                </a:cubicBezTo>
                <a:cubicBezTo>
                  <a:pt x="87" y="144"/>
                  <a:pt x="87" y="144"/>
                  <a:pt x="87" y="144"/>
                </a:cubicBezTo>
                <a:cubicBezTo>
                  <a:pt x="34" y="144"/>
                  <a:pt x="34" y="144"/>
                  <a:pt x="34" y="144"/>
                </a:cubicBezTo>
                <a:cubicBezTo>
                  <a:pt x="25" y="144"/>
                  <a:pt x="17" y="136"/>
                  <a:pt x="17" y="126"/>
                </a:cubicBezTo>
                <a:cubicBezTo>
                  <a:pt x="17" y="33"/>
                  <a:pt x="17" y="33"/>
                  <a:pt x="17" y="33"/>
                </a:cubicBezTo>
                <a:cubicBezTo>
                  <a:pt x="17" y="23"/>
                  <a:pt x="25" y="15"/>
                  <a:pt x="34" y="15"/>
                </a:cubicBezTo>
                <a:cubicBezTo>
                  <a:pt x="87" y="15"/>
                  <a:pt x="87" y="15"/>
                  <a:pt x="87" y="15"/>
                </a:cubicBezTo>
                <a:cubicBezTo>
                  <a:pt x="137" y="15"/>
                  <a:pt x="137" y="15"/>
                  <a:pt x="137" y="15"/>
                </a:cubicBezTo>
                <a:cubicBezTo>
                  <a:pt x="137" y="0"/>
                  <a:pt x="137" y="0"/>
                  <a:pt x="13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1"/>
          <p:cNvSpPr>
            <a:spLocks/>
          </p:cNvSpPr>
          <p:nvPr/>
        </p:nvSpPr>
        <p:spPr bwMode="auto">
          <a:xfrm>
            <a:off x="4029481" y="2146705"/>
            <a:ext cx="224855" cy="374463"/>
          </a:xfrm>
          <a:custGeom>
            <a:avLst/>
            <a:gdLst>
              <a:gd name="T0" fmla="*/ 114 w 136"/>
              <a:gd name="T1" fmla="*/ 0 h 226"/>
              <a:gd name="T2" fmla="*/ 0 w 136"/>
              <a:gd name="T3" fmla="*/ 0 h 226"/>
              <a:gd name="T4" fmla="*/ 0 w 136"/>
              <a:gd name="T5" fmla="*/ 15 h 226"/>
              <a:gd name="T6" fmla="*/ 102 w 136"/>
              <a:gd name="T7" fmla="*/ 15 h 226"/>
              <a:gd name="T8" fmla="*/ 120 w 136"/>
              <a:gd name="T9" fmla="*/ 33 h 226"/>
              <a:gd name="T10" fmla="*/ 120 w 136"/>
              <a:gd name="T11" fmla="*/ 126 h 226"/>
              <a:gd name="T12" fmla="*/ 102 w 136"/>
              <a:gd name="T13" fmla="*/ 144 h 226"/>
              <a:gd name="T14" fmla="*/ 0 w 136"/>
              <a:gd name="T15" fmla="*/ 144 h 226"/>
              <a:gd name="T16" fmla="*/ 0 w 136"/>
              <a:gd name="T17" fmla="*/ 226 h 226"/>
              <a:gd name="T18" fmla="*/ 66 w 136"/>
              <a:gd name="T19" fmla="*/ 226 h 226"/>
              <a:gd name="T20" fmla="*/ 88 w 136"/>
              <a:gd name="T21" fmla="*/ 204 h 226"/>
              <a:gd name="T22" fmla="*/ 88 w 136"/>
              <a:gd name="T23" fmla="*/ 202 h 226"/>
              <a:gd name="T24" fmla="*/ 66 w 136"/>
              <a:gd name="T25" fmla="*/ 180 h 226"/>
              <a:gd name="T26" fmla="*/ 27 w 136"/>
              <a:gd name="T27" fmla="*/ 180 h 226"/>
              <a:gd name="T28" fmla="*/ 27 w 136"/>
              <a:gd name="T29" fmla="*/ 159 h 226"/>
              <a:gd name="T30" fmla="*/ 114 w 136"/>
              <a:gd name="T31" fmla="*/ 159 h 226"/>
              <a:gd name="T32" fmla="*/ 136 w 136"/>
              <a:gd name="T33" fmla="*/ 137 h 226"/>
              <a:gd name="T34" fmla="*/ 136 w 136"/>
              <a:gd name="T35" fmla="*/ 22 h 226"/>
              <a:gd name="T36" fmla="*/ 114 w 136"/>
              <a:gd name="T3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226">
                <a:moveTo>
                  <a:pt x="114" y="0"/>
                </a:moveTo>
                <a:cubicBezTo>
                  <a:pt x="0" y="0"/>
                  <a:pt x="0" y="0"/>
                  <a:pt x="0" y="0"/>
                </a:cubicBezTo>
                <a:cubicBezTo>
                  <a:pt x="0" y="15"/>
                  <a:pt x="0" y="15"/>
                  <a:pt x="0" y="15"/>
                </a:cubicBezTo>
                <a:cubicBezTo>
                  <a:pt x="102" y="15"/>
                  <a:pt x="102" y="15"/>
                  <a:pt x="102" y="15"/>
                </a:cubicBezTo>
                <a:cubicBezTo>
                  <a:pt x="112" y="15"/>
                  <a:pt x="120" y="23"/>
                  <a:pt x="120" y="33"/>
                </a:cubicBezTo>
                <a:cubicBezTo>
                  <a:pt x="120" y="126"/>
                  <a:pt x="120" y="126"/>
                  <a:pt x="120" y="126"/>
                </a:cubicBezTo>
                <a:cubicBezTo>
                  <a:pt x="120" y="136"/>
                  <a:pt x="112" y="144"/>
                  <a:pt x="102" y="144"/>
                </a:cubicBezTo>
                <a:cubicBezTo>
                  <a:pt x="0" y="144"/>
                  <a:pt x="0" y="144"/>
                  <a:pt x="0" y="144"/>
                </a:cubicBezTo>
                <a:cubicBezTo>
                  <a:pt x="0" y="226"/>
                  <a:pt x="0" y="226"/>
                  <a:pt x="0" y="226"/>
                </a:cubicBezTo>
                <a:cubicBezTo>
                  <a:pt x="66" y="226"/>
                  <a:pt x="66" y="226"/>
                  <a:pt x="66" y="226"/>
                </a:cubicBezTo>
                <a:cubicBezTo>
                  <a:pt x="78" y="226"/>
                  <a:pt x="88" y="216"/>
                  <a:pt x="88" y="204"/>
                </a:cubicBezTo>
                <a:cubicBezTo>
                  <a:pt x="88" y="202"/>
                  <a:pt x="88" y="202"/>
                  <a:pt x="88" y="202"/>
                </a:cubicBezTo>
                <a:cubicBezTo>
                  <a:pt x="88" y="189"/>
                  <a:pt x="78" y="180"/>
                  <a:pt x="66" y="180"/>
                </a:cubicBezTo>
                <a:cubicBezTo>
                  <a:pt x="27" y="180"/>
                  <a:pt x="27" y="180"/>
                  <a:pt x="27" y="180"/>
                </a:cubicBezTo>
                <a:cubicBezTo>
                  <a:pt x="27" y="159"/>
                  <a:pt x="27" y="159"/>
                  <a:pt x="27" y="159"/>
                </a:cubicBezTo>
                <a:cubicBezTo>
                  <a:pt x="114" y="159"/>
                  <a:pt x="114" y="159"/>
                  <a:pt x="114" y="159"/>
                </a:cubicBezTo>
                <a:cubicBezTo>
                  <a:pt x="126" y="159"/>
                  <a:pt x="136" y="149"/>
                  <a:pt x="136" y="137"/>
                </a:cubicBezTo>
                <a:cubicBezTo>
                  <a:pt x="136" y="22"/>
                  <a:pt x="136" y="22"/>
                  <a:pt x="136" y="22"/>
                </a:cubicBezTo>
                <a:cubicBezTo>
                  <a:pt x="136" y="10"/>
                  <a:pt x="126" y="0"/>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22"/>
          <p:cNvSpPr>
            <a:spLocks noEditPoints="1"/>
          </p:cNvSpPr>
          <p:nvPr/>
        </p:nvSpPr>
        <p:spPr bwMode="auto">
          <a:xfrm>
            <a:off x="2335991" y="2051983"/>
            <a:ext cx="187674" cy="457677"/>
          </a:xfrm>
          <a:custGeom>
            <a:avLst/>
            <a:gdLst>
              <a:gd name="T0" fmla="*/ 9 w 113"/>
              <a:gd name="T1" fmla="*/ 190 h 276"/>
              <a:gd name="T2" fmla="*/ 0 w 113"/>
              <a:gd name="T3" fmla="*/ 221 h 276"/>
              <a:gd name="T4" fmla="*/ 113 w 113"/>
              <a:gd name="T5" fmla="*/ 276 h 276"/>
              <a:gd name="T6" fmla="*/ 113 w 113"/>
              <a:gd name="T7" fmla="*/ 239 h 276"/>
              <a:gd name="T8" fmla="*/ 95 w 113"/>
              <a:gd name="T9" fmla="*/ 251 h 276"/>
              <a:gd name="T10" fmla="*/ 9 w 113"/>
              <a:gd name="T11" fmla="*/ 190 h 276"/>
              <a:gd name="T12" fmla="*/ 113 w 113"/>
              <a:gd name="T13" fmla="*/ 0 h 276"/>
              <a:gd name="T14" fmla="*/ 97 w 113"/>
              <a:gd name="T15" fmla="*/ 20 h 276"/>
              <a:gd name="T16" fmla="*/ 113 w 113"/>
              <a:gd name="T17" fmla="*/ 29 h 276"/>
              <a:gd name="T18" fmla="*/ 113 w 113"/>
              <a:gd name="T1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276">
                <a:moveTo>
                  <a:pt x="9" y="190"/>
                </a:moveTo>
                <a:cubicBezTo>
                  <a:pt x="6" y="201"/>
                  <a:pt x="3" y="211"/>
                  <a:pt x="0" y="221"/>
                </a:cubicBezTo>
                <a:cubicBezTo>
                  <a:pt x="26" y="255"/>
                  <a:pt x="67" y="276"/>
                  <a:pt x="113" y="276"/>
                </a:cubicBezTo>
                <a:cubicBezTo>
                  <a:pt x="113" y="239"/>
                  <a:pt x="113" y="239"/>
                  <a:pt x="113" y="239"/>
                </a:cubicBezTo>
                <a:cubicBezTo>
                  <a:pt x="105" y="239"/>
                  <a:pt x="98" y="244"/>
                  <a:pt x="95" y="251"/>
                </a:cubicBezTo>
                <a:cubicBezTo>
                  <a:pt x="58" y="245"/>
                  <a:pt x="26" y="222"/>
                  <a:pt x="9" y="190"/>
                </a:cubicBezTo>
                <a:moveTo>
                  <a:pt x="113" y="0"/>
                </a:moveTo>
                <a:cubicBezTo>
                  <a:pt x="107" y="7"/>
                  <a:pt x="102" y="13"/>
                  <a:pt x="97" y="20"/>
                </a:cubicBezTo>
                <a:cubicBezTo>
                  <a:pt x="100" y="25"/>
                  <a:pt x="106" y="29"/>
                  <a:pt x="113" y="29"/>
                </a:cubicBezTo>
                <a:cubicBezTo>
                  <a:pt x="113" y="0"/>
                  <a:pt x="113" y="0"/>
                  <a:pt x="1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3"/>
          <p:cNvSpPr>
            <a:spLocks/>
          </p:cNvSpPr>
          <p:nvPr/>
        </p:nvSpPr>
        <p:spPr bwMode="auto">
          <a:xfrm>
            <a:off x="2436024" y="2186542"/>
            <a:ext cx="87640" cy="123936"/>
          </a:xfrm>
          <a:custGeom>
            <a:avLst/>
            <a:gdLst>
              <a:gd name="T0" fmla="*/ 10 w 53"/>
              <a:gd name="T1" fmla="*/ 0 h 75"/>
              <a:gd name="T2" fmla="*/ 0 w 53"/>
              <a:gd name="T3" fmla="*/ 10 h 75"/>
              <a:gd name="T4" fmla="*/ 33 w 53"/>
              <a:gd name="T5" fmla="*/ 43 h 75"/>
              <a:gd name="T6" fmla="*/ 31 w 53"/>
              <a:gd name="T7" fmla="*/ 53 h 75"/>
              <a:gd name="T8" fmla="*/ 53 w 53"/>
              <a:gd name="T9" fmla="*/ 75 h 75"/>
              <a:gd name="T10" fmla="*/ 53 w 53"/>
              <a:gd name="T11" fmla="*/ 31 h 75"/>
              <a:gd name="T12" fmla="*/ 43 w 53"/>
              <a:gd name="T13" fmla="*/ 33 h 75"/>
              <a:gd name="T14" fmla="*/ 10 w 5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5">
                <a:moveTo>
                  <a:pt x="10" y="0"/>
                </a:moveTo>
                <a:cubicBezTo>
                  <a:pt x="0" y="10"/>
                  <a:pt x="0" y="10"/>
                  <a:pt x="0" y="10"/>
                </a:cubicBezTo>
                <a:cubicBezTo>
                  <a:pt x="33" y="43"/>
                  <a:pt x="33" y="43"/>
                  <a:pt x="33" y="43"/>
                </a:cubicBezTo>
                <a:cubicBezTo>
                  <a:pt x="32" y="46"/>
                  <a:pt x="31" y="49"/>
                  <a:pt x="31" y="53"/>
                </a:cubicBezTo>
                <a:cubicBezTo>
                  <a:pt x="31" y="65"/>
                  <a:pt x="41" y="75"/>
                  <a:pt x="53" y="75"/>
                </a:cubicBezTo>
                <a:cubicBezTo>
                  <a:pt x="53" y="31"/>
                  <a:pt x="53" y="31"/>
                  <a:pt x="53" y="31"/>
                </a:cubicBezTo>
                <a:cubicBezTo>
                  <a:pt x="49" y="31"/>
                  <a:pt x="46" y="32"/>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4"/>
          <p:cNvSpPr>
            <a:spLocks/>
          </p:cNvSpPr>
          <p:nvPr/>
        </p:nvSpPr>
        <p:spPr bwMode="auto">
          <a:xfrm>
            <a:off x="2523665" y="2038704"/>
            <a:ext cx="235478" cy="470955"/>
          </a:xfrm>
          <a:custGeom>
            <a:avLst/>
            <a:gdLst>
              <a:gd name="T0" fmla="*/ 7 w 142"/>
              <a:gd name="T1" fmla="*/ 0 h 284"/>
              <a:gd name="T2" fmla="*/ 0 w 142"/>
              <a:gd name="T3" fmla="*/ 8 h 284"/>
              <a:gd name="T4" fmla="*/ 0 w 142"/>
              <a:gd name="T5" fmla="*/ 37 h 284"/>
              <a:gd name="T6" fmla="*/ 17 w 142"/>
              <a:gd name="T7" fmla="*/ 25 h 284"/>
              <a:gd name="T8" fmla="*/ 117 w 142"/>
              <a:gd name="T9" fmla="*/ 124 h 284"/>
              <a:gd name="T10" fmla="*/ 105 w 142"/>
              <a:gd name="T11" fmla="*/ 142 h 284"/>
              <a:gd name="T12" fmla="*/ 117 w 142"/>
              <a:gd name="T13" fmla="*/ 159 h 284"/>
              <a:gd name="T14" fmla="*/ 17 w 142"/>
              <a:gd name="T15" fmla="*/ 259 h 284"/>
              <a:gd name="T16" fmla="*/ 0 w 142"/>
              <a:gd name="T17" fmla="*/ 247 h 284"/>
              <a:gd name="T18" fmla="*/ 0 w 142"/>
              <a:gd name="T19" fmla="*/ 284 h 284"/>
              <a:gd name="T20" fmla="*/ 142 w 142"/>
              <a:gd name="T21" fmla="*/ 142 h 284"/>
              <a:gd name="T22" fmla="*/ 7 w 142"/>
              <a:gd name="T2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84">
                <a:moveTo>
                  <a:pt x="7" y="0"/>
                </a:moveTo>
                <a:cubicBezTo>
                  <a:pt x="4" y="2"/>
                  <a:pt x="2" y="5"/>
                  <a:pt x="0" y="8"/>
                </a:cubicBezTo>
                <a:cubicBezTo>
                  <a:pt x="0" y="37"/>
                  <a:pt x="0" y="37"/>
                  <a:pt x="0" y="37"/>
                </a:cubicBezTo>
                <a:cubicBezTo>
                  <a:pt x="8" y="37"/>
                  <a:pt x="15" y="32"/>
                  <a:pt x="17" y="25"/>
                </a:cubicBezTo>
                <a:cubicBezTo>
                  <a:pt x="69" y="33"/>
                  <a:pt x="109" y="73"/>
                  <a:pt x="117" y="124"/>
                </a:cubicBezTo>
                <a:cubicBezTo>
                  <a:pt x="110" y="127"/>
                  <a:pt x="105" y="134"/>
                  <a:pt x="105" y="142"/>
                </a:cubicBezTo>
                <a:cubicBezTo>
                  <a:pt x="105" y="150"/>
                  <a:pt x="110" y="157"/>
                  <a:pt x="117" y="159"/>
                </a:cubicBezTo>
                <a:cubicBezTo>
                  <a:pt x="109" y="211"/>
                  <a:pt x="69" y="251"/>
                  <a:pt x="17" y="259"/>
                </a:cubicBezTo>
                <a:cubicBezTo>
                  <a:pt x="15" y="252"/>
                  <a:pt x="8" y="247"/>
                  <a:pt x="0" y="247"/>
                </a:cubicBezTo>
                <a:cubicBezTo>
                  <a:pt x="0" y="284"/>
                  <a:pt x="0" y="284"/>
                  <a:pt x="0" y="284"/>
                </a:cubicBezTo>
                <a:cubicBezTo>
                  <a:pt x="79" y="284"/>
                  <a:pt x="142" y="221"/>
                  <a:pt x="142" y="142"/>
                </a:cubicBezTo>
                <a:cubicBezTo>
                  <a:pt x="142" y="66"/>
                  <a:pt x="82" y="3"/>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5"/>
          <p:cNvSpPr>
            <a:spLocks/>
          </p:cNvSpPr>
          <p:nvPr/>
        </p:nvSpPr>
        <p:spPr bwMode="auto">
          <a:xfrm>
            <a:off x="2523665" y="2237886"/>
            <a:ext cx="148723" cy="72591"/>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6"/>
          <p:cNvSpPr>
            <a:spLocks/>
          </p:cNvSpPr>
          <p:nvPr/>
        </p:nvSpPr>
        <p:spPr bwMode="auto">
          <a:xfrm>
            <a:off x="4277353" y="3772917"/>
            <a:ext cx="235478" cy="471841"/>
          </a:xfrm>
          <a:custGeom>
            <a:avLst/>
            <a:gdLst>
              <a:gd name="T0" fmla="*/ 142 w 142"/>
              <a:gd name="T1" fmla="*/ 0 h 285"/>
              <a:gd name="T2" fmla="*/ 30 w 142"/>
              <a:gd name="T3" fmla="*/ 55 h 285"/>
              <a:gd name="T4" fmla="*/ 18 w 142"/>
              <a:gd name="T5" fmla="*/ 73 h 285"/>
              <a:gd name="T6" fmla="*/ 0 w 142"/>
              <a:gd name="T7" fmla="*/ 143 h 285"/>
              <a:gd name="T8" fmla="*/ 142 w 142"/>
              <a:gd name="T9" fmla="*/ 285 h 285"/>
              <a:gd name="T10" fmla="*/ 142 w 142"/>
              <a:gd name="T11" fmla="*/ 248 h 285"/>
              <a:gd name="T12" fmla="*/ 125 w 142"/>
              <a:gd name="T13" fmla="*/ 259 h 285"/>
              <a:gd name="T14" fmla="*/ 26 w 142"/>
              <a:gd name="T15" fmla="*/ 160 h 285"/>
              <a:gd name="T16" fmla="*/ 37 w 142"/>
              <a:gd name="T17" fmla="*/ 143 h 285"/>
              <a:gd name="T18" fmla="*/ 26 w 142"/>
              <a:gd name="T19" fmla="*/ 125 h 285"/>
              <a:gd name="T20" fmla="*/ 125 w 142"/>
              <a:gd name="T21" fmla="*/ 26 h 285"/>
              <a:gd name="T22" fmla="*/ 142 w 142"/>
              <a:gd name="T23" fmla="*/ 38 h 285"/>
              <a:gd name="T24" fmla="*/ 142 w 142"/>
              <a:gd name="T2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285">
                <a:moveTo>
                  <a:pt x="142" y="0"/>
                </a:moveTo>
                <a:cubicBezTo>
                  <a:pt x="97" y="0"/>
                  <a:pt x="56" y="22"/>
                  <a:pt x="30" y="55"/>
                </a:cubicBezTo>
                <a:cubicBezTo>
                  <a:pt x="26" y="61"/>
                  <a:pt x="22" y="67"/>
                  <a:pt x="18" y="73"/>
                </a:cubicBezTo>
                <a:cubicBezTo>
                  <a:pt x="6" y="94"/>
                  <a:pt x="0" y="117"/>
                  <a:pt x="0" y="143"/>
                </a:cubicBezTo>
                <a:cubicBezTo>
                  <a:pt x="0" y="221"/>
                  <a:pt x="64" y="285"/>
                  <a:pt x="142" y="285"/>
                </a:cubicBezTo>
                <a:cubicBezTo>
                  <a:pt x="142" y="248"/>
                  <a:pt x="142" y="248"/>
                  <a:pt x="142" y="248"/>
                </a:cubicBezTo>
                <a:cubicBezTo>
                  <a:pt x="134" y="248"/>
                  <a:pt x="128" y="253"/>
                  <a:pt x="125" y="259"/>
                </a:cubicBezTo>
                <a:cubicBezTo>
                  <a:pt x="74" y="252"/>
                  <a:pt x="33" y="211"/>
                  <a:pt x="26" y="160"/>
                </a:cubicBezTo>
                <a:cubicBezTo>
                  <a:pt x="32" y="157"/>
                  <a:pt x="37" y="151"/>
                  <a:pt x="37" y="143"/>
                </a:cubicBezTo>
                <a:cubicBezTo>
                  <a:pt x="37" y="135"/>
                  <a:pt x="32" y="128"/>
                  <a:pt x="26" y="125"/>
                </a:cubicBezTo>
                <a:cubicBezTo>
                  <a:pt x="33" y="74"/>
                  <a:pt x="74" y="33"/>
                  <a:pt x="125" y="26"/>
                </a:cubicBezTo>
                <a:cubicBezTo>
                  <a:pt x="128" y="33"/>
                  <a:pt x="134" y="38"/>
                  <a:pt x="142" y="38"/>
                </a:cubicBezTo>
                <a:cubicBezTo>
                  <a:pt x="142" y="0"/>
                  <a:pt x="142" y="0"/>
                  <a:pt x="1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27"/>
          <p:cNvSpPr>
            <a:spLocks/>
          </p:cNvSpPr>
          <p:nvPr/>
        </p:nvSpPr>
        <p:spPr bwMode="auto">
          <a:xfrm>
            <a:off x="4426961" y="3921640"/>
            <a:ext cx="85870" cy="124821"/>
          </a:xfrm>
          <a:custGeom>
            <a:avLst/>
            <a:gdLst>
              <a:gd name="T0" fmla="*/ 10 w 52"/>
              <a:gd name="T1" fmla="*/ 0 h 75"/>
              <a:gd name="T2" fmla="*/ 0 w 52"/>
              <a:gd name="T3" fmla="*/ 10 h 75"/>
              <a:gd name="T4" fmla="*/ 32 w 52"/>
              <a:gd name="T5" fmla="*/ 43 h 75"/>
              <a:gd name="T6" fmla="*/ 30 w 52"/>
              <a:gd name="T7" fmla="*/ 53 h 75"/>
              <a:gd name="T8" fmla="*/ 52 w 52"/>
              <a:gd name="T9" fmla="*/ 75 h 75"/>
              <a:gd name="T10" fmla="*/ 52 w 52"/>
              <a:gd name="T11" fmla="*/ 31 h 75"/>
              <a:gd name="T12" fmla="*/ 43 w 52"/>
              <a:gd name="T13" fmla="*/ 33 h 75"/>
              <a:gd name="T14" fmla="*/ 10 w 52"/>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75">
                <a:moveTo>
                  <a:pt x="10" y="0"/>
                </a:moveTo>
                <a:cubicBezTo>
                  <a:pt x="0" y="10"/>
                  <a:pt x="0" y="10"/>
                  <a:pt x="0" y="10"/>
                </a:cubicBezTo>
                <a:cubicBezTo>
                  <a:pt x="32" y="43"/>
                  <a:pt x="32" y="43"/>
                  <a:pt x="32" y="43"/>
                </a:cubicBezTo>
                <a:cubicBezTo>
                  <a:pt x="31" y="46"/>
                  <a:pt x="30" y="49"/>
                  <a:pt x="30" y="53"/>
                </a:cubicBezTo>
                <a:cubicBezTo>
                  <a:pt x="30" y="65"/>
                  <a:pt x="40" y="75"/>
                  <a:pt x="52" y="75"/>
                </a:cubicBezTo>
                <a:cubicBezTo>
                  <a:pt x="52" y="31"/>
                  <a:pt x="52" y="31"/>
                  <a:pt x="52" y="31"/>
                </a:cubicBezTo>
                <a:cubicBezTo>
                  <a:pt x="49" y="31"/>
                  <a:pt x="46" y="31"/>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28"/>
          <p:cNvSpPr>
            <a:spLocks/>
          </p:cNvSpPr>
          <p:nvPr/>
        </p:nvSpPr>
        <p:spPr bwMode="auto">
          <a:xfrm>
            <a:off x="4512830" y="3772917"/>
            <a:ext cx="237248" cy="471841"/>
          </a:xfrm>
          <a:custGeom>
            <a:avLst/>
            <a:gdLst>
              <a:gd name="T0" fmla="*/ 0 w 143"/>
              <a:gd name="T1" fmla="*/ 0 h 285"/>
              <a:gd name="T2" fmla="*/ 0 w 143"/>
              <a:gd name="T3" fmla="*/ 38 h 285"/>
              <a:gd name="T4" fmla="*/ 18 w 143"/>
              <a:gd name="T5" fmla="*/ 26 h 285"/>
              <a:gd name="T6" fmla="*/ 117 w 143"/>
              <a:gd name="T7" fmla="*/ 125 h 285"/>
              <a:gd name="T8" fmla="*/ 105 w 143"/>
              <a:gd name="T9" fmla="*/ 143 h 285"/>
              <a:gd name="T10" fmla="*/ 117 w 143"/>
              <a:gd name="T11" fmla="*/ 160 h 285"/>
              <a:gd name="T12" fmla="*/ 18 w 143"/>
              <a:gd name="T13" fmla="*/ 259 h 285"/>
              <a:gd name="T14" fmla="*/ 0 w 143"/>
              <a:gd name="T15" fmla="*/ 248 h 285"/>
              <a:gd name="T16" fmla="*/ 0 w 143"/>
              <a:gd name="T17" fmla="*/ 285 h 285"/>
              <a:gd name="T18" fmla="*/ 143 w 143"/>
              <a:gd name="T19" fmla="*/ 143 h 285"/>
              <a:gd name="T20" fmla="*/ 0 w 143"/>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285">
                <a:moveTo>
                  <a:pt x="0" y="0"/>
                </a:moveTo>
                <a:cubicBezTo>
                  <a:pt x="0" y="38"/>
                  <a:pt x="0" y="38"/>
                  <a:pt x="0" y="38"/>
                </a:cubicBezTo>
                <a:cubicBezTo>
                  <a:pt x="8" y="38"/>
                  <a:pt x="15" y="33"/>
                  <a:pt x="18" y="26"/>
                </a:cubicBezTo>
                <a:cubicBezTo>
                  <a:pt x="69" y="33"/>
                  <a:pt x="109" y="74"/>
                  <a:pt x="117" y="125"/>
                </a:cubicBezTo>
                <a:cubicBezTo>
                  <a:pt x="110" y="128"/>
                  <a:pt x="105" y="135"/>
                  <a:pt x="105" y="143"/>
                </a:cubicBezTo>
                <a:cubicBezTo>
                  <a:pt x="105" y="151"/>
                  <a:pt x="110" y="157"/>
                  <a:pt x="117" y="160"/>
                </a:cubicBezTo>
                <a:cubicBezTo>
                  <a:pt x="109" y="211"/>
                  <a:pt x="69" y="252"/>
                  <a:pt x="18" y="259"/>
                </a:cubicBezTo>
                <a:cubicBezTo>
                  <a:pt x="15" y="253"/>
                  <a:pt x="8" y="248"/>
                  <a:pt x="0" y="248"/>
                </a:cubicBezTo>
                <a:cubicBezTo>
                  <a:pt x="0" y="285"/>
                  <a:pt x="0" y="285"/>
                  <a:pt x="0" y="285"/>
                </a:cubicBezTo>
                <a:cubicBezTo>
                  <a:pt x="79" y="285"/>
                  <a:pt x="143" y="221"/>
                  <a:pt x="143" y="143"/>
                </a:cubicBezTo>
                <a:cubicBezTo>
                  <a:pt x="143" y="64"/>
                  <a:pt x="7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9"/>
          <p:cNvSpPr>
            <a:spLocks/>
          </p:cNvSpPr>
          <p:nvPr/>
        </p:nvSpPr>
        <p:spPr bwMode="auto">
          <a:xfrm>
            <a:off x="4512830" y="3972984"/>
            <a:ext cx="149608" cy="73476"/>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0"/>
          <p:cNvSpPr>
            <a:spLocks/>
          </p:cNvSpPr>
          <p:nvPr/>
        </p:nvSpPr>
        <p:spPr bwMode="auto">
          <a:xfrm>
            <a:off x="2207629" y="2675202"/>
            <a:ext cx="99148" cy="81443"/>
          </a:xfrm>
          <a:custGeom>
            <a:avLst/>
            <a:gdLst>
              <a:gd name="T0" fmla="*/ 60 w 60"/>
              <a:gd name="T1" fmla="*/ 0 h 49"/>
              <a:gd name="T2" fmla="*/ 40 w 60"/>
              <a:gd name="T3" fmla="*/ 4 h 49"/>
              <a:gd name="T4" fmla="*/ 7 w 60"/>
              <a:gd name="T5" fmla="*/ 22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0"/>
                  <a:pt x="47" y="1"/>
                  <a:pt x="40" y="4"/>
                </a:cubicBezTo>
                <a:cubicBezTo>
                  <a:pt x="21" y="10"/>
                  <a:pt x="9" y="21"/>
                  <a:pt x="7" y="22"/>
                </a:cubicBezTo>
                <a:cubicBezTo>
                  <a:pt x="1" y="28"/>
                  <a:pt x="0" y="38"/>
                  <a:pt x="6" y="44"/>
                </a:cubicBezTo>
                <a:cubicBezTo>
                  <a:pt x="9" y="47"/>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1"/>
          <p:cNvSpPr>
            <a:spLocks/>
          </p:cNvSpPr>
          <p:nvPr/>
        </p:nvSpPr>
        <p:spPr bwMode="auto">
          <a:xfrm>
            <a:off x="2306777" y="2675202"/>
            <a:ext cx="99148" cy="81443"/>
          </a:xfrm>
          <a:custGeom>
            <a:avLst/>
            <a:gdLst>
              <a:gd name="T0" fmla="*/ 3 w 60"/>
              <a:gd name="T1" fmla="*/ 0 h 49"/>
              <a:gd name="T2" fmla="*/ 0 w 60"/>
              <a:gd name="T3" fmla="*/ 0 h 49"/>
              <a:gd name="T4" fmla="*/ 0 w 60"/>
              <a:gd name="T5" fmla="*/ 31 h 49"/>
              <a:gd name="T6" fmla="*/ 2 w 60"/>
              <a:gd name="T7" fmla="*/ 31 h 49"/>
              <a:gd name="T8" fmla="*/ 32 w 60"/>
              <a:gd name="T9" fmla="*/ 44 h 49"/>
              <a:gd name="T10" fmla="*/ 43 w 60"/>
              <a:gd name="T11" fmla="*/ 49 h 49"/>
              <a:gd name="T12" fmla="*/ 54 w 60"/>
              <a:gd name="T13" fmla="*/ 44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2" y="31"/>
                  <a:pt x="2" y="31"/>
                </a:cubicBezTo>
                <a:cubicBezTo>
                  <a:pt x="12" y="31"/>
                  <a:pt x="22" y="34"/>
                  <a:pt x="32" y="44"/>
                </a:cubicBezTo>
                <a:cubicBezTo>
                  <a:pt x="35" y="47"/>
                  <a:pt x="39" y="49"/>
                  <a:pt x="43" y="49"/>
                </a:cubicBezTo>
                <a:cubicBezTo>
                  <a:pt x="47" y="49"/>
                  <a:pt x="51" y="47"/>
                  <a:pt x="54" y="44"/>
                </a:cubicBezTo>
                <a:cubicBezTo>
                  <a:pt x="60" y="38"/>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32"/>
          <p:cNvSpPr>
            <a:spLocks/>
          </p:cNvSpPr>
          <p:nvPr/>
        </p:nvSpPr>
        <p:spPr bwMode="auto">
          <a:xfrm>
            <a:off x="2311204" y="2580479"/>
            <a:ext cx="154034" cy="106230"/>
          </a:xfrm>
          <a:custGeom>
            <a:avLst/>
            <a:gdLst>
              <a:gd name="T0" fmla="*/ 2 w 93"/>
              <a:gd name="T1" fmla="*/ 0 h 64"/>
              <a:gd name="T2" fmla="*/ 1 w 93"/>
              <a:gd name="T3" fmla="*/ 0 h 64"/>
              <a:gd name="T4" fmla="*/ 0 w 93"/>
              <a:gd name="T5" fmla="*/ 29 h 64"/>
              <a:gd name="T6" fmla="*/ 0 w 93"/>
              <a:gd name="T7" fmla="*/ 30 h 64"/>
              <a:gd name="T8" fmla="*/ 1 w 93"/>
              <a:gd name="T9" fmla="*/ 30 h 64"/>
              <a:gd name="T10" fmla="*/ 65 w 93"/>
              <a:gd name="T11" fmla="*/ 59 h 64"/>
              <a:gd name="T12" fmla="*/ 76 w 93"/>
              <a:gd name="T13" fmla="*/ 64 h 64"/>
              <a:gd name="T14" fmla="*/ 87 w 93"/>
              <a:gd name="T15" fmla="*/ 59 h 64"/>
              <a:gd name="T16" fmla="*/ 87 w 93"/>
              <a:gd name="T17" fmla="*/ 37 h 64"/>
              <a:gd name="T18" fmla="*/ 2 w 9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4">
                <a:moveTo>
                  <a:pt x="2" y="0"/>
                </a:moveTo>
                <a:cubicBezTo>
                  <a:pt x="2" y="0"/>
                  <a:pt x="1" y="0"/>
                  <a:pt x="1" y="0"/>
                </a:cubicBezTo>
                <a:cubicBezTo>
                  <a:pt x="0" y="9"/>
                  <a:pt x="0" y="19"/>
                  <a:pt x="0" y="29"/>
                </a:cubicBezTo>
                <a:cubicBezTo>
                  <a:pt x="0" y="30"/>
                  <a:pt x="0" y="30"/>
                  <a:pt x="0" y="30"/>
                </a:cubicBezTo>
                <a:cubicBezTo>
                  <a:pt x="0" y="30"/>
                  <a:pt x="1" y="30"/>
                  <a:pt x="1" y="30"/>
                </a:cubicBezTo>
                <a:cubicBezTo>
                  <a:pt x="21" y="30"/>
                  <a:pt x="43" y="38"/>
                  <a:pt x="65" y="59"/>
                </a:cubicBezTo>
                <a:cubicBezTo>
                  <a:pt x="68" y="62"/>
                  <a:pt x="72" y="64"/>
                  <a:pt x="76" y="64"/>
                </a:cubicBezTo>
                <a:cubicBezTo>
                  <a:pt x="80" y="64"/>
                  <a:pt x="84" y="62"/>
                  <a:pt x="87" y="59"/>
                </a:cubicBezTo>
                <a:cubicBezTo>
                  <a:pt x="93" y="53"/>
                  <a:pt x="93" y="43"/>
                  <a:pt x="87" y="37"/>
                </a:cubicBezTo>
                <a:cubicBezTo>
                  <a:pt x="58" y="8"/>
                  <a:pt x="28" y="0"/>
                  <a:pt x="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3"/>
          <p:cNvSpPr>
            <a:spLocks/>
          </p:cNvSpPr>
          <p:nvPr/>
        </p:nvSpPr>
        <p:spPr bwMode="auto">
          <a:xfrm>
            <a:off x="2314745" y="2492840"/>
            <a:ext cx="210690" cy="131018"/>
          </a:xfrm>
          <a:custGeom>
            <a:avLst/>
            <a:gdLst>
              <a:gd name="T0" fmla="*/ 4 w 127"/>
              <a:gd name="T1" fmla="*/ 0 h 79"/>
              <a:gd name="T2" fmla="*/ 0 w 127"/>
              <a:gd name="T3" fmla="*/ 31 h 79"/>
              <a:gd name="T4" fmla="*/ 1 w 127"/>
              <a:gd name="T5" fmla="*/ 31 h 79"/>
              <a:gd name="T6" fmla="*/ 100 w 127"/>
              <a:gd name="T7" fmla="*/ 75 h 79"/>
              <a:gd name="T8" fmla="*/ 110 w 127"/>
              <a:gd name="T9" fmla="*/ 79 h 79"/>
              <a:gd name="T10" fmla="*/ 121 w 127"/>
              <a:gd name="T11" fmla="*/ 75 h 79"/>
              <a:gd name="T12" fmla="*/ 121 w 127"/>
              <a:gd name="T13" fmla="*/ 53 h 79"/>
              <a:gd name="T14" fmla="*/ 4 w 127"/>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79">
                <a:moveTo>
                  <a:pt x="4" y="0"/>
                </a:moveTo>
                <a:cubicBezTo>
                  <a:pt x="3" y="10"/>
                  <a:pt x="1" y="20"/>
                  <a:pt x="0" y="31"/>
                </a:cubicBezTo>
                <a:cubicBezTo>
                  <a:pt x="1" y="31"/>
                  <a:pt x="1" y="31"/>
                  <a:pt x="1" y="31"/>
                </a:cubicBezTo>
                <a:cubicBezTo>
                  <a:pt x="32" y="31"/>
                  <a:pt x="66" y="42"/>
                  <a:pt x="100" y="75"/>
                </a:cubicBezTo>
                <a:cubicBezTo>
                  <a:pt x="103" y="78"/>
                  <a:pt x="107" y="79"/>
                  <a:pt x="110" y="79"/>
                </a:cubicBezTo>
                <a:cubicBezTo>
                  <a:pt x="114" y="79"/>
                  <a:pt x="118" y="78"/>
                  <a:pt x="121" y="75"/>
                </a:cubicBezTo>
                <a:cubicBezTo>
                  <a:pt x="127" y="69"/>
                  <a:pt x="127" y="59"/>
                  <a:pt x="121" y="53"/>
                </a:cubicBezTo>
                <a:cubicBezTo>
                  <a:pt x="82" y="13"/>
                  <a:pt x="40"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4"/>
          <p:cNvSpPr>
            <a:spLocks/>
          </p:cNvSpPr>
          <p:nvPr/>
        </p:nvSpPr>
        <p:spPr bwMode="auto">
          <a:xfrm>
            <a:off x="4874014" y="4019902"/>
            <a:ext cx="99148" cy="81443"/>
          </a:xfrm>
          <a:custGeom>
            <a:avLst/>
            <a:gdLst>
              <a:gd name="T0" fmla="*/ 60 w 60"/>
              <a:gd name="T1" fmla="*/ 0 h 49"/>
              <a:gd name="T2" fmla="*/ 40 w 60"/>
              <a:gd name="T3" fmla="*/ 4 h 49"/>
              <a:gd name="T4" fmla="*/ 7 w 60"/>
              <a:gd name="T5" fmla="*/ 23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1"/>
                  <a:pt x="47" y="2"/>
                  <a:pt x="40" y="4"/>
                </a:cubicBezTo>
                <a:cubicBezTo>
                  <a:pt x="21" y="10"/>
                  <a:pt x="8" y="21"/>
                  <a:pt x="7" y="23"/>
                </a:cubicBezTo>
                <a:cubicBezTo>
                  <a:pt x="1" y="28"/>
                  <a:pt x="0" y="38"/>
                  <a:pt x="6" y="44"/>
                </a:cubicBezTo>
                <a:cubicBezTo>
                  <a:pt x="9" y="48"/>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5"/>
          <p:cNvSpPr>
            <a:spLocks/>
          </p:cNvSpPr>
          <p:nvPr/>
        </p:nvSpPr>
        <p:spPr bwMode="auto">
          <a:xfrm>
            <a:off x="4816472" y="3925181"/>
            <a:ext cx="156690" cy="106230"/>
          </a:xfrm>
          <a:custGeom>
            <a:avLst/>
            <a:gdLst>
              <a:gd name="T0" fmla="*/ 95 w 95"/>
              <a:gd name="T1" fmla="*/ 0 h 64"/>
              <a:gd name="T2" fmla="*/ 63 w 95"/>
              <a:gd name="T3" fmla="*/ 6 h 64"/>
              <a:gd name="T4" fmla="*/ 6 w 95"/>
              <a:gd name="T5" fmla="*/ 37 h 64"/>
              <a:gd name="T6" fmla="*/ 5 w 95"/>
              <a:gd name="T7" fmla="*/ 59 h 64"/>
              <a:gd name="T8" fmla="*/ 17 w 95"/>
              <a:gd name="T9" fmla="*/ 64 h 64"/>
              <a:gd name="T10" fmla="*/ 27 w 95"/>
              <a:gd name="T11" fmla="*/ 60 h 64"/>
              <a:gd name="T12" fmla="*/ 95 w 95"/>
              <a:gd name="T13" fmla="*/ 31 h 64"/>
              <a:gd name="T14" fmla="*/ 95 w 95"/>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4">
                <a:moveTo>
                  <a:pt x="95" y="0"/>
                </a:moveTo>
                <a:cubicBezTo>
                  <a:pt x="83" y="1"/>
                  <a:pt x="72" y="3"/>
                  <a:pt x="63" y="6"/>
                </a:cubicBezTo>
                <a:cubicBezTo>
                  <a:pt x="30" y="16"/>
                  <a:pt x="7" y="36"/>
                  <a:pt x="6" y="37"/>
                </a:cubicBezTo>
                <a:cubicBezTo>
                  <a:pt x="0" y="43"/>
                  <a:pt x="0" y="53"/>
                  <a:pt x="5" y="59"/>
                </a:cubicBezTo>
                <a:cubicBezTo>
                  <a:pt x="8" y="62"/>
                  <a:pt x="13" y="64"/>
                  <a:pt x="17" y="64"/>
                </a:cubicBezTo>
                <a:cubicBezTo>
                  <a:pt x="20" y="64"/>
                  <a:pt x="24" y="63"/>
                  <a:pt x="27" y="60"/>
                </a:cubicBezTo>
                <a:cubicBezTo>
                  <a:pt x="29" y="58"/>
                  <a:pt x="58" y="32"/>
                  <a:pt x="95" y="31"/>
                </a:cubicBezTo>
                <a:cubicBezTo>
                  <a:pt x="95" y="0"/>
                  <a:pt x="95" y="0"/>
                  <a:pt x="9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6"/>
          <p:cNvSpPr>
            <a:spLocks/>
          </p:cNvSpPr>
          <p:nvPr/>
        </p:nvSpPr>
        <p:spPr bwMode="auto">
          <a:xfrm>
            <a:off x="4754505" y="3837540"/>
            <a:ext cx="218658" cy="132788"/>
          </a:xfrm>
          <a:custGeom>
            <a:avLst/>
            <a:gdLst>
              <a:gd name="T0" fmla="*/ 132 w 132"/>
              <a:gd name="T1" fmla="*/ 0 h 80"/>
              <a:gd name="T2" fmla="*/ 86 w 132"/>
              <a:gd name="T3" fmla="*/ 9 h 80"/>
              <a:gd name="T4" fmla="*/ 7 w 132"/>
              <a:gd name="T5" fmla="*/ 53 h 80"/>
              <a:gd name="T6" fmla="*/ 6 w 132"/>
              <a:gd name="T7" fmla="*/ 75 h 80"/>
              <a:gd name="T8" fmla="*/ 17 w 132"/>
              <a:gd name="T9" fmla="*/ 80 h 80"/>
              <a:gd name="T10" fmla="*/ 27 w 132"/>
              <a:gd name="T11" fmla="*/ 76 h 80"/>
              <a:gd name="T12" fmla="*/ 132 w 132"/>
              <a:gd name="T13" fmla="*/ 31 h 80"/>
              <a:gd name="T14" fmla="*/ 132 w 132"/>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80">
                <a:moveTo>
                  <a:pt x="132" y="0"/>
                </a:moveTo>
                <a:cubicBezTo>
                  <a:pt x="115" y="1"/>
                  <a:pt x="100" y="4"/>
                  <a:pt x="86" y="9"/>
                </a:cubicBezTo>
                <a:cubicBezTo>
                  <a:pt x="40" y="23"/>
                  <a:pt x="8" y="52"/>
                  <a:pt x="7" y="53"/>
                </a:cubicBezTo>
                <a:cubicBezTo>
                  <a:pt x="0" y="59"/>
                  <a:pt x="0" y="68"/>
                  <a:pt x="6" y="75"/>
                </a:cubicBezTo>
                <a:cubicBezTo>
                  <a:pt x="9" y="78"/>
                  <a:pt x="13" y="80"/>
                  <a:pt x="17" y="80"/>
                </a:cubicBezTo>
                <a:cubicBezTo>
                  <a:pt x="21" y="80"/>
                  <a:pt x="24" y="79"/>
                  <a:pt x="27" y="76"/>
                </a:cubicBezTo>
                <a:cubicBezTo>
                  <a:pt x="30" y="73"/>
                  <a:pt x="75" y="34"/>
                  <a:pt x="132" y="31"/>
                </a:cubicBezTo>
                <a:cubicBezTo>
                  <a:pt x="132" y="0"/>
                  <a:pt x="132" y="0"/>
                  <a:pt x="13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37"/>
          <p:cNvSpPr>
            <a:spLocks/>
          </p:cNvSpPr>
          <p:nvPr/>
        </p:nvSpPr>
        <p:spPr bwMode="auto">
          <a:xfrm>
            <a:off x="4973162" y="4019902"/>
            <a:ext cx="100034" cy="81443"/>
          </a:xfrm>
          <a:custGeom>
            <a:avLst/>
            <a:gdLst>
              <a:gd name="T0" fmla="*/ 3 w 60"/>
              <a:gd name="T1" fmla="*/ 0 h 49"/>
              <a:gd name="T2" fmla="*/ 0 w 60"/>
              <a:gd name="T3" fmla="*/ 0 h 49"/>
              <a:gd name="T4" fmla="*/ 0 w 60"/>
              <a:gd name="T5" fmla="*/ 31 h 49"/>
              <a:gd name="T6" fmla="*/ 2 w 60"/>
              <a:gd name="T7" fmla="*/ 31 h 49"/>
              <a:gd name="T8" fmla="*/ 32 w 60"/>
              <a:gd name="T9" fmla="*/ 45 h 49"/>
              <a:gd name="T10" fmla="*/ 43 w 60"/>
              <a:gd name="T11" fmla="*/ 49 h 49"/>
              <a:gd name="T12" fmla="*/ 54 w 60"/>
              <a:gd name="T13" fmla="*/ 45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1" y="31"/>
                  <a:pt x="2" y="31"/>
                </a:cubicBezTo>
                <a:cubicBezTo>
                  <a:pt x="12" y="31"/>
                  <a:pt x="22" y="35"/>
                  <a:pt x="32" y="45"/>
                </a:cubicBezTo>
                <a:cubicBezTo>
                  <a:pt x="35" y="48"/>
                  <a:pt x="39" y="49"/>
                  <a:pt x="43" y="49"/>
                </a:cubicBezTo>
                <a:cubicBezTo>
                  <a:pt x="47" y="49"/>
                  <a:pt x="51" y="48"/>
                  <a:pt x="54" y="45"/>
                </a:cubicBezTo>
                <a:cubicBezTo>
                  <a:pt x="60" y="39"/>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38"/>
          <p:cNvSpPr>
            <a:spLocks/>
          </p:cNvSpPr>
          <p:nvPr/>
        </p:nvSpPr>
        <p:spPr bwMode="auto">
          <a:xfrm>
            <a:off x="4973162" y="3925181"/>
            <a:ext cx="159346" cy="106230"/>
          </a:xfrm>
          <a:custGeom>
            <a:avLst/>
            <a:gdLst>
              <a:gd name="T0" fmla="*/ 5 w 96"/>
              <a:gd name="T1" fmla="*/ 0 h 64"/>
              <a:gd name="T2" fmla="*/ 0 w 96"/>
              <a:gd name="T3" fmla="*/ 0 h 64"/>
              <a:gd name="T4" fmla="*/ 0 w 96"/>
              <a:gd name="T5" fmla="*/ 31 h 64"/>
              <a:gd name="T6" fmla="*/ 4 w 96"/>
              <a:gd name="T7" fmla="*/ 31 h 64"/>
              <a:gd name="T8" fmla="*/ 68 w 96"/>
              <a:gd name="T9" fmla="*/ 59 h 64"/>
              <a:gd name="T10" fmla="*/ 79 w 96"/>
              <a:gd name="T11" fmla="*/ 64 h 64"/>
              <a:gd name="T12" fmla="*/ 90 w 96"/>
              <a:gd name="T13" fmla="*/ 59 h 64"/>
              <a:gd name="T14" fmla="*/ 90 w 96"/>
              <a:gd name="T15" fmla="*/ 38 h 64"/>
              <a:gd name="T16" fmla="*/ 5 w 96"/>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4">
                <a:moveTo>
                  <a:pt x="5" y="0"/>
                </a:moveTo>
                <a:cubicBezTo>
                  <a:pt x="3" y="0"/>
                  <a:pt x="2" y="0"/>
                  <a:pt x="0" y="0"/>
                </a:cubicBezTo>
                <a:cubicBezTo>
                  <a:pt x="0" y="31"/>
                  <a:pt x="0" y="31"/>
                  <a:pt x="0" y="31"/>
                </a:cubicBezTo>
                <a:cubicBezTo>
                  <a:pt x="1" y="31"/>
                  <a:pt x="3" y="31"/>
                  <a:pt x="4" y="31"/>
                </a:cubicBezTo>
                <a:cubicBezTo>
                  <a:pt x="24" y="31"/>
                  <a:pt x="46" y="38"/>
                  <a:pt x="68" y="59"/>
                </a:cubicBezTo>
                <a:cubicBezTo>
                  <a:pt x="71" y="62"/>
                  <a:pt x="75" y="64"/>
                  <a:pt x="79" y="64"/>
                </a:cubicBezTo>
                <a:cubicBezTo>
                  <a:pt x="83" y="64"/>
                  <a:pt x="87" y="62"/>
                  <a:pt x="90" y="59"/>
                </a:cubicBezTo>
                <a:cubicBezTo>
                  <a:pt x="96" y="53"/>
                  <a:pt x="96" y="44"/>
                  <a:pt x="90" y="38"/>
                </a:cubicBezTo>
                <a:cubicBezTo>
                  <a:pt x="61" y="9"/>
                  <a:pt x="31"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39"/>
          <p:cNvSpPr>
            <a:spLocks/>
          </p:cNvSpPr>
          <p:nvPr/>
        </p:nvSpPr>
        <p:spPr bwMode="auto">
          <a:xfrm>
            <a:off x="4973162" y="3837540"/>
            <a:ext cx="218658" cy="132788"/>
          </a:xfrm>
          <a:custGeom>
            <a:avLst/>
            <a:gdLst>
              <a:gd name="T0" fmla="*/ 7 w 132"/>
              <a:gd name="T1" fmla="*/ 0 h 80"/>
              <a:gd name="T2" fmla="*/ 0 w 132"/>
              <a:gd name="T3" fmla="*/ 0 h 80"/>
              <a:gd name="T4" fmla="*/ 0 w 132"/>
              <a:gd name="T5" fmla="*/ 31 h 80"/>
              <a:gd name="T6" fmla="*/ 6 w 132"/>
              <a:gd name="T7" fmla="*/ 31 h 80"/>
              <a:gd name="T8" fmla="*/ 104 w 132"/>
              <a:gd name="T9" fmla="*/ 75 h 80"/>
              <a:gd name="T10" fmla="*/ 115 w 132"/>
              <a:gd name="T11" fmla="*/ 80 h 80"/>
              <a:gd name="T12" fmla="*/ 126 w 132"/>
              <a:gd name="T13" fmla="*/ 75 h 80"/>
              <a:gd name="T14" fmla="*/ 126 w 132"/>
              <a:gd name="T15" fmla="*/ 54 h 80"/>
              <a:gd name="T16" fmla="*/ 7 w 13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80">
                <a:moveTo>
                  <a:pt x="7" y="0"/>
                </a:moveTo>
                <a:cubicBezTo>
                  <a:pt x="5" y="0"/>
                  <a:pt x="2" y="0"/>
                  <a:pt x="0" y="0"/>
                </a:cubicBezTo>
                <a:cubicBezTo>
                  <a:pt x="0" y="31"/>
                  <a:pt x="0" y="31"/>
                  <a:pt x="0" y="31"/>
                </a:cubicBezTo>
                <a:cubicBezTo>
                  <a:pt x="2" y="31"/>
                  <a:pt x="4" y="31"/>
                  <a:pt x="6" y="31"/>
                </a:cubicBezTo>
                <a:cubicBezTo>
                  <a:pt x="37" y="31"/>
                  <a:pt x="71" y="42"/>
                  <a:pt x="104" y="75"/>
                </a:cubicBezTo>
                <a:cubicBezTo>
                  <a:pt x="107" y="78"/>
                  <a:pt x="111" y="80"/>
                  <a:pt x="115" y="80"/>
                </a:cubicBezTo>
                <a:cubicBezTo>
                  <a:pt x="119" y="80"/>
                  <a:pt x="123" y="78"/>
                  <a:pt x="126" y="75"/>
                </a:cubicBezTo>
                <a:cubicBezTo>
                  <a:pt x="132" y="69"/>
                  <a:pt x="132" y="60"/>
                  <a:pt x="126" y="54"/>
                </a:cubicBezTo>
                <a:cubicBezTo>
                  <a:pt x="86" y="13"/>
                  <a:pt x="43"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0"/>
          <p:cNvSpPr>
            <a:spLocks/>
          </p:cNvSpPr>
          <p:nvPr/>
        </p:nvSpPr>
        <p:spPr bwMode="auto">
          <a:xfrm>
            <a:off x="3755938" y="4084526"/>
            <a:ext cx="84099" cy="95607"/>
          </a:xfrm>
          <a:custGeom>
            <a:avLst/>
            <a:gdLst>
              <a:gd name="T0" fmla="*/ 17 w 51"/>
              <a:gd name="T1" fmla="*/ 0 h 58"/>
              <a:gd name="T2" fmla="*/ 7 w 51"/>
              <a:gd name="T3" fmla="*/ 4 h 58"/>
              <a:gd name="T4" fmla="*/ 6 w 51"/>
              <a:gd name="T5" fmla="*/ 26 h 58"/>
              <a:gd name="T6" fmla="*/ 20 w 51"/>
              <a:gd name="T7" fmla="*/ 58 h 58"/>
              <a:gd name="T8" fmla="*/ 20 w 51"/>
              <a:gd name="T9" fmla="*/ 58 h 58"/>
              <a:gd name="T10" fmla="*/ 20 w 51"/>
              <a:gd name="T11" fmla="*/ 58 h 58"/>
              <a:gd name="T12" fmla="*/ 51 w 51"/>
              <a:gd name="T13" fmla="*/ 58 h 58"/>
              <a:gd name="T14" fmla="*/ 47 w 51"/>
              <a:gd name="T15" fmla="*/ 38 h 58"/>
              <a:gd name="T16" fmla="*/ 29 w 51"/>
              <a:gd name="T17" fmla="*/ 5 h 58"/>
              <a:gd name="T18" fmla="*/ 17 w 5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17" y="0"/>
                </a:moveTo>
                <a:cubicBezTo>
                  <a:pt x="14" y="0"/>
                  <a:pt x="10" y="1"/>
                  <a:pt x="7" y="4"/>
                </a:cubicBezTo>
                <a:cubicBezTo>
                  <a:pt x="1" y="10"/>
                  <a:pt x="0" y="19"/>
                  <a:pt x="6" y="26"/>
                </a:cubicBezTo>
                <a:cubicBezTo>
                  <a:pt x="8" y="28"/>
                  <a:pt x="19" y="41"/>
                  <a:pt x="20" y="58"/>
                </a:cubicBezTo>
                <a:cubicBezTo>
                  <a:pt x="20" y="58"/>
                  <a:pt x="20" y="58"/>
                  <a:pt x="20" y="58"/>
                </a:cubicBezTo>
                <a:cubicBezTo>
                  <a:pt x="20" y="58"/>
                  <a:pt x="20" y="58"/>
                  <a:pt x="20" y="58"/>
                </a:cubicBezTo>
                <a:cubicBezTo>
                  <a:pt x="51" y="58"/>
                  <a:pt x="51" y="58"/>
                  <a:pt x="51" y="58"/>
                </a:cubicBezTo>
                <a:cubicBezTo>
                  <a:pt x="51" y="52"/>
                  <a:pt x="49" y="45"/>
                  <a:pt x="47" y="38"/>
                </a:cubicBezTo>
                <a:cubicBezTo>
                  <a:pt x="41" y="19"/>
                  <a:pt x="30" y="6"/>
                  <a:pt x="29" y="5"/>
                </a:cubicBezTo>
                <a:cubicBezTo>
                  <a:pt x="26" y="2"/>
                  <a:pt x="22"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1"/>
          <p:cNvSpPr>
            <a:spLocks/>
          </p:cNvSpPr>
          <p:nvPr/>
        </p:nvSpPr>
        <p:spPr bwMode="auto">
          <a:xfrm>
            <a:off x="3828529" y="4024329"/>
            <a:ext cx="106230" cy="155805"/>
          </a:xfrm>
          <a:custGeom>
            <a:avLst/>
            <a:gdLst>
              <a:gd name="T0" fmla="*/ 16 w 64"/>
              <a:gd name="T1" fmla="*/ 0 h 94"/>
              <a:gd name="T2" fmla="*/ 5 w 64"/>
              <a:gd name="T3" fmla="*/ 4 h 94"/>
              <a:gd name="T4" fmla="*/ 0 w 64"/>
              <a:gd name="T5" fmla="*/ 16 h 94"/>
              <a:gd name="T6" fmla="*/ 4 w 64"/>
              <a:gd name="T7" fmla="*/ 26 h 94"/>
              <a:gd name="T8" fmla="*/ 34 w 64"/>
              <a:gd name="T9" fmla="*/ 94 h 94"/>
              <a:gd name="T10" fmla="*/ 34 w 64"/>
              <a:gd name="T11" fmla="*/ 94 h 94"/>
              <a:gd name="T12" fmla="*/ 34 w 64"/>
              <a:gd name="T13" fmla="*/ 94 h 94"/>
              <a:gd name="T14" fmla="*/ 64 w 64"/>
              <a:gd name="T15" fmla="*/ 94 h 94"/>
              <a:gd name="T16" fmla="*/ 58 w 64"/>
              <a:gd name="T17" fmla="*/ 62 h 94"/>
              <a:gd name="T18" fmla="*/ 27 w 64"/>
              <a:gd name="T19" fmla="*/ 5 h 94"/>
              <a:gd name="T20" fmla="*/ 16 w 64"/>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94">
                <a:moveTo>
                  <a:pt x="16" y="0"/>
                </a:moveTo>
                <a:cubicBezTo>
                  <a:pt x="12" y="0"/>
                  <a:pt x="8" y="2"/>
                  <a:pt x="5" y="4"/>
                </a:cubicBezTo>
                <a:cubicBezTo>
                  <a:pt x="2" y="7"/>
                  <a:pt x="0" y="11"/>
                  <a:pt x="0" y="16"/>
                </a:cubicBezTo>
                <a:cubicBezTo>
                  <a:pt x="0" y="19"/>
                  <a:pt x="2" y="23"/>
                  <a:pt x="4" y="26"/>
                </a:cubicBezTo>
                <a:cubicBezTo>
                  <a:pt x="6" y="28"/>
                  <a:pt x="32" y="57"/>
                  <a:pt x="34" y="94"/>
                </a:cubicBezTo>
                <a:cubicBezTo>
                  <a:pt x="34" y="94"/>
                  <a:pt x="34" y="94"/>
                  <a:pt x="34" y="94"/>
                </a:cubicBezTo>
                <a:cubicBezTo>
                  <a:pt x="34" y="94"/>
                  <a:pt x="34" y="94"/>
                  <a:pt x="34" y="94"/>
                </a:cubicBezTo>
                <a:cubicBezTo>
                  <a:pt x="64" y="94"/>
                  <a:pt x="64" y="94"/>
                  <a:pt x="64" y="94"/>
                </a:cubicBezTo>
                <a:cubicBezTo>
                  <a:pt x="64" y="82"/>
                  <a:pt x="61" y="71"/>
                  <a:pt x="58" y="62"/>
                </a:cubicBezTo>
                <a:cubicBezTo>
                  <a:pt x="48" y="29"/>
                  <a:pt x="28" y="6"/>
                  <a:pt x="27" y="5"/>
                </a:cubicBezTo>
                <a:cubicBezTo>
                  <a:pt x="24" y="2"/>
                  <a:pt x="20" y="0"/>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2"/>
          <p:cNvSpPr>
            <a:spLocks/>
          </p:cNvSpPr>
          <p:nvPr/>
        </p:nvSpPr>
        <p:spPr bwMode="auto">
          <a:xfrm>
            <a:off x="3888726" y="3965017"/>
            <a:ext cx="133674" cy="215117"/>
          </a:xfrm>
          <a:custGeom>
            <a:avLst/>
            <a:gdLst>
              <a:gd name="T0" fmla="*/ 17 w 81"/>
              <a:gd name="T1" fmla="*/ 0 h 130"/>
              <a:gd name="T2" fmla="*/ 7 w 81"/>
              <a:gd name="T3" fmla="*/ 4 h 130"/>
              <a:gd name="T4" fmla="*/ 5 w 81"/>
              <a:gd name="T5" fmla="*/ 25 h 130"/>
              <a:gd name="T6" fmla="*/ 50 w 81"/>
              <a:gd name="T7" fmla="*/ 130 h 130"/>
              <a:gd name="T8" fmla="*/ 50 w 81"/>
              <a:gd name="T9" fmla="*/ 130 h 130"/>
              <a:gd name="T10" fmla="*/ 50 w 81"/>
              <a:gd name="T11" fmla="*/ 130 h 130"/>
              <a:gd name="T12" fmla="*/ 81 w 81"/>
              <a:gd name="T13" fmla="*/ 130 h 130"/>
              <a:gd name="T14" fmla="*/ 73 w 81"/>
              <a:gd name="T15" fmla="*/ 84 h 130"/>
              <a:gd name="T16" fmla="*/ 28 w 81"/>
              <a:gd name="T17" fmla="*/ 5 h 130"/>
              <a:gd name="T18" fmla="*/ 17 w 81"/>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0">
                <a:moveTo>
                  <a:pt x="17" y="0"/>
                </a:moveTo>
                <a:cubicBezTo>
                  <a:pt x="13" y="0"/>
                  <a:pt x="9" y="1"/>
                  <a:pt x="7" y="4"/>
                </a:cubicBezTo>
                <a:cubicBezTo>
                  <a:pt x="0" y="9"/>
                  <a:pt x="0" y="19"/>
                  <a:pt x="5" y="25"/>
                </a:cubicBezTo>
                <a:cubicBezTo>
                  <a:pt x="8" y="28"/>
                  <a:pt x="47" y="73"/>
                  <a:pt x="50" y="130"/>
                </a:cubicBezTo>
                <a:cubicBezTo>
                  <a:pt x="50" y="130"/>
                  <a:pt x="50" y="130"/>
                  <a:pt x="50" y="130"/>
                </a:cubicBezTo>
                <a:cubicBezTo>
                  <a:pt x="50" y="130"/>
                  <a:pt x="50" y="130"/>
                  <a:pt x="50" y="130"/>
                </a:cubicBezTo>
                <a:cubicBezTo>
                  <a:pt x="81" y="130"/>
                  <a:pt x="81" y="130"/>
                  <a:pt x="81" y="130"/>
                </a:cubicBezTo>
                <a:cubicBezTo>
                  <a:pt x="80" y="113"/>
                  <a:pt x="77" y="98"/>
                  <a:pt x="73" y="84"/>
                </a:cubicBezTo>
                <a:cubicBezTo>
                  <a:pt x="58" y="38"/>
                  <a:pt x="29" y="6"/>
                  <a:pt x="28" y="5"/>
                </a:cubicBezTo>
                <a:cubicBezTo>
                  <a:pt x="25" y="1"/>
                  <a:pt x="21"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43"/>
          <p:cNvSpPr>
            <a:spLocks/>
          </p:cNvSpPr>
          <p:nvPr/>
        </p:nvSpPr>
        <p:spPr bwMode="auto">
          <a:xfrm>
            <a:off x="3759479" y="4180134"/>
            <a:ext cx="80558" cy="96493"/>
          </a:xfrm>
          <a:custGeom>
            <a:avLst/>
            <a:gdLst>
              <a:gd name="T0" fmla="*/ 49 w 49"/>
              <a:gd name="T1" fmla="*/ 0 h 58"/>
              <a:gd name="T2" fmla="*/ 49 w 49"/>
              <a:gd name="T3" fmla="*/ 0 h 58"/>
              <a:gd name="T4" fmla="*/ 18 w 49"/>
              <a:gd name="T5" fmla="*/ 0 h 58"/>
              <a:gd name="T6" fmla="*/ 18 w 49"/>
              <a:gd name="T7" fmla="*/ 0 h 58"/>
              <a:gd name="T8" fmla="*/ 4 w 49"/>
              <a:gd name="T9" fmla="*/ 32 h 58"/>
              <a:gd name="T10" fmla="*/ 0 w 49"/>
              <a:gd name="T11" fmla="*/ 43 h 58"/>
              <a:gd name="T12" fmla="*/ 4 w 49"/>
              <a:gd name="T13" fmla="*/ 54 h 58"/>
              <a:gd name="T14" fmla="*/ 15 w 49"/>
              <a:gd name="T15" fmla="*/ 58 h 58"/>
              <a:gd name="T16" fmla="*/ 26 w 49"/>
              <a:gd name="T17" fmla="*/ 54 h 58"/>
              <a:gd name="T18" fmla="*/ 49 w 49"/>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8">
                <a:moveTo>
                  <a:pt x="49" y="0"/>
                </a:moveTo>
                <a:cubicBezTo>
                  <a:pt x="49" y="0"/>
                  <a:pt x="49" y="0"/>
                  <a:pt x="49" y="0"/>
                </a:cubicBezTo>
                <a:cubicBezTo>
                  <a:pt x="18" y="0"/>
                  <a:pt x="18" y="0"/>
                  <a:pt x="18" y="0"/>
                </a:cubicBezTo>
                <a:cubicBezTo>
                  <a:pt x="18" y="0"/>
                  <a:pt x="18" y="0"/>
                  <a:pt x="18" y="0"/>
                </a:cubicBezTo>
                <a:cubicBezTo>
                  <a:pt x="18" y="10"/>
                  <a:pt x="15" y="21"/>
                  <a:pt x="4" y="32"/>
                </a:cubicBezTo>
                <a:cubicBezTo>
                  <a:pt x="1" y="35"/>
                  <a:pt x="0" y="39"/>
                  <a:pt x="0" y="43"/>
                </a:cubicBezTo>
                <a:cubicBezTo>
                  <a:pt x="0" y="47"/>
                  <a:pt x="1" y="51"/>
                  <a:pt x="4" y="54"/>
                </a:cubicBezTo>
                <a:cubicBezTo>
                  <a:pt x="7" y="57"/>
                  <a:pt x="11" y="58"/>
                  <a:pt x="15" y="58"/>
                </a:cubicBezTo>
                <a:cubicBezTo>
                  <a:pt x="19" y="58"/>
                  <a:pt x="23" y="57"/>
                  <a:pt x="26" y="54"/>
                </a:cubicBezTo>
                <a:cubicBezTo>
                  <a:pt x="42" y="38"/>
                  <a:pt x="49" y="20"/>
                  <a:pt x="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4"/>
          <p:cNvSpPr>
            <a:spLocks/>
          </p:cNvSpPr>
          <p:nvPr/>
        </p:nvSpPr>
        <p:spPr bwMode="auto">
          <a:xfrm>
            <a:off x="3827644" y="4180134"/>
            <a:ext cx="108887" cy="155805"/>
          </a:xfrm>
          <a:custGeom>
            <a:avLst/>
            <a:gdLst>
              <a:gd name="T0" fmla="*/ 65 w 66"/>
              <a:gd name="T1" fmla="*/ 0 h 94"/>
              <a:gd name="T2" fmla="*/ 65 w 66"/>
              <a:gd name="T3" fmla="*/ 0 h 94"/>
              <a:gd name="T4" fmla="*/ 35 w 66"/>
              <a:gd name="T5" fmla="*/ 0 h 94"/>
              <a:gd name="T6" fmla="*/ 35 w 66"/>
              <a:gd name="T7" fmla="*/ 0 h 94"/>
              <a:gd name="T8" fmla="*/ 6 w 66"/>
              <a:gd name="T9" fmla="*/ 68 h 94"/>
              <a:gd name="T10" fmla="*/ 6 w 66"/>
              <a:gd name="T11" fmla="*/ 89 h 94"/>
              <a:gd name="T12" fmla="*/ 17 w 66"/>
              <a:gd name="T13" fmla="*/ 94 h 94"/>
              <a:gd name="T14" fmla="*/ 28 w 66"/>
              <a:gd name="T15" fmla="*/ 89 h 94"/>
              <a:gd name="T16" fmla="*/ 65 w 6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4">
                <a:moveTo>
                  <a:pt x="65" y="0"/>
                </a:moveTo>
                <a:cubicBezTo>
                  <a:pt x="65" y="0"/>
                  <a:pt x="65" y="0"/>
                  <a:pt x="65" y="0"/>
                </a:cubicBezTo>
                <a:cubicBezTo>
                  <a:pt x="35" y="0"/>
                  <a:pt x="35" y="0"/>
                  <a:pt x="35" y="0"/>
                </a:cubicBezTo>
                <a:cubicBezTo>
                  <a:pt x="35" y="0"/>
                  <a:pt x="35" y="0"/>
                  <a:pt x="35" y="0"/>
                </a:cubicBezTo>
                <a:cubicBezTo>
                  <a:pt x="35" y="21"/>
                  <a:pt x="29" y="45"/>
                  <a:pt x="6" y="68"/>
                </a:cubicBezTo>
                <a:cubicBezTo>
                  <a:pt x="0" y="74"/>
                  <a:pt x="0" y="83"/>
                  <a:pt x="6" y="89"/>
                </a:cubicBezTo>
                <a:cubicBezTo>
                  <a:pt x="9" y="92"/>
                  <a:pt x="13" y="94"/>
                  <a:pt x="17" y="94"/>
                </a:cubicBezTo>
                <a:cubicBezTo>
                  <a:pt x="21" y="94"/>
                  <a:pt x="25" y="92"/>
                  <a:pt x="28" y="89"/>
                </a:cubicBezTo>
                <a:cubicBezTo>
                  <a:pt x="58" y="59"/>
                  <a:pt x="66" y="27"/>
                  <a:pt x="6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5"/>
          <p:cNvSpPr>
            <a:spLocks/>
          </p:cNvSpPr>
          <p:nvPr/>
        </p:nvSpPr>
        <p:spPr bwMode="auto">
          <a:xfrm>
            <a:off x="3890497" y="4180134"/>
            <a:ext cx="133674" cy="217772"/>
          </a:xfrm>
          <a:custGeom>
            <a:avLst/>
            <a:gdLst>
              <a:gd name="T0" fmla="*/ 80 w 81"/>
              <a:gd name="T1" fmla="*/ 0 h 131"/>
              <a:gd name="T2" fmla="*/ 80 w 81"/>
              <a:gd name="T3" fmla="*/ 0 h 131"/>
              <a:gd name="T4" fmla="*/ 49 w 81"/>
              <a:gd name="T5" fmla="*/ 0 h 131"/>
              <a:gd name="T6" fmla="*/ 49 w 81"/>
              <a:gd name="T7" fmla="*/ 0 h 131"/>
              <a:gd name="T8" fmla="*/ 5 w 81"/>
              <a:gd name="T9" fmla="*/ 104 h 131"/>
              <a:gd name="T10" fmla="*/ 0 w 81"/>
              <a:gd name="T11" fmla="*/ 115 h 131"/>
              <a:gd name="T12" fmla="*/ 5 w 81"/>
              <a:gd name="T13" fmla="*/ 126 h 131"/>
              <a:gd name="T14" fmla="*/ 16 w 81"/>
              <a:gd name="T15" fmla="*/ 131 h 131"/>
              <a:gd name="T16" fmla="*/ 27 w 81"/>
              <a:gd name="T17" fmla="*/ 126 h 131"/>
              <a:gd name="T18" fmla="*/ 80 w 81"/>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1">
                <a:moveTo>
                  <a:pt x="80" y="0"/>
                </a:moveTo>
                <a:cubicBezTo>
                  <a:pt x="80" y="0"/>
                  <a:pt x="80" y="0"/>
                  <a:pt x="80" y="0"/>
                </a:cubicBezTo>
                <a:cubicBezTo>
                  <a:pt x="49" y="0"/>
                  <a:pt x="49" y="0"/>
                  <a:pt x="49" y="0"/>
                </a:cubicBezTo>
                <a:cubicBezTo>
                  <a:pt x="49" y="0"/>
                  <a:pt x="49" y="0"/>
                  <a:pt x="49" y="0"/>
                </a:cubicBezTo>
                <a:cubicBezTo>
                  <a:pt x="51" y="33"/>
                  <a:pt x="40" y="69"/>
                  <a:pt x="5" y="104"/>
                </a:cubicBezTo>
                <a:cubicBezTo>
                  <a:pt x="2" y="107"/>
                  <a:pt x="0" y="111"/>
                  <a:pt x="0" y="115"/>
                </a:cubicBezTo>
                <a:cubicBezTo>
                  <a:pt x="0" y="119"/>
                  <a:pt x="2" y="123"/>
                  <a:pt x="5" y="126"/>
                </a:cubicBezTo>
                <a:cubicBezTo>
                  <a:pt x="8" y="129"/>
                  <a:pt x="12" y="131"/>
                  <a:pt x="16" y="131"/>
                </a:cubicBezTo>
                <a:cubicBezTo>
                  <a:pt x="20" y="131"/>
                  <a:pt x="24" y="129"/>
                  <a:pt x="27" y="126"/>
                </a:cubicBezTo>
                <a:cubicBezTo>
                  <a:pt x="70" y="83"/>
                  <a:pt x="81" y="38"/>
                  <a:pt x="8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6"/>
          <p:cNvSpPr>
            <a:spLocks/>
          </p:cNvSpPr>
          <p:nvPr/>
        </p:nvSpPr>
        <p:spPr bwMode="auto">
          <a:xfrm>
            <a:off x="4039220" y="1928047"/>
            <a:ext cx="117739" cy="55771"/>
          </a:xfrm>
          <a:custGeom>
            <a:avLst/>
            <a:gdLst>
              <a:gd name="T0" fmla="*/ 36 w 71"/>
              <a:gd name="T1" fmla="*/ 0 h 34"/>
              <a:gd name="T2" fmla="*/ 13 w 71"/>
              <a:gd name="T3" fmla="*/ 2 h 34"/>
              <a:gd name="T4" fmla="*/ 2 w 71"/>
              <a:gd name="T5" fmla="*/ 21 h 34"/>
              <a:gd name="T6" fmla="*/ 17 w 71"/>
              <a:gd name="T7" fmla="*/ 33 h 34"/>
              <a:gd name="T8" fmla="*/ 21 w 71"/>
              <a:gd name="T9" fmla="*/ 32 h 34"/>
              <a:gd name="T10" fmla="*/ 36 w 71"/>
              <a:gd name="T11" fmla="*/ 30 h 34"/>
              <a:gd name="T12" fmla="*/ 57 w 71"/>
              <a:gd name="T13" fmla="*/ 34 h 34"/>
              <a:gd name="T14" fmla="*/ 57 w 71"/>
              <a:gd name="T15" fmla="*/ 34 h 34"/>
              <a:gd name="T16" fmla="*/ 57 w 71"/>
              <a:gd name="T17" fmla="*/ 34 h 34"/>
              <a:gd name="T18" fmla="*/ 71 w 71"/>
              <a:gd name="T19" fmla="*/ 7 h 34"/>
              <a:gd name="T20" fmla="*/ 51 w 71"/>
              <a:gd name="T21" fmla="*/ 1 h 34"/>
              <a:gd name="T22" fmla="*/ 36 w 71"/>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34">
                <a:moveTo>
                  <a:pt x="36" y="0"/>
                </a:moveTo>
                <a:cubicBezTo>
                  <a:pt x="24" y="0"/>
                  <a:pt x="14" y="2"/>
                  <a:pt x="13" y="2"/>
                </a:cubicBezTo>
                <a:cubicBezTo>
                  <a:pt x="5" y="5"/>
                  <a:pt x="0" y="13"/>
                  <a:pt x="2" y="21"/>
                </a:cubicBezTo>
                <a:cubicBezTo>
                  <a:pt x="4" y="28"/>
                  <a:pt x="10" y="33"/>
                  <a:pt x="17" y="33"/>
                </a:cubicBezTo>
                <a:cubicBezTo>
                  <a:pt x="19" y="33"/>
                  <a:pt x="20" y="32"/>
                  <a:pt x="21" y="32"/>
                </a:cubicBezTo>
                <a:cubicBezTo>
                  <a:pt x="23" y="32"/>
                  <a:pt x="29" y="30"/>
                  <a:pt x="36" y="30"/>
                </a:cubicBezTo>
                <a:cubicBezTo>
                  <a:pt x="42" y="30"/>
                  <a:pt x="50" y="31"/>
                  <a:pt x="57" y="34"/>
                </a:cubicBezTo>
                <a:cubicBezTo>
                  <a:pt x="57" y="34"/>
                  <a:pt x="57" y="34"/>
                  <a:pt x="57" y="34"/>
                </a:cubicBezTo>
                <a:cubicBezTo>
                  <a:pt x="57" y="34"/>
                  <a:pt x="57" y="34"/>
                  <a:pt x="57" y="34"/>
                </a:cubicBezTo>
                <a:cubicBezTo>
                  <a:pt x="71" y="7"/>
                  <a:pt x="71" y="7"/>
                  <a:pt x="71" y="7"/>
                </a:cubicBezTo>
                <a:cubicBezTo>
                  <a:pt x="65" y="4"/>
                  <a:pt x="58" y="2"/>
                  <a:pt x="51" y="1"/>
                </a:cubicBezTo>
                <a:cubicBezTo>
                  <a:pt x="46" y="0"/>
                  <a:pt x="41" y="0"/>
                  <a:pt x="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7"/>
          <p:cNvSpPr>
            <a:spLocks/>
          </p:cNvSpPr>
          <p:nvPr/>
        </p:nvSpPr>
        <p:spPr bwMode="auto">
          <a:xfrm>
            <a:off x="4019744" y="1835096"/>
            <a:ext cx="180592" cy="64624"/>
          </a:xfrm>
          <a:custGeom>
            <a:avLst/>
            <a:gdLst>
              <a:gd name="T0" fmla="*/ 51 w 109"/>
              <a:gd name="T1" fmla="*/ 0 h 39"/>
              <a:gd name="T2" fmla="*/ 13 w 109"/>
              <a:gd name="T3" fmla="*/ 4 h 39"/>
              <a:gd name="T4" fmla="*/ 2 w 109"/>
              <a:gd name="T5" fmla="*/ 23 h 39"/>
              <a:gd name="T6" fmla="*/ 10 w 109"/>
              <a:gd name="T7" fmla="*/ 33 h 39"/>
              <a:gd name="T8" fmla="*/ 17 w 109"/>
              <a:gd name="T9" fmla="*/ 35 h 39"/>
              <a:gd name="T10" fmla="*/ 21 w 109"/>
              <a:gd name="T11" fmla="*/ 34 h 39"/>
              <a:gd name="T12" fmla="*/ 52 w 109"/>
              <a:gd name="T13" fmla="*/ 30 h 39"/>
              <a:gd name="T14" fmla="*/ 95 w 109"/>
              <a:gd name="T15" fmla="*/ 39 h 39"/>
              <a:gd name="T16" fmla="*/ 95 w 109"/>
              <a:gd name="T17" fmla="*/ 39 h 39"/>
              <a:gd name="T18" fmla="*/ 95 w 109"/>
              <a:gd name="T19" fmla="*/ 39 h 39"/>
              <a:gd name="T20" fmla="*/ 109 w 109"/>
              <a:gd name="T21" fmla="*/ 12 h 39"/>
              <a:gd name="T22" fmla="*/ 77 w 109"/>
              <a:gd name="T23" fmla="*/ 2 h 39"/>
              <a:gd name="T24" fmla="*/ 51 w 109"/>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39">
                <a:moveTo>
                  <a:pt x="51" y="0"/>
                </a:moveTo>
                <a:cubicBezTo>
                  <a:pt x="30" y="0"/>
                  <a:pt x="14" y="4"/>
                  <a:pt x="13" y="4"/>
                </a:cubicBezTo>
                <a:cubicBezTo>
                  <a:pt x="4" y="7"/>
                  <a:pt x="0" y="15"/>
                  <a:pt x="2" y="23"/>
                </a:cubicBezTo>
                <a:cubicBezTo>
                  <a:pt x="3" y="28"/>
                  <a:pt x="6" y="31"/>
                  <a:pt x="10" y="33"/>
                </a:cubicBezTo>
                <a:cubicBezTo>
                  <a:pt x="12" y="34"/>
                  <a:pt x="14" y="35"/>
                  <a:pt x="17" y="35"/>
                </a:cubicBezTo>
                <a:cubicBezTo>
                  <a:pt x="18" y="35"/>
                  <a:pt x="19" y="35"/>
                  <a:pt x="21" y="34"/>
                </a:cubicBezTo>
                <a:cubicBezTo>
                  <a:pt x="22" y="34"/>
                  <a:pt x="35" y="30"/>
                  <a:pt x="52" y="30"/>
                </a:cubicBezTo>
                <a:cubicBezTo>
                  <a:pt x="65" y="30"/>
                  <a:pt x="80" y="32"/>
                  <a:pt x="95" y="39"/>
                </a:cubicBezTo>
                <a:cubicBezTo>
                  <a:pt x="95" y="39"/>
                  <a:pt x="95" y="39"/>
                  <a:pt x="95" y="39"/>
                </a:cubicBezTo>
                <a:cubicBezTo>
                  <a:pt x="95" y="39"/>
                  <a:pt x="95" y="39"/>
                  <a:pt x="95" y="39"/>
                </a:cubicBezTo>
                <a:cubicBezTo>
                  <a:pt x="109" y="12"/>
                  <a:pt x="109" y="12"/>
                  <a:pt x="109" y="12"/>
                </a:cubicBezTo>
                <a:cubicBezTo>
                  <a:pt x="98" y="7"/>
                  <a:pt x="87" y="4"/>
                  <a:pt x="77" y="2"/>
                </a:cubicBezTo>
                <a:cubicBezTo>
                  <a:pt x="68" y="0"/>
                  <a:pt x="59"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48"/>
          <p:cNvSpPr>
            <a:spLocks/>
          </p:cNvSpPr>
          <p:nvPr/>
        </p:nvSpPr>
        <p:spPr bwMode="auto">
          <a:xfrm>
            <a:off x="3993186" y="1748341"/>
            <a:ext cx="238134" cy="73476"/>
          </a:xfrm>
          <a:custGeom>
            <a:avLst/>
            <a:gdLst>
              <a:gd name="T0" fmla="*/ 68 w 144"/>
              <a:gd name="T1" fmla="*/ 0 h 44"/>
              <a:gd name="T2" fmla="*/ 13 w 144"/>
              <a:gd name="T3" fmla="*/ 7 h 44"/>
              <a:gd name="T4" fmla="*/ 2 w 144"/>
              <a:gd name="T5" fmla="*/ 26 h 44"/>
              <a:gd name="T6" fmla="*/ 17 w 144"/>
              <a:gd name="T7" fmla="*/ 37 h 44"/>
              <a:gd name="T8" fmla="*/ 21 w 144"/>
              <a:gd name="T9" fmla="*/ 36 h 44"/>
              <a:gd name="T10" fmla="*/ 68 w 144"/>
              <a:gd name="T11" fmla="*/ 31 h 44"/>
              <a:gd name="T12" fmla="*/ 134 w 144"/>
              <a:gd name="T13" fmla="*/ 44 h 44"/>
              <a:gd name="T14" fmla="*/ 134 w 144"/>
              <a:gd name="T15" fmla="*/ 44 h 44"/>
              <a:gd name="T16" fmla="*/ 134 w 144"/>
              <a:gd name="T17" fmla="*/ 44 h 44"/>
              <a:gd name="T18" fmla="*/ 144 w 144"/>
              <a:gd name="T19" fmla="*/ 26 h 44"/>
              <a:gd name="T20" fmla="*/ 101 w 144"/>
              <a:gd name="T21" fmla="*/ 3 h 44"/>
              <a:gd name="T22" fmla="*/ 68 w 144"/>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44">
                <a:moveTo>
                  <a:pt x="68" y="0"/>
                </a:moveTo>
                <a:cubicBezTo>
                  <a:pt x="37" y="0"/>
                  <a:pt x="14" y="6"/>
                  <a:pt x="13" y="7"/>
                </a:cubicBezTo>
                <a:cubicBezTo>
                  <a:pt x="4" y="9"/>
                  <a:pt x="0" y="17"/>
                  <a:pt x="2" y="26"/>
                </a:cubicBezTo>
                <a:cubicBezTo>
                  <a:pt x="4" y="33"/>
                  <a:pt x="10" y="37"/>
                  <a:pt x="17" y="37"/>
                </a:cubicBezTo>
                <a:cubicBezTo>
                  <a:pt x="18" y="37"/>
                  <a:pt x="19" y="37"/>
                  <a:pt x="21" y="36"/>
                </a:cubicBezTo>
                <a:cubicBezTo>
                  <a:pt x="23" y="36"/>
                  <a:pt x="42" y="31"/>
                  <a:pt x="68" y="31"/>
                </a:cubicBezTo>
                <a:cubicBezTo>
                  <a:pt x="88" y="31"/>
                  <a:pt x="112" y="34"/>
                  <a:pt x="134" y="44"/>
                </a:cubicBezTo>
                <a:cubicBezTo>
                  <a:pt x="134" y="44"/>
                  <a:pt x="134" y="44"/>
                  <a:pt x="134" y="44"/>
                </a:cubicBezTo>
                <a:cubicBezTo>
                  <a:pt x="134" y="44"/>
                  <a:pt x="134" y="44"/>
                  <a:pt x="134" y="44"/>
                </a:cubicBezTo>
                <a:cubicBezTo>
                  <a:pt x="144" y="26"/>
                  <a:pt x="144" y="26"/>
                  <a:pt x="144" y="26"/>
                </a:cubicBezTo>
                <a:cubicBezTo>
                  <a:pt x="130" y="18"/>
                  <a:pt x="115" y="10"/>
                  <a:pt x="101" y="3"/>
                </a:cubicBezTo>
                <a:cubicBezTo>
                  <a:pt x="89" y="1"/>
                  <a:pt x="78" y="0"/>
                  <a:pt x="6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49"/>
          <p:cNvSpPr>
            <a:spLocks/>
          </p:cNvSpPr>
          <p:nvPr/>
        </p:nvSpPr>
        <p:spPr bwMode="auto">
          <a:xfrm>
            <a:off x="4133941" y="1939555"/>
            <a:ext cx="89411" cy="107116"/>
          </a:xfrm>
          <a:custGeom>
            <a:avLst/>
            <a:gdLst>
              <a:gd name="T0" fmla="*/ 14 w 54"/>
              <a:gd name="T1" fmla="*/ 0 h 65"/>
              <a:gd name="T2" fmla="*/ 14 w 54"/>
              <a:gd name="T3" fmla="*/ 0 h 65"/>
              <a:gd name="T4" fmla="*/ 0 w 54"/>
              <a:gd name="T5" fmla="*/ 27 h 65"/>
              <a:gd name="T6" fmla="*/ 0 w 54"/>
              <a:gd name="T7" fmla="*/ 27 h 65"/>
              <a:gd name="T8" fmla="*/ 22 w 54"/>
              <a:gd name="T9" fmla="*/ 54 h 65"/>
              <a:gd name="T10" fmla="*/ 30 w 54"/>
              <a:gd name="T11" fmla="*/ 63 h 65"/>
              <a:gd name="T12" fmla="*/ 37 w 54"/>
              <a:gd name="T13" fmla="*/ 65 h 65"/>
              <a:gd name="T14" fmla="*/ 41 w 54"/>
              <a:gd name="T15" fmla="*/ 64 h 65"/>
              <a:gd name="T16" fmla="*/ 51 w 54"/>
              <a:gd name="T17" fmla="*/ 44 h 65"/>
              <a:gd name="T18" fmla="*/ 14 w 54"/>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65">
                <a:moveTo>
                  <a:pt x="14" y="0"/>
                </a:moveTo>
                <a:cubicBezTo>
                  <a:pt x="14" y="0"/>
                  <a:pt x="14" y="0"/>
                  <a:pt x="14" y="0"/>
                </a:cubicBezTo>
                <a:cubicBezTo>
                  <a:pt x="0" y="27"/>
                  <a:pt x="0" y="27"/>
                  <a:pt x="0" y="27"/>
                </a:cubicBezTo>
                <a:cubicBezTo>
                  <a:pt x="0" y="27"/>
                  <a:pt x="0" y="27"/>
                  <a:pt x="0" y="27"/>
                </a:cubicBezTo>
                <a:cubicBezTo>
                  <a:pt x="9" y="31"/>
                  <a:pt x="17" y="39"/>
                  <a:pt x="22" y="54"/>
                </a:cubicBezTo>
                <a:cubicBezTo>
                  <a:pt x="23" y="58"/>
                  <a:pt x="26" y="61"/>
                  <a:pt x="30" y="63"/>
                </a:cubicBezTo>
                <a:cubicBezTo>
                  <a:pt x="32" y="64"/>
                  <a:pt x="34" y="65"/>
                  <a:pt x="37" y="65"/>
                </a:cubicBezTo>
                <a:cubicBezTo>
                  <a:pt x="38" y="65"/>
                  <a:pt x="40" y="64"/>
                  <a:pt x="41" y="64"/>
                </a:cubicBezTo>
                <a:cubicBezTo>
                  <a:pt x="49" y="61"/>
                  <a:pt x="54" y="52"/>
                  <a:pt x="51" y="44"/>
                </a:cubicBezTo>
                <a:cubicBezTo>
                  <a:pt x="44" y="23"/>
                  <a:pt x="31" y="8"/>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0"/>
          <p:cNvSpPr>
            <a:spLocks/>
          </p:cNvSpPr>
          <p:nvPr/>
        </p:nvSpPr>
        <p:spPr bwMode="auto">
          <a:xfrm>
            <a:off x="4176434" y="1854571"/>
            <a:ext cx="131018" cy="155805"/>
          </a:xfrm>
          <a:custGeom>
            <a:avLst/>
            <a:gdLst>
              <a:gd name="T0" fmla="*/ 14 w 79"/>
              <a:gd name="T1" fmla="*/ 0 h 94"/>
              <a:gd name="T2" fmla="*/ 14 w 79"/>
              <a:gd name="T3" fmla="*/ 0 h 94"/>
              <a:gd name="T4" fmla="*/ 0 w 79"/>
              <a:gd name="T5" fmla="*/ 27 h 94"/>
              <a:gd name="T6" fmla="*/ 0 w 79"/>
              <a:gd name="T7" fmla="*/ 27 h 94"/>
              <a:gd name="T8" fmla="*/ 47 w 79"/>
              <a:gd name="T9" fmla="*/ 83 h 94"/>
              <a:gd name="T10" fmla="*/ 62 w 79"/>
              <a:gd name="T11" fmla="*/ 94 h 94"/>
              <a:gd name="T12" fmla="*/ 66 w 79"/>
              <a:gd name="T13" fmla="*/ 93 h 94"/>
              <a:gd name="T14" fmla="*/ 76 w 79"/>
              <a:gd name="T15" fmla="*/ 74 h 94"/>
              <a:gd name="T16" fmla="*/ 14 w 79"/>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94">
                <a:moveTo>
                  <a:pt x="14" y="0"/>
                </a:moveTo>
                <a:cubicBezTo>
                  <a:pt x="14" y="0"/>
                  <a:pt x="14" y="0"/>
                  <a:pt x="14" y="0"/>
                </a:cubicBezTo>
                <a:cubicBezTo>
                  <a:pt x="0" y="27"/>
                  <a:pt x="0" y="27"/>
                  <a:pt x="0" y="27"/>
                </a:cubicBezTo>
                <a:cubicBezTo>
                  <a:pt x="0" y="27"/>
                  <a:pt x="0" y="27"/>
                  <a:pt x="0" y="27"/>
                </a:cubicBezTo>
                <a:cubicBezTo>
                  <a:pt x="19" y="36"/>
                  <a:pt x="37" y="52"/>
                  <a:pt x="47" y="83"/>
                </a:cubicBezTo>
                <a:cubicBezTo>
                  <a:pt x="49" y="90"/>
                  <a:pt x="55" y="94"/>
                  <a:pt x="62" y="94"/>
                </a:cubicBezTo>
                <a:cubicBezTo>
                  <a:pt x="63" y="94"/>
                  <a:pt x="65" y="94"/>
                  <a:pt x="66" y="93"/>
                </a:cubicBezTo>
                <a:cubicBezTo>
                  <a:pt x="74" y="90"/>
                  <a:pt x="79" y="82"/>
                  <a:pt x="76" y="74"/>
                </a:cubicBezTo>
                <a:cubicBezTo>
                  <a:pt x="63" y="33"/>
                  <a:pt x="38" y="11"/>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1"/>
          <p:cNvSpPr>
            <a:spLocks/>
          </p:cNvSpPr>
          <p:nvPr/>
        </p:nvSpPr>
        <p:spPr bwMode="auto">
          <a:xfrm>
            <a:off x="4214500" y="1791718"/>
            <a:ext cx="174395" cy="190330"/>
          </a:xfrm>
          <a:custGeom>
            <a:avLst/>
            <a:gdLst>
              <a:gd name="T0" fmla="*/ 10 w 105"/>
              <a:gd name="T1" fmla="*/ 0 h 115"/>
              <a:gd name="T2" fmla="*/ 0 w 105"/>
              <a:gd name="T3" fmla="*/ 18 h 115"/>
              <a:gd name="T4" fmla="*/ 0 w 105"/>
              <a:gd name="T5" fmla="*/ 18 h 115"/>
              <a:gd name="T6" fmla="*/ 73 w 105"/>
              <a:gd name="T7" fmla="*/ 105 h 115"/>
              <a:gd name="T8" fmla="*/ 81 w 105"/>
              <a:gd name="T9" fmla="*/ 114 h 115"/>
              <a:gd name="T10" fmla="*/ 88 w 105"/>
              <a:gd name="T11" fmla="*/ 115 h 115"/>
              <a:gd name="T12" fmla="*/ 93 w 105"/>
              <a:gd name="T13" fmla="*/ 115 h 115"/>
              <a:gd name="T14" fmla="*/ 103 w 105"/>
              <a:gd name="T15" fmla="*/ 95 h 115"/>
              <a:gd name="T16" fmla="*/ 81 w 105"/>
              <a:gd name="T17" fmla="*/ 49 h 115"/>
              <a:gd name="T18" fmla="*/ 10 w 105"/>
              <a:gd name="T1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15">
                <a:moveTo>
                  <a:pt x="10" y="0"/>
                </a:moveTo>
                <a:cubicBezTo>
                  <a:pt x="0" y="18"/>
                  <a:pt x="0" y="18"/>
                  <a:pt x="0" y="18"/>
                </a:cubicBezTo>
                <a:cubicBezTo>
                  <a:pt x="0" y="18"/>
                  <a:pt x="0" y="18"/>
                  <a:pt x="0" y="18"/>
                </a:cubicBezTo>
                <a:cubicBezTo>
                  <a:pt x="30" y="32"/>
                  <a:pt x="58" y="57"/>
                  <a:pt x="73" y="105"/>
                </a:cubicBezTo>
                <a:cubicBezTo>
                  <a:pt x="75" y="109"/>
                  <a:pt x="78" y="112"/>
                  <a:pt x="81" y="114"/>
                </a:cubicBezTo>
                <a:cubicBezTo>
                  <a:pt x="83" y="115"/>
                  <a:pt x="86" y="115"/>
                  <a:pt x="88" y="115"/>
                </a:cubicBezTo>
                <a:cubicBezTo>
                  <a:pt x="90" y="115"/>
                  <a:pt x="91" y="115"/>
                  <a:pt x="93" y="115"/>
                </a:cubicBezTo>
                <a:cubicBezTo>
                  <a:pt x="101" y="112"/>
                  <a:pt x="105" y="103"/>
                  <a:pt x="103" y="95"/>
                </a:cubicBezTo>
                <a:cubicBezTo>
                  <a:pt x="97" y="77"/>
                  <a:pt x="89" y="62"/>
                  <a:pt x="81" y="49"/>
                </a:cubicBezTo>
                <a:cubicBezTo>
                  <a:pt x="58" y="31"/>
                  <a:pt x="34" y="15"/>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52"/>
          <p:cNvSpPr>
            <a:spLocks noEditPoints="1"/>
          </p:cNvSpPr>
          <p:nvPr/>
        </p:nvSpPr>
        <p:spPr bwMode="auto">
          <a:xfrm>
            <a:off x="2601567" y="2735399"/>
            <a:ext cx="296560" cy="414299"/>
          </a:xfrm>
          <a:custGeom>
            <a:avLst/>
            <a:gdLst>
              <a:gd name="T0" fmla="*/ 68 w 179"/>
              <a:gd name="T1" fmla="*/ 213 h 250"/>
              <a:gd name="T2" fmla="*/ 82 w 179"/>
              <a:gd name="T3" fmla="*/ 159 h 250"/>
              <a:gd name="T4" fmla="*/ 70 w 179"/>
              <a:gd name="T5" fmla="*/ 141 h 250"/>
              <a:gd name="T6" fmla="*/ 89 w 179"/>
              <a:gd name="T7" fmla="*/ 121 h 250"/>
              <a:gd name="T8" fmla="*/ 109 w 179"/>
              <a:gd name="T9" fmla="*/ 141 h 250"/>
              <a:gd name="T10" fmla="*/ 97 w 179"/>
              <a:gd name="T11" fmla="*/ 159 h 250"/>
              <a:gd name="T12" fmla="*/ 111 w 179"/>
              <a:gd name="T13" fmla="*/ 213 h 250"/>
              <a:gd name="T14" fmla="*/ 89 w 179"/>
              <a:gd name="T15" fmla="*/ 213 h 250"/>
              <a:gd name="T16" fmla="*/ 68 w 179"/>
              <a:gd name="T17" fmla="*/ 213 h 250"/>
              <a:gd name="T18" fmla="*/ 47 w 179"/>
              <a:gd name="T19" fmla="*/ 85 h 250"/>
              <a:gd name="T20" fmla="*/ 89 w 179"/>
              <a:gd name="T21" fmla="*/ 26 h 250"/>
              <a:gd name="T22" fmla="*/ 132 w 179"/>
              <a:gd name="T23" fmla="*/ 85 h 250"/>
              <a:gd name="T24" fmla="*/ 89 w 179"/>
              <a:gd name="T25" fmla="*/ 85 h 250"/>
              <a:gd name="T26" fmla="*/ 47 w 179"/>
              <a:gd name="T27" fmla="*/ 85 h 250"/>
              <a:gd name="T28" fmla="*/ 89 w 179"/>
              <a:gd name="T29" fmla="*/ 0 h 250"/>
              <a:gd name="T30" fmla="*/ 21 w 179"/>
              <a:gd name="T31" fmla="*/ 85 h 250"/>
              <a:gd name="T32" fmla="*/ 21 w 179"/>
              <a:gd name="T33" fmla="*/ 85 h 250"/>
              <a:gd name="T34" fmla="*/ 0 w 179"/>
              <a:gd name="T35" fmla="*/ 108 h 250"/>
              <a:gd name="T36" fmla="*/ 0 w 179"/>
              <a:gd name="T37" fmla="*/ 228 h 250"/>
              <a:gd name="T38" fmla="*/ 22 w 179"/>
              <a:gd name="T39" fmla="*/ 250 h 250"/>
              <a:gd name="T40" fmla="*/ 89 w 179"/>
              <a:gd name="T41" fmla="*/ 250 h 250"/>
              <a:gd name="T42" fmla="*/ 157 w 179"/>
              <a:gd name="T43" fmla="*/ 250 h 250"/>
              <a:gd name="T44" fmla="*/ 179 w 179"/>
              <a:gd name="T45" fmla="*/ 228 h 250"/>
              <a:gd name="T46" fmla="*/ 179 w 179"/>
              <a:gd name="T47" fmla="*/ 108 h 250"/>
              <a:gd name="T48" fmla="*/ 158 w 179"/>
              <a:gd name="T49" fmla="*/ 85 h 250"/>
              <a:gd name="T50" fmla="*/ 158 w 179"/>
              <a:gd name="T51" fmla="*/ 85 h 250"/>
              <a:gd name="T52" fmla="*/ 89 w 179"/>
              <a:gd name="T5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0">
                <a:moveTo>
                  <a:pt x="68" y="213"/>
                </a:moveTo>
                <a:cubicBezTo>
                  <a:pt x="82" y="159"/>
                  <a:pt x="82" y="159"/>
                  <a:pt x="82" y="159"/>
                </a:cubicBezTo>
                <a:cubicBezTo>
                  <a:pt x="75" y="156"/>
                  <a:pt x="70" y="149"/>
                  <a:pt x="70" y="141"/>
                </a:cubicBezTo>
                <a:cubicBezTo>
                  <a:pt x="70" y="130"/>
                  <a:pt x="79" y="121"/>
                  <a:pt x="89" y="121"/>
                </a:cubicBezTo>
                <a:cubicBezTo>
                  <a:pt x="100" y="121"/>
                  <a:pt x="109" y="130"/>
                  <a:pt x="109" y="141"/>
                </a:cubicBezTo>
                <a:cubicBezTo>
                  <a:pt x="109" y="149"/>
                  <a:pt x="104" y="156"/>
                  <a:pt x="97" y="159"/>
                </a:cubicBezTo>
                <a:cubicBezTo>
                  <a:pt x="111" y="213"/>
                  <a:pt x="111" y="213"/>
                  <a:pt x="111" y="213"/>
                </a:cubicBezTo>
                <a:cubicBezTo>
                  <a:pt x="89" y="213"/>
                  <a:pt x="89" y="213"/>
                  <a:pt x="89" y="213"/>
                </a:cubicBezTo>
                <a:cubicBezTo>
                  <a:pt x="68" y="213"/>
                  <a:pt x="68" y="213"/>
                  <a:pt x="68" y="213"/>
                </a:cubicBezTo>
                <a:moveTo>
                  <a:pt x="47" y="85"/>
                </a:moveTo>
                <a:cubicBezTo>
                  <a:pt x="47" y="53"/>
                  <a:pt x="67" y="26"/>
                  <a:pt x="89" y="26"/>
                </a:cubicBezTo>
                <a:cubicBezTo>
                  <a:pt x="112" y="26"/>
                  <a:pt x="132" y="53"/>
                  <a:pt x="132" y="85"/>
                </a:cubicBezTo>
                <a:cubicBezTo>
                  <a:pt x="89" y="85"/>
                  <a:pt x="89" y="85"/>
                  <a:pt x="89" y="85"/>
                </a:cubicBezTo>
                <a:cubicBezTo>
                  <a:pt x="47" y="85"/>
                  <a:pt x="47" y="85"/>
                  <a:pt x="47" y="85"/>
                </a:cubicBezTo>
                <a:moveTo>
                  <a:pt x="89" y="0"/>
                </a:moveTo>
                <a:cubicBezTo>
                  <a:pt x="52" y="0"/>
                  <a:pt x="21" y="38"/>
                  <a:pt x="21" y="85"/>
                </a:cubicBezTo>
                <a:cubicBezTo>
                  <a:pt x="21" y="85"/>
                  <a:pt x="21" y="85"/>
                  <a:pt x="21" y="85"/>
                </a:cubicBezTo>
                <a:cubicBezTo>
                  <a:pt x="9" y="86"/>
                  <a:pt x="0" y="96"/>
                  <a:pt x="0" y="108"/>
                </a:cubicBezTo>
                <a:cubicBezTo>
                  <a:pt x="0" y="228"/>
                  <a:pt x="0" y="228"/>
                  <a:pt x="0" y="228"/>
                </a:cubicBezTo>
                <a:cubicBezTo>
                  <a:pt x="0" y="240"/>
                  <a:pt x="10" y="250"/>
                  <a:pt x="22" y="250"/>
                </a:cubicBezTo>
                <a:cubicBezTo>
                  <a:pt x="89" y="250"/>
                  <a:pt x="89" y="250"/>
                  <a:pt x="89" y="250"/>
                </a:cubicBezTo>
                <a:cubicBezTo>
                  <a:pt x="157" y="250"/>
                  <a:pt x="157" y="250"/>
                  <a:pt x="157" y="250"/>
                </a:cubicBezTo>
                <a:cubicBezTo>
                  <a:pt x="169" y="250"/>
                  <a:pt x="179" y="240"/>
                  <a:pt x="179" y="228"/>
                </a:cubicBezTo>
                <a:cubicBezTo>
                  <a:pt x="179" y="108"/>
                  <a:pt x="179" y="108"/>
                  <a:pt x="179" y="108"/>
                </a:cubicBezTo>
                <a:cubicBezTo>
                  <a:pt x="179" y="96"/>
                  <a:pt x="170" y="86"/>
                  <a:pt x="158" y="85"/>
                </a:cubicBezTo>
                <a:cubicBezTo>
                  <a:pt x="158" y="85"/>
                  <a:pt x="158" y="85"/>
                  <a:pt x="158" y="85"/>
                </a:cubicBezTo>
                <a:cubicBezTo>
                  <a:pt x="158" y="38"/>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53"/>
          <p:cNvSpPr>
            <a:spLocks noEditPoints="1"/>
          </p:cNvSpPr>
          <p:nvPr/>
        </p:nvSpPr>
        <p:spPr bwMode="auto">
          <a:xfrm>
            <a:off x="5213951" y="3744589"/>
            <a:ext cx="296560" cy="416069"/>
          </a:xfrm>
          <a:custGeom>
            <a:avLst/>
            <a:gdLst>
              <a:gd name="T0" fmla="*/ 68 w 179"/>
              <a:gd name="T1" fmla="*/ 213 h 251"/>
              <a:gd name="T2" fmla="*/ 83 w 179"/>
              <a:gd name="T3" fmla="*/ 160 h 251"/>
              <a:gd name="T4" fmla="*/ 70 w 179"/>
              <a:gd name="T5" fmla="*/ 141 h 251"/>
              <a:gd name="T6" fmla="*/ 90 w 179"/>
              <a:gd name="T7" fmla="*/ 121 h 251"/>
              <a:gd name="T8" fmla="*/ 110 w 179"/>
              <a:gd name="T9" fmla="*/ 141 h 251"/>
              <a:gd name="T10" fmla="*/ 97 w 179"/>
              <a:gd name="T11" fmla="*/ 160 h 251"/>
              <a:gd name="T12" fmla="*/ 112 w 179"/>
              <a:gd name="T13" fmla="*/ 213 h 251"/>
              <a:gd name="T14" fmla="*/ 90 w 179"/>
              <a:gd name="T15" fmla="*/ 213 h 251"/>
              <a:gd name="T16" fmla="*/ 68 w 179"/>
              <a:gd name="T17" fmla="*/ 213 h 251"/>
              <a:gd name="T18" fmla="*/ 48 w 179"/>
              <a:gd name="T19" fmla="*/ 86 h 251"/>
              <a:gd name="T20" fmla="*/ 90 w 179"/>
              <a:gd name="T21" fmla="*/ 26 h 251"/>
              <a:gd name="T22" fmla="*/ 132 w 179"/>
              <a:gd name="T23" fmla="*/ 86 h 251"/>
              <a:gd name="T24" fmla="*/ 90 w 179"/>
              <a:gd name="T25" fmla="*/ 86 h 251"/>
              <a:gd name="T26" fmla="*/ 48 w 179"/>
              <a:gd name="T27" fmla="*/ 86 h 251"/>
              <a:gd name="T28" fmla="*/ 90 w 179"/>
              <a:gd name="T29" fmla="*/ 0 h 251"/>
              <a:gd name="T30" fmla="*/ 22 w 179"/>
              <a:gd name="T31" fmla="*/ 86 h 251"/>
              <a:gd name="T32" fmla="*/ 22 w 179"/>
              <a:gd name="T33" fmla="*/ 86 h 251"/>
              <a:gd name="T34" fmla="*/ 0 w 179"/>
              <a:gd name="T35" fmla="*/ 108 h 251"/>
              <a:gd name="T36" fmla="*/ 0 w 179"/>
              <a:gd name="T37" fmla="*/ 228 h 251"/>
              <a:gd name="T38" fmla="*/ 23 w 179"/>
              <a:gd name="T39" fmla="*/ 251 h 251"/>
              <a:gd name="T40" fmla="*/ 90 w 179"/>
              <a:gd name="T41" fmla="*/ 251 h 251"/>
              <a:gd name="T42" fmla="*/ 100 w 179"/>
              <a:gd name="T43" fmla="*/ 251 h 251"/>
              <a:gd name="T44" fmla="*/ 179 w 179"/>
              <a:gd name="T45" fmla="*/ 125 h 251"/>
              <a:gd name="T46" fmla="*/ 179 w 179"/>
              <a:gd name="T47" fmla="*/ 108 h 251"/>
              <a:gd name="T48" fmla="*/ 158 w 179"/>
              <a:gd name="T49" fmla="*/ 86 h 251"/>
              <a:gd name="T50" fmla="*/ 158 w 179"/>
              <a:gd name="T51" fmla="*/ 86 h 251"/>
              <a:gd name="T52" fmla="*/ 90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8" y="213"/>
                </a:moveTo>
                <a:cubicBezTo>
                  <a:pt x="83" y="160"/>
                  <a:pt x="83" y="160"/>
                  <a:pt x="83" y="160"/>
                </a:cubicBezTo>
                <a:cubicBezTo>
                  <a:pt x="75" y="157"/>
                  <a:pt x="70" y="150"/>
                  <a:pt x="70" y="141"/>
                </a:cubicBezTo>
                <a:cubicBezTo>
                  <a:pt x="70" y="130"/>
                  <a:pt x="79" y="121"/>
                  <a:pt x="90" y="121"/>
                </a:cubicBezTo>
                <a:cubicBezTo>
                  <a:pt x="101" y="121"/>
                  <a:pt x="110" y="130"/>
                  <a:pt x="110" y="141"/>
                </a:cubicBezTo>
                <a:cubicBezTo>
                  <a:pt x="110" y="150"/>
                  <a:pt x="104" y="157"/>
                  <a:pt x="97" y="160"/>
                </a:cubicBezTo>
                <a:cubicBezTo>
                  <a:pt x="112" y="213"/>
                  <a:pt x="112" y="213"/>
                  <a:pt x="112" y="213"/>
                </a:cubicBezTo>
                <a:cubicBezTo>
                  <a:pt x="90" y="213"/>
                  <a:pt x="90" y="213"/>
                  <a:pt x="90" y="213"/>
                </a:cubicBezTo>
                <a:cubicBezTo>
                  <a:pt x="68" y="213"/>
                  <a:pt x="68" y="213"/>
                  <a:pt x="68" y="213"/>
                </a:cubicBezTo>
                <a:moveTo>
                  <a:pt x="48" y="86"/>
                </a:moveTo>
                <a:cubicBezTo>
                  <a:pt x="48" y="54"/>
                  <a:pt x="67" y="26"/>
                  <a:pt x="90" y="26"/>
                </a:cubicBezTo>
                <a:cubicBezTo>
                  <a:pt x="113" y="26"/>
                  <a:pt x="132" y="54"/>
                  <a:pt x="132" y="86"/>
                </a:cubicBezTo>
                <a:cubicBezTo>
                  <a:pt x="90" y="86"/>
                  <a:pt x="90" y="86"/>
                  <a:pt x="90" y="86"/>
                </a:cubicBezTo>
                <a:cubicBezTo>
                  <a:pt x="48" y="86"/>
                  <a:pt x="48" y="86"/>
                  <a:pt x="48" y="86"/>
                </a:cubicBezTo>
                <a:moveTo>
                  <a:pt x="90" y="0"/>
                </a:moveTo>
                <a:cubicBezTo>
                  <a:pt x="52" y="0"/>
                  <a:pt x="22" y="39"/>
                  <a:pt x="22" y="86"/>
                </a:cubicBezTo>
                <a:cubicBezTo>
                  <a:pt x="22" y="86"/>
                  <a:pt x="22" y="86"/>
                  <a:pt x="22" y="86"/>
                </a:cubicBezTo>
                <a:cubicBezTo>
                  <a:pt x="10" y="86"/>
                  <a:pt x="0" y="96"/>
                  <a:pt x="0" y="108"/>
                </a:cubicBezTo>
                <a:cubicBezTo>
                  <a:pt x="0" y="228"/>
                  <a:pt x="0" y="228"/>
                  <a:pt x="0" y="228"/>
                </a:cubicBezTo>
                <a:cubicBezTo>
                  <a:pt x="0" y="241"/>
                  <a:pt x="10" y="251"/>
                  <a:pt x="23" y="251"/>
                </a:cubicBezTo>
                <a:cubicBezTo>
                  <a:pt x="90" y="251"/>
                  <a:pt x="90" y="251"/>
                  <a:pt x="90" y="251"/>
                </a:cubicBezTo>
                <a:cubicBezTo>
                  <a:pt x="100" y="251"/>
                  <a:pt x="100" y="251"/>
                  <a:pt x="100" y="251"/>
                </a:cubicBezTo>
                <a:cubicBezTo>
                  <a:pt x="132" y="212"/>
                  <a:pt x="158" y="170"/>
                  <a:pt x="179" y="125"/>
                </a:cubicBezTo>
                <a:cubicBezTo>
                  <a:pt x="179" y="108"/>
                  <a:pt x="179" y="108"/>
                  <a:pt x="179" y="108"/>
                </a:cubicBezTo>
                <a:cubicBezTo>
                  <a:pt x="179" y="96"/>
                  <a:pt x="170" y="86"/>
                  <a:pt x="158" y="86"/>
                </a:cubicBezTo>
                <a:cubicBezTo>
                  <a:pt x="158" y="86"/>
                  <a:pt x="158" y="86"/>
                  <a:pt x="158" y="86"/>
                </a:cubicBezTo>
                <a:cubicBezTo>
                  <a:pt x="158" y="39"/>
                  <a:pt x="127" y="0"/>
                  <a:pt x="9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4"/>
          <p:cNvSpPr>
            <a:spLocks noEditPoints="1"/>
          </p:cNvSpPr>
          <p:nvPr/>
        </p:nvSpPr>
        <p:spPr bwMode="auto">
          <a:xfrm>
            <a:off x="4809390" y="3381635"/>
            <a:ext cx="296560" cy="416069"/>
          </a:xfrm>
          <a:custGeom>
            <a:avLst/>
            <a:gdLst>
              <a:gd name="T0" fmla="*/ 67 w 179"/>
              <a:gd name="T1" fmla="*/ 214 h 251"/>
              <a:gd name="T2" fmla="*/ 82 w 179"/>
              <a:gd name="T3" fmla="*/ 160 h 251"/>
              <a:gd name="T4" fmla="*/ 69 w 179"/>
              <a:gd name="T5" fmla="*/ 141 h 251"/>
              <a:gd name="T6" fmla="*/ 89 w 179"/>
              <a:gd name="T7" fmla="*/ 122 h 251"/>
              <a:gd name="T8" fmla="*/ 109 w 179"/>
              <a:gd name="T9" fmla="*/ 141 h 251"/>
              <a:gd name="T10" fmla="*/ 96 w 179"/>
              <a:gd name="T11" fmla="*/ 160 h 251"/>
              <a:gd name="T12" fmla="*/ 111 w 179"/>
              <a:gd name="T13" fmla="*/ 214 h 251"/>
              <a:gd name="T14" fmla="*/ 89 w 179"/>
              <a:gd name="T15" fmla="*/ 214 h 251"/>
              <a:gd name="T16" fmla="*/ 67 w 179"/>
              <a:gd name="T17" fmla="*/ 214 h 251"/>
              <a:gd name="T18" fmla="*/ 47 w 179"/>
              <a:gd name="T19" fmla="*/ 86 h 251"/>
              <a:gd name="T20" fmla="*/ 89 w 179"/>
              <a:gd name="T21" fmla="*/ 26 h 251"/>
              <a:gd name="T22" fmla="*/ 131 w 179"/>
              <a:gd name="T23" fmla="*/ 86 h 251"/>
              <a:gd name="T24" fmla="*/ 89 w 179"/>
              <a:gd name="T25" fmla="*/ 86 h 251"/>
              <a:gd name="T26" fmla="*/ 47 w 179"/>
              <a:gd name="T27" fmla="*/ 86 h 251"/>
              <a:gd name="T28" fmla="*/ 89 w 179"/>
              <a:gd name="T29" fmla="*/ 0 h 251"/>
              <a:gd name="T30" fmla="*/ 21 w 179"/>
              <a:gd name="T31" fmla="*/ 86 h 251"/>
              <a:gd name="T32" fmla="*/ 21 w 179"/>
              <a:gd name="T33" fmla="*/ 86 h 251"/>
              <a:gd name="T34" fmla="*/ 0 w 179"/>
              <a:gd name="T35" fmla="*/ 109 h 251"/>
              <a:gd name="T36" fmla="*/ 0 w 179"/>
              <a:gd name="T37" fmla="*/ 229 h 251"/>
              <a:gd name="T38" fmla="*/ 22 w 179"/>
              <a:gd name="T39" fmla="*/ 251 h 251"/>
              <a:gd name="T40" fmla="*/ 89 w 179"/>
              <a:gd name="T41" fmla="*/ 251 h 251"/>
              <a:gd name="T42" fmla="*/ 156 w 179"/>
              <a:gd name="T43" fmla="*/ 251 h 251"/>
              <a:gd name="T44" fmla="*/ 179 w 179"/>
              <a:gd name="T45" fmla="*/ 229 h 251"/>
              <a:gd name="T46" fmla="*/ 179 w 179"/>
              <a:gd name="T47" fmla="*/ 109 h 251"/>
              <a:gd name="T48" fmla="*/ 157 w 179"/>
              <a:gd name="T49" fmla="*/ 86 h 251"/>
              <a:gd name="T50" fmla="*/ 157 w 179"/>
              <a:gd name="T51" fmla="*/ 86 h 251"/>
              <a:gd name="T52" fmla="*/ 89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7" y="214"/>
                </a:moveTo>
                <a:cubicBezTo>
                  <a:pt x="82" y="160"/>
                  <a:pt x="82" y="160"/>
                  <a:pt x="82" y="160"/>
                </a:cubicBezTo>
                <a:cubicBezTo>
                  <a:pt x="75" y="157"/>
                  <a:pt x="69" y="150"/>
                  <a:pt x="69" y="141"/>
                </a:cubicBezTo>
                <a:cubicBezTo>
                  <a:pt x="69" y="130"/>
                  <a:pt x="78" y="122"/>
                  <a:pt x="89" y="122"/>
                </a:cubicBezTo>
                <a:cubicBezTo>
                  <a:pt x="100" y="122"/>
                  <a:pt x="109" y="130"/>
                  <a:pt x="109" y="141"/>
                </a:cubicBezTo>
                <a:cubicBezTo>
                  <a:pt x="109" y="150"/>
                  <a:pt x="104" y="157"/>
                  <a:pt x="96" y="160"/>
                </a:cubicBezTo>
                <a:cubicBezTo>
                  <a:pt x="111" y="214"/>
                  <a:pt x="111" y="214"/>
                  <a:pt x="111" y="214"/>
                </a:cubicBezTo>
                <a:cubicBezTo>
                  <a:pt x="89" y="214"/>
                  <a:pt x="89" y="214"/>
                  <a:pt x="89" y="214"/>
                </a:cubicBezTo>
                <a:cubicBezTo>
                  <a:pt x="67" y="214"/>
                  <a:pt x="67" y="214"/>
                  <a:pt x="67" y="214"/>
                </a:cubicBezTo>
                <a:moveTo>
                  <a:pt x="47" y="86"/>
                </a:moveTo>
                <a:cubicBezTo>
                  <a:pt x="47" y="54"/>
                  <a:pt x="66" y="26"/>
                  <a:pt x="89" y="26"/>
                </a:cubicBezTo>
                <a:cubicBezTo>
                  <a:pt x="112" y="26"/>
                  <a:pt x="131" y="54"/>
                  <a:pt x="131" y="86"/>
                </a:cubicBezTo>
                <a:cubicBezTo>
                  <a:pt x="89" y="86"/>
                  <a:pt x="89" y="86"/>
                  <a:pt x="89" y="86"/>
                </a:cubicBezTo>
                <a:cubicBezTo>
                  <a:pt x="47" y="86"/>
                  <a:pt x="47" y="86"/>
                  <a:pt x="47" y="86"/>
                </a:cubicBezTo>
                <a:moveTo>
                  <a:pt x="89" y="0"/>
                </a:moveTo>
                <a:cubicBezTo>
                  <a:pt x="52" y="0"/>
                  <a:pt x="21" y="39"/>
                  <a:pt x="21" y="86"/>
                </a:cubicBezTo>
                <a:cubicBezTo>
                  <a:pt x="21" y="86"/>
                  <a:pt x="21" y="86"/>
                  <a:pt x="21" y="86"/>
                </a:cubicBezTo>
                <a:cubicBezTo>
                  <a:pt x="9" y="87"/>
                  <a:pt x="0" y="96"/>
                  <a:pt x="0" y="109"/>
                </a:cubicBezTo>
                <a:cubicBezTo>
                  <a:pt x="0" y="229"/>
                  <a:pt x="0" y="229"/>
                  <a:pt x="0" y="229"/>
                </a:cubicBezTo>
                <a:cubicBezTo>
                  <a:pt x="0" y="241"/>
                  <a:pt x="9" y="251"/>
                  <a:pt x="22" y="251"/>
                </a:cubicBezTo>
                <a:cubicBezTo>
                  <a:pt x="89" y="251"/>
                  <a:pt x="89" y="251"/>
                  <a:pt x="89" y="251"/>
                </a:cubicBezTo>
                <a:cubicBezTo>
                  <a:pt x="156" y="251"/>
                  <a:pt x="156" y="251"/>
                  <a:pt x="156" y="251"/>
                </a:cubicBezTo>
                <a:cubicBezTo>
                  <a:pt x="169" y="251"/>
                  <a:pt x="179" y="241"/>
                  <a:pt x="179" y="229"/>
                </a:cubicBezTo>
                <a:cubicBezTo>
                  <a:pt x="179" y="109"/>
                  <a:pt x="179" y="109"/>
                  <a:pt x="179" y="109"/>
                </a:cubicBezTo>
                <a:cubicBezTo>
                  <a:pt x="179" y="96"/>
                  <a:pt x="169" y="87"/>
                  <a:pt x="157" y="86"/>
                </a:cubicBezTo>
                <a:cubicBezTo>
                  <a:pt x="157" y="86"/>
                  <a:pt x="157" y="86"/>
                  <a:pt x="157" y="86"/>
                </a:cubicBezTo>
                <a:cubicBezTo>
                  <a:pt x="157" y="39"/>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5"/>
          <p:cNvSpPr>
            <a:spLocks/>
          </p:cNvSpPr>
          <p:nvPr/>
        </p:nvSpPr>
        <p:spPr bwMode="auto">
          <a:xfrm>
            <a:off x="2478517" y="3343568"/>
            <a:ext cx="216002" cy="402791"/>
          </a:xfrm>
          <a:custGeom>
            <a:avLst/>
            <a:gdLst>
              <a:gd name="T0" fmla="*/ 82 w 130"/>
              <a:gd name="T1" fmla="*/ 0 h 243"/>
              <a:gd name="T2" fmla="*/ 0 w 130"/>
              <a:gd name="T3" fmla="*/ 120 h 243"/>
              <a:gd name="T4" fmla="*/ 41 w 130"/>
              <a:gd name="T5" fmla="*/ 133 h 243"/>
              <a:gd name="T6" fmla="*/ 78 w 130"/>
              <a:gd name="T7" fmla="*/ 123 h 243"/>
              <a:gd name="T8" fmla="*/ 55 w 130"/>
              <a:gd name="T9" fmla="*/ 216 h 243"/>
              <a:gd name="T10" fmla="*/ 95 w 130"/>
              <a:gd name="T11" fmla="*/ 243 h 243"/>
              <a:gd name="T12" fmla="*/ 130 w 130"/>
              <a:gd name="T13" fmla="*/ 143 h 243"/>
              <a:gd name="T14" fmla="*/ 110 w 130"/>
              <a:gd name="T15" fmla="*/ 83 h 243"/>
              <a:gd name="T16" fmla="*/ 82 w 130"/>
              <a:gd name="T1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43">
                <a:moveTo>
                  <a:pt x="82" y="0"/>
                </a:moveTo>
                <a:cubicBezTo>
                  <a:pt x="0" y="120"/>
                  <a:pt x="0" y="120"/>
                  <a:pt x="0" y="120"/>
                </a:cubicBezTo>
                <a:cubicBezTo>
                  <a:pt x="12" y="129"/>
                  <a:pt x="27" y="133"/>
                  <a:pt x="41" y="133"/>
                </a:cubicBezTo>
                <a:cubicBezTo>
                  <a:pt x="54" y="133"/>
                  <a:pt x="66" y="129"/>
                  <a:pt x="78" y="123"/>
                </a:cubicBezTo>
                <a:cubicBezTo>
                  <a:pt x="87" y="146"/>
                  <a:pt x="79" y="180"/>
                  <a:pt x="55" y="216"/>
                </a:cubicBezTo>
                <a:cubicBezTo>
                  <a:pt x="95" y="243"/>
                  <a:pt x="95" y="243"/>
                  <a:pt x="95" y="243"/>
                </a:cubicBezTo>
                <a:cubicBezTo>
                  <a:pt x="118" y="209"/>
                  <a:pt x="130" y="175"/>
                  <a:pt x="130" y="143"/>
                </a:cubicBezTo>
                <a:cubicBezTo>
                  <a:pt x="130" y="120"/>
                  <a:pt x="123" y="99"/>
                  <a:pt x="110" y="83"/>
                </a:cubicBezTo>
                <a:cubicBezTo>
                  <a:pt x="120" y="53"/>
                  <a:pt x="109" y="19"/>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6"/>
          <p:cNvSpPr>
            <a:spLocks/>
          </p:cNvSpPr>
          <p:nvPr/>
        </p:nvSpPr>
        <p:spPr bwMode="auto">
          <a:xfrm>
            <a:off x="2250121" y="3676424"/>
            <a:ext cx="385971" cy="220429"/>
          </a:xfrm>
          <a:custGeom>
            <a:avLst/>
            <a:gdLst>
              <a:gd name="T0" fmla="*/ 83 w 233"/>
              <a:gd name="T1" fmla="*/ 0 h 133"/>
              <a:gd name="T2" fmla="*/ 0 w 233"/>
              <a:gd name="T3" fmla="*/ 120 h 133"/>
              <a:gd name="T4" fmla="*/ 41 w 233"/>
              <a:gd name="T5" fmla="*/ 133 h 133"/>
              <a:gd name="T6" fmla="*/ 87 w 233"/>
              <a:gd name="T7" fmla="*/ 116 h 133"/>
              <a:gd name="T8" fmla="*/ 114 w 233"/>
              <a:gd name="T9" fmla="*/ 120 h 133"/>
              <a:gd name="T10" fmla="*/ 151 w 233"/>
              <a:gd name="T11" fmla="*/ 113 h 133"/>
              <a:gd name="T12" fmla="*/ 232 w 233"/>
              <a:gd name="T13" fmla="*/ 43 h 133"/>
              <a:gd name="T14" fmla="*/ 233 w 233"/>
              <a:gd name="T15" fmla="*/ 42 h 133"/>
              <a:gd name="T16" fmla="*/ 193 w 233"/>
              <a:gd name="T17" fmla="*/ 15 h 133"/>
              <a:gd name="T18" fmla="*/ 192 w 233"/>
              <a:gd name="T19" fmla="*/ 16 h 133"/>
              <a:gd name="T20" fmla="*/ 114 w 233"/>
              <a:gd name="T21" fmla="*/ 72 h 133"/>
              <a:gd name="T22" fmla="*/ 113 w 233"/>
              <a:gd name="T23" fmla="*/ 72 h 133"/>
              <a:gd name="T24" fmla="*/ 83 w 233"/>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3" h="133">
                <a:moveTo>
                  <a:pt x="83" y="0"/>
                </a:moveTo>
                <a:cubicBezTo>
                  <a:pt x="0" y="120"/>
                  <a:pt x="0" y="120"/>
                  <a:pt x="0" y="120"/>
                </a:cubicBezTo>
                <a:cubicBezTo>
                  <a:pt x="13" y="128"/>
                  <a:pt x="27" y="133"/>
                  <a:pt x="41" y="133"/>
                </a:cubicBezTo>
                <a:cubicBezTo>
                  <a:pt x="58" y="133"/>
                  <a:pt x="74" y="127"/>
                  <a:pt x="87" y="116"/>
                </a:cubicBezTo>
                <a:cubicBezTo>
                  <a:pt x="96" y="119"/>
                  <a:pt x="105" y="120"/>
                  <a:pt x="114" y="120"/>
                </a:cubicBezTo>
                <a:cubicBezTo>
                  <a:pt x="126" y="120"/>
                  <a:pt x="139" y="118"/>
                  <a:pt x="151" y="113"/>
                </a:cubicBezTo>
                <a:cubicBezTo>
                  <a:pt x="181" y="102"/>
                  <a:pt x="209" y="78"/>
                  <a:pt x="232" y="43"/>
                </a:cubicBezTo>
                <a:cubicBezTo>
                  <a:pt x="233" y="42"/>
                  <a:pt x="233" y="42"/>
                  <a:pt x="233" y="42"/>
                </a:cubicBezTo>
                <a:cubicBezTo>
                  <a:pt x="193" y="15"/>
                  <a:pt x="193" y="15"/>
                  <a:pt x="193" y="15"/>
                </a:cubicBezTo>
                <a:cubicBezTo>
                  <a:pt x="192" y="16"/>
                  <a:pt x="192" y="16"/>
                  <a:pt x="192" y="16"/>
                </a:cubicBezTo>
                <a:cubicBezTo>
                  <a:pt x="168" y="51"/>
                  <a:pt x="138" y="72"/>
                  <a:pt x="114" y="72"/>
                </a:cubicBezTo>
                <a:cubicBezTo>
                  <a:pt x="114" y="72"/>
                  <a:pt x="113" y="72"/>
                  <a:pt x="113" y="72"/>
                </a:cubicBezTo>
                <a:cubicBezTo>
                  <a:pt x="117" y="45"/>
                  <a:pt x="107" y="16"/>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57"/>
          <p:cNvSpPr>
            <a:spLocks/>
          </p:cNvSpPr>
          <p:nvPr/>
        </p:nvSpPr>
        <p:spPr bwMode="auto">
          <a:xfrm>
            <a:off x="1892478" y="3750785"/>
            <a:ext cx="291249" cy="578956"/>
          </a:xfrm>
          <a:custGeom>
            <a:avLst/>
            <a:gdLst>
              <a:gd name="T0" fmla="*/ 87 w 176"/>
              <a:gd name="T1" fmla="*/ 0 h 349"/>
              <a:gd name="T2" fmla="*/ 14 w 176"/>
              <a:gd name="T3" fmla="*/ 123 h 349"/>
              <a:gd name="T4" fmla="*/ 112 w 176"/>
              <a:gd name="T5" fmla="*/ 199 h 349"/>
              <a:gd name="T6" fmla="*/ 124 w 176"/>
              <a:gd name="T7" fmla="*/ 199 h 349"/>
              <a:gd name="T8" fmla="*/ 130 w 176"/>
              <a:gd name="T9" fmla="*/ 224 h 349"/>
              <a:gd name="T10" fmla="*/ 127 w 176"/>
              <a:gd name="T11" fmla="*/ 242 h 349"/>
              <a:gd name="T12" fmla="*/ 150 w 176"/>
              <a:gd name="T13" fmla="*/ 332 h 349"/>
              <a:gd name="T14" fmla="*/ 171 w 176"/>
              <a:gd name="T15" fmla="*/ 349 h 349"/>
              <a:gd name="T16" fmla="*/ 176 w 176"/>
              <a:gd name="T17" fmla="*/ 348 h 349"/>
              <a:gd name="T18" fmla="*/ 133 w 176"/>
              <a:gd name="T19" fmla="*/ 178 h 349"/>
              <a:gd name="T20" fmla="*/ 128 w 176"/>
              <a:gd name="T21" fmla="*/ 179 h 349"/>
              <a:gd name="T22" fmla="*/ 112 w 176"/>
              <a:gd name="T23" fmla="*/ 180 h 349"/>
              <a:gd name="T24" fmla="*/ 32 w 176"/>
              <a:gd name="T25" fmla="*/ 118 h 349"/>
              <a:gd name="T26" fmla="*/ 92 w 176"/>
              <a:gd name="T27" fmla="*/ 18 h 349"/>
              <a:gd name="T28" fmla="*/ 87 w 176"/>
              <a:gd name="T29"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349">
                <a:moveTo>
                  <a:pt x="87" y="0"/>
                </a:moveTo>
                <a:cubicBezTo>
                  <a:pt x="33" y="14"/>
                  <a:pt x="0" y="69"/>
                  <a:pt x="14" y="123"/>
                </a:cubicBezTo>
                <a:cubicBezTo>
                  <a:pt x="26" y="169"/>
                  <a:pt x="67" y="199"/>
                  <a:pt x="112" y="199"/>
                </a:cubicBezTo>
                <a:cubicBezTo>
                  <a:pt x="116" y="199"/>
                  <a:pt x="120" y="199"/>
                  <a:pt x="124" y="199"/>
                </a:cubicBezTo>
                <a:cubicBezTo>
                  <a:pt x="130" y="224"/>
                  <a:pt x="130" y="224"/>
                  <a:pt x="130" y="224"/>
                </a:cubicBezTo>
                <a:cubicBezTo>
                  <a:pt x="126" y="229"/>
                  <a:pt x="125" y="235"/>
                  <a:pt x="127" y="242"/>
                </a:cubicBezTo>
                <a:cubicBezTo>
                  <a:pt x="150" y="332"/>
                  <a:pt x="150" y="332"/>
                  <a:pt x="150" y="332"/>
                </a:cubicBezTo>
                <a:cubicBezTo>
                  <a:pt x="152" y="342"/>
                  <a:pt x="161" y="349"/>
                  <a:pt x="171" y="349"/>
                </a:cubicBezTo>
                <a:cubicBezTo>
                  <a:pt x="173" y="349"/>
                  <a:pt x="174" y="348"/>
                  <a:pt x="176" y="348"/>
                </a:cubicBezTo>
                <a:cubicBezTo>
                  <a:pt x="133" y="178"/>
                  <a:pt x="133" y="178"/>
                  <a:pt x="133" y="178"/>
                </a:cubicBezTo>
                <a:cubicBezTo>
                  <a:pt x="131" y="178"/>
                  <a:pt x="130" y="178"/>
                  <a:pt x="128" y="179"/>
                </a:cubicBezTo>
                <a:cubicBezTo>
                  <a:pt x="123" y="180"/>
                  <a:pt x="118" y="180"/>
                  <a:pt x="112" y="180"/>
                </a:cubicBezTo>
                <a:cubicBezTo>
                  <a:pt x="75" y="180"/>
                  <a:pt x="42" y="156"/>
                  <a:pt x="32" y="118"/>
                </a:cubicBezTo>
                <a:cubicBezTo>
                  <a:pt x="21" y="74"/>
                  <a:pt x="48" y="30"/>
                  <a:pt x="92" y="18"/>
                </a:cubicBezTo>
                <a:cubicBezTo>
                  <a:pt x="87" y="0"/>
                  <a:pt x="87" y="0"/>
                  <a:pt x="8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58"/>
          <p:cNvSpPr>
            <a:spLocks/>
          </p:cNvSpPr>
          <p:nvPr/>
        </p:nvSpPr>
        <p:spPr bwMode="auto">
          <a:xfrm>
            <a:off x="2036775" y="3746359"/>
            <a:ext cx="224855" cy="581612"/>
          </a:xfrm>
          <a:custGeom>
            <a:avLst/>
            <a:gdLst>
              <a:gd name="T0" fmla="*/ 25 w 136"/>
              <a:gd name="T1" fmla="*/ 0 h 351"/>
              <a:gd name="T2" fmla="*/ 5 w 136"/>
              <a:gd name="T3" fmla="*/ 2 h 351"/>
              <a:gd name="T4" fmla="*/ 0 w 136"/>
              <a:gd name="T5" fmla="*/ 3 h 351"/>
              <a:gd name="T6" fmla="*/ 0 w 136"/>
              <a:gd name="T7" fmla="*/ 3 h 351"/>
              <a:gd name="T8" fmla="*/ 5 w 136"/>
              <a:gd name="T9" fmla="*/ 21 h 351"/>
              <a:gd name="T10" fmla="*/ 5 w 136"/>
              <a:gd name="T11" fmla="*/ 21 h 351"/>
              <a:gd name="T12" fmla="*/ 9 w 136"/>
              <a:gd name="T13" fmla="*/ 20 h 351"/>
              <a:gd name="T14" fmla="*/ 25 w 136"/>
              <a:gd name="T15" fmla="*/ 19 h 351"/>
              <a:gd name="T16" fmla="*/ 105 w 136"/>
              <a:gd name="T17" fmla="*/ 81 h 351"/>
              <a:gd name="T18" fmla="*/ 46 w 136"/>
              <a:gd name="T19" fmla="*/ 181 h 351"/>
              <a:gd name="T20" fmla="*/ 46 w 136"/>
              <a:gd name="T21" fmla="*/ 181 h 351"/>
              <a:gd name="T22" fmla="*/ 89 w 136"/>
              <a:gd name="T23" fmla="*/ 351 h 351"/>
              <a:gd name="T24" fmla="*/ 105 w 136"/>
              <a:gd name="T25" fmla="*/ 324 h 351"/>
              <a:gd name="T26" fmla="*/ 82 w 136"/>
              <a:gd name="T27" fmla="*/ 234 h 351"/>
              <a:gd name="T28" fmla="*/ 70 w 136"/>
              <a:gd name="T29" fmla="*/ 220 h 351"/>
              <a:gd name="T30" fmla="*/ 63 w 136"/>
              <a:gd name="T31" fmla="*/ 195 h 351"/>
              <a:gd name="T32" fmla="*/ 123 w 136"/>
              <a:gd name="T33" fmla="*/ 76 h 351"/>
              <a:gd name="T34" fmla="*/ 25 w 136"/>
              <a:gd name="T3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351">
                <a:moveTo>
                  <a:pt x="25" y="0"/>
                </a:moveTo>
                <a:cubicBezTo>
                  <a:pt x="19" y="0"/>
                  <a:pt x="12" y="0"/>
                  <a:pt x="5" y="2"/>
                </a:cubicBezTo>
                <a:cubicBezTo>
                  <a:pt x="4" y="2"/>
                  <a:pt x="2" y="3"/>
                  <a:pt x="0" y="3"/>
                </a:cubicBezTo>
                <a:cubicBezTo>
                  <a:pt x="0" y="3"/>
                  <a:pt x="0" y="3"/>
                  <a:pt x="0" y="3"/>
                </a:cubicBezTo>
                <a:cubicBezTo>
                  <a:pt x="5" y="21"/>
                  <a:pt x="5" y="21"/>
                  <a:pt x="5" y="21"/>
                </a:cubicBezTo>
                <a:cubicBezTo>
                  <a:pt x="5" y="21"/>
                  <a:pt x="5" y="21"/>
                  <a:pt x="5" y="21"/>
                </a:cubicBezTo>
                <a:cubicBezTo>
                  <a:pt x="6" y="21"/>
                  <a:pt x="8" y="21"/>
                  <a:pt x="9" y="20"/>
                </a:cubicBezTo>
                <a:cubicBezTo>
                  <a:pt x="15" y="19"/>
                  <a:pt x="20" y="19"/>
                  <a:pt x="25" y="19"/>
                </a:cubicBezTo>
                <a:cubicBezTo>
                  <a:pt x="62" y="19"/>
                  <a:pt x="95" y="43"/>
                  <a:pt x="105" y="81"/>
                </a:cubicBezTo>
                <a:cubicBezTo>
                  <a:pt x="116" y="125"/>
                  <a:pt x="90" y="170"/>
                  <a:pt x="46" y="181"/>
                </a:cubicBezTo>
                <a:cubicBezTo>
                  <a:pt x="46" y="181"/>
                  <a:pt x="46" y="181"/>
                  <a:pt x="46" y="181"/>
                </a:cubicBezTo>
                <a:cubicBezTo>
                  <a:pt x="89" y="351"/>
                  <a:pt x="89" y="351"/>
                  <a:pt x="89" y="351"/>
                </a:cubicBezTo>
                <a:cubicBezTo>
                  <a:pt x="101" y="348"/>
                  <a:pt x="108" y="336"/>
                  <a:pt x="105" y="324"/>
                </a:cubicBezTo>
                <a:cubicBezTo>
                  <a:pt x="82" y="234"/>
                  <a:pt x="82" y="234"/>
                  <a:pt x="82" y="234"/>
                </a:cubicBezTo>
                <a:cubicBezTo>
                  <a:pt x="80" y="228"/>
                  <a:pt x="76" y="223"/>
                  <a:pt x="70" y="220"/>
                </a:cubicBezTo>
                <a:cubicBezTo>
                  <a:pt x="63" y="195"/>
                  <a:pt x="63" y="195"/>
                  <a:pt x="63" y="195"/>
                </a:cubicBezTo>
                <a:cubicBezTo>
                  <a:pt x="110" y="176"/>
                  <a:pt x="136" y="126"/>
                  <a:pt x="123" y="76"/>
                </a:cubicBezTo>
                <a:cubicBezTo>
                  <a:pt x="112" y="30"/>
                  <a:pt x="70" y="0"/>
                  <a:pt x="2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MH_Entry_1"/>
          <p:cNvSpPr/>
          <p:nvPr>
            <p:custDataLst>
              <p:tags r:id="rId1"/>
            </p:custDataLst>
          </p:nvPr>
        </p:nvSpPr>
        <p:spPr>
          <a:xfrm>
            <a:off x="5978800" y="2397519"/>
            <a:ext cx="349994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000000"/>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6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1" name="组合 230"/>
          <p:cNvGrpSpPr/>
          <p:nvPr/>
        </p:nvGrpSpPr>
        <p:grpSpPr>
          <a:xfrm>
            <a:off x="2692194" y="1814734"/>
            <a:ext cx="1720602" cy="3484222"/>
            <a:chOff x="2643174" y="1846742"/>
            <a:chExt cx="1720602" cy="3484222"/>
          </a:xfrm>
        </p:grpSpPr>
        <p:grpSp>
          <p:nvGrpSpPr>
            <p:cNvPr id="209" name="Group 4"/>
            <p:cNvGrpSpPr>
              <a:grpSpLocks noChangeAspect="1"/>
            </p:cNvGrpSpPr>
            <p:nvPr/>
          </p:nvGrpSpPr>
          <p:grpSpPr bwMode="auto">
            <a:xfrm>
              <a:off x="2643174" y="1846742"/>
              <a:ext cx="1720602" cy="3484222"/>
              <a:chOff x="3122" y="315"/>
              <a:chExt cx="1160" cy="2349"/>
            </a:xfrm>
          </p:grpSpPr>
          <p:sp>
            <p:nvSpPr>
              <p:cNvPr id="210"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18"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19"/>
              <p:cNvSpPr>
                <a:spLocks noChangeArrowheads="1"/>
              </p:cNvSpPr>
              <p:nvPr/>
            </p:nvSpPr>
            <p:spPr bwMode="auto">
              <a:xfrm>
                <a:off x="3562" y="967"/>
                <a:ext cx="280" cy="280"/>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4F81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文本框 228"/>
            <p:cNvSpPr txBox="1"/>
            <p:nvPr/>
          </p:nvSpPr>
          <p:spPr>
            <a:xfrm>
              <a:off x="2907981" y="2500648"/>
              <a:ext cx="1220206" cy="1323439"/>
            </a:xfrm>
            <a:prstGeom prst="rect">
              <a:avLst/>
            </a:prstGeom>
            <a:noFill/>
          </p:spPr>
          <p:txBody>
            <a:bodyPr wrap="none" rtlCol="0">
              <a:spAutoFit/>
            </a:bodyPr>
            <a:lstStyle/>
            <a:p>
              <a:r>
                <a:rPr lang="en-US" altLang="zh-CN" sz="8000" b="1" dirty="0">
                  <a:solidFill>
                    <a:schemeClr val="bg1"/>
                  </a:solidFill>
                  <a:latin typeface="黑体" panose="02010609060101010101" pitchFamily="49" charset="-122"/>
                  <a:ea typeface="黑体" panose="02010609060101010101" pitchFamily="49" charset="-122"/>
                </a:rPr>
                <a:t>03</a:t>
              </a:r>
              <a:endParaRPr lang="zh-CN" altLang="en-US" sz="8000" b="1" dirty="0">
                <a:solidFill>
                  <a:schemeClr val="bg1"/>
                </a:solidFill>
                <a:latin typeface="黑体" panose="02010609060101010101" pitchFamily="49" charset="-122"/>
                <a:ea typeface="黑体" panose="02010609060101010101" pitchFamily="49" charset="-122"/>
              </a:endParaRPr>
            </a:p>
          </p:txBody>
        </p:sp>
      </p:grpSp>
      <p:sp>
        <p:nvSpPr>
          <p:cNvPr id="230" name="矩形 229"/>
          <p:cNvSpPr/>
          <p:nvPr/>
        </p:nvSpPr>
        <p:spPr>
          <a:xfrm>
            <a:off x="5974384" y="3751575"/>
            <a:ext cx="4735038" cy="646331"/>
          </a:xfrm>
          <a:prstGeom prst="rect">
            <a:avLst/>
          </a:prstGeom>
        </p:spPr>
        <p:txBody>
          <a:bodyPr wrap="square">
            <a:spAutoFit/>
          </a:bodyPr>
          <a:lstStyle/>
          <a:p>
            <a:r>
              <a:rPr lang="zh-CN" altLang="en-US" dirty="0">
                <a:solidFill>
                  <a:schemeClr val="bg1"/>
                </a:solidFill>
                <a:latin typeface="黑体" panose="02010609060101010101" pitchFamily="49" charset="-122"/>
                <a:ea typeface="黑体" panose="02010609060101010101" pitchFamily="49" charset="-122"/>
              </a:rPr>
              <a:t>请插入您的文本内容请插入您的文本内容请插入您的文本内容</a:t>
            </a:r>
          </a:p>
        </p:txBody>
      </p:sp>
      <p:grpSp>
        <p:nvGrpSpPr>
          <p:cNvPr id="232" name="组合 231"/>
          <p:cNvGrpSpPr/>
          <p:nvPr/>
        </p:nvGrpSpPr>
        <p:grpSpPr>
          <a:xfrm>
            <a:off x="-1230910" y="4037044"/>
            <a:ext cx="7471968" cy="4162141"/>
            <a:chOff x="-709684" y="3821373"/>
            <a:chExt cx="7471968" cy="4162141"/>
          </a:xfrm>
        </p:grpSpPr>
        <p:sp>
          <p:nvSpPr>
            <p:cNvPr id="233" name="椭圆 232"/>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flipH="1">
            <a:off x="5814079" y="4037044"/>
            <a:ext cx="7537649" cy="4162141"/>
            <a:chOff x="-557284" y="3973773"/>
            <a:chExt cx="7471968" cy="4162141"/>
          </a:xfrm>
        </p:grpSpPr>
        <p:sp>
          <p:nvSpPr>
            <p:cNvPr id="244" name="椭圆 243"/>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3766162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anim calcmode="lin" valueType="num">
                                      <p:cBhvr>
                                        <p:cTn id="8" dur="1000" fill="hold"/>
                                        <p:tgtEl>
                                          <p:spTgt spid="232"/>
                                        </p:tgtEl>
                                        <p:attrNameLst>
                                          <p:attrName>ppt_x</p:attrName>
                                        </p:attrNameLst>
                                      </p:cBhvr>
                                      <p:tavLst>
                                        <p:tav tm="0">
                                          <p:val>
                                            <p:strVal val="#ppt_x"/>
                                          </p:val>
                                        </p:tav>
                                        <p:tav tm="100000">
                                          <p:val>
                                            <p:strVal val="#ppt_x"/>
                                          </p:val>
                                        </p:tav>
                                      </p:tavLst>
                                    </p:anim>
                                    <p:anim calcmode="lin" valueType="num">
                                      <p:cBhvr>
                                        <p:cTn id="9" dur="10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fade">
                                      <p:cBhvr>
                                        <p:cTn id="12" dur="1000"/>
                                        <p:tgtEl>
                                          <p:spTgt spid="243"/>
                                        </p:tgtEl>
                                      </p:cBhvr>
                                    </p:animEffect>
                                    <p:anim calcmode="lin" valueType="num">
                                      <p:cBhvr>
                                        <p:cTn id="13" dur="1000" fill="hold"/>
                                        <p:tgtEl>
                                          <p:spTgt spid="243"/>
                                        </p:tgtEl>
                                        <p:attrNameLst>
                                          <p:attrName>ppt_x</p:attrName>
                                        </p:attrNameLst>
                                      </p:cBhvr>
                                      <p:tavLst>
                                        <p:tav tm="0">
                                          <p:val>
                                            <p:strVal val="#ppt_x"/>
                                          </p:val>
                                        </p:tav>
                                        <p:tav tm="100000">
                                          <p:val>
                                            <p:strVal val="#ppt_x"/>
                                          </p:val>
                                        </p:tav>
                                      </p:tavLst>
                                    </p:anim>
                                    <p:anim calcmode="lin" valueType="num">
                                      <p:cBhvr>
                                        <p:cTn id="14" dur="1000" fill="hold"/>
                                        <p:tgtEl>
                                          <p:spTgt spid="2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31"/>
                                        </p:tgtEl>
                                        <p:attrNameLst>
                                          <p:attrName>style.visibility</p:attrName>
                                        </p:attrNameLst>
                                      </p:cBhvr>
                                      <p:to>
                                        <p:strVal val="visible"/>
                                      </p:to>
                                    </p:set>
                                    <p:anim calcmode="lin" valueType="num">
                                      <p:cBhvr additive="base">
                                        <p:cTn id="18" dur="500" fill="hold"/>
                                        <p:tgtEl>
                                          <p:spTgt spid="231"/>
                                        </p:tgtEl>
                                        <p:attrNameLst>
                                          <p:attrName>ppt_x</p:attrName>
                                        </p:attrNameLst>
                                      </p:cBhvr>
                                      <p:tavLst>
                                        <p:tav tm="0">
                                          <p:val>
                                            <p:strVal val="#ppt_x"/>
                                          </p:val>
                                        </p:tav>
                                        <p:tav tm="100000">
                                          <p:val>
                                            <p:strVal val="#ppt_x"/>
                                          </p:val>
                                        </p:tav>
                                      </p:tavLst>
                                    </p:anim>
                                    <p:anim calcmode="lin" valueType="num">
                                      <p:cBhvr additive="base">
                                        <p:cTn id="19" dur="500" fill="hold"/>
                                        <p:tgtEl>
                                          <p:spTgt spid="2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fade">
                                      <p:cBhvr>
                                        <p:cTn id="23" dur="1000"/>
                                        <p:tgtEl>
                                          <p:spTgt spid="228"/>
                                        </p:tgtEl>
                                      </p:cBhvr>
                                    </p:animEffect>
                                    <p:anim calcmode="lin" valueType="num">
                                      <p:cBhvr>
                                        <p:cTn id="24" dur="1000" fill="hold"/>
                                        <p:tgtEl>
                                          <p:spTgt spid="228"/>
                                        </p:tgtEl>
                                        <p:attrNameLst>
                                          <p:attrName>ppt_x</p:attrName>
                                        </p:attrNameLst>
                                      </p:cBhvr>
                                      <p:tavLst>
                                        <p:tav tm="0">
                                          <p:val>
                                            <p:strVal val="#ppt_x"/>
                                          </p:val>
                                        </p:tav>
                                        <p:tav tm="100000">
                                          <p:val>
                                            <p:strVal val="#ppt_x"/>
                                          </p:val>
                                        </p:tav>
                                      </p:tavLst>
                                    </p:anim>
                                    <p:anim calcmode="lin" valueType="num">
                                      <p:cBhvr>
                                        <p:cTn id="25" dur="1000" fill="hold"/>
                                        <p:tgtEl>
                                          <p:spTgt spid="22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30"/>
                                        </p:tgtEl>
                                        <p:attrNameLst>
                                          <p:attrName>style.visibility</p:attrName>
                                        </p:attrNameLst>
                                      </p:cBhvr>
                                      <p:to>
                                        <p:strVal val="visible"/>
                                      </p:to>
                                    </p:set>
                                    <p:animEffect transition="in" filter="fade">
                                      <p:cBhvr>
                                        <p:cTn id="28" dur="1000"/>
                                        <p:tgtEl>
                                          <p:spTgt spid="230"/>
                                        </p:tgtEl>
                                      </p:cBhvr>
                                    </p:animEffect>
                                    <p:anim calcmode="lin" valueType="num">
                                      <p:cBhvr>
                                        <p:cTn id="29" dur="1000" fill="hold"/>
                                        <p:tgtEl>
                                          <p:spTgt spid="230"/>
                                        </p:tgtEl>
                                        <p:attrNameLst>
                                          <p:attrName>ppt_x</p:attrName>
                                        </p:attrNameLst>
                                      </p:cBhvr>
                                      <p:tavLst>
                                        <p:tav tm="0">
                                          <p:val>
                                            <p:strVal val="#ppt_x"/>
                                          </p:val>
                                        </p:tav>
                                        <p:tav tm="100000">
                                          <p:val>
                                            <p:strVal val="#ppt_x"/>
                                          </p:val>
                                        </p:tav>
                                      </p:tavLst>
                                    </p:anim>
                                    <p:anim calcmode="lin" valueType="num">
                                      <p:cBhvr>
                                        <p:cTn id="30" dur="1000" fill="hold"/>
                                        <p:tgtEl>
                                          <p:spTgt spid="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0" animBg="1"/>
      <p:bldP spid="23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11" name="MH_Other_1"/>
          <p:cNvSpPr>
            <a:spLocks noChangeArrowheads="1"/>
          </p:cNvSpPr>
          <p:nvPr/>
        </p:nvSpPr>
        <p:spPr bwMode="auto">
          <a:xfrm>
            <a:off x="2823527" y="2799661"/>
            <a:ext cx="2409561" cy="241114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endParaRPr lang="en-US" altLang="zh-CN" sz="1327">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MH_Title_1"/>
          <p:cNvSpPr>
            <a:spLocks noChangeArrowheads="1"/>
          </p:cNvSpPr>
          <p:nvPr/>
        </p:nvSpPr>
        <p:spPr bwMode="auto">
          <a:xfrm>
            <a:off x="4671173" y="3545703"/>
            <a:ext cx="1033351" cy="1031762"/>
          </a:xfrm>
          <a:prstGeom prst="ellipse">
            <a:avLst/>
          </a:prstGeom>
          <a:solidFill>
            <a:srgbClr val="C0504D"/>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替换文字内容</a:t>
            </a:r>
          </a:p>
        </p:txBody>
      </p:sp>
      <p:sp>
        <p:nvSpPr>
          <p:cNvPr id="13" name="MH_SubTitle_3"/>
          <p:cNvSpPr>
            <a:spLocks noChangeArrowheads="1"/>
          </p:cNvSpPr>
          <p:nvPr/>
        </p:nvSpPr>
        <p:spPr bwMode="auto">
          <a:xfrm>
            <a:off x="2501299" y="3724278"/>
            <a:ext cx="674613" cy="674614"/>
          </a:xfrm>
          <a:prstGeom prst="ellipse">
            <a:avLst/>
          </a:prstGeom>
          <a:solidFill>
            <a:srgbClr val="F7964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p>
        </p:txBody>
      </p:sp>
      <p:sp>
        <p:nvSpPr>
          <p:cNvPr id="14" name="MH_SubTitle_1"/>
          <p:cNvSpPr>
            <a:spLocks noChangeArrowheads="1"/>
          </p:cNvSpPr>
          <p:nvPr/>
        </p:nvSpPr>
        <p:spPr bwMode="auto">
          <a:xfrm>
            <a:off x="3691795" y="2463148"/>
            <a:ext cx="673026" cy="674613"/>
          </a:xfrm>
          <a:prstGeom prst="ellipse">
            <a:avLst/>
          </a:prstGeom>
          <a:solidFill>
            <a:srgbClr val="9BBB59"/>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p>
        </p:txBody>
      </p:sp>
      <p:sp>
        <p:nvSpPr>
          <p:cNvPr id="15" name="MH_SubTitle_5"/>
          <p:cNvSpPr>
            <a:spLocks noChangeArrowheads="1"/>
          </p:cNvSpPr>
          <p:nvPr/>
        </p:nvSpPr>
        <p:spPr bwMode="auto">
          <a:xfrm>
            <a:off x="3587029" y="4769531"/>
            <a:ext cx="674613" cy="674614"/>
          </a:xfrm>
          <a:prstGeom prst="ellipse">
            <a:avLst/>
          </a:prstGeom>
          <a:solidFill>
            <a:srgbClr val="9BBB59"/>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p>
        </p:txBody>
      </p:sp>
      <p:sp>
        <p:nvSpPr>
          <p:cNvPr id="16" name="MH_Other_2"/>
          <p:cNvSpPr>
            <a:spLocks noChangeArrowheads="1"/>
          </p:cNvSpPr>
          <p:nvPr/>
        </p:nvSpPr>
        <p:spPr bwMode="auto">
          <a:xfrm flipH="1">
            <a:off x="6852160" y="2799661"/>
            <a:ext cx="2411148" cy="241114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endParaRPr lang="en-US" altLang="zh-CN" sz="1327">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MH_Title_2"/>
          <p:cNvSpPr>
            <a:spLocks noChangeArrowheads="1"/>
          </p:cNvSpPr>
          <p:nvPr/>
        </p:nvSpPr>
        <p:spPr bwMode="auto">
          <a:xfrm flipH="1">
            <a:off x="6382310" y="3545703"/>
            <a:ext cx="1031762" cy="1031762"/>
          </a:xfrm>
          <a:prstGeom prst="ellipse">
            <a:avLst/>
          </a:prstGeom>
          <a:solidFill>
            <a:srgbClr val="8064A2"/>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替换文字内容</a:t>
            </a:r>
          </a:p>
        </p:txBody>
      </p:sp>
      <p:sp>
        <p:nvSpPr>
          <p:cNvPr id="18" name="MH_SubTitle_4"/>
          <p:cNvSpPr>
            <a:spLocks noChangeArrowheads="1"/>
          </p:cNvSpPr>
          <p:nvPr/>
        </p:nvSpPr>
        <p:spPr bwMode="auto">
          <a:xfrm flipH="1">
            <a:off x="8910921" y="3724278"/>
            <a:ext cx="673026" cy="674614"/>
          </a:xfrm>
          <a:prstGeom prst="ellipse">
            <a:avLst/>
          </a:prstGeom>
          <a:solidFill>
            <a:srgbClr val="1F497D"/>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p>
        </p:txBody>
      </p:sp>
      <p:sp>
        <p:nvSpPr>
          <p:cNvPr id="19" name="MH_SubTitle_2"/>
          <p:cNvSpPr>
            <a:spLocks noChangeArrowheads="1"/>
          </p:cNvSpPr>
          <p:nvPr/>
        </p:nvSpPr>
        <p:spPr bwMode="auto">
          <a:xfrm flipH="1">
            <a:off x="7720427" y="2463148"/>
            <a:ext cx="674613" cy="674613"/>
          </a:xfrm>
          <a:prstGeom prst="ellipse">
            <a:avLst/>
          </a:prstGeom>
          <a:solidFill>
            <a:srgbClr val="4F81BD"/>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p>
        </p:txBody>
      </p:sp>
      <p:sp>
        <p:nvSpPr>
          <p:cNvPr id="20" name="MH_SubTitle_6"/>
          <p:cNvSpPr>
            <a:spLocks noChangeArrowheads="1"/>
          </p:cNvSpPr>
          <p:nvPr/>
        </p:nvSpPr>
        <p:spPr bwMode="auto">
          <a:xfrm flipH="1">
            <a:off x="7825191" y="4769531"/>
            <a:ext cx="673026" cy="674614"/>
          </a:xfrm>
          <a:prstGeom prst="ellipse">
            <a:avLst/>
          </a:prstGeom>
          <a:solidFill>
            <a:srgbClr val="4F81BD"/>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p>
        </p:txBody>
      </p:sp>
      <p:sp>
        <p:nvSpPr>
          <p:cNvPr id="21" name="MH_Other_3"/>
          <p:cNvSpPr>
            <a:spLocks/>
          </p:cNvSpPr>
          <p:nvPr/>
        </p:nvSpPr>
        <p:spPr bwMode="auto">
          <a:xfrm rot="-2644669">
            <a:off x="4942607" y="3159982"/>
            <a:ext cx="2217493" cy="2217495"/>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943" fontAlgn="base">
              <a:lnSpc>
                <a:spcPct val="120000"/>
              </a:lnSpc>
              <a:spcBef>
                <a:spcPct val="0"/>
              </a:spcBef>
              <a:spcAft>
                <a:spcPct val="0"/>
              </a:spcAft>
            </a:pPr>
            <a:endParaRPr lang="zh-CN" altLang="en-US" sz="1327">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MH_Other_4"/>
          <p:cNvSpPr>
            <a:spLocks/>
          </p:cNvSpPr>
          <p:nvPr/>
        </p:nvSpPr>
        <p:spPr bwMode="auto">
          <a:xfrm rot="-2644669" flipH="1" flipV="1">
            <a:off x="4926735" y="2744103"/>
            <a:ext cx="2219081" cy="2217495"/>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943" fontAlgn="base">
              <a:lnSpc>
                <a:spcPct val="120000"/>
              </a:lnSpc>
              <a:spcBef>
                <a:spcPct val="0"/>
              </a:spcBef>
              <a:spcAft>
                <a:spcPct val="0"/>
              </a:spcAft>
            </a:pPr>
            <a:endParaRPr lang="zh-CN" altLang="en-US" sz="1327">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23"/>
          <p:cNvSpPr txBox="1"/>
          <p:nvPr/>
        </p:nvSpPr>
        <p:spPr>
          <a:xfrm>
            <a:off x="4464607" y="5677731"/>
            <a:ext cx="2237789" cy="5909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TextBox 24"/>
          <p:cNvSpPr txBox="1"/>
          <p:nvPr/>
        </p:nvSpPr>
        <p:spPr>
          <a:xfrm>
            <a:off x="4464607" y="5208706"/>
            <a:ext cx="1795363" cy="369332"/>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sz="2000" b="1" dirty="0">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23"/>
          <p:cNvSpPr txBox="1"/>
          <p:nvPr/>
        </p:nvSpPr>
        <p:spPr>
          <a:xfrm>
            <a:off x="8592887" y="5626570"/>
            <a:ext cx="2237789" cy="5909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24"/>
          <p:cNvSpPr txBox="1"/>
          <p:nvPr/>
        </p:nvSpPr>
        <p:spPr>
          <a:xfrm>
            <a:off x="8592887" y="5208706"/>
            <a:ext cx="1795363" cy="369332"/>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sz="2000" b="1" dirty="0">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23"/>
          <p:cNvSpPr txBox="1"/>
          <p:nvPr/>
        </p:nvSpPr>
        <p:spPr>
          <a:xfrm>
            <a:off x="1423441" y="2041297"/>
            <a:ext cx="2237789" cy="5909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24"/>
          <p:cNvSpPr txBox="1"/>
          <p:nvPr/>
        </p:nvSpPr>
        <p:spPr>
          <a:xfrm>
            <a:off x="1423441" y="1604008"/>
            <a:ext cx="1795363" cy="369332"/>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dirty="0">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p:txBody>
      </p:sp>
      <p:sp>
        <p:nvSpPr>
          <p:cNvPr id="29" name="TextBox 23"/>
          <p:cNvSpPr txBox="1"/>
          <p:nvPr/>
        </p:nvSpPr>
        <p:spPr>
          <a:xfrm>
            <a:off x="5551721" y="2041297"/>
            <a:ext cx="2237789" cy="5909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24"/>
          <p:cNvSpPr txBox="1"/>
          <p:nvPr/>
        </p:nvSpPr>
        <p:spPr>
          <a:xfrm>
            <a:off x="5551720" y="1604008"/>
            <a:ext cx="1795363" cy="369332"/>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sz="2000" b="1" dirty="0">
              <a:solidFill>
                <a:schemeClr val="bg1">
                  <a:alpha val="8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91890452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 calcmode="lin" valueType="num">
                                      <p:cBhvr>
                                        <p:cTn id="2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4"/>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 calcmode="lin" valueType="num">
                                      <p:cBhvr>
                                        <p:cTn id="3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ppt_w</p:attrName>
                                        </p:attrNameLst>
                                      </p:cBhvr>
                                      <p:tavLst>
                                        <p:tav tm="0">
                                          <p:val>
                                            <p:fltVal val="0"/>
                                          </p:val>
                                        </p:tav>
                                        <p:tav tm="100000">
                                          <p:val>
                                            <p:strVal val="#ppt_w"/>
                                          </p:val>
                                        </p:tav>
                                      </p:tavLst>
                                    </p:anim>
                                    <p:anim calcmode="lin" valueType="num">
                                      <p:cBhvr>
                                        <p:cTn id="39" dur="1000" fill="hold"/>
                                        <p:tgtEl>
                                          <p:spTgt spid="12"/>
                                        </p:tgtEl>
                                        <p:attrNameLst>
                                          <p:attrName>ppt_h</p:attrName>
                                        </p:attrNameLst>
                                      </p:cBhvr>
                                      <p:tavLst>
                                        <p:tav tm="0">
                                          <p:val>
                                            <p:fltVal val="0"/>
                                          </p:val>
                                        </p:tav>
                                        <p:tav tm="100000">
                                          <p:val>
                                            <p:strVal val="#ppt_h"/>
                                          </p:val>
                                        </p:tav>
                                      </p:tavLst>
                                    </p:anim>
                                    <p:anim calcmode="lin" valueType="num">
                                      <p:cBhvr>
                                        <p:cTn id="4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fltVal val="0"/>
                                          </p:val>
                                        </p:tav>
                                        <p:tav tm="100000">
                                          <p:val>
                                            <p:strVal val="#ppt_w"/>
                                          </p:val>
                                        </p:tav>
                                      </p:tavLst>
                                    </p:anim>
                                    <p:anim calcmode="lin" valueType="num">
                                      <p:cBhvr>
                                        <p:cTn id="45" dur="1000" fill="hold"/>
                                        <p:tgtEl>
                                          <p:spTgt spid="17"/>
                                        </p:tgtEl>
                                        <p:attrNameLst>
                                          <p:attrName>ppt_h</p:attrName>
                                        </p:attrNameLst>
                                      </p:cBhvr>
                                      <p:tavLst>
                                        <p:tav tm="0">
                                          <p:val>
                                            <p:fltVal val="0"/>
                                          </p:val>
                                        </p:tav>
                                        <p:tav tm="100000">
                                          <p:val>
                                            <p:strVal val="#ppt_h"/>
                                          </p:val>
                                        </p:tav>
                                      </p:tavLst>
                                    </p:anim>
                                    <p:anim calcmode="lin" valueType="num">
                                      <p:cBhvr>
                                        <p:cTn id="46"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7"/>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000" fill="hold"/>
                                        <p:tgtEl>
                                          <p:spTgt spid="19"/>
                                        </p:tgtEl>
                                        <p:attrNameLst>
                                          <p:attrName>ppt_w</p:attrName>
                                        </p:attrNameLst>
                                      </p:cBhvr>
                                      <p:tavLst>
                                        <p:tav tm="0">
                                          <p:val>
                                            <p:fltVal val="0"/>
                                          </p:val>
                                        </p:tav>
                                        <p:tav tm="100000">
                                          <p:val>
                                            <p:strVal val="#ppt_w"/>
                                          </p:val>
                                        </p:tav>
                                      </p:tavLst>
                                    </p:anim>
                                    <p:anim calcmode="lin" valueType="num">
                                      <p:cBhvr>
                                        <p:cTn id="51" dur="1000" fill="hold"/>
                                        <p:tgtEl>
                                          <p:spTgt spid="19"/>
                                        </p:tgtEl>
                                        <p:attrNameLst>
                                          <p:attrName>ppt_h</p:attrName>
                                        </p:attrNameLst>
                                      </p:cBhvr>
                                      <p:tavLst>
                                        <p:tav tm="0">
                                          <p:val>
                                            <p:fltVal val="0"/>
                                          </p:val>
                                        </p:tav>
                                        <p:tav tm="100000">
                                          <p:val>
                                            <p:strVal val="#ppt_h"/>
                                          </p:val>
                                        </p:tav>
                                      </p:tavLst>
                                    </p:anim>
                                    <p:anim calcmode="lin" valueType="num">
                                      <p:cBhvr>
                                        <p:cTn id="5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9"/>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fltVal val="0"/>
                                          </p:val>
                                        </p:tav>
                                        <p:tav tm="100000">
                                          <p:val>
                                            <p:strVal val="#ppt_w"/>
                                          </p:val>
                                        </p:tav>
                                      </p:tavLst>
                                    </p:anim>
                                    <p:anim calcmode="lin" valueType="num">
                                      <p:cBhvr>
                                        <p:cTn id="57" dur="1000" fill="hold"/>
                                        <p:tgtEl>
                                          <p:spTgt spid="18"/>
                                        </p:tgtEl>
                                        <p:attrNameLst>
                                          <p:attrName>ppt_h</p:attrName>
                                        </p:attrNameLst>
                                      </p:cBhvr>
                                      <p:tavLst>
                                        <p:tav tm="0">
                                          <p:val>
                                            <p:fltVal val="0"/>
                                          </p:val>
                                        </p:tav>
                                        <p:tav tm="100000">
                                          <p:val>
                                            <p:strVal val="#ppt_h"/>
                                          </p:val>
                                        </p:tav>
                                      </p:tavLst>
                                    </p:anim>
                                    <p:anim calcmode="lin" valueType="num">
                                      <p:cBhvr>
                                        <p:cTn id="58"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8"/>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fltVal val="0"/>
                                          </p:val>
                                        </p:tav>
                                        <p:tav tm="100000">
                                          <p:val>
                                            <p:strVal val="#ppt_w"/>
                                          </p:val>
                                        </p:tav>
                                      </p:tavLst>
                                    </p:anim>
                                    <p:anim calcmode="lin" valueType="num">
                                      <p:cBhvr>
                                        <p:cTn id="63" dur="1000" fill="hold"/>
                                        <p:tgtEl>
                                          <p:spTgt spid="20"/>
                                        </p:tgtEl>
                                        <p:attrNameLst>
                                          <p:attrName>ppt_h</p:attrName>
                                        </p:attrNameLst>
                                      </p:cBhvr>
                                      <p:tavLst>
                                        <p:tav tm="0">
                                          <p:val>
                                            <p:fltVal val="0"/>
                                          </p:val>
                                        </p:tav>
                                        <p:tav tm="100000">
                                          <p:val>
                                            <p:strVal val="#ppt_h"/>
                                          </p:val>
                                        </p:tav>
                                      </p:tavLst>
                                    </p:anim>
                                    <p:anim calcmode="lin" valueType="num">
                                      <p:cBhvr>
                                        <p:cTn id="6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p:tgtEl>
                                          <p:spTgt spid="23"/>
                                        </p:tgtEl>
                                        <p:attrNameLst>
                                          <p:attrName>ppt_y</p:attrName>
                                        </p:attrNameLst>
                                      </p:cBhvr>
                                      <p:tavLst>
                                        <p:tav tm="0">
                                          <p:val>
                                            <p:strVal val="#ppt_y+#ppt_h*1.125000"/>
                                          </p:val>
                                        </p:tav>
                                        <p:tav tm="100000">
                                          <p:val>
                                            <p:strVal val="#ppt_y"/>
                                          </p:val>
                                        </p:tav>
                                      </p:tavLst>
                                    </p:anim>
                                    <p:animEffect transition="in" filter="wipe(up)">
                                      <p:cBhvr>
                                        <p:cTn id="77" dur="500"/>
                                        <p:tgtEl>
                                          <p:spTgt spid="23"/>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additive="base">
                                        <p:cTn id="80" dur="500"/>
                                        <p:tgtEl>
                                          <p:spTgt spid="24"/>
                                        </p:tgtEl>
                                        <p:attrNameLst>
                                          <p:attrName>ppt_y</p:attrName>
                                        </p:attrNameLst>
                                      </p:cBhvr>
                                      <p:tavLst>
                                        <p:tav tm="0">
                                          <p:val>
                                            <p:strVal val="#ppt_y-#ppt_h*1.125000"/>
                                          </p:val>
                                        </p:tav>
                                        <p:tav tm="100000">
                                          <p:val>
                                            <p:strVal val="#ppt_y"/>
                                          </p:val>
                                        </p:tav>
                                      </p:tavLst>
                                    </p:anim>
                                    <p:animEffect transition="in" filter="wipe(down)">
                                      <p:cBhvr>
                                        <p:cTn id="81" dur="500"/>
                                        <p:tgtEl>
                                          <p:spTgt spid="24"/>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p:tgtEl>
                                          <p:spTgt spid="25"/>
                                        </p:tgtEl>
                                        <p:attrNameLst>
                                          <p:attrName>ppt_y</p:attrName>
                                        </p:attrNameLst>
                                      </p:cBhvr>
                                      <p:tavLst>
                                        <p:tav tm="0">
                                          <p:val>
                                            <p:strVal val="#ppt_y+#ppt_h*1.125000"/>
                                          </p:val>
                                        </p:tav>
                                        <p:tav tm="100000">
                                          <p:val>
                                            <p:strVal val="#ppt_y"/>
                                          </p:val>
                                        </p:tav>
                                      </p:tavLst>
                                    </p:anim>
                                    <p:animEffect transition="in" filter="wipe(up)">
                                      <p:cBhvr>
                                        <p:cTn id="86" dur="500"/>
                                        <p:tgtEl>
                                          <p:spTgt spid="25"/>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additive="base">
                                        <p:cTn id="89" dur="500"/>
                                        <p:tgtEl>
                                          <p:spTgt spid="26"/>
                                        </p:tgtEl>
                                        <p:attrNameLst>
                                          <p:attrName>ppt_y</p:attrName>
                                        </p:attrNameLst>
                                      </p:cBhvr>
                                      <p:tavLst>
                                        <p:tav tm="0">
                                          <p:val>
                                            <p:strVal val="#ppt_y-#ppt_h*1.125000"/>
                                          </p:val>
                                        </p:tav>
                                        <p:tav tm="100000">
                                          <p:val>
                                            <p:strVal val="#ppt_y"/>
                                          </p:val>
                                        </p:tav>
                                      </p:tavLst>
                                    </p:anim>
                                    <p:animEffect transition="in" filter="wipe(down)">
                                      <p:cBhvr>
                                        <p:cTn id="90" dur="500"/>
                                        <p:tgtEl>
                                          <p:spTgt spid="26"/>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p:tgtEl>
                                          <p:spTgt spid="27"/>
                                        </p:tgtEl>
                                        <p:attrNameLst>
                                          <p:attrName>ppt_y</p:attrName>
                                        </p:attrNameLst>
                                      </p:cBhvr>
                                      <p:tavLst>
                                        <p:tav tm="0">
                                          <p:val>
                                            <p:strVal val="#ppt_y+#ppt_h*1.125000"/>
                                          </p:val>
                                        </p:tav>
                                        <p:tav tm="100000">
                                          <p:val>
                                            <p:strVal val="#ppt_y"/>
                                          </p:val>
                                        </p:tav>
                                      </p:tavLst>
                                    </p:anim>
                                    <p:animEffect transition="in" filter="wipe(up)">
                                      <p:cBhvr>
                                        <p:cTn id="95" dur="500"/>
                                        <p:tgtEl>
                                          <p:spTgt spid="27"/>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additive="base">
                                        <p:cTn id="98" dur="500"/>
                                        <p:tgtEl>
                                          <p:spTgt spid="28"/>
                                        </p:tgtEl>
                                        <p:attrNameLst>
                                          <p:attrName>ppt_y</p:attrName>
                                        </p:attrNameLst>
                                      </p:cBhvr>
                                      <p:tavLst>
                                        <p:tav tm="0">
                                          <p:val>
                                            <p:strVal val="#ppt_y-#ppt_h*1.125000"/>
                                          </p:val>
                                        </p:tav>
                                        <p:tav tm="100000">
                                          <p:val>
                                            <p:strVal val="#ppt_y"/>
                                          </p:val>
                                        </p:tav>
                                      </p:tavLst>
                                    </p:anim>
                                    <p:animEffect transition="in" filter="wipe(down)">
                                      <p:cBhvr>
                                        <p:cTn id="99" dur="500"/>
                                        <p:tgtEl>
                                          <p:spTgt spid="28"/>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additive="base">
                                        <p:cTn id="103" dur="500"/>
                                        <p:tgtEl>
                                          <p:spTgt spid="29"/>
                                        </p:tgtEl>
                                        <p:attrNameLst>
                                          <p:attrName>ppt_y</p:attrName>
                                        </p:attrNameLst>
                                      </p:cBhvr>
                                      <p:tavLst>
                                        <p:tav tm="0">
                                          <p:val>
                                            <p:strVal val="#ppt_y+#ppt_h*1.125000"/>
                                          </p:val>
                                        </p:tav>
                                        <p:tav tm="100000">
                                          <p:val>
                                            <p:strVal val="#ppt_y"/>
                                          </p:val>
                                        </p:tav>
                                      </p:tavLst>
                                    </p:anim>
                                    <p:animEffect transition="in" filter="wipe(up)">
                                      <p:cBhvr>
                                        <p:cTn id="104" dur="500"/>
                                        <p:tgtEl>
                                          <p:spTgt spid="29"/>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p:tgtEl>
                                          <p:spTgt spid="30"/>
                                        </p:tgtEl>
                                        <p:attrNameLst>
                                          <p:attrName>ppt_y</p:attrName>
                                        </p:attrNameLst>
                                      </p:cBhvr>
                                      <p:tavLst>
                                        <p:tav tm="0">
                                          <p:val>
                                            <p:strVal val="#ppt_y-#ppt_h*1.125000"/>
                                          </p:val>
                                        </p:tav>
                                        <p:tav tm="100000">
                                          <p:val>
                                            <p:strVal val="#ppt_y"/>
                                          </p:val>
                                        </p:tav>
                                      </p:tavLst>
                                    </p:anim>
                                    <p:animEffect transition="in" filter="wipe(down)">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11" name="Shape 5166"/>
          <p:cNvSpPr/>
          <p:nvPr/>
        </p:nvSpPr>
        <p:spPr>
          <a:xfrm>
            <a:off x="3531791" y="2080971"/>
            <a:ext cx="1410246" cy="1249379"/>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rgbClr val="9BBB59">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Shape 5167"/>
          <p:cNvSpPr/>
          <p:nvPr/>
        </p:nvSpPr>
        <p:spPr>
          <a:xfrm>
            <a:off x="3104115" y="2821683"/>
            <a:ext cx="2270916" cy="1300673"/>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rgbClr val="8064A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3" name="Shape 5168"/>
          <p:cNvSpPr/>
          <p:nvPr/>
        </p:nvSpPr>
        <p:spPr>
          <a:xfrm>
            <a:off x="2676444" y="3624838"/>
            <a:ext cx="3131586" cy="130066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rgbClr val="4BACC6">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4" name="Shape 5169"/>
          <p:cNvSpPr/>
          <p:nvPr/>
        </p:nvSpPr>
        <p:spPr>
          <a:xfrm>
            <a:off x="2238823" y="4427996"/>
            <a:ext cx="3992247" cy="130066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rgbClr val="F79646">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3959465" y="1734853"/>
            <a:ext cx="1131800" cy="851512"/>
            <a:chOff x="2313735" y="1108481"/>
            <a:chExt cx="977557" cy="735467"/>
          </a:xfrm>
          <a:solidFill>
            <a:srgbClr val="C0504D">
              <a:alpha val="50000"/>
            </a:srgbClr>
          </a:solidFill>
        </p:grpSpPr>
        <p:sp>
          <p:nvSpPr>
            <p:cNvPr id="16"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C0504D"/>
            </a:solidFill>
            <a:ln w="12700" cap="flat">
              <a:noFill/>
              <a:miter lim="400000"/>
            </a:ln>
            <a:effectLst/>
          </p:spPr>
          <p:txBody>
            <a:bodyPr wrap="square" lIns="0" tIns="0" rIns="0" bIns="0" numCol="1" anchor="t">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5176"/>
            <p:cNvSpPr/>
            <p:nvPr/>
          </p:nvSpPr>
          <p:spPr>
            <a:xfrm>
              <a:off x="2329102" y="1491630"/>
              <a:ext cx="962190"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文本</a:t>
              </a:r>
            </a:p>
          </p:txBody>
        </p:sp>
      </p:grpSp>
      <p:grpSp>
        <p:nvGrpSpPr>
          <p:cNvPr id="18" name="组合 17"/>
          <p:cNvGrpSpPr/>
          <p:nvPr/>
        </p:nvGrpSpPr>
        <p:grpSpPr>
          <a:xfrm>
            <a:off x="3531791" y="2821685"/>
            <a:ext cx="1840580" cy="500639"/>
            <a:chOff x="1944344" y="2047198"/>
            <a:chExt cx="1589745" cy="432411"/>
          </a:xfrm>
          <a:solidFill>
            <a:srgbClr val="9BBB59">
              <a:alpha val="50000"/>
            </a:srgbClr>
          </a:solidFill>
        </p:grpSpPr>
        <p:sp>
          <p:nvSpPr>
            <p:cNvPr id="19"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rgbClr val="9BBB59"/>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21" name="组合 20"/>
          <p:cNvGrpSpPr/>
          <p:nvPr/>
        </p:nvGrpSpPr>
        <p:grpSpPr>
          <a:xfrm>
            <a:off x="3104118" y="3624838"/>
            <a:ext cx="2701249" cy="500640"/>
            <a:chOff x="1574955" y="2740898"/>
            <a:chExt cx="2333121" cy="432412"/>
          </a:xfrm>
          <a:solidFill>
            <a:srgbClr val="8064A2">
              <a:alpha val="50000"/>
            </a:srgbClr>
          </a:solidFill>
        </p:grpSpPr>
        <p:sp>
          <p:nvSpPr>
            <p:cNvPr id="22"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rgbClr val="8064A2"/>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grpSp>
        <p:nvGrpSpPr>
          <p:cNvPr id="24" name="组合 23"/>
          <p:cNvGrpSpPr/>
          <p:nvPr/>
        </p:nvGrpSpPr>
        <p:grpSpPr>
          <a:xfrm>
            <a:off x="2676442" y="4427992"/>
            <a:ext cx="3561910" cy="500634"/>
            <a:chOff x="1205565" y="3434598"/>
            <a:chExt cx="3076490" cy="432407"/>
          </a:xfrm>
          <a:solidFill>
            <a:srgbClr val="4BACC6">
              <a:alpha val="50000"/>
            </a:srgbClr>
          </a:solidFill>
        </p:grpSpPr>
        <p:sp>
          <p:nvSpPr>
            <p:cNvPr id="25"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rgbClr val="1F497D"/>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组合 26"/>
          <p:cNvGrpSpPr/>
          <p:nvPr/>
        </p:nvGrpSpPr>
        <p:grpSpPr>
          <a:xfrm>
            <a:off x="2238824" y="5219996"/>
            <a:ext cx="4422582" cy="500634"/>
            <a:chOff x="827585" y="4118665"/>
            <a:chExt cx="3819870" cy="432407"/>
          </a:xfrm>
          <a:solidFill>
            <a:srgbClr val="F79646">
              <a:alpha val="50000"/>
            </a:srgbClr>
          </a:solidFill>
        </p:grpSpPr>
        <p:sp>
          <p:nvSpPr>
            <p:cNvPr id="2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rgbClr val="F79646"/>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ound Same Side Corner Rectangle 67"/>
          <p:cNvSpPr/>
          <p:nvPr/>
        </p:nvSpPr>
        <p:spPr>
          <a:xfrm rot="10800000" flipH="1">
            <a:off x="7175182" y="1750410"/>
            <a:ext cx="57776" cy="595153"/>
          </a:xfrm>
          <a:prstGeom prst="round2SameRect">
            <a:avLst>
              <a:gd name="adj1" fmla="val 50000"/>
              <a:gd name="adj2"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 Same Side Corner Rectangle 68"/>
          <p:cNvSpPr/>
          <p:nvPr/>
        </p:nvSpPr>
        <p:spPr>
          <a:xfrm rot="10800000" flipH="1">
            <a:off x="7173284" y="2654975"/>
            <a:ext cx="57776" cy="595153"/>
          </a:xfrm>
          <a:prstGeom prst="round2SameRect">
            <a:avLst>
              <a:gd name="adj1" fmla="val 50000"/>
              <a:gd name="adj2"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ound Same Side Corner Rectangle 69"/>
          <p:cNvSpPr/>
          <p:nvPr/>
        </p:nvSpPr>
        <p:spPr>
          <a:xfrm rot="10800000" flipH="1">
            <a:off x="7175182" y="3477154"/>
            <a:ext cx="57776" cy="595153"/>
          </a:xfrm>
          <a:prstGeom prst="round2SameRect">
            <a:avLst>
              <a:gd name="adj1" fmla="val 50000"/>
              <a:gd name="adj2"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7334144" y="1735769"/>
            <a:ext cx="3852412" cy="665218"/>
            <a:chOff x="5228513" y="1109269"/>
            <a:chExt cx="4321353" cy="574559"/>
          </a:xfrm>
        </p:grpSpPr>
        <p:sp>
          <p:nvSpPr>
            <p:cNvPr id="34" name="TextBox 20"/>
            <p:cNvSpPr txBox="1"/>
            <p:nvPr/>
          </p:nvSpPr>
          <p:spPr>
            <a:xfrm>
              <a:off x="5228513" y="1428629"/>
              <a:ext cx="4321353" cy="255199"/>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71"/>
            <p:cNvSpPr/>
            <p:nvPr/>
          </p:nvSpPr>
          <p:spPr>
            <a:xfrm>
              <a:off x="5228513" y="1109269"/>
              <a:ext cx="2013906" cy="31899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grpSp>
        <p:nvGrpSpPr>
          <p:cNvPr id="36" name="组合 35"/>
          <p:cNvGrpSpPr/>
          <p:nvPr/>
        </p:nvGrpSpPr>
        <p:grpSpPr>
          <a:xfrm>
            <a:off x="7334144" y="2615575"/>
            <a:ext cx="3021139" cy="660575"/>
            <a:chOff x="5228512" y="1869180"/>
            <a:chExt cx="3388892" cy="570552"/>
          </a:xfrm>
        </p:grpSpPr>
        <p:sp>
          <p:nvSpPr>
            <p:cNvPr id="37" name="TextBox 22"/>
            <p:cNvSpPr txBox="1"/>
            <p:nvPr/>
          </p:nvSpPr>
          <p:spPr>
            <a:xfrm>
              <a:off x="5228512" y="2184532"/>
              <a:ext cx="3388892" cy="255200"/>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73"/>
            <p:cNvSpPr/>
            <p:nvPr/>
          </p:nvSpPr>
          <p:spPr>
            <a:xfrm>
              <a:off x="5228513" y="1869180"/>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组合 38"/>
          <p:cNvGrpSpPr/>
          <p:nvPr/>
        </p:nvGrpSpPr>
        <p:grpSpPr>
          <a:xfrm>
            <a:off x="7334144" y="3495389"/>
            <a:ext cx="3321479" cy="660570"/>
            <a:chOff x="5228512" y="2629091"/>
            <a:chExt cx="3725791" cy="570547"/>
          </a:xfrm>
        </p:grpSpPr>
        <p:sp>
          <p:nvSpPr>
            <p:cNvPr id="40" name="TextBox 24"/>
            <p:cNvSpPr txBox="1"/>
            <p:nvPr/>
          </p:nvSpPr>
          <p:spPr>
            <a:xfrm>
              <a:off x="5228512" y="2944438"/>
              <a:ext cx="3725791" cy="255200"/>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75"/>
            <p:cNvSpPr/>
            <p:nvPr/>
          </p:nvSpPr>
          <p:spPr>
            <a:xfrm>
              <a:off x="5228513" y="2629091"/>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sp>
        <p:nvSpPr>
          <p:cNvPr id="42" name="Round Same Side Corner Rectangle 76"/>
          <p:cNvSpPr/>
          <p:nvPr/>
        </p:nvSpPr>
        <p:spPr>
          <a:xfrm rot="10800000" flipH="1">
            <a:off x="7173284" y="4311324"/>
            <a:ext cx="57776" cy="595153"/>
          </a:xfrm>
          <a:prstGeom prst="round2SameRect">
            <a:avLst>
              <a:gd name="adj1" fmla="val 50000"/>
              <a:gd name="adj2"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Round Same Side Corner Rectangle 77"/>
          <p:cNvSpPr/>
          <p:nvPr/>
        </p:nvSpPr>
        <p:spPr>
          <a:xfrm rot="10800000" flipH="1">
            <a:off x="7175182" y="5133503"/>
            <a:ext cx="57776" cy="595153"/>
          </a:xfrm>
          <a:prstGeom prst="round2SameRect">
            <a:avLst>
              <a:gd name="adj1" fmla="val 50000"/>
              <a:gd name="adj2"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p:cNvGrpSpPr/>
          <p:nvPr/>
        </p:nvGrpSpPr>
        <p:grpSpPr>
          <a:xfrm>
            <a:off x="7334144" y="4271927"/>
            <a:ext cx="3413025" cy="641860"/>
            <a:chOff x="5228511" y="3299800"/>
            <a:chExt cx="3828480" cy="554387"/>
          </a:xfrm>
        </p:grpSpPr>
        <p:sp>
          <p:nvSpPr>
            <p:cNvPr id="45" name="TextBox 28"/>
            <p:cNvSpPr txBox="1"/>
            <p:nvPr/>
          </p:nvSpPr>
          <p:spPr>
            <a:xfrm>
              <a:off x="5228511" y="3598987"/>
              <a:ext cx="3828480" cy="255200"/>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79"/>
            <p:cNvSpPr/>
            <p:nvPr/>
          </p:nvSpPr>
          <p:spPr>
            <a:xfrm>
              <a:off x="5228513" y="3299800"/>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组合 46"/>
          <p:cNvGrpSpPr/>
          <p:nvPr/>
        </p:nvGrpSpPr>
        <p:grpSpPr>
          <a:xfrm>
            <a:off x="7334144" y="5151731"/>
            <a:ext cx="3413025" cy="660540"/>
            <a:chOff x="5228511" y="4059711"/>
            <a:chExt cx="3828480" cy="570522"/>
          </a:xfrm>
        </p:grpSpPr>
        <p:sp>
          <p:nvSpPr>
            <p:cNvPr id="48" name="TextBox 30"/>
            <p:cNvSpPr txBox="1"/>
            <p:nvPr/>
          </p:nvSpPr>
          <p:spPr>
            <a:xfrm>
              <a:off x="5228511" y="4375033"/>
              <a:ext cx="3828480" cy="255200"/>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81"/>
            <p:cNvSpPr/>
            <p:nvPr/>
          </p:nvSpPr>
          <p:spPr>
            <a:xfrm>
              <a:off x="5228513" y="4059711"/>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41182064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up)">
                                      <p:cBhvr>
                                        <p:cTn id="51" dur="500"/>
                                        <p:tgtEl>
                                          <p:spTgt spid="31"/>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up)">
                                      <p:cBhvr>
                                        <p:cTn id="75" dur="500"/>
                                        <p:tgtEl>
                                          <p:spTgt spid="43"/>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left)">
                                      <p:cBhvr>
                                        <p:cTn id="7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0" grpId="0" animBg="1"/>
      <p:bldP spid="31" grpId="0" animBg="1"/>
      <p:bldP spid="32" grpId="0" animBg="1"/>
      <p:bldP spid="42" grpId="0" animBg="1"/>
      <p:bldP spid="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11" name="直角三角形 10"/>
          <p:cNvSpPr/>
          <p:nvPr/>
        </p:nvSpPr>
        <p:spPr>
          <a:xfrm flipH="1">
            <a:off x="5934244" y="4790405"/>
            <a:ext cx="1363156" cy="1363156"/>
          </a:xfrm>
          <a:prstGeom prst="rtTriangl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27589" y="1747947"/>
            <a:ext cx="5843752" cy="4298731"/>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211973" y="2526784"/>
            <a:ext cx="5388852" cy="209136"/>
            <a:chOff x="1211973" y="2526784"/>
            <a:chExt cx="5388852" cy="209136"/>
          </a:xfrm>
        </p:grpSpPr>
        <p:sp>
          <p:nvSpPr>
            <p:cNvPr id="14" name="矩形 13"/>
            <p:cNvSpPr/>
            <p:nvPr/>
          </p:nvSpPr>
          <p:spPr>
            <a:xfrm>
              <a:off x="1211974" y="2599286"/>
              <a:ext cx="651642" cy="1366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flipH="1">
              <a:off x="1211973" y="2526784"/>
              <a:ext cx="115615" cy="72502"/>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4" idx="3"/>
            </p:cNvCxnSpPr>
            <p:nvPr/>
          </p:nvCxnSpPr>
          <p:spPr>
            <a:xfrm flipV="1">
              <a:off x="1863616" y="2663418"/>
              <a:ext cx="4737209" cy="4185"/>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211973" y="2990608"/>
            <a:ext cx="5388852" cy="209136"/>
            <a:chOff x="1211973" y="2990608"/>
            <a:chExt cx="5388852" cy="209136"/>
          </a:xfrm>
        </p:grpSpPr>
        <p:sp>
          <p:nvSpPr>
            <p:cNvPr id="18" name="矩形 17"/>
            <p:cNvSpPr/>
            <p:nvPr/>
          </p:nvSpPr>
          <p:spPr>
            <a:xfrm>
              <a:off x="1211974" y="3063110"/>
              <a:ext cx="651642" cy="1366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flipH="1">
              <a:off x="1211973" y="2990608"/>
              <a:ext cx="115615" cy="72502"/>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flipV="1">
              <a:off x="1863616" y="3131427"/>
              <a:ext cx="4737209" cy="4185"/>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211973" y="3446440"/>
            <a:ext cx="5388852" cy="209136"/>
            <a:chOff x="1211973" y="3446440"/>
            <a:chExt cx="5388852" cy="209136"/>
          </a:xfrm>
        </p:grpSpPr>
        <p:sp>
          <p:nvSpPr>
            <p:cNvPr id="22" name="矩形 21"/>
            <p:cNvSpPr/>
            <p:nvPr/>
          </p:nvSpPr>
          <p:spPr>
            <a:xfrm>
              <a:off x="1211974" y="3518942"/>
              <a:ext cx="651642" cy="1366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H="1">
              <a:off x="1211973" y="3446440"/>
              <a:ext cx="115615" cy="72502"/>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V="1">
              <a:off x="1863616" y="3588894"/>
              <a:ext cx="4737209" cy="4185"/>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211973" y="3910264"/>
            <a:ext cx="5388852" cy="209136"/>
            <a:chOff x="1211973" y="3910264"/>
            <a:chExt cx="5388852" cy="209136"/>
          </a:xfrm>
        </p:grpSpPr>
        <p:sp>
          <p:nvSpPr>
            <p:cNvPr id="26" name="矩形 25"/>
            <p:cNvSpPr/>
            <p:nvPr/>
          </p:nvSpPr>
          <p:spPr>
            <a:xfrm>
              <a:off x="1211974" y="3982766"/>
              <a:ext cx="651642" cy="1366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p:cNvSpPr/>
            <p:nvPr/>
          </p:nvSpPr>
          <p:spPr>
            <a:xfrm flipH="1">
              <a:off x="1211973" y="3910264"/>
              <a:ext cx="115615" cy="72502"/>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flipV="1">
              <a:off x="1863616" y="4055432"/>
              <a:ext cx="4737209" cy="4185"/>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211973" y="4374088"/>
            <a:ext cx="5388852" cy="209136"/>
            <a:chOff x="1211973" y="4374088"/>
            <a:chExt cx="5388852" cy="209136"/>
          </a:xfrm>
        </p:grpSpPr>
        <p:sp>
          <p:nvSpPr>
            <p:cNvPr id="30" name="矩形 29"/>
            <p:cNvSpPr/>
            <p:nvPr/>
          </p:nvSpPr>
          <p:spPr>
            <a:xfrm>
              <a:off x="1211974" y="4446590"/>
              <a:ext cx="651642" cy="1366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p:cNvSpPr/>
            <p:nvPr/>
          </p:nvSpPr>
          <p:spPr>
            <a:xfrm flipH="1">
              <a:off x="1211973" y="4374088"/>
              <a:ext cx="115615" cy="72502"/>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flipV="1">
              <a:off x="1863616" y="4512814"/>
              <a:ext cx="4737209" cy="4185"/>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1211973" y="4837912"/>
            <a:ext cx="5388852" cy="209136"/>
            <a:chOff x="1211973" y="4837912"/>
            <a:chExt cx="5388852" cy="209136"/>
          </a:xfrm>
        </p:grpSpPr>
        <p:sp>
          <p:nvSpPr>
            <p:cNvPr id="34" name="矩形 33"/>
            <p:cNvSpPr/>
            <p:nvPr/>
          </p:nvSpPr>
          <p:spPr>
            <a:xfrm>
              <a:off x="1211974" y="4910414"/>
              <a:ext cx="651642" cy="1366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flipH="1">
              <a:off x="1211973" y="4837912"/>
              <a:ext cx="115615" cy="72502"/>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1863616" y="4951305"/>
              <a:ext cx="4737209" cy="4185"/>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2303518" y="4046361"/>
            <a:ext cx="349218" cy="904944"/>
          </a:xfrm>
          <a:prstGeom prst="rect">
            <a:avLst/>
          </a:prstGeom>
          <a:solidFill>
            <a:srgbClr val="F79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952414" y="3146499"/>
            <a:ext cx="349218" cy="180480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566925" y="4512813"/>
            <a:ext cx="349218" cy="438491"/>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168260" y="3588895"/>
            <a:ext cx="349218" cy="1362410"/>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783207" y="4046361"/>
            <a:ext cx="349218" cy="904944"/>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408124" y="2663418"/>
            <a:ext cx="349218" cy="2287887"/>
          </a:xfrm>
          <a:prstGeom prst="rect">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056016" y="3736070"/>
            <a:ext cx="349218" cy="1215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p:cNvSpPr/>
          <p:nvPr/>
        </p:nvSpPr>
        <p:spPr>
          <a:xfrm flipH="1">
            <a:off x="6257890" y="5136766"/>
            <a:ext cx="960524" cy="960524"/>
          </a:xfrm>
          <a:prstGeom prst="rtTriangl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2135554" y="4966187"/>
            <a:ext cx="4451364" cy="307777"/>
            <a:chOff x="2135554" y="4966187"/>
            <a:chExt cx="4451364" cy="307777"/>
          </a:xfrm>
        </p:grpSpPr>
        <p:sp>
          <p:nvSpPr>
            <p:cNvPr id="46" name="文本框 45"/>
            <p:cNvSpPr txBox="1"/>
            <p:nvPr/>
          </p:nvSpPr>
          <p:spPr>
            <a:xfrm>
              <a:off x="2135554"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7" name="文本框 46"/>
            <p:cNvSpPr txBox="1"/>
            <p:nvPr/>
          </p:nvSpPr>
          <p:spPr>
            <a:xfrm>
              <a:off x="2763257"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8" name="文本框 47"/>
            <p:cNvSpPr txBox="1"/>
            <p:nvPr/>
          </p:nvSpPr>
          <p:spPr>
            <a:xfrm>
              <a:off x="3390960"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9" name="文本框 48"/>
            <p:cNvSpPr txBox="1"/>
            <p:nvPr/>
          </p:nvSpPr>
          <p:spPr>
            <a:xfrm>
              <a:off x="4018663"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0" name="文本框 49"/>
            <p:cNvSpPr txBox="1"/>
            <p:nvPr/>
          </p:nvSpPr>
          <p:spPr>
            <a:xfrm>
              <a:off x="4646366"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1" name="文本框 50"/>
            <p:cNvSpPr txBox="1"/>
            <p:nvPr/>
          </p:nvSpPr>
          <p:spPr>
            <a:xfrm>
              <a:off x="5274069"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2" name="文本框 51"/>
            <p:cNvSpPr txBox="1"/>
            <p:nvPr/>
          </p:nvSpPr>
          <p:spPr>
            <a:xfrm>
              <a:off x="5901772"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grpSp>
      <p:grpSp>
        <p:nvGrpSpPr>
          <p:cNvPr id="53" name="组合 52"/>
          <p:cNvGrpSpPr/>
          <p:nvPr/>
        </p:nvGrpSpPr>
        <p:grpSpPr>
          <a:xfrm>
            <a:off x="409271" y="2478167"/>
            <a:ext cx="802701" cy="2689415"/>
            <a:chOff x="409271" y="2478167"/>
            <a:chExt cx="802701" cy="2689415"/>
          </a:xfrm>
        </p:grpSpPr>
        <p:sp>
          <p:nvSpPr>
            <p:cNvPr id="54" name="文本框 53"/>
            <p:cNvSpPr txBox="1"/>
            <p:nvPr/>
          </p:nvSpPr>
          <p:spPr>
            <a:xfrm>
              <a:off x="409271" y="4798250"/>
              <a:ext cx="802701" cy="369332"/>
            </a:xfrm>
            <a:prstGeom prst="rect">
              <a:avLst/>
            </a:prstGeom>
            <a:noFill/>
          </p:spPr>
          <p:txBody>
            <a:bodyPr wrap="square" rtlCol="0">
              <a:spAutoFit/>
            </a:bodyPr>
            <a:lstStyle/>
            <a:p>
              <a:pPr algn="ctr"/>
              <a:r>
                <a:rPr lang="en-US" altLang="zh-CN" b="1" dirty="0">
                  <a:solidFill>
                    <a:schemeClr val="bg1"/>
                  </a:solidFill>
                  <a:latin typeface="方正幼线简体" panose="03000509000000000000" pitchFamily="65" charset="-122"/>
                  <a:ea typeface="方正幼线简体" panose="03000509000000000000" pitchFamily="65" charset="-122"/>
                </a:rPr>
                <a:t>0</a:t>
              </a:r>
              <a:endParaRPr lang="zh-CN" altLang="en-US" b="1" dirty="0">
                <a:solidFill>
                  <a:schemeClr val="bg1"/>
                </a:solidFill>
                <a:latin typeface="方正幼线简体" panose="03000509000000000000" pitchFamily="65" charset="-122"/>
                <a:ea typeface="方正幼线简体" panose="03000509000000000000" pitchFamily="65" charset="-122"/>
              </a:endParaRPr>
            </a:p>
          </p:txBody>
        </p:sp>
        <p:sp>
          <p:nvSpPr>
            <p:cNvPr id="55" name="文本框 54"/>
            <p:cNvSpPr txBox="1"/>
            <p:nvPr/>
          </p:nvSpPr>
          <p:spPr>
            <a:xfrm>
              <a:off x="409271" y="4334235"/>
              <a:ext cx="802701" cy="369332"/>
            </a:xfrm>
            <a:prstGeom prst="rect">
              <a:avLst/>
            </a:prstGeom>
            <a:noFill/>
          </p:spPr>
          <p:txBody>
            <a:bodyPr wrap="square" rtlCol="0">
              <a:spAutoFit/>
            </a:bodyPr>
            <a:lstStyle/>
            <a:p>
              <a:pPr algn="ctr"/>
              <a:r>
                <a:rPr lang="en-US" altLang="zh-CN" b="1" dirty="0">
                  <a:solidFill>
                    <a:schemeClr val="bg1"/>
                  </a:solidFill>
                  <a:latin typeface="方正幼线简体" panose="03000509000000000000" pitchFamily="65" charset="-122"/>
                  <a:ea typeface="方正幼线简体" panose="03000509000000000000" pitchFamily="65" charset="-122"/>
                </a:rPr>
                <a:t>200</a:t>
              </a:r>
              <a:endParaRPr lang="zh-CN" altLang="en-US" b="1" dirty="0">
                <a:solidFill>
                  <a:schemeClr val="bg1"/>
                </a:solidFill>
                <a:latin typeface="方正幼线简体" panose="03000509000000000000" pitchFamily="65" charset="-122"/>
                <a:ea typeface="方正幼线简体" panose="03000509000000000000" pitchFamily="65" charset="-122"/>
              </a:endParaRPr>
            </a:p>
          </p:txBody>
        </p:sp>
        <p:sp>
          <p:nvSpPr>
            <p:cNvPr id="56" name="文本框 55"/>
            <p:cNvSpPr txBox="1"/>
            <p:nvPr/>
          </p:nvSpPr>
          <p:spPr>
            <a:xfrm>
              <a:off x="409271" y="3870218"/>
              <a:ext cx="802701" cy="369332"/>
            </a:xfrm>
            <a:prstGeom prst="rect">
              <a:avLst/>
            </a:prstGeom>
            <a:noFill/>
          </p:spPr>
          <p:txBody>
            <a:bodyPr wrap="square" rtlCol="0">
              <a:spAutoFit/>
            </a:bodyPr>
            <a:lstStyle/>
            <a:p>
              <a:pPr algn="ctr"/>
              <a:r>
                <a:rPr lang="en-US" altLang="zh-CN" b="1" dirty="0">
                  <a:solidFill>
                    <a:schemeClr val="bg1"/>
                  </a:solidFill>
                  <a:latin typeface="方正幼线简体" panose="03000509000000000000" pitchFamily="65" charset="-122"/>
                  <a:ea typeface="方正幼线简体" panose="03000509000000000000" pitchFamily="65" charset="-122"/>
                </a:rPr>
                <a:t>400</a:t>
              </a:r>
              <a:endParaRPr lang="zh-CN" altLang="en-US" b="1" dirty="0">
                <a:solidFill>
                  <a:schemeClr val="bg1"/>
                </a:solidFill>
                <a:latin typeface="方正幼线简体" panose="03000509000000000000" pitchFamily="65" charset="-122"/>
                <a:ea typeface="方正幼线简体" panose="03000509000000000000" pitchFamily="65" charset="-122"/>
              </a:endParaRPr>
            </a:p>
          </p:txBody>
        </p:sp>
        <p:sp>
          <p:nvSpPr>
            <p:cNvPr id="57" name="文本框 56"/>
            <p:cNvSpPr txBox="1"/>
            <p:nvPr/>
          </p:nvSpPr>
          <p:spPr>
            <a:xfrm>
              <a:off x="409271" y="3406201"/>
              <a:ext cx="802701" cy="369332"/>
            </a:xfrm>
            <a:prstGeom prst="rect">
              <a:avLst/>
            </a:prstGeom>
            <a:noFill/>
          </p:spPr>
          <p:txBody>
            <a:bodyPr wrap="square" rtlCol="0">
              <a:spAutoFit/>
            </a:bodyPr>
            <a:lstStyle/>
            <a:p>
              <a:pPr algn="ctr"/>
              <a:r>
                <a:rPr lang="en-US" altLang="zh-CN" b="1" dirty="0">
                  <a:solidFill>
                    <a:schemeClr val="bg1"/>
                  </a:solidFill>
                  <a:latin typeface="方正幼线简体" panose="03000509000000000000" pitchFamily="65" charset="-122"/>
                  <a:ea typeface="方正幼线简体" panose="03000509000000000000" pitchFamily="65" charset="-122"/>
                </a:rPr>
                <a:t>600</a:t>
              </a:r>
              <a:endParaRPr lang="zh-CN" altLang="en-US" b="1" dirty="0">
                <a:solidFill>
                  <a:schemeClr val="bg1"/>
                </a:solidFill>
                <a:latin typeface="方正幼线简体" panose="03000509000000000000" pitchFamily="65" charset="-122"/>
                <a:ea typeface="方正幼线简体" panose="03000509000000000000" pitchFamily="65" charset="-122"/>
              </a:endParaRPr>
            </a:p>
          </p:txBody>
        </p:sp>
        <p:sp>
          <p:nvSpPr>
            <p:cNvPr id="58" name="文本框 57"/>
            <p:cNvSpPr txBox="1"/>
            <p:nvPr/>
          </p:nvSpPr>
          <p:spPr>
            <a:xfrm>
              <a:off x="409271" y="2942184"/>
              <a:ext cx="802701" cy="369332"/>
            </a:xfrm>
            <a:prstGeom prst="rect">
              <a:avLst/>
            </a:prstGeom>
            <a:noFill/>
          </p:spPr>
          <p:txBody>
            <a:bodyPr wrap="square" rtlCol="0">
              <a:spAutoFit/>
            </a:bodyPr>
            <a:lstStyle/>
            <a:p>
              <a:pPr algn="ctr"/>
              <a:r>
                <a:rPr lang="en-US" altLang="zh-CN" b="1" dirty="0">
                  <a:solidFill>
                    <a:schemeClr val="bg1"/>
                  </a:solidFill>
                  <a:latin typeface="方正幼线简体" panose="03000509000000000000" pitchFamily="65" charset="-122"/>
                  <a:ea typeface="方正幼线简体" panose="03000509000000000000" pitchFamily="65" charset="-122"/>
                </a:rPr>
                <a:t>800</a:t>
              </a:r>
              <a:endParaRPr lang="zh-CN" altLang="en-US" b="1" dirty="0">
                <a:solidFill>
                  <a:schemeClr val="bg1"/>
                </a:solidFill>
                <a:latin typeface="方正幼线简体" panose="03000509000000000000" pitchFamily="65" charset="-122"/>
                <a:ea typeface="方正幼线简体" panose="03000509000000000000" pitchFamily="65" charset="-122"/>
              </a:endParaRPr>
            </a:p>
          </p:txBody>
        </p:sp>
        <p:sp>
          <p:nvSpPr>
            <p:cNvPr id="59" name="文本框 58"/>
            <p:cNvSpPr txBox="1"/>
            <p:nvPr/>
          </p:nvSpPr>
          <p:spPr>
            <a:xfrm>
              <a:off x="409271" y="2478167"/>
              <a:ext cx="802701" cy="369332"/>
            </a:xfrm>
            <a:prstGeom prst="rect">
              <a:avLst/>
            </a:prstGeom>
            <a:noFill/>
          </p:spPr>
          <p:txBody>
            <a:bodyPr wrap="square" rtlCol="0">
              <a:spAutoFit/>
            </a:bodyPr>
            <a:lstStyle/>
            <a:p>
              <a:pPr algn="ctr"/>
              <a:r>
                <a:rPr lang="en-US" altLang="zh-CN" b="1" dirty="0">
                  <a:solidFill>
                    <a:schemeClr val="bg1"/>
                  </a:solidFill>
                  <a:latin typeface="方正幼线简体" panose="03000509000000000000" pitchFamily="65" charset="-122"/>
                  <a:ea typeface="方正幼线简体" panose="03000509000000000000" pitchFamily="65" charset="-122"/>
                </a:rPr>
                <a:t>1000</a:t>
              </a:r>
              <a:endParaRPr lang="zh-CN" altLang="en-US" b="1" dirty="0">
                <a:solidFill>
                  <a:schemeClr val="bg1"/>
                </a:solidFill>
                <a:latin typeface="方正幼线简体" panose="03000509000000000000" pitchFamily="65" charset="-122"/>
                <a:ea typeface="方正幼线简体" panose="03000509000000000000" pitchFamily="65" charset="-122"/>
              </a:endParaRPr>
            </a:p>
          </p:txBody>
        </p:sp>
      </p:grpSp>
      <p:grpSp>
        <p:nvGrpSpPr>
          <p:cNvPr id="60" name="组合 59"/>
          <p:cNvGrpSpPr/>
          <p:nvPr/>
        </p:nvGrpSpPr>
        <p:grpSpPr>
          <a:xfrm>
            <a:off x="7286956" y="1809420"/>
            <a:ext cx="426635" cy="426635"/>
            <a:chOff x="7286956" y="1809420"/>
            <a:chExt cx="426635" cy="426635"/>
          </a:xfrm>
        </p:grpSpPr>
        <p:sp>
          <p:nvSpPr>
            <p:cNvPr id="61" name="直角三角形 60"/>
            <p:cNvSpPr/>
            <p:nvPr/>
          </p:nvSpPr>
          <p:spPr>
            <a:xfrm rot="5400000" flipH="1">
              <a:off x="7286956" y="1809420"/>
              <a:ext cx="426635" cy="426635"/>
            </a:xfrm>
            <a:prstGeom prst="rtTriangl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p:nvPr/>
          </p:nvSpPr>
          <p:spPr>
            <a:xfrm rot="5400000" flipH="1">
              <a:off x="7304567" y="1910713"/>
              <a:ext cx="300621" cy="300621"/>
            </a:xfrm>
            <a:prstGeom prst="rtTriangl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681114" y="1785717"/>
            <a:ext cx="3606011" cy="1091495"/>
            <a:chOff x="7681114" y="1785717"/>
            <a:chExt cx="3606011" cy="1091495"/>
          </a:xfrm>
        </p:grpSpPr>
        <p:sp>
          <p:nvSpPr>
            <p:cNvPr id="64" name="文本框 63"/>
            <p:cNvSpPr txBox="1"/>
            <p:nvPr/>
          </p:nvSpPr>
          <p:spPr>
            <a:xfrm>
              <a:off x="7681114" y="1785717"/>
              <a:ext cx="2600681" cy="400110"/>
            </a:xfrm>
            <a:prstGeom prst="rect">
              <a:avLst/>
            </a:prstGeom>
            <a:noFill/>
          </p:spPr>
          <p:txBody>
            <a:bodyPr wrap="square" rtlCol="0">
              <a:spAutoFit/>
            </a:bodyPr>
            <a:lstStyle/>
            <a:p>
              <a:r>
                <a:rPr lang="zh-CN" altLang="en-US" sz="2000" b="1" dirty="0">
                  <a:solidFill>
                    <a:schemeClr val="bg1">
                      <a:alpha val="80000"/>
                    </a:schemeClr>
                  </a:solidFill>
                  <a:latin typeface="微软雅黑" panose="020B0503020204020204" pitchFamily="34" charset="-122"/>
                  <a:ea typeface="微软雅黑" panose="020B0503020204020204" pitchFamily="34" charset="-122"/>
                </a:rPr>
                <a:t>点击输入小标题</a:t>
              </a:r>
            </a:p>
          </p:txBody>
        </p:sp>
        <p:sp>
          <p:nvSpPr>
            <p:cNvPr id="65" name="文本框 64"/>
            <p:cNvSpPr txBox="1"/>
            <p:nvPr/>
          </p:nvSpPr>
          <p:spPr>
            <a:xfrm>
              <a:off x="7681114" y="2193948"/>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组合 65"/>
          <p:cNvGrpSpPr/>
          <p:nvPr/>
        </p:nvGrpSpPr>
        <p:grpSpPr>
          <a:xfrm>
            <a:off x="7286956" y="2965887"/>
            <a:ext cx="426635" cy="426635"/>
            <a:chOff x="7286956" y="2965887"/>
            <a:chExt cx="426635" cy="426635"/>
          </a:xfrm>
        </p:grpSpPr>
        <p:sp>
          <p:nvSpPr>
            <p:cNvPr id="67" name="直角三角形 66"/>
            <p:cNvSpPr/>
            <p:nvPr/>
          </p:nvSpPr>
          <p:spPr>
            <a:xfrm rot="5400000" flipH="1">
              <a:off x="7286956" y="2965887"/>
              <a:ext cx="426635" cy="426635"/>
            </a:xfrm>
            <a:prstGeom prst="rtTriangl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p:nvPr/>
          </p:nvSpPr>
          <p:spPr>
            <a:xfrm rot="5400000" flipH="1">
              <a:off x="7304567" y="3067180"/>
              <a:ext cx="300621" cy="300621"/>
            </a:xfrm>
            <a:prstGeom prst="rtTriangl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7681114" y="2942184"/>
            <a:ext cx="3606011" cy="1091495"/>
            <a:chOff x="7681114" y="2942184"/>
            <a:chExt cx="3606011" cy="1091495"/>
          </a:xfrm>
        </p:grpSpPr>
        <p:sp>
          <p:nvSpPr>
            <p:cNvPr id="70" name="文本框 69"/>
            <p:cNvSpPr txBox="1"/>
            <p:nvPr/>
          </p:nvSpPr>
          <p:spPr>
            <a:xfrm>
              <a:off x="7681114" y="2942184"/>
              <a:ext cx="2600681" cy="400110"/>
            </a:xfrm>
            <a:prstGeom prst="rect">
              <a:avLst/>
            </a:prstGeom>
            <a:noFill/>
          </p:spPr>
          <p:txBody>
            <a:bodyPr wrap="square" rtlCol="0">
              <a:spAutoFit/>
            </a:bodyPr>
            <a:lstStyle/>
            <a:p>
              <a:r>
                <a:rPr lang="zh-CN" altLang="en-US" sz="2000" b="1" dirty="0">
                  <a:solidFill>
                    <a:schemeClr val="bg1">
                      <a:alpha val="80000"/>
                    </a:schemeClr>
                  </a:solidFill>
                  <a:latin typeface="微软雅黑" panose="020B0503020204020204" pitchFamily="34" charset="-122"/>
                  <a:ea typeface="微软雅黑" panose="020B0503020204020204" pitchFamily="34" charset="-122"/>
                </a:rPr>
                <a:t>点击输入小标题</a:t>
              </a:r>
            </a:p>
          </p:txBody>
        </p:sp>
        <p:sp>
          <p:nvSpPr>
            <p:cNvPr id="71" name="文本框 70"/>
            <p:cNvSpPr txBox="1"/>
            <p:nvPr/>
          </p:nvSpPr>
          <p:spPr>
            <a:xfrm>
              <a:off x="7681114" y="3350415"/>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组合 71"/>
          <p:cNvGrpSpPr/>
          <p:nvPr/>
        </p:nvGrpSpPr>
        <p:grpSpPr>
          <a:xfrm>
            <a:off x="7286956" y="4127006"/>
            <a:ext cx="426635" cy="426635"/>
            <a:chOff x="7286956" y="4127006"/>
            <a:chExt cx="426635" cy="426635"/>
          </a:xfrm>
        </p:grpSpPr>
        <p:sp>
          <p:nvSpPr>
            <p:cNvPr id="73" name="直角三角形 72"/>
            <p:cNvSpPr/>
            <p:nvPr/>
          </p:nvSpPr>
          <p:spPr>
            <a:xfrm rot="5400000" flipH="1">
              <a:off x="7286956" y="4127006"/>
              <a:ext cx="426635" cy="426635"/>
            </a:xfrm>
            <a:prstGeom prst="rtTriangl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直角三角形 73"/>
            <p:cNvSpPr/>
            <p:nvPr/>
          </p:nvSpPr>
          <p:spPr>
            <a:xfrm rot="5400000" flipH="1">
              <a:off x="7304567" y="4228299"/>
              <a:ext cx="300621" cy="300621"/>
            </a:xfrm>
            <a:prstGeom prst="rtTriangl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7681114" y="4103303"/>
            <a:ext cx="3606011" cy="1091495"/>
            <a:chOff x="7681114" y="4103303"/>
            <a:chExt cx="3606011" cy="1091495"/>
          </a:xfrm>
        </p:grpSpPr>
        <p:sp>
          <p:nvSpPr>
            <p:cNvPr id="76" name="文本框 75"/>
            <p:cNvSpPr txBox="1"/>
            <p:nvPr/>
          </p:nvSpPr>
          <p:spPr>
            <a:xfrm>
              <a:off x="7681114" y="4103303"/>
              <a:ext cx="2600681" cy="400110"/>
            </a:xfrm>
            <a:prstGeom prst="rect">
              <a:avLst/>
            </a:prstGeom>
            <a:noFill/>
          </p:spPr>
          <p:txBody>
            <a:bodyPr wrap="square" rtlCol="0">
              <a:spAutoFit/>
            </a:bodyPr>
            <a:lstStyle/>
            <a:p>
              <a:r>
                <a:rPr lang="zh-CN" altLang="en-US" sz="2000" b="1" dirty="0">
                  <a:solidFill>
                    <a:schemeClr val="bg1">
                      <a:alpha val="80000"/>
                    </a:schemeClr>
                  </a:solidFill>
                  <a:latin typeface="微软雅黑" panose="020B0503020204020204" pitchFamily="34" charset="-122"/>
                  <a:ea typeface="微软雅黑" panose="020B0503020204020204" pitchFamily="34" charset="-122"/>
                </a:rPr>
                <a:t>点击输入小标题</a:t>
              </a:r>
            </a:p>
          </p:txBody>
        </p:sp>
        <p:sp>
          <p:nvSpPr>
            <p:cNvPr id="77" name="文本框 76"/>
            <p:cNvSpPr txBox="1"/>
            <p:nvPr/>
          </p:nvSpPr>
          <p:spPr>
            <a:xfrm>
              <a:off x="7681114" y="4511534"/>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6930006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800" fill="hold"/>
                                            <p:tgtEl>
                                              <p:spTgt spid="44"/>
                                            </p:tgtEl>
                                            <p:attrNameLst>
                                              <p:attrName>ppt_w</p:attrName>
                                            </p:attrNameLst>
                                          </p:cBhvr>
                                          <p:tavLst>
                                            <p:tav tm="0">
                                              <p:val>
                                                <p:fltVal val="0"/>
                                              </p:val>
                                            </p:tav>
                                            <p:tav tm="100000">
                                              <p:val>
                                                <p:strVal val="#ppt_w"/>
                                              </p:val>
                                            </p:tav>
                                          </p:tavLst>
                                        </p:anim>
                                        <p:anim calcmode="lin" valueType="num">
                                          <p:cBhvr>
                                            <p:cTn id="8" dur="800" fill="hold"/>
                                            <p:tgtEl>
                                              <p:spTgt spid="44"/>
                                            </p:tgtEl>
                                            <p:attrNameLst>
                                              <p:attrName>ppt_h</p:attrName>
                                            </p:attrNameLst>
                                          </p:cBhvr>
                                          <p:tavLst>
                                            <p:tav tm="0">
                                              <p:val>
                                                <p:fltVal val="0"/>
                                              </p:val>
                                            </p:tav>
                                            <p:tav tm="100000">
                                              <p:val>
                                                <p:strVal val="#ppt_h"/>
                                              </p:val>
                                            </p:tav>
                                          </p:tavLst>
                                        </p:anim>
                                        <p:anim calcmode="lin" valueType="num">
                                          <p:cBhvr>
                                            <p:cTn id="9" dur="800" fill="hold"/>
                                            <p:tgtEl>
                                              <p:spTgt spid="44"/>
                                            </p:tgtEl>
                                            <p:attrNameLst>
                                              <p:attrName>style.rotation</p:attrName>
                                            </p:attrNameLst>
                                          </p:cBhvr>
                                          <p:tavLst>
                                            <p:tav tm="0">
                                              <p:val>
                                                <p:fltVal val="360"/>
                                              </p:val>
                                            </p:tav>
                                            <p:tav tm="100000">
                                              <p:val>
                                                <p:fltVal val="0"/>
                                              </p:val>
                                            </p:tav>
                                          </p:tavLst>
                                        </p:anim>
                                        <p:animEffect transition="in" filter="fade">
                                          <p:cBhvr>
                                            <p:cTn id="10" dur="800"/>
                                            <p:tgtEl>
                                              <p:spTgt spid="4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800" fill="hold"/>
                                            <p:tgtEl>
                                              <p:spTgt spid="11"/>
                                            </p:tgtEl>
                                            <p:attrNameLst>
                                              <p:attrName>ppt_w</p:attrName>
                                            </p:attrNameLst>
                                          </p:cBhvr>
                                          <p:tavLst>
                                            <p:tav tm="0">
                                              <p:val>
                                                <p:fltVal val="0"/>
                                              </p:val>
                                            </p:tav>
                                            <p:tav tm="100000">
                                              <p:val>
                                                <p:strVal val="#ppt_w"/>
                                              </p:val>
                                            </p:tav>
                                          </p:tavLst>
                                        </p:anim>
                                        <p:anim calcmode="lin" valueType="num">
                                          <p:cBhvr>
                                            <p:cTn id="14" dur="800" fill="hold"/>
                                            <p:tgtEl>
                                              <p:spTgt spid="11"/>
                                            </p:tgtEl>
                                            <p:attrNameLst>
                                              <p:attrName>ppt_h</p:attrName>
                                            </p:attrNameLst>
                                          </p:cBhvr>
                                          <p:tavLst>
                                            <p:tav tm="0">
                                              <p:val>
                                                <p:fltVal val="0"/>
                                              </p:val>
                                            </p:tav>
                                            <p:tav tm="100000">
                                              <p:val>
                                                <p:strVal val="#ppt_h"/>
                                              </p:val>
                                            </p:tav>
                                          </p:tavLst>
                                        </p:anim>
                                        <p:anim calcmode="lin" valueType="num">
                                          <p:cBhvr>
                                            <p:cTn id="15" dur="800" fill="hold"/>
                                            <p:tgtEl>
                                              <p:spTgt spid="11"/>
                                            </p:tgtEl>
                                            <p:attrNameLst>
                                              <p:attrName>style.rotation</p:attrName>
                                            </p:attrNameLst>
                                          </p:cBhvr>
                                          <p:tavLst>
                                            <p:tav tm="0">
                                              <p:val>
                                                <p:fltVal val="360"/>
                                              </p:val>
                                            </p:tav>
                                            <p:tav tm="100000">
                                              <p:val>
                                                <p:fltVal val="0"/>
                                              </p:val>
                                            </p:tav>
                                          </p:tavLst>
                                        </p:anim>
                                        <p:animEffect transition="in" filter="fade">
                                          <p:cBhvr>
                                            <p:cTn id="16" dur="800"/>
                                            <p:tgtEl>
                                              <p:spTgt spid="1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42" presetClass="entr" presetSubtype="0" fill="hold"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1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anim calcmode="lin" valueType="num">
                                          <p:cBhvr>
                                            <p:cTn id="33" dur="500" fill="hold"/>
                                            <p:tgtEl>
                                              <p:spTgt spid="21"/>
                                            </p:tgtEl>
                                            <p:attrNameLst>
                                              <p:attrName>ppt_x</p:attrName>
                                            </p:attrNameLst>
                                          </p:cBhvr>
                                          <p:tavLst>
                                            <p:tav tm="0">
                                              <p:val>
                                                <p:strVal val="#ppt_x"/>
                                              </p:val>
                                            </p:tav>
                                            <p:tav tm="100000">
                                              <p:val>
                                                <p:strVal val="#ppt_x"/>
                                              </p:val>
                                            </p:tav>
                                          </p:tavLst>
                                        </p:anim>
                                        <p:anim calcmode="lin" valueType="num">
                                          <p:cBhvr>
                                            <p:cTn id="34" dur="5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3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5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12" presetClass="entr" presetSubtype="2" fill="hold" nodeType="withEffect">
                                      <p:stCondLst>
                                        <p:cond delay="120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p:tgtEl>
                                              <p:spTgt spid="53"/>
                                            </p:tgtEl>
                                            <p:attrNameLst>
                                              <p:attrName>ppt_x</p:attrName>
                                            </p:attrNameLst>
                                          </p:cBhvr>
                                          <p:tavLst>
                                            <p:tav tm="0">
                                              <p:val>
                                                <p:strVal val="#ppt_x+#ppt_w*1.125000"/>
                                              </p:val>
                                            </p:tav>
                                            <p:tav tm="100000">
                                              <p:val>
                                                <p:strVal val="#ppt_x"/>
                                              </p:val>
                                            </p:tav>
                                          </p:tavLst>
                                        </p:anim>
                                        <p:animEffect transition="in" filter="wipe(left)">
                                          <p:cBhvr>
                                            <p:cTn id="53" dur="500"/>
                                            <p:tgtEl>
                                              <p:spTgt spid="53"/>
                                            </p:tgtEl>
                                          </p:cBhvr>
                                        </p:animEffect>
                                      </p:childTnLst>
                                    </p:cTn>
                                  </p:par>
                                  <p:par>
                                    <p:cTn id="54" presetID="12" presetClass="entr" presetSubtype="1" fill="hold" nodeType="withEffect">
                                      <p:stCondLst>
                                        <p:cond delay="150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p:tgtEl>
                                              <p:spTgt spid="45"/>
                                            </p:tgtEl>
                                            <p:attrNameLst>
                                              <p:attrName>ppt_y</p:attrName>
                                            </p:attrNameLst>
                                          </p:cBhvr>
                                          <p:tavLst>
                                            <p:tav tm="0">
                                              <p:val>
                                                <p:strVal val="#ppt_y-#ppt_h*1.125000"/>
                                              </p:val>
                                            </p:tav>
                                            <p:tav tm="100000">
                                              <p:val>
                                                <p:strVal val="#ppt_y"/>
                                              </p:val>
                                            </p:tav>
                                          </p:tavLst>
                                        </p:anim>
                                        <p:animEffect transition="in" filter="wipe(down)">
                                          <p:cBhvr>
                                            <p:cTn id="57" dur="500"/>
                                            <p:tgtEl>
                                              <p:spTgt spid="45"/>
                                            </p:tgtEl>
                                          </p:cBhvr>
                                        </p:animEffect>
                                      </p:childTnLst>
                                    </p:cTn>
                                  </p:par>
                                  <p:par>
                                    <p:cTn id="58" presetID="22" presetClass="entr" presetSubtype="4" fill="hold" grpId="0" nodeType="withEffect">
                                      <p:stCondLst>
                                        <p:cond delay="200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38"/>
                                            </p:tgtEl>
                                            <p:attrNameLst>
                                              <p:attrName>style.visibility</p:attrName>
                                            </p:attrNameLst>
                                          </p:cBhvr>
                                          <p:to>
                                            <p:strVal val="visible"/>
                                          </p:to>
                                        </p:set>
                                        <p:animEffect transition="in" filter="wipe(down)">
                                          <p:cBhvr>
                                            <p:cTn id="63" dur="500"/>
                                            <p:tgtEl>
                                              <p:spTgt spid="38"/>
                                            </p:tgtEl>
                                          </p:cBhvr>
                                        </p:animEffect>
                                      </p:childTnLst>
                                    </p:cTn>
                                  </p:par>
                                  <p:par>
                                    <p:cTn id="64" presetID="22" presetClass="entr" presetSubtype="4" fill="hold" grpId="0" nodeType="withEffect">
                                      <p:stCondLst>
                                        <p:cond delay="200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par>
                                    <p:cTn id="67" presetID="22" presetClass="entr" presetSubtype="4" fill="hold" grpId="0" nodeType="withEffect">
                                      <p:stCondLst>
                                        <p:cond delay="200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500"/>
                                            <p:tgtEl>
                                              <p:spTgt spid="40"/>
                                            </p:tgtEl>
                                          </p:cBhvr>
                                        </p:animEffect>
                                      </p:childTnLst>
                                    </p:cTn>
                                  </p:par>
                                  <p:par>
                                    <p:cTn id="70" presetID="22" presetClass="entr" presetSubtype="4" fill="hold" grpId="0" nodeType="withEffect">
                                      <p:stCondLst>
                                        <p:cond delay="200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par>
                                    <p:cTn id="73" presetID="22" presetClass="entr" presetSubtype="4"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par>
                                    <p:cTn id="76" presetID="22" presetClass="entr" presetSubtype="4" fill="hold" grpId="0" nodeType="withEffect">
                                      <p:stCondLst>
                                        <p:cond delay="200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500"/>
                                            <p:tgtEl>
                                              <p:spTgt spid="43"/>
                                            </p:tgtEl>
                                          </p:cBhvr>
                                        </p:animEffect>
                                      </p:childTnLst>
                                    </p:cTn>
                                  </p:par>
                                  <p:par>
                                    <p:cTn id="79" presetID="10" presetClass="entr" presetSubtype="0" fill="hold" nodeType="withEffect">
                                      <p:stCondLst>
                                        <p:cond delay="250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100"/>
                                            <p:tgtEl>
                                              <p:spTgt spid="60"/>
                                            </p:tgtEl>
                                          </p:cBhvr>
                                        </p:animEffect>
                                      </p:childTnLst>
                                    </p:cTn>
                                  </p:par>
                                  <p:par>
                                    <p:cTn id="82" presetID="63" presetClass="path" presetSubtype="0" fill="hold" nodeType="withEffect" p14:presetBounceEnd="50000">
                                      <p:stCondLst>
                                        <p:cond delay="2500"/>
                                      </p:stCondLst>
                                      <p:childTnLst>
                                        <p:animMotion origin="layout" path="M -0.02631 -1.48148E-6 L 3.33333E-6 -1.48148E-6 " pathEditMode="relative" rAng="0" ptsTypes="AA" p14:bounceEnd="50000">
                                          <p:cBhvr>
                                            <p:cTn id="83" dur="500" fill="hold"/>
                                            <p:tgtEl>
                                              <p:spTgt spid="60"/>
                                            </p:tgtEl>
                                            <p:attrNameLst>
                                              <p:attrName>ppt_x</p:attrName>
                                              <p:attrName>ppt_y</p:attrName>
                                            </p:attrNameLst>
                                          </p:cBhvr>
                                          <p:rCtr x="1315" y="0"/>
                                        </p:animMotion>
                                      </p:childTnLst>
                                    </p:cTn>
                                  </p:par>
                                  <p:par>
                                    <p:cTn id="84" presetID="10" presetClass="entr" presetSubtype="0" fill="hold" nodeType="withEffect">
                                      <p:stCondLst>
                                        <p:cond delay="250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100"/>
                                            <p:tgtEl>
                                              <p:spTgt spid="63"/>
                                            </p:tgtEl>
                                          </p:cBhvr>
                                        </p:animEffect>
                                      </p:childTnLst>
                                    </p:cTn>
                                  </p:par>
                                  <p:par>
                                    <p:cTn id="87" presetID="63" presetClass="path" presetSubtype="0" fill="hold" nodeType="withEffect" p14:presetBounceEnd="50000">
                                      <p:stCondLst>
                                        <p:cond delay="2500"/>
                                      </p:stCondLst>
                                      <p:childTnLst>
                                        <p:animMotion origin="layout" path="M -4.58333E-6 -2.96296E-6 L 0.02553 -2.96296E-6 " pathEditMode="relative" rAng="0" ptsTypes="AA" p14:bounceEnd="50000">
                                          <p:cBhvr>
                                            <p:cTn id="88" dur="500" spd="-100000" fill="hold"/>
                                            <p:tgtEl>
                                              <p:spTgt spid="63"/>
                                            </p:tgtEl>
                                            <p:attrNameLst>
                                              <p:attrName>ppt_x</p:attrName>
                                              <p:attrName>ppt_y</p:attrName>
                                            </p:attrNameLst>
                                          </p:cBhvr>
                                          <p:rCtr x="1276" y="0"/>
                                        </p:animMotion>
                                      </p:childTnLst>
                                    </p:cTn>
                                  </p:par>
                                  <p:par>
                                    <p:cTn id="89" presetID="10" presetClass="entr" presetSubtype="0" fill="hold" nodeType="withEffect">
                                      <p:stCondLst>
                                        <p:cond delay="27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100"/>
                                            <p:tgtEl>
                                              <p:spTgt spid="66"/>
                                            </p:tgtEl>
                                          </p:cBhvr>
                                        </p:animEffect>
                                      </p:childTnLst>
                                    </p:cTn>
                                  </p:par>
                                  <p:par>
                                    <p:cTn id="92" presetID="63" presetClass="path" presetSubtype="0" fill="hold" nodeType="withEffect" p14:presetBounceEnd="50000">
                                      <p:stCondLst>
                                        <p:cond delay="2700"/>
                                      </p:stCondLst>
                                      <p:childTnLst>
                                        <p:animMotion origin="layout" path="M -0.02631 -1.48148E-6 L 3.33333E-6 -1.48148E-6 " pathEditMode="relative" rAng="0" ptsTypes="AA" p14:bounceEnd="50000">
                                          <p:cBhvr>
                                            <p:cTn id="93" dur="500" fill="hold"/>
                                            <p:tgtEl>
                                              <p:spTgt spid="66"/>
                                            </p:tgtEl>
                                            <p:attrNameLst>
                                              <p:attrName>ppt_x</p:attrName>
                                              <p:attrName>ppt_y</p:attrName>
                                            </p:attrNameLst>
                                          </p:cBhvr>
                                          <p:rCtr x="1315" y="0"/>
                                        </p:animMotion>
                                      </p:childTnLst>
                                    </p:cTn>
                                  </p:par>
                                  <p:par>
                                    <p:cTn id="94" presetID="10" presetClass="entr" presetSubtype="0" fill="hold" nodeType="withEffect">
                                      <p:stCondLst>
                                        <p:cond delay="270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100"/>
                                            <p:tgtEl>
                                              <p:spTgt spid="69"/>
                                            </p:tgtEl>
                                          </p:cBhvr>
                                        </p:animEffect>
                                      </p:childTnLst>
                                    </p:cTn>
                                  </p:par>
                                  <p:par>
                                    <p:cTn id="97" presetID="63" presetClass="path" presetSubtype="0" fill="hold" nodeType="withEffect" p14:presetBounceEnd="50000">
                                      <p:stCondLst>
                                        <p:cond delay="2700"/>
                                      </p:stCondLst>
                                      <p:childTnLst>
                                        <p:animMotion origin="layout" path="M -4.58333E-6 -2.96296E-6 L 0.02553 -2.96296E-6 " pathEditMode="relative" rAng="0" ptsTypes="AA" p14:bounceEnd="50000">
                                          <p:cBhvr>
                                            <p:cTn id="98" dur="500" spd="-100000" fill="hold"/>
                                            <p:tgtEl>
                                              <p:spTgt spid="69"/>
                                            </p:tgtEl>
                                            <p:attrNameLst>
                                              <p:attrName>ppt_x</p:attrName>
                                              <p:attrName>ppt_y</p:attrName>
                                            </p:attrNameLst>
                                          </p:cBhvr>
                                          <p:rCtr x="1276" y="0"/>
                                        </p:animMotion>
                                      </p:childTnLst>
                                    </p:cTn>
                                  </p:par>
                                  <p:par>
                                    <p:cTn id="99" presetID="10" presetClass="entr" presetSubtype="0" fill="hold" nodeType="withEffect">
                                      <p:stCondLst>
                                        <p:cond delay="290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100"/>
                                            <p:tgtEl>
                                              <p:spTgt spid="72"/>
                                            </p:tgtEl>
                                          </p:cBhvr>
                                        </p:animEffect>
                                      </p:childTnLst>
                                    </p:cTn>
                                  </p:par>
                                  <p:par>
                                    <p:cTn id="102" presetID="63" presetClass="path" presetSubtype="0" fill="hold" nodeType="withEffect" p14:presetBounceEnd="50000">
                                      <p:stCondLst>
                                        <p:cond delay="2900"/>
                                      </p:stCondLst>
                                      <p:childTnLst>
                                        <p:animMotion origin="layout" path="M -0.02631 -1.48148E-6 L 3.33333E-6 -1.48148E-6 " pathEditMode="relative" rAng="0" ptsTypes="AA" p14:bounceEnd="50000">
                                          <p:cBhvr>
                                            <p:cTn id="103" dur="500" fill="hold"/>
                                            <p:tgtEl>
                                              <p:spTgt spid="72"/>
                                            </p:tgtEl>
                                            <p:attrNameLst>
                                              <p:attrName>ppt_x</p:attrName>
                                              <p:attrName>ppt_y</p:attrName>
                                            </p:attrNameLst>
                                          </p:cBhvr>
                                          <p:rCtr x="1315" y="0"/>
                                        </p:animMotion>
                                      </p:childTnLst>
                                    </p:cTn>
                                  </p:par>
                                  <p:par>
                                    <p:cTn id="104" presetID="10" presetClass="entr" presetSubtype="0" fill="hold" nodeType="withEffect">
                                      <p:stCondLst>
                                        <p:cond delay="2900"/>
                                      </p:stCondLst>
                                      <p:childTnLst>
                                        <p:set>
                                          <p:cBhvr>
                                            <p:cTn id="105" dur="1" fill="hold">
                                              <p:stCondLst>
                                                <p:cond delay="0"/>
                                              </p:stCondLst>
                                            </p:cTn>
                                            <p:tgtEl>
                                              <p:spTgt spid="75"/>
                                            </p:tgtEl>
                                            <p:attrNameLst>
                                              <p:attrName>style.visibility</p:attrName>
                                            </p:attrNameLst>
                                          </p:cBhvr>
                                          <p:to>
                                            <p:strVal val="visible"/>
                                          </p:to>
                                        </p:set>
                                        <p:animEffect transition="in" filter="fade">
                                          <p:cBhvr>
                                            <p:cTn id="106" dur="100"/>
                                            <p:tgtEl>
                                              <p:spTgt spid="75"/>
                                            </p:tgtEl>
                                          </p:cBhvr>
                                        </p:animEffect>
                                      </p:childTnLst>
                                    </p:cTn>
                                  </p:par>
                                  <p:par>
                                    <p:cTn id="107" presetID="63" presetClass="path" presetSubtype="0" fill="hold" nodeType="withEffect" p14:presetBounceEnd="50000">
                                      <p:stCondLst>
                                        <p:cond delay="2900"/>
                                      </p:stCondLst>
                                      <p:childTnLst>
                                        <p:animMotion origin="layout" path="M -4.58333E-6 4.07407E-6 L 0.02553 4.07407E-6 " pathEditMode="relative" rAng="0" ptsTypes="AA" p14:bounceEnd="50000">
                                          <p:cBhvr>
                                            <p:cTn id="108" dur="500" spd="-100000" fill="hold"/>
                                            <p:tgtEl>
                                              <p:spTgt spid="75"/>
                                            </p:tgtEl>
                                            <p:attrNameLst>
                                              <p:attrName>ppt_x</p:attrName>
                                              <p:attrName>ppt_y</p:attrName>
                                            </p:attrNameLst>
                                          </p:cBhvr>
                                          <p:rCtr x="12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7" grpId="0" animBg="1"/>
          <p:bldP spid="38" grpId="0" animBg="1"/>
          <p:bldP spid="39" grpId="0" animBg="1"/>
          <p:bldP spid="40" grpId="0" animBg="1"/>
          <p:bldP spid="41" grpId="0" animBg="1"/>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800" fill="hold"/>
                                            <p:tgtEl>
                                              <p:spTgt spid="44"/>
                                            </p:tgtEl>
                                            <p:attrNameLst>
                                              <p:attrName>ppt_w</p:attrName>
                                            </p:attrNameLst>
                                          </p:cBhvr>
                                          <p:tavLst>
                                            <p:tav tm="0">
                                              <p:val>
                                                <p:fltVal val="0"/>
                                              </p:val>
                                            </p:tav>
                                            <p:tav tm="100000">
                                              <p:val>
                                                <p:strVal val="#ppt_w"/>
                                              </p:val>
                                            </p:tav>
                                          </p:tavLst>
                                        </p:anim>
                                        <p:anim calcmode="lin" valueType="num">
                                          <p:cBhvr>
                                            <p:cTn id="8" dur="800" fill="hold"/>
                                            <p:tgtEl>
                                              <p:spTgt spid="44"/>
                                            </p:tgtEl>
                                            <p:attrNameLst>
                                              <p:attrName>ppt_h</p:attrName>
                                            </p:attrNameLst>
                                          </p:cBhvr>
                                          <p:tavLst>
                                            <p:tav tm="0">
                                              <p:val>
                                                <p:fltVal val="0"/>
                                              </p:val>
                                            </p:tav>
                                            <p:tav tm="100000">
                                              <p:val>
                                                <p:strVal val="#ppt_h"/>
                                              </p:val>
                                            </p:tav>
                                          </p:tavLst>
                                        </p:anim>
                                        <p:anim calcmode="lin" valueType="num">
                                          <p:cBhvr>
                                            <p:cTn id="9" dur="800" fill="hold"/>
                                            <p:tgtEl>
                                              <p:spTgt spid="44"/>
                                            </p:tgtEl>
                                            <p:attrNameLst>
                                              <p:attrName>style.rotation</p:attrName>
                                            </p:attrNameLst>
                                          </p:cBhvr>
                                          <p:tavLst>
                                            <p:tav tm="0">
                                              <p:val>
                                                <p:fltVal val="360"/>
                                              </p:val>
                                            </p:tav>
                                            <p:tav tm="100000">
                                              <p:val>
                                                <p:fltVal val="0"/>
                                              </p:val>
                                            </p:tav>
                                          </p:tavLst>
                                        </p:anim>
                                        <p:animEffect transition="in" filter="fade">
                                          <p:cBhvr>
                                            <p:cTn id="10" dur="800"/>
                                            <p:tgtEl>
                                              <p:spTgt spid="4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800" fill="hold"/>
                                            <p:tgtEl>
                                              <p:spTgt spid="11"/>
                                            </p:tgtEl>
                                            <p:attrNameLst>
                                              <p:attrName>ppt_w</p:attrName>
                                            </p:attrNameLst>
                                          </p:cBhvr>
                                          <p:tavLst>
                                            <p:tav tm="0">
                                              <p:val>
                                                <p:fltVal val="0"/>
                                              </p:val>
                                            </p:tav>
                                            <p:tav tm="100000">
                                              <p:val>
                                                <p:strVal val="#ppt_w"/>
                                              </p:val>
                                            </p:tav>
                                          </p:tavLst>
                                        </p:anim>
                                        <p:anim calcmode="lin" valueType="num">
                                          <p:cBhvr>
                                            <p:cTn id="14" dur="800" fill="hold"/>
                                            <p:tgtEl>
                                              <p:spTgt spid="11"/>
                                            </p:tgtEl>
                                            <p:attrNameLst>
                                              <p:attrName>ppt_h</p:attrName>
                                            </p:attrNameLst>
                                          </p:cBhvr>
                                          <p:tavLst>
                                            <p:tav tm="0">
                                              <p:val>
                                                <p:fltVal val="0"/>
                                              </p:val>
                                            </p:tav>
                                            <p:tav tm="100000">
                                              <p:val>
                                                <p:strVal val="#ppt_h"/>
                                              </p:val>
                                            </p:tav>
                                          </p:tavLst>
                                        </p:anim>
                                        <p:anim calcmode="lin" valueType="num">
                                          <p:cBhvr>
                                            <p:cTn id="15" dur="800" fill="hold"/>
                                            <p:tgtEl>
                                              <p:spTgt spid="11"/>
                                            </p:tgtEl>
                                            <p:attrNameLst>
                                              <p:attrName>style.rotation</p:attrName>
                                            </p:attrNameLst>
                                          </p:cBhvr>
                                          <p:tavLst>
                                            <p:tav tm="0">
                                              <p:val>
                                                <p:fltVal val="360"/>
                                              </p:val>
                                            </p:tav>
                                            <p:tav tm="100000">
                                              <p:val>
                                                <p:fltVal val="0"/>
                                              </p:val>
                                            </p:tav>
                                          </p:tavLst>
                                        </p:anim>
                                        <p:animEffect transition="in" filter="fade">
                                          <p:cBhvr>
                                            <p:cTn id="16" dur="800"/>
                                            <p:tgtEl>
                                              <p:spTgt spid="1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42" presetClass="entr" presetSubtype="0" fill="hold"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1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anim calcmode="lin" valueType="num">
                                          <p:cBhvr>
                                            <p:cTn id="33" dur="500" fill="hold"/>
                                            <p:tgtEl>
                                              <p:spTgt spid="21"/>
                                            </p:tgtEl>
                                            <p:attrNameLst>
                                              <p:attrName>ppt_x</p:attrName>
                                            </p:attrNameLst>
                                          </p:cBhvr>
                                          <p:tavLst>
                                            <p:tav tm="0">
                                              <p:val>
                                                <p:strVal val="#ppt_x"/>
                                              </p:val>
                                            </p:tav>
                                            <p:tav tm="100000">
                                              <p:val>
                                                <p:strVal val="#ppt_x"/>
                                              </p:val>
                                            </p:tav>
                                          </p:tavLst>
                                        </p:anim>
                                        <p:anim calcmode="lin" valueType="num">
                                          <p:cBhvr>
                                            <p:cTn id="34" dur="5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3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5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12" presetClass="entr" presetSubtype="2" fill="hold" nodeType="withEffect">
                                      <p:stCondLst>
                                        <p:cond delay="120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p:tgtEl>
                                              <p:spTgt spid="53"/>
                                            </p:tgtEl>
                                            <p:attrNameLst>
                                              <p:attrName>ppt_x</p:attrName>
                                            </p:attrNameLst>
                                          </p:cBhvr>
                                          <p:tavLst>
                                            <p:tav tm="0">
                                              <p:val>
                                                <p:strVal val="#ppt_x+#ppt_w*1.125000"/>
                                              </p:val>
                                            </p:tav>
                                            <p:tav tm="100000">
                                              <p:val>
                                                <p:strVal val="#ppt_x"/>
                                              </p:val>
                                            </p:tav>
                                          </p:tavLst>
                                        </p:anim>
                                        <p:animEffect transition="in" filter="wipe(left)">
                                          <p:cBhvr>
                                            <p:cTn id="53" dur="500"/>
                                            <p:tgtEl>
                                              <p:spTgt spid="53"/>
                                            </p:tgtEl>
                                          </p:cBhvr>
                                        </p:animEffect>
                                      </p:childTnLst>
                                    </p:cTn>
                                  </p:par>
                                  <p:par>
                                    <p:cTn id="54" presetID="12" presetClass="entr" presetSubtype="1" fill="hold" nodeType="withEffect">
                                      <p:stCondLst>
                                        <p:cond delay="150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p:tgtEl>
                                              <p:spTgt spid="45"/>
                                            </p:tgtEl>
                                            <p:attrNameLst>
                                              <p:attrName>ppt_y</p:attrName>
                                            </p:attrNameLst>
                                          </p:cBhvr>
                                          <p:tavLst>
                                            <p:tav tm="0">
                                              <p:val>
                                                <p:strVal val="#ppt_y-#ppt_h*1.125000"/>
                                              </p:val>
                                            </p:tav>
                                            <p:tav tm="100000">
                                              <p:val>
                                                <p:strVal val="#ppt_y"/>
                                              </p:val>
                                            </p:tav>
                                          </p:tavLst>
                                        </p:anim>
                                        <p:animEffect transition="in" filter="wipe(down)">
                                          <p:cBhvr>
                                            <p:cTn id="57" dur="500"/>
                                            <p:tgtEl>
                                              <p:spTgt spid="45"/>
                                            </p:tgtEl>
                                          </p:cBhvr>
                                        </p:animEffect>
                                      </p:childTnLst>
                                    </p:cTn>
                                  </p:par>
                                  <p:par>
                                    <p:cTn id="58" presetID="22" presetClass="entr" presetSubtype="4" fill="hold" grpId="0" nodeType="withEffect">
                                      <p:stCondLst>
                                        <p:cond delay="200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38"/>
                                            </p:tgtEl>
                                            <p:attrNameLst>
                                              <p:attrName>style.visibility</p:attrName>
                                            </p:attrNameLst>
                                          </p:cBhvr>
                                          <p:to>
                                            <p:strVal val="visible"/>
                                          </p:to>
                                        </p:set>
                                        <p:animEffect transition="in" filter="wipe(down)">
                                          <p:cBhvr>
                                            <p:cTn id="63" dur="500"/>
                                            <p:tgtEl>
                                              <p:spTgt spid="38"/>
                                            </p:tgtEl>
                                          </p:cBhvr>
                                        </p:animEffect>
                                      </p:childTnLst>
                                    </p:cTn>
                                  </p:par>
                                  <p:par>
                                    <p:cTn id="64" presetID="22" presetClass="entr" presetSubtype="4" fill="hold" grpId="0" nodeType="withEffect">
                                      <p:stCondLst>
                                        <p:cond delay="200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par>
                                    <p:cTn id="67" presetID="22" presetClass="entr" presetSubtype="4" fill="hold" grpId="0" nodeType="withEffect">
                                      <p:stCondLst>
                                        <p:cond delay="200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500"/>
                                            <p:tgtEl>
                                              <p:spTgt spid="40"/>
                                            </p:tgtEl>
                                          </p:cBhvr>
                                        </p:animEffect>
                                      </p:childTnLst>
                                    </p:cTn>
                                  </p:par>
                                  <p:par>
                                    <p:cTn id="70" presetID="22" presetClass="entr" presetSubtype="4" fill="hold" grpId="0" nodeType="withEffect">
                                      <p:stCondLst>
                                        <p:cond delay="200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par>
                                    <p:cTn id="73" presetID="22" presetClass="entr" presetSubtype="4"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par>
                                    <p:cTn id="76" presetID="22" presetClass="entr" presetSubtype="4" fill="hold" grpId="0" nodeType="withEffect">
                                      <p:stCondLst>
                                        <p:cond delay="200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500"/>
                                            <p:tgtEl>
                                              <p:spTgt spid="43"/>
                                            </p:tgtEl>
                                          </p:cBhvr>
                                        </p:animEffect>
                                      </p:childTnLst>
                                    </p:cTn>
                                  </p:par>
                                  <p:par>
                                    <p:cTn id="79" presetID="10" presetClass="entr" presetSubtype="0" fill="hold" nodeType="withEffect">
                                      <p:stCondLst>
                                        <p:cond delay="250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100"/>
                                            <p:tgtEl>
                                              <p:spTgt spid="60"/>
                                            </p:tgtEl>
                                          </p:cBhvr>
                                        </p:animEffect>
                                      </p:childTnLst>
                                    </p:cTn>
                                  </p:par>
                                  <p:par>
                                    <p:cTn id="82" presetID="63" presetClass="path" presetSubtype="0" fill="hold" nodeType="withEffect">
                                      <p:stCondLst>
                                        <p:cond delay="2500"/>
                                      </p:stCondLst>
                                      <p:childTnLst>
                                        <p:animMotion origin="layout" path="M -0.02631 -1.48148E-6 L 3.33333E-6 -1.48148E-6 " pathEditMode="relative" rAng="0" ptsTypes="AA">
                                          <p:cBhvr>
                                            <p:cTn id="83" dur="500" fill="hold"/>
                                            <p:tgtEl>
                                              <p:spTgt spid="60"/>
                                            </p:tgtEl>
                                            <p:attrNameLst>
                                              <p:attrName>ppt_x</p:attrName>
                                              <p:attrName>ppt_y</p:attrName>
                                            </p:attrNameLst>
                                          </p:cBhvr>
                                          <p:rCtr x="1315" y="0"/>
                                        </p:animMotion>
                                      </p:childTnLst>
                                    </p:cTn>
                                  </p:par>
                                  <p:par>
                                    <p:cTn id="84" presetID="10" presetClass="entr" presetSubtype="0" fill="hold" nodeType="withEffect">
                                      <p:stCondLst>
                                        <p:cond delay="250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100"/>
                                            <p:tgtEl>
                                              <p:spTgt spid="63"/>
                                            </p:tgtEl>
                                          </p:cBhvr>
                                        </p:animEffect>
                                      </p:childTnLst>
                                    </p:cTn>
                                  </p:par>
                                  <p:par>
                                    <p:cTn id="87" presetID="63" presetClass="path" presetSubtype="0" fill="hold" nodeType="withEffect">
                                      <p:stCondLst>
                                        <p:cond delay="2500"/>
                                      </p:stCondLst>
                                      <p:childTnLst>
                                        <p:animMotion origin="layout" path="M -4.58333E-6 -2.96296E-6 L 0.02553 -2.96296E-6 " pathEditMode="relative" rAng="0" ptsTypes="AA">
                                          <p:cBhvr>
                                            <p:cTn id="88" dur="500" spd="-100000" fill="hold"/>
                                            <p:tgtEl>
                                              <p:spTgt spid="63"/>
                                            </p:tgtEl>
                                            <p:attrNameLst>
                                              <p:attrName>ppt_x</p:attrName>
                                              <p:attrName>ppt_y</p:attrName>
                                            </p:attrNameLst>
                                          </p:cBhvr>
                                          <p:rCtr x="1276" y="0"/>
                                        </p:animMotion>
                                      </p:childTnLst>
                                    </p:cTn>
                                  </p:par>
                                  <p:par>
                                    <p:cTn id="89" presetID="10" presetClass="entr" presetSubtype="0" fill="hold" nodeType="withEffect">
                                      <p:stCondLst>
                                        <p:cond delay="27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100"/>
                                            <p:tgtEl>
                                              <p:spTgt spid="66"/>
                                            </p:tgtEl>
                                          </p:cBhvr>
                                        </p:animEffect>
                                      </p:childTnLst>
                                    </p:cTn>
                                  </p:par>
                                  <p:par>
                                    <p:cTn id="92" presetID="63" presetClass="path" presetSubtype="0" fill="hold" nodeType="withEffect">
                                      <p:stCondLst>
                                        <p:cond delay="2700"/>
                                      </p:stCondLst>
                                      <p:childTnLst>
                                        <p:animMotion origin="layout" path="M -0.02631 -1.48148E-6 L 3.33333E-6 -1.48148E-6 " pathEditMode="relative" rAng="0" ptsTypes="AA">
                                          <p:cBhvr>
                                            <p:cTn id="93" dur="500" fill="hold"/>
                                            <p:tgtEl>
                                              <p:spTgt spid="66"/>
                                            </p:tgtEl>
                                            <p:attrNameLst>
                                              <p:attrName>ppt_x</p:attrName>
                                              <p:attrName>ppt_y</p:attrName>
                                            </p:attrNameLst>
                                          </p:cBhvr>
                                          <p:rCtr x="1315" y="0"/>
                                        </p:animMotion>
                                      </p:childTnLst>
                                    </p:cTn>
                                  </p:par>
                                  <p:par>
                                    <p:cTn id="94" presetID="10" presetClass="entr" presetSubtype="0" fill="hold" nodeType="withEffect">
                                      <p:stCondLst>
                                        <p:cond delay="270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100"/>
                                            <p:tgtEl>
                                              <p:spTgt spid="69"/>
                                            </p:tgtEl>
                                          </p:cBhvr>
                                        </p:animEffect>
                                      </p:childTnLst>
                                    </p:cTn>
                                  </p:par>
                                  <p:par>
                                    <p:cTn id="97" presetID="63" presetClass="path" presetSubtype="0" fill="hold" nodeType="withEffect">
                                      <p:stCondLst>
                                        <p:cond delay="2700"/>
                                      </p:stCondLst>
                                      <p:childTnLst>
                                        <p:animMotion origin="layout" path="M -4.58333E-6 -2.96296E-6 L 0.02553 -2.96296E-6 " pathEditMode="relative" rAng="0" ptsTypes="AA">
                                          <p:cBhvr>
                                            <p:cTn id="98" dur="500" spd="-100000" fill="hold"/>
                                            <p:tgtEl>
                                              <p:spTgt spid="69"/>
                                            </p:tgtEl>
                                            <p:attrNameLst>
                                              <p:attrName>ppt_x</p:attrName>
                                              <p:attrName>ppt_y</p:attrName>
                                            </p:attrNameLst>
                                          </p:cBhvr>
                                          <p:rCtr x="1276" y="0"/>
                                        </p:animMotion>
                                      </p:childTnLst>
                                    </p:cTn>
                                  </p:par>
                                  <p:par>
                                    <p:cTn id="99" presetID="10" presetClass="entr" presetSubtype="0" fill="hold" nodeType="withEffect">
                                      <p:stCondLst>
                                        <p:cond delay="290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100"/>
                                            <p:tgtEl>
                                              <p:spTgt spid="72"/>
                                            </p:tgtEl>
                                          </p:cBhvr>
                                        </p:animEffect>
                                      </p:childTnLst>
                                    </p:cTn>
                                  </p:par>
                                  <p:par>
                                    <p:cTn id="102" presetID="63" presetClass="path" presetSubtype="0" fill="hold" nodeType="withEffect">
                                      <p:stCondLst>
                                        <p:cond delay="2900"/>
                                      </p:stCondLst>
                                      <p:childTnLst>
                                        <p:animMotion origin="layout" path="M -0.02631 -1.48148E-6 L 3.33333E-6 -1.48148E-6 " pathEditMode="relative" rAng="0" ptsTypes="AA">
                                          <p:cBhvr>
                                            <p:cTn id="103" dur="500" fill="hold"/>
                                            <p:tgtEl>
                                              <p:spTgt spid="72"/>
                                            </p:tgtEl>
                                            <p:attrNameLst>
                                              <p:attrName>ppt_x</p:attrName>
                                              <p:attrName>ppt_y</p:attrName>
                                            </p:attrNameLst>
                                          </p:cBhvr>
                                          <p:rCtr x="1315" y="0"/>
                                        </p:animMotion>
                                      </p:childTnLst>
                                    </p:cTn>
                                  </p:par>
                                  <p:par>
                                    <p:cTn id="104" presetID="10" presetClass="entr" presetSubtype="0" fill="hold" nodeType="withEffect">
                                      <p:stCondLst>
                                        <p:cond delay="2900"/>
                                      </p:stCondLst>
                                      <p:childTnLst>
                                        <p:set>
                                          <p:cBhvr>
                                            <p:cTn id="105" dur="1" fill="hold">
                                              <p:stCondLst>
                                                <p:cond delay="0"/>
                                              </p:stCondLst>
                                            </p:cTn>
                                            <p:tgtEl>
                                              <p:spTgt spid="75"/>
                                            </p:tgtEl>
                                            <p:attrNameLst>
                                              <p:attrName>style.visibility</p:attrName>
                                            </p:attrNameLst>
                                          </p:cBhvr>
                                          <p:to>
                                            <p:strVal val="visible"/>
                                          </p:to>
                                        </p:set>
                                        <p:animEffect transition="in" filter="fade">
                                          <p:cBhvr>
                                            <p:cTn id="106" dur="100"/>
                                            <p:tgtEl>
                                              <p:spTgt spid="75"/>
                                            </p:tgtEl>
                                          </p:cBhvr>
                                        </p:animEffect>
                                      </p:childTnLst>
                                    </p:cTn>
                                  </p:par>
                                  <p:par>
                                    <p:cTn id="107" presetID="63" presetClass="path" presetSubtype="0" fill="hold" nodeType="withEffect">
                                      <p:stCondLst>
                                        <p:cond delay="2900"/>
                                      </p:stCondLst>
                                      <p:childTnLst>
                                        <p:animMotion origin="layout" path="M -4.58333E-6 4.07407E-6 L 0.02553 4.07407E-6 " pathEditMode="relative" rAng="0" ptsTypes="AA">
                                          <p:cBhvr>
                                            <p:cTn id="108" dur="500" spd="-100000" fill="hold"/>
                                            <p:tgtEl>
                                              <p:spTgt spid="75"/>
                                            </p:tgtEl>
                                            <p:attrNameLst>
                                              <p:attrName>ppt_x</p:attrName>
                                              <p:attrName>ppt_y</p:attrName>
                                            </p:attrNameLst>
                                          </p:cBhvr>
                                          <p:rCtr x="12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7" grpId="0" animBg="1"/>
          <p:bldP spid="38" grpId="0" animBg="1"/>
          <p:bldP spid="39" grpId="0" animBg="1"/>
          <p:bldP spid="40" grpId="0" animBg="1"/>
          <p:bldP spid="41" grpId="0" animBg="1"/>
          <p:bldP spid="42" grpId="0" animBg="1"/>
          <p:bldP spid="43" grpId="0" animBg="1"/>
          <p:bldP spid="4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87" name="Freeform 5"/>
          <p:cNvSpPr>
            <a:spLocks/>
          </p:cNvSpPr>
          <p:nvPr/>
        </p:nvSpPr>
        <p:spPr bwMode="auto">
          <a:xfrm flipH="1">
            <a:off x="5853307" y="4880965"/>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p:cNvSpPr txBox="1"/>
          <p:nvPr/>
        </p:nvSpPr>
        <p:spPr>
          <a:xfrm>
            <a:off x="10540792" y="273412"/>
            <a:ext cx="13712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rPr>
              <a:t>LOGO</a:t>
            </a:r>
            <a:endParaRPr kumimoji="0" lang="zh-CN" altLang="en-US"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endParaRPr>
          </a:p>
        </p:txBody>
      </p:sp>
      <p:sp>
        <p:nvSpPr>
          <p:cNvPr id="48" name="Freeform 5"/>
          <p:cNvSpPr>
            <a:spLocks/>
          </p:cNvSpPr>
          <p:nvPr/>
        </p:nvSpPr>
        <p:spPr bwMode="auto">
          <a:xfrm>
            <a:off x="861495" y="1856662"/>
            <a:ext cx="4052452" cy="2291439"/>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3" name="Group 4"/>
          <p:cNvGrpSpPr>
            <a:grpSpLocks noChangeAspect="1"/>
          </p:cNvGrpSpPr>
          <p:nvPr/>
        </p:nvGrpSpPr>
        <p:grpSpPr bwMode="auto">
          <a:xfrm rot="1800000">
            <a:off x="729043" y="3452697"/>
            <a:ext cx="1588793" cy="3217308"/>
            <a:chOff x="3122" y="315"/>
            <a:chExt cx="1160" cy="2349"/>
          </a:xfrm>
        </p:grpSpPr>
        <p:sp>
          <p:nvSpPr>
            <p:cNvPr id="54"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5"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1903156" y="2634499"/>
            <a:ext cx="1894826" cy="1157661"/>
            <a:chOff x="1903156" y="2634499"/>
            <a:chExt cx="1894826" cy="1157661"/>
          </a:xfrm>
        </p:grpSpPr>
        <p:sp>
          <p:nvSpPr>
            <p:cNvPr id="74" name="文本框 73"/>
            <p:cNvSpPr txBox="1"/>
            <p:nvPr/>
          </p:nvSpPr>
          <p:spPr>
            <a:xfrm>
              <a:off x="1920545" y="2634499"/>
              <a:ext cx="1877437" cy="769441"/>
            </a:xfrm>
            <a:prstGeom prst="rect">
              <a:avLst/>
            </a:prstGeom>
            <a:noFill/>
          </p:spPr>
          <p:txBody>
            <a:bodyPr wrap="none" rtlCol="0">
              <a:spAutoFit/>
            </a:bodyPr>
            <a:lstStyle/>
            <a:p>
              <a:r>
                <a:rPr lang="zh-CN" altLang="en-US" sz="4400" dirty="0">
                  <a:solidFill>
                    <a:srgbClr val="1F497D"/>
                  </a:solidFill>
                  <a:latin typeface="汉仪综艺体简" panose="02010609000101010101" pitchFamily="49" charset="-122"/>
                  <a:ea typeface="汉仪综艺体简" panose="02010609000101010101" pitchFamily="49" charset="-122"/>
                </a:rPr>
                <a:t>目　录</a:t>
              </a:r>
            </a:p>
          </p:txBody>
        </p:sp>
        <p:sp>
          <p:nvSpPr>
            <p:cNvPr id="75" name="文本框 74"/>
            <p:cNvSpPr txBox="1"/>
            <p:nvPr/>
          </p:nvSpPr>
          <p:spPr>
            <a:xfrm>
              <a:off x="1903156" y="3330495"/>
              <a:ext cx="1874231" cy="461665"/>
            </a:xfrm>
            <a:prstGeom prst="rect">
              <a:avLst/>
            </a:prstGeom>
            <a:noFill/>
          </p:spPr>
          <p:txBody>
            <a:bodyPr wrap="none" rtlCol="0">
              <a:spAutoFit/>
            </a:bodyPr>
            <a:lstStyle/>
            <a:p>
              <a:r>
                <a:rPr lang="en-US" altLang="zh-CN" sz="2400" dirty="0">
                  <a:solidFill>
                    <a:srgbClr val="4F81BD"/>
                  </a:solidFill>
                  <a:latin typeface="Fedra Sans Std Medium" panose="020B0604040000020004" pitchFamily="34" charset="0"/>
                </a:rPr>
                <a:t>CONTENTS</a:t>
              </a:r>
              <a:endParaRPr lang="zh-CN" altLang="en-US" sz="2400" dirty="0">
                <a:solidFill>
                  <a:srgbClr val="4F81BD"/>
                </a:solidFill>
                <a:latin typeface="Fedra Sans Std Medium" panose="020B0604040000020004" pitchFamily="34" charset="0"/>
              </a:endParaRPr>
            </a:p>
          </p:txBody>
        </p:sp>
      </p:grpSp>
      <p:sp>
        <p:nvSpPr>
          <p:cNvPr id="76" name="Freeform 5"/>
          <p:cNvSpPr>
            <a:spLocks/>
          </p:cNvSpPr>
          <p:nvPr/>
        </p:nvSpPr>
        <p:spPr bwMode="auto">
          <a:xfrm flipH="1">
            <a:off x="5853307" y="1470230"/>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
          <p:cNvSpPr>
            <a:spLocks/>
          </p:cNvSpPr>
          <p:nvPr/>
        </p:nvSpPr>
        <p:spPr bwMode="auto">
          <a:xfrm flipH="1">
            <a:off x="5853307" y="2607142"/>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flipH="1">
            <a:off x="5853307" y="3744054"/>
            <a:ext cx="1074821" cy="645278"/>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MH_Number_1"/>
          <p:cNvSpPr/>
          <p:nvPr>
            <p:custDataLst>
              <p:tags r:id="rId1"/>
            </p:custDataLst>
          </p:nvPr>
        </p:nvSpPr>
        <p:spPr>
          <a:xfrm>
            <a:off x="6281107" y="1649866"/>
            <a:ext cx="379667" cy="379667"/>
          </a:xfrm>
          <a:prstGeom prst="ellipse">
            <a:avLst/>
          </a:prstGeom>
          <a:noFill/>
          <a:ln w="28575">
            <a:solidFill>
              <a:srgbClr val="C0504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srgbClr val="C0504D"/>
                </a:solidFill>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kumimoji="0" lang="zh-CN" altLang="en-US" sz="2109" b="1" i="0" u="none" strike="noStrike" kern="1200" cap="none" spc="0" normalizeH="0" baseline="0" noProof="0" dirty="0">
              <a:ln>
                <a:noFill/>
              </a:ln>
              <a:solidFill>
                <a:srgbClr val="C0504D"/>
              </a:solidFill>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0" name="MH_Entry_1"/>
          <p:cNvSpPr/>
          <p:nvPr>
            <p:custDataLst>
              <p:tags r:id="rId2"/>
            </p:custDataLst>
          </p:nvPr>
        </p:nvSpPr>
        <p:spPr>
          <a:xfrm>
            <a:off x="7303906" y="1533496"/>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bg1"/>
                </a:solidFill>
                <a:latin typeface="Fedra Sans Std Medium" panose="020B0604040000020004" pitchFamily="34" charset="0"/>
                <a:sym typeface="Arial" panose="020B0604020202020204" pitchFamily="34" charset="0"/>
              </a:rPr>
              <a:t>ANNUAL WORK SUMMARY</a:t>
            </a:r>
            <a:endParaRPr lang="zh-CN" altLang="en-US" sz="1400" dirty="0">
              <a:solidFill>
                <a:schemeClr val="bg1"/>
              </a:solidFill>
              <a:latin typeface="Fedra Sans Std Medium" panose="020B0604040000020004" pitchFamily="34" charset="0"/>
              <a:sym typeface="Arial" panose="020B0604020202020204" pitchFamily="34" charset="0"/>
            </a:endParaRPr>
          </a:p>
        </p:txBody>
      </p:sp>
      <p:sp>
        <p:nvSpPr>
          <p:cNvPr id="81" name="MH_Number_2"/>
          <p:cNvSpPr/>
          <p:nvPr>
            <p:custDataLst>
              <p:tags r:id="rId3"/>
            </p:custDataLst>
          </p:nvPr>
        </p:nvSpPr>
        <p:spPr>
          <a:xfrm>
            <a:off x="6281107" y="2792432"/>
            <a:ext cx="379667" cy="379667"/>
          </a:xfrm>
          <a:prstGeom prst="ellipse">
            <a:avLst/>
          </a:prstGeom>
          <a:noFill/>
          <a:ln w="28575">
            <a:solidFill>
              <a:srgbClr val="C0504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rgbClr val="C0504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rgbClr val="C0504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2" name="MH_Entry_2"/>
          <p:cNvSpPr/>
          <p:nvPr>
            <p:custDataLst>
              <p:tags r:id="rId4"/>
            </p:custDataLst>
          </p:nvPr>
        </p:nvSpPr>
        <p:spPr>
          <a:xfrm>
            <a:off x="7303906" y="2676062"/>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a:defRPr/>
            </a:pPr>
            <a:r>
              <a:rPr lang="en-US" altLang="zh-CN" sz="1400" dirty="0">
                <a:solidFill>
                  <a:schemeClr val="bg1"/>
                </a:solidFill>
                <a:latin typeface="Fedra Sans Std Medium" panose="020B0604040000020004" pitchFamily="34" charset="0"/>
                <a:sym typeface="Arial" panose="020B0604020202020204" pitchFamily="34" charset="0"/>
              </a:rPr>
              <a:t>COMPLETION OF WORK</a:t>
            </a:r>
            <a:endParaRPr lang="zh-CN" altLang="en-US" sz="1400" dirty="0">
              <a:solidFill>
                <a:schemeClr val="bg1"/>
              </a:solidFill>
              <a:latin typeface="Fedra Sans Std Medium" panose="020B0604040000020004" pitchFamily="34" charset="0"/>
              <a:sym typeface="Arial" panose="020B0604020202020204" pitchFamily="34" charset="0"/>
            </a:endParaRPr>
          </a:p>
        </p:txBody>
      </p:sp>
      <p:sp>
        <p:nvSpPr>
          <p:cNvPr id="83" name="MH_Number_3"/>
          <p:cNvSpPr/>
          <p:nvPr>
            <p:custDataLst>
              <p:tags r:id="rId5"/>
            </p:custDataLst>
          </p:nvPr>
        </p:nvSpPr>
        <p:spPr>
          <a:xfrm>
            <a:off x="6281107" y="3934998"/>
            <a:ext cx="379667" cy="379667"/>
          </a:xfrm>
          <a:prstGeom prst="ellipse">
            <a:avLst/>
          </a:prstGeom>
          <a:noFill/>
          <a:ln w="28575">
            <a:solidFill>
              <a:srgbClr val="C0504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rgbClr val="C0504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rgbClr val="C0504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4" name="MH_Entry_3"/>
          <p:cNvSpPr/>
          <p:nvPr>
            <p:custDataLst>
              <p:tags r:id="rId6"/>
            </p:custDataLst>
          </p:nvPr>
        </p:nvSpPr>
        <p:spPr>
          <a:xfrm>
            <a:off x="7303906" y="3818628"/>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a:defRPr/>
            </a:pPr>
            <a:r>
              <a:rPr lang="en-US" altLang="zh-CN" sz="1400" dirty="0">
                <a:solidFill>
                  <a:schemeClr val="bg1"/>
                </a:solidFill>
                <a:latin typeface="Fedra Sans Std Medium" panose="020B0604040000020004" pitchFamily="34" charset="0"/>
                <a:sym typeface="Arial" panose="020B0604020202020204" pitchFamily="34" charset="0"/>
              </a:rPr>
              <a:t>SUCCESSFUL PROJECT</a:t>
            </a:r>
            <a:endParaRPr lang="zh-CN" altLang="en-US" sz="1400" dirty="0">
              <a:solidFill>
                <a:schemeClr val="bg1"/>
              </a:solidFill>
              <a:latin typeface="Fedra Sans Std Medium" panose="020B0604040000020004" pitchFamily="34" charset="0"/>
              <a:sym typeface="Arial" panose="020B0604020202020204" pitchFamily="34" charset="0"/>
            </a:endParaRPr>
          </a:p>
        </p:txBody>
      </p:sp>
      <p:sp>
        <p:nvSpPr>
          <p:cNvPr id="85" name="MH_Number_4"/>
          <p:cNvSpPr/>
          <p:nvPr>
            <p:custDataLst>
              <p:tags r:id="rId7"/>
            </p:custDataLst>
          </p:nvPr>
        </p:nvSpPr>
        <p:spPr>
          <a:xfrm>
            <a:off x="6281107" y="5077564"/>
            <a:ext cx="379667" cy="379667"/>
          </a:xfrm>
          <a:prstGeom prst="ellipse">
            <a:avLst/>
          </a:prstGeom>
          <a:noFill/>
          <a:ln w="28575">
            <a:solidFill>
              <a:srgbClr val="C0504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rgbClr val="C0504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rgbClr val="C0504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6" name="MH_Entry_4"/>
          <p:cNvSpPr/>
          <p:nvPr>
            <p:custDataLst>
              <p:tags r:id="rId8"/>
            </p:custDataLst>
          </p:nvPr>
        </p:nvSpPr>
        <p:spPr>
          <a:xfrm>
            <a:off x="7303906" y="4961194"/>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a:defRPr/>
            </a:pPr>
            <a:r>
              <a:rPr lang="en-US" altLang="zh-CN" sz="1400" dirty="0">
                <a:solidFill>
                  <a:schemeClr val="bg1"/>
                </a:solidFill>
                <a:latin typeface="Fedra Sans Std Medium" panose="020B0604040000020004" pitchFamily="34" charset="0"/>
                <a:sym typeface="Arial" panose="020B0604020202020204" pitchFamily="34" charset="0"/>
              </a:rPr>
              <a:t>NEXT YEAR WORK PLAN</a:t>
            </a:r>
            <a:endParaRPr lang="zh-CN" altLang="en-US" sz="1400" dirty="0">
              <a:solidFill>
                <a:schemeClr val="bg1"/>
              </a:solidFill>
              <a:latin typeface="Fedra Sans Std Medium" panose="020B0604040000020004" pitchFamily="34" charset="0"/>
              <a:sym typeface="Arial" panose="020B0604020202020204" pitchFamily="34" charset="0"/>
            </a:endParaRPr>
          </a:p>
        </p:txBody>
      </p:sp>
    </p:spTree>
    <p:extLst>
      <p:ext uri="{BB962C8B-B14F-4D97-AF65-F5344CB8AC3E}">
        <p14:creationId xmlns:p14="http://schemas.microsoft.com/office/powerpoint/2010/main" val="330120121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0-#ppt_w/2"/>
                                          </p:val>
                                        </p:tav>
                                        <p:tav tm="100000">
                                          <p:val>
                                            <p:strVal val="#ppt_x"/>
                                          </p:val>
                                        </p:tav>
                                      </p:tavLst>
                                    </p:anim>
                                    <p:anim calcmode="lin" valueType="num">
                                      <p:cBhvr additive="base">
                                        <p:cTn id="14" dur="500" fill="hold"/>
                                        <p:tgtEl>
                                          <p:spTgt spid="5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fade">
                                      <p:cBhvr>
                                        <p:cTn id="22" dur="500"/>
                                        <p:tgtEl>
                                          <p:spTgt spid="7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500"/>
                                        <p:tgtEl>
                                          <p:spTgt spid="87"/>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p:cTn id="35" dur="500" fill="hold"/>
                                        <p:tgtEl>
                                          <p:spTgt spid="79"/>
                                        </p:tgtEl>
                                        <p:attrNameLst>
                                          <p:attrName>ppt_w</p:attrName>
                                        </p:attrNameLst>
                                      </p:cBhvr>
                                      <p:tavLst>
                                        <p:tav tm="0">
                                          <p:val>
                                            <p:fltVal val="0"/>
                                          </p:val>
                                        </p:tav>
                                        <p:tav tm="100000">
                                          <p:val>
                                            <p:strVal val="#ppt_w"/>
                                          </p:val>
                                        </p:tav>
                                      </p:tavLst>
                                    </p:anim>
                                    <p:anim calcmode="lin" valueType="num">
                                      <p:cBhvr>
                                        <p:cTn id="36" dur="500" fill="hold"/>
                                        <p:tgtEl>
                                          <p:spTgt spid="79"/>
                                        </p:tgtEl>
                                        <p:attrNameLst>
                                          <p:attrName>ppt_h</p:attrName>
                                        </p:attrNameLst>
                                      </p:cBhvr>
                                      <p:tavLst>
                                        <p:tav tm="0">
                                          <p:val>
                                            <p:fltVal val="0"/>
                                          </p:val>
                                        </p:tav>
                                        <p:tav tm="100000">
                                          <p:val>
                                            <p:strVal val="#ppt_h"/>
                                          </p:val>
                                        </p:tav>
                                      </p:tavLst>
                                    </p:anim>
                                    <p:animEffect transition="in" filter="fade">
                                      <p:cBhvr>
                                        <p:cTn id="37" dur="500"/>
                                        <p:tgtEl>
                                          <p:spTgt spid="7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p:cTn id="40" dur="500" fill="hold"/>
                                        <p:tgtEl>
                                          <p:spTgt spid="81"/>
                                        </p:tgtEl>
                                        <p:attrNameLst>
                                          <p:attrName>ppt_w</p:attrName>
                                        </p:attrNameLst>
                                      </p:cBhvr>
                                      <p:tavLst>
                                        <p:tav tm="0">
                                          <p:val>
                                            <p:fltVal val="0"/>
                                          </p:val>
                                        </p:tav>
                                        <p:tav tm="100000">
                                          <p:val>
                                            <p:strVal val="#ppt_w"/>
                                          </p:val>
                                        </p:tav>
                                      </p:tavLst>
                                    </p:anim>
                                    <p:anim calcmode="lin" valueType="num">
                                      <p:cBhvr>
                                        <p:cTn id="41" dur="500" fill="hold"/>
                                        <p:tgtEl>
                                          <p:spTgt spid="81"/>
                                        </p:tgtEl>
                                        <p:attrNameLst>
                                          <p:attrName>ppt_h</p:attrName>
                                        </p:attrNameLst>
                                      </p:cBhvr>
                                      <p:tavLst>
                                        <p:tav tm="0">
                                          <p:val>
                                            <p:fltVal val="0"/>
                                          </p:val>
                                        </p:tav>
                                        <p:tav tm="100000">
                                          <p:val>
                                            <p:strVal val="#ppt_h"/>
                                          </p:val>
                                        </p:tav>
                                      </p:tavLst>
                                    </p:anim>
                                    <p:animEffect transition="in" filter="fade">
                                      <p:cBhvr>
                                        <p:cTn id="42" dur="500"/>
                                        <p:tgtEl>
                                          <p:spTgt spid="8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83"/>
                                        </p:tgtEl>
                                        <p:attrNameLst>
                                          <p:attrName>style.visibility</p:attrName>
                                        </p:attrNameLst>
                                      </p:cBhvr>
                                      <p:to>
                                        <p:strVal val="visible"/>
                                      </p:to>
                                    </p:set>
                                    <p:anim calcmode="lin" valueType="num">
                                      <p:cBhvr>
                                        <p:cTn id="45" dur="500" fill="hold"/>
                                        <p:tgtEl>
                                          <p:spTgt spid="83"/>
                                        </p:tgtEl>
                                        <p:attrNameLst>
                                          <p:attrName>ppt_w</p:attrName>
                                        </p:attrNameLst>
                                      </p:cBhvr>
                                      <p:tavLst>
                                        <p:tav tm="0">
                                          <p:val>
                                            <p:fltVal val="0"/>
                                          </p:val>
                                        </p:tav>
                                        <p:tav tm="100000">
                                          <p:val>
                                            <p:strVal val="#ppt_w"/>
                                          </p:val>
                                        </p:tav>
                                      </p:tavLst>
                                    </p:anim>
                                    <p:anim calcmode="lin" valueType="num">
                                      <p:cBhvr>
                                        <p:cTn id="46" dur="500" fill="hold"/>
                                        <p:tgtEl>
                                          <p:spTgt spid="83"/>
                                        </p:tgtEl>
                                        <p:attrNameLst>
                                          <p:attrName>ppt_h</p:attrName>
                                        </p:attrNameLst>
                                      </p:cBhvr>
                                      <p:tavLst>
                                        <p:tav tm="0">
                                          <p:val>
                                            <p:fltVal val="0"/>
                                          </p:val>
                                        </p:tav>
                                        <p:tav tm="100000">
                                          <p:val>
                                            <p:strVal val="#ppt_h"/>
                                          </p:val>
                                        </p:tav>
                                      </p:tavLst>
                                    </p:anim>
                                    <p:animEffect transition="in" filter="fade">
                                      <p:cBhvr>
                                        <p:cTn id="47" dur="500"/>
                                        <p:tgtEl>
                                          <p:spTgt spid="8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500" fill="hold"/>
                                        <p:tgtEl>
                                          <p:spTgt spid="85"/>
                                        </p:tgtEl>
                                        <p:attrNameLst>
                                          <p:attrName>ppt_w</p:attrName>
                                        </p:attrNameLst>
                                      </p:cBhvr>
                                      <p:tavLst>
                                        <p:tav tm="0">
                                          <p:val>
                                            <p:fltVal val="0"/>
                                          </p:val>
                                        </p:tav>
                                        <p:tav tm="100000">
                                          <p:val>
                                            <p:strVal val="#ppt_w"/>
                                          </p:val>
                                        </p:tav>
                                      </p:tavLst>
                                    </p:anim>
                                    <p:anim calcmode="lin" valueType="num">
                                      <p:cBhvr>
                                        <p:cTn id="51" dur="500" fill="hold"/>
                                        <p:tgtEl>
                                          <p:spTgt spid="85"/>
                                        </p:tgtEl>
                                        <p:attrNameLst>
                                          <p:attrName>ppt_h</p:attrName>
                                        </p:attrNameLst>
                                      </p:cBhvr>
                                      <p:tavLst>
                                        <p:tav tm="0">
                                          <p:val>
                                            <p:fltVal val="0"/>
                                          </p:val>
                                        </p:tav>
                                        <p:tav tm="100000">
                                          <p:val>
                                            <p:strVal val="#ppt_h"/>
                                          </p:val>
                                        </p:tav>
                                      </p:tavLst>
                                    </p:anim>
                                    <p:animEffect transition="in" filter="fade">
                                      <p:cBhvr>
                                        <p:cTn id="52" dur="500"/>
                                        <p:tgtEl>
                                          <p:spTgt spid="8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wipe(left)">
                                      <p:cBhvr>
                                        <p:cTn id="56" dur="500"/>
                                        <p:tgtEl>
                                          <p:spTgt spid="8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lef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left)">
                                      <p:cBhvr>
                                        <p:cTn id="62" dur="500"/>
                                        <p:tgtEl>
                                          <p:spTgt spid="8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wipe(left)">
                                      <p:cBhvr>
                                        <p:cTn id="6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48" grpId="0" animBg="1"/>
      <p:bldP spid="76" grpId="0" animBg="1"/>
      <p:bldP spid="77" grpId="0" animBg="1"/>
      <p:bldP spid="78" grpId="0" animBg="1"/>
      <p:bldP spid="79" grpId="0" animBg="1"/>
      <p:bldP spid="80" grpId="0"/>
      <p:bldP spid="81" grpId="0" animBg="1"/>
      <p:bldP spid="82" grpId="0"/>
      <p:bldP spid="83" grpId="0" animBg="1"/>
      <p:bldP spid="84" grpId="0"/>
      <p:bldP spid="85" grpId="0" animBg="1"/>
      <p:bldP spid="8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10540792" y="273412"/>
            <a:ext cx="13712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rPr>
              <a:t>LOGO</a:t>
            </a:r>
            <a:endParaRPr kumimoji="0" lang="zh-CN" altLang="en-US"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endParaRPr>
          </a:p>
        </p:txBody>
      </p:sp>
      <p:sp>
        <p:nvSpPr>
          <p:cNvPr id="5" name="Freeform 5"/>
          <p:cNvSpPr>
            <a:spLocks/>
          </p:cNvSpPr>
          <p:nvPr/>
        </p:nvSpPr>
        <p:spPr bwMode="auto">
          <a:xfrm>
            <a:off x="1839363" y="3085074"/>
            <a:ext cx="351446" cy="192100"/>
          </a:xfrm>
          <a:custGeom>
            <a:avLst/>
            <a:gdLst>
              <a:gd name="T0" fmla="*/ 45 w 212"/>
              <a:gd name="T1" fmla="*/ 0 h 116"/>
              <a:gd name="T2" fmla="*/ 36 w 212"/>
              <a:gd name="T3" fmla="*/ 2 h 116"/>
              <a:gd name="T4" fmla="*/ 65 w 212"/>
              <a:gd name="T5" fmla="*/ 44 h 116"/>
              <a:gd name="T6" fmla="*/ 34 w 212"/>
              <a:gd name="T7" fmla="*/ 58 h 116"/>
              <a:gd name="T8" fmla="*/ 22 w 212"/>
              <a:gd name="T9" fmla="*/ 50 h 116"/>
              <a:gd name="T10" fmla="*/ 11 w 212"/>
              <a:gd name="T11" fmla="*/ 46 h 116"/>
              <a:gd name="T12" fmla="*/ 4 w 212"/>
              <a:gd name="T13" fmla="*/ 50 h 116"/>
              <a:gd name="T14" fmla="*/ 7 w 212"/>
              <a:gd name="T15" fmla="*/ 66 h 116"/>
              <a:gd name="T16" fmla="*/ 15 w 212"/>
              <a:gd name="T17" fmla="*/ 76 h 116"/>
              <a:gd name="T18" fmla="*/ 5 w 212"/>
              <a:gd name="T19" fmla="*/ 91 h 116"/>
              <a:gd name="T20" fmla="*/ 18 w 212"/>
              <a:gd name="T21" fmla="*/ 97 h 116"/>
              <a:gd name="T22" fmla="*/ 43 w 212"/>
              <a:gd name="T23" fmla="*/ 91 h 116"/>
              <a:gd name="T24" fmla="*/ 112 w 212"/>
              <a:gd name="T25" fmla="*/ 71 h 116"/>
              <a:gd name="T26" fmla="*/ 135 w 212"/>
              <a:gd name="T27" fmla="*/ 103 h 116"/>
              <a:gd name="T28" fmla="*/ 153 w 212"/>
              <a:gd name="T29" fmla="*/ 116 h 116"/>
              <a:gd name="T30" fmla="*/ 157 w 212"/>
              <a:gd name="T31" fmla="*/ 115 h 116"/>
              <a:gd name="T32" fmla="*/ 165 w 212"/>
              <a:gd name="T33" fmla="*/ 95 h 116"/>
              <a:gd name="T34" fmla="*/ 158 w 212"/>
              <a:gd name="T35" fmla="*/ 58 h 116"/>
              <a:gd name="T36" fmla="*/ 194 w 212"/>
              <a:gd name="T37" fmla="*/ 46 h 116"/>
              <a:gd name="T38" fmla="*/ 206 w 212"/>
              <a:gd name="T39" fmla="*/ 18 h 116"/>
              <a:gd name="T40" fmla="*/ 176 w 212"/>
              <a:gd name="T41" fmla="*/ 6 h 116"/>
              <a:gd name="T42" fmla="*/ 166 w 212"/>
              <a:gd name="T43" fmla="*/ 6 h 116"/>
              <a:gd name="T44" fmla="*/ 140 w 212"/>
              <a:gd name="T45" fmla="*/ 14 h 116"/>
              <a:gd name="T46" fmla="*/ 127 w 212"/>
              <a:gd name="T47" fmla="*/ 20 h 116"/>
              <a:gd name="T48" fmla="*/ 73 w 212"/>
              <a:gd name="T49" fmla="*/ 6 h 116"/>
              <a:gd name="T50" fmla="*/ 45 w 212"/>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16">
                <a:moveTo>
                  <a:pt x="45" y="0"/>
                </a:moveTo>
                <a:cubicBezTo>
                  <a:pt x="42" y="0"/>
                  <a:pt x="39" y="0"/>
                  <a:pt x="36" y="2"/>
                </a:cubicBezTo>
                <a:cubicBezTo>
                  <a:pt x="12" y="15"/>
                  <a:pt x="50" y="36"/>
                  <a:pt x="65" y="44"/>
                </a:cubicBezTo>
                <a:cubicBezTo>
                  <a:pt x="54" y="48"/>
                  <a:pt x="44" y="53"/>
                  <a:pt x="34" y="58"/>
                </a:cubicBezTo>
                <a:cubicBezTo>
                  <a:pt x="30" y="55"/>
                  <a:pt x="25" y="51"/>
                  <a:pt x="22" y="50"/>
                </a:cubicBezTo>
                <a:cubicBezTo>
                  <a:pt x="19" y="48"/>
                  <a:pt x="15" y="46"/>
                  <a:pt x="11" y="46"/>
                </a:cubicBezTo>
                <a:cubicBezTo>
                  <a:pt x="8" y="46"/>
                  <a:pt x="5" y="47"/>
                  <a:pt x="4" y="50"/>
                </a:cubicBezTo>
                <a:cubicBezTo>
                  <a:pt x="0" y="55"/>
                  <a:pt x="4" y="62"/>
                  <a:pt x="7" y="66"/>
                </a:cubicBezTo>
                <a:cubicBezTo>
                  <a:pt x="9" y="69"/>
                  <a:pt x="11" y="74"/>
                  <a:pt x="15" y="76"/>
                </a:cubicBezTo>
                <a:cubicBezTo>
                  <a:pt x="9" y="79"/>
                  <a:pt x="1" y="85"/>
                  <a:pt x="5" y="91"/>
                </a:cubicBezTo>
                <a:cubicBezTo>
                  <a:pt x="8" y="95"/>
                  <a:pt x="13" y="97"/>
                  <a:pt x="18" y="97"/>
                </a:cubicBezTo>
                <a:cubicBezTo>
                  <a:pt x="27" y="97"/>
                  <a:pt x="36" y="93"/>
                  <a:pt x="43" y="91"/>
                </a:cubicBezTo>
                <a:cubicBezTo>
                  <a:pt x="66" y="86"/>
                  <a:pt x="89" y="78"/>
                  <a:pt x="112" y="71"/>
                </a:cubicBezTo>
                <a:cubicBezTo>
                  <a:pt x="118" y="82"/>
                  <a:pt x="128" y="92"/>
                  <a:pt x="135" y="103"/>
                </a:cubicBezTo>
                <a:cubicBezTo>
                  <a:pt x="138" y="108"/>
                  <a:pt x="145" y="116"/>
                  <a:pt x="153" y="116"/>
                </a:cubicBezTo>
                <a:cubicBezTo>
                  <a:pt x="154" y="116"/>
                  <a:pt x="156" y="116"/>
                  <a:pt x="157" y="115"/>
                </a:cubicBezTo>
                <a:cubicBezTo>
                  <a:pt x="164" y="111"/>
                  <a:pt x="165" y="102"/>
                  <a:pt x="165" y="95"/>
                </a:cubicBezTo>
                <a:cubicBezTo>
                  <a:pt x="165" y="84"/>
                  <a:pt x="162" y="70"/>
                  <a:pt x="158" y="58"/>
                </a:cubicBezTo>
                <a:cubicBezTo>
                  <a:pt x="170" y="55"/>
                  <a:pt x="183" y="51"/>
                  <a:pt x="194" y="46"/>
                </a:cubicBezTo>
                <a:cubicBezTo>
                  <a:pt x="204" y="41"/>
                  <a:pt x="212" y="29"/>
                  <a:pt x="206" y="18"/>
                </a:cubicBezTo>
                <a:cubicBezTo>
                  <a:pt x="200" y="8"/>
                  <a:pt x="187" y="6"/>
                  <a:pt x="176" y="6"/>
                </a:cubicBezTo>
                <a:cubicBezTo>
                  <a:pt x="172" y="6"/>
                  <a:pt x="169" y="6"/>
                  <a:pt x="166" y="6"/>
                </a:cubicBezTo>
                <a:cubicBezTo>
                  <a:pt x="157" y="7"/>
                  <a:pt x="148" y="10"/>
                  <a:pt x="140" y="14"/>
                </a:cubicBezTo>
                <a:cubicBezTo>
                  <a:pt x="136" y="17"/>
                  <a:pt x="132" y="18"/>
                  <a:pt x="127" y="20"/>
                </a:cubicBezTo>
                <a:cubicBezTo>
                  <a:pt x="109" y="14"/>
                  <a:pt x="91" y="11"/>
                  <a:pt x="73" y="6"/>
                </a:cubicBezTo>
                <a:cubicBezTo>
                  <a:pt x="65" y="5"/>
                  <a:pt x="54"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2970718" y="1700537"/>
            <a:ext cx="46919" cy="36296"/>
          </a:xfrm>
          <a:custGeom>
            <a:avLst/>
            <a:gdLst>
              <a:gd name="T0" fmla="*/ 28 w 28"/>
              <a:gd name="T1" fmla="*/ 0 h 22"/>
              <a:gd name="T2" fmla="*/ 0 w 28"/>
              <a:gd name="T3" fmla="*/ 11 h 22"/>
              <a:gd name="T4" fmla="*/ 15 w 28"/>
              <a:gd name="T5" fmla="*/ 22 h 22"/>
              <a:gd name="T6" fmla="*/ 20 w 28"/>
              <a:gd name="T7" fmla="*/ 21 h 22"/>
              <a:gd name="T8" fmla="*/ 28 w 28"/>
              <a:gd name="T9" fmla="*/ 1 h 22"/>
              <a:gd name="T10" fmla="*/ 28 w 28"/>
              <a:gd name="T11" fmla="*/ 0 h 22"/>
            </a:gdLst>
            <a:ahLst/>
            <a:cxnLst>
              <a:cxn ang="0">
                <a:pos x="T0" y="T1"/>
              </a:cxn>
              <a:cxn ang="0">
                <a:pos x="T2" y="T3"/>
              </a:cxn>
              <a:cxn ang="0">
                <a:pos x="T4" y="T5"/>
              </a:cxn>
              <a:cxn ang="0">
                <a:pos x="T6" y="T7"/>
              </a:cxn>
              <a:cxn ang="0">
                <a:pos x="T8" y="T9"/>
              </a:cxn>
              <a:cxn ang="0">
                <a:pos x="T10" y="T11"/>
              </a:cxn>
            </a:cxnLst>
            <a:rect l="0" t="0" r="r" b="b"/>
            <a:pathLst>
              <a:path w="28" h="22">
                <a:moveTo>
                  <a:pt x="28" y="0"/>
                </a:moveTo>
                <a:cubicBezTo>
                  <a:pt x="18" y="3"/>
                  <a:pt x="9" y="7"/>
                  <a:pt x="0" y="11"/>
                </a:cubicBezTo>
                <a:cubicBezTo>
                  <a:pt x="4" y="16"/>
                  <a:pt x="9" y="22"/>
                  <a:pt x="15" y="22"/>
                </a:cubicBezTo>
                <a:cubicBezTo>
                  <a:pt x="17" y="22"/>
                  <a:pt x="18" y="22"/>
                  <a:pt x="20" y="21"/>
                </a:cubicBezTo>
                <a:cubicBezTo>
                  <a:pt x="27" y="17"/>
                  <a:pt x="28" y="8"/>
                  <a:pt x="28" y="1"/>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2565271" y="4374890"/>
            <a:ext cx="350561" cy="112428"/>
          </a:xfrm>
          <a:custGeom>
            <a:avLst/>
            <a:gdLst>
              <a:gd name="T0" fmla="*/ 44 w 212"/>
              <a:gd name="T1" fmla="*/ 0 h 68"/>
              <a:gd name="T2" fmla="*/ 35 w 212"/>
              <a:gd name="T3" fmla="*/ 3 h 68"/>
              <a:gd name="T4" fmla="*/ 64 w 212"/>
              <a:gd name="T5" fmla="*/ 45 h 68"/>
              <a:gd name="T6" fmla="*/ 33 w 212"/>
              <a:gd name="T7" fmla="*/ 59 h 68"/>
              <a:gd name="T8" fmla="*/ 21 w 212"/>
              <a:gd name="T9" fmla="*/ 50 h 68"/>
              <a:gd name="T10" fmla="*/ 10 w 212"/>
              <a:gd name="T11" fmla="*/ 47 h 68"/>
              <a:gd name="T12" fmla="*/ 3 w 212"/>
              <a:gd name="T13" fmla="*/ 51 h 68"/>
              <a:gd name="T14" fmla="*/ 6 w 212"/>
              <a:gd name="T15" fmla="*/ 67 h 68"/>
              <a:gd name="T16" fmla="*/ 7 w 212"/>
              <a:gd name="T17" fmla="*/ 68 h 68"/>
              <a:gd name="T18" fmla="*/ 160 w 212"/>
              <a:gd name="T19" fmla="*/ 68 h 68"/>
              <a:gd name="T20" fmla="*/ 157 w 212"/>
              <a:gd name="T21" fmla="*/ 59 h 68"/>
              <a:gd name="T22" fmla="*/ 193 w 212"/>
              <a:gd name="T23" fmla="*/ 46 h 68"/>
              <a:gd name="T24" fmla="*/ 205 w 212"/>
              <a:gd name="T25" fmla="*/ 19 h 68"/>
              <a:gd name="T26" fmla="*/ 175 w 212"/>
              <a:gd name="T27" fmla="*/ 7 h 68"/>
              <a:gd name="T28" fmla="*/ 165 w 212"/>
              <a:gd name="T29" fmla="*/ 7 h 68"/>
              <a:gd name="T30" fmla="*/ 139 w 212"/>
              <a:gd name="T31" fmla="*/ 15 h 68"/>
              <a:gd name="T32" fmla="*/ 126 w 212"/>
              <a:gd name="T33" fmla="*/ 21 h 68"/>
              <a:gd name="T34" fmla="*/ 72 w 212"/>
              <a:gd name="T35" fmla="*/ 7 h 68"/>
              <a:gd name="T36" fmla="*/ 44 w 212"/>
              <a:gd name="T3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2" h="68">
                <a:moveTo>
                  <a:pt x="44" y="0"/>
                </a:moveTo>
                <a:cubicBezTo>
                  <a:pt x="41" y="0"/>
                  <a:pt x="38" y="1"/>
                  <a:pt x="35" y="3"/>
                </a:cubicBezTo>
                <a:cubicBezTo>
                  <a:pt x="11" y="16"/>
                  <a:pt x="49" y="37"/>
                  <a:pt x="64" y="45"/>
                </a:cubicBezTo>
                <a:cubicBezTo>
                  <a:pt x="53" y="49"/>
                  <a:pt x="43" y="54"/>
                  <a:pt x="33" y="59"/>
                </a:cubicBezTo>
                <a:cubicBezTo>
                  <a:pt x="29" y="55"/>
                  <a:pt x="24" y="52"/>
                  <a:pt x="21" y="50"/>
                </a:cubicBezTo>
                <a:cubicBezTo>
                  <a:pt x="18" y="49"/>
                  <a:pt x="14" y="47"/>
                  <a:pt x="10" y="47"/>
                </a:cubicBezTo>
                <a:cubicBezTo>
                  <a:pt x="7" y="47"/>
                  <a:pt x="5" y="48"/>
                  <a:pt x="3" y="51"/>
                </a:cubicBezTo>
                <a:cubicBezTo>
                  <a:pt x="0" y="56"/>
                  <a:pt x="3" y="63"/>
                  <a:pt x="6" y="67"/>
                </a:cubicBezTo>
                <a:cubicBezTo>
                  <a:pt x="6" y="67"/>
                  <a:pt x="6" y="68"/>
                  <a:pt x="7" y="68"/>
                </a:cubicBezTo>
                <a:cubicBezTo>
                  <a:pt x="160" y="68"/>
                  <a:pt x="160" y="68"/>
                  <a:pt x="160" y="68"/>
                </a:cubicBezTo>
                <a:cubicBezTo>
                  <a:pt x="159" y="65"/>
                  <a:pt x="158" y="62"/>
                  <a:pt x="157" y="59"/>
                </a:cubicBezTo>
                <a:cubicBezTo>
                  <a:pt x="170" y="56"/>
                  <a:pt x="182" y="52"/>
                  <a:pt x="193" y="46"/>
                </a:cubicBezTo>
                <a:cubicBezTo>
                  <a:pt x="203" y="42"/>
                  <a:pt x="212" y="29"/>
                  <a:pt x="205" y="19"/>
                </a:cubicBezTo>
                <a:cubicBezTo>
                  <a:pt x="199" y="9"/>
                  <a:pt x="186" y="7"/>
                  <a:pt x="175" y="7"/>
                </a:cubicBezTo>
                <a:cubicBezTo>
                  <a:pt x="171" y="7"/>
                  <a:pt x="168" y="7"/>
                  <a:pt x="165" y="7"/>
                </a:cubicBezTo>
                <a:cubicBezTo>
                  <a:pt x="156" y="8"/>
                  <a:pt x="147" y="11"/>
                  <a:pt x="139" y="15"/>
                </a:cubicBezTo>
                <a:cubicBezTo>
                  <a:pt x="135" y="17"/>
                  <a:pt x="131" y="19"/>
                  <a:pt x="126" y="21"/>
                </a:cubicBezTo>
                <a:cubicBezTo>
                  <a:pt x="109" y="15"/>
                  <a:pt x="90" y="11"/>
                  <a:pt x="72" y="7"/>
                </a:cubicBezTo>
                <a:cubicBezTo>
                  <a:pt x="64" y="6"/>
                  <a:pt x="53"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noEditPoints="1"/>
          </p:cNvSpPr>
          <p:nvPr/>
        </p:nvSpPr>
        <p:spPr bwMode="auto">
          <a:xfrm>
            <a:off x="2286417" y="2682284"/>
            <a:ext cx="331971" cy="327544"/>
          </a:xfrm>
          <a:custGeom>
            <a:avLst/>
            <a:gdLst>
              <a:gd name="T0" fmla="*/ 50 w 200"/>
              <a:gd name="T1" fmla="*/ 166 h 198"/>
              <a:gd name="T2" fmla="*/ 56 w 200"/>
              <a:gd name="T3" fmla="*/ 166 h 198"/>
              <a:gd name="T4" fmla="*/ 29 w 200"/>
              <a:gd name="T5" fmla="*/ 148 h 198"/>
              <a:gd name="T6" fmla="*/ 27 w 200"/>
              <a:gd name="T7" fmla="*/ 142 h 198"/>
              <a:gd name="T8" fmla="*/ 29 w 200"/>
              <a:gd name="T9" fmla="*/ 148 h 198"/>
              <a:gd name="T10" fmla="*/ 124 w 200"/>
              <a:gd name="T11" fmla="*/ 62 h 198"/>
              <a:gd name="T12" fmla="*/ 138 w 200"/>
              <a:gd name="T13" fmla="*/ 46 h 198"/>
              <a:gd name="T14" fmla="*/ 144 w 200"/>
              <a:gd name="T15" fmla="*/ 46 h 198"/>
              <a:gd name="T16" fmla="*/ 137 w 200"/>
              <a:gd name="T17" fmla="*/ 70 h 198"/>
              <a:gd name="T18" fmla="*/ 156 w 200"/>
              <a:gd name="T19" fmla="*/ 14 h 198"/>
              <a:gd name="T20" fmla="*/ 119 w 200"/>
              <a:gd name="T21" fmla="*/ 34 h 198"/>
              <a:gd name="T22" fmla="*/ 119 w 200"/>
              <a:gd name="T23" fmla="*/ 27 h 198"/>
              <a:gd name="T24" fmla="*/ 55 w 200"/>
              <a:gd name="T25" fmla="*/ 91 h 198"/>
              <a:gd name="T26" fmla="*/ 34 w 200"/>
              <a:gd name="T27" fmla="*/ 91 h 198"/>
              <a:gd name="T28" fmla="*/ 15 w 200"/>
              <a:gd name="T29" fmla="*/ 95 h 198"/>
              <a:gd name="T30" fmla="*/ 0 w 200"/>
              <a:gd name="T31" fmla="*/ 116 h 198"/>
              <a:gd name="T32" fmla="*/ 1 w 200"/>
              <a:gd name="T33" fmla="*/ 119 h 198"/>
              <a:gd name="T34" fmla="*/ 2 w 200"/>
              <a:gd name="T35" fmla="*/ 120 h 198"/>
              <a:gd name="T36" fmla="*/ 28 w 200"/>
              <a:gd name="T37" fmla="*/ 129 h 198"/>
              <a:gd name="T38" fmla="*/ 25 w 200"/>
              <a:gd name="T39" fmla="*/ 134 h 198"/>
              <a:gd name="T40" fmla="*/ 23 w 200"/>
              <a:gd name="T41" fmla="*/ 142 h 198"/>
              <a:gd name="T42" fmla="*/ 53 w 200"/>
              <a:gd name="T43" fmla="*/ 172 h 198"/>
              <a:gd name="T44" fmla="*/ 55 w 200"/>
              <a:gd name="T45" fmla="*/ 171 h 198"/>
              <a:gd name="T46" fmla="*/ 63 w 200"/>
              <a:gd name="T47" fmla="*/ 167 h 198"/>
              <a:gd name="T48" fmla="*/ 74 w 200"/>
              <a:gd name="T49" fmla="*/ 197 h 198"/>
              <a:gd name="T50" fmla="*/ 76 w 200"/>
              <a:gd name="T51" fmla="*/ 198 h 198"/>
              <a:gd name="T52" fmla="*/ 102 w 200"/>
              <a:gd name="T53" fmla="*/ 179 h 198"/>
              <a:gd name="T54" fmla="*/ 102 w 200"/>
              <a:gd name="T55" fmla="*/ 141 h 198"/>
              <a:gd name="T56" fmla="*/ 155 w 200"/>
              <a:gd name="T57" fmla="*/ 96 h 198"/>
              <a:gd name="T58" fmla="*/ 200 w 200"/>
              <a:gd name="T59" fmla="*/ 5 h 198"/>
              <a:gd name="T60" fmla="*/ 196 w 200"/>
              <a:gd name="T61" fmla="*/ 1 h 198"/>
              <a:gd name="T62" fmla="*/ 192 w 200"/>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98">
                <a:moveTo>
                  <a:pt x="53" y="167"/>
                </a:moveTo>
                <a:cubicBezTo>
                  <a:pt x="52" y="167"/>
                  <a:pt x="51" y="166"/>
                  <a:pt x="50" y="166"/>
                </a:cubicBezTo>
                <a:cubicBezTo>
                  <a:pt x="51" y="166"/>
                  <a:pt x="52" y="166"/>
                  <a:pt x="53" y="166"/>
                </a:cubicBezTo>
                <a:cubicBezTo>
                  <a:pt x="54" y="166"/>
                  <a:pt x="55" y="166"/>
                  <a:pt x="56" y="166"/>
                </a:cubicBezTo>
                <a:cubicBezTo>
                  <a:pt x="55" y="167"/>
                  <a:pt x="54" y="167"/>
                  <a:pt x="53" y="167"/>
                </a:cubicBezTo>
                <a:moveTo>
                  <a:pt x="29" y="148"/>
                </a:moveTo>
                <a:cubicBezTo>
                  <a:pt x="27" y="146"/>
                  <a:pt x="27" y="144"/>
                  <a:pt x="26" y="143"/>
                </a:cubicBezTo>
                <a:cubicBezTo>
                  <a:pt x="27" y="142"/>
                  <a:pt x="27" y="142"/>
                  <a:pt x="27" y="142"/>
                </a:cubicBezTo>
                <a:cubicBezTo>
                  <a:pt x="27" y="141"/>
                  <a:pt x="27" y="141"/>
                  <a:pt x="27" y="141"/>
                </a:cubicBezTo>
                <a:cubicBezTo>
                  <a:pt x="27" y="143"/>
                  <a:pt x="28" y="145"/>
                  <a:pt x="29" y="148"/>
                </a:cubicBezTo>
                <a:moveTo>
                  <a:pt x="137" y="70"/>
                </a:moveTo>
                <a:cubicBezTo>
                  <a:pt x="131" y="70"/>
                  <a:pt x="126" y="67"/>
                  <a:pt x="124" y="62"/>
                </a:cubicBezTo>
                <a:cubicBezTo>
                  <a:pt x="122" y="58"/>
                  <a:pt x="124" y="54"/>
                  <a:pt x="127" y="50"/>
                </a:cubicBezTo>
                <a:cubicBezTo>
                  <a:pt x="130" y="47"/>
                  <a:pt x="134" y="46"/>
                  <a:pt x="138" y="46"/>
                </a:cubicBezTo>
                <a:cubicBezTo>
                  <a:pt x="140" y="46"/>
                  <a:pt x="142" y="46"/>
                  <a:pt x="144" y="46"/>
                </a:cubicBezTo>
                <a:cubicBezTo>
                  <a:pt x="144" y="46"/>
                  <a:pt x="144" y="46"/>
                  <a:pt x="144" y="46"/>
                </a:cubicBezTo>
                <a:cubicBezTo>
                  <a:pt x="152" y="51"/>
                  <a:pt x="151" y="63"/>
                  <a:pt x="142" y="69"/>
                </a:cubicBezTo>
                <a:cubicBezTo>
                  <a:pt x="141" y="70"/>
                  <a:pt x="139" y="70"/>
                  <a:pt x="137" y="70"/>
                </a:cubicBezTo>
                <a:moveTo>
                  <a:pt x="119" y="34"/>
                </a:moveTo>
                <a:cubicBezTo>
                  <a:pt x="130" y="26"/>
                  <a:pt x="143" y="19"/>
                  <a:pt x="156" y="14"/>
                </a:cubicBezTo>
                <a:cubicBezTo>
                  <a:pt x="154" y="15"/>
                  <a:pt x="153" y="15"/>
                  <a:pt x="151" y="16"/>
                </a:cubicBezTo>
                <a:cubicBezTo>
                  <a:pt x="141" y="21"/>
                  <a:pt x="130" y="27"/>
                  <a:pt x="119" y="34"/>
                </a:cubicBezTo>
                <a:moveTo>
                  <a:pt x="192" y="0"/>
                </a:moveTo>
                <a:cubicBezTo>
                  <a:pt x="166" y="0"/>
                  <a:pt x="140" y="12"/>
                  <a:pt x="119" y="27"/>
                </a:cubicBezTo>
                <a:cubicBezTo>
                  <a:pt x="97" y="42"/>
                  <a:pt x="68" y="66"/>
                  <a:pt x="56" y="91"/>
                </a:cubicBezTo>
                <a:cubicBezTo>
                  <a:pt x="55" y="91"/>
                  <a:pt x="55" y="91"/>
                  <a:pt x="55" y="91"/>
                </a:cubicBezTo>
                <a:cubicBezTo>
                  <a:pt x="54" y="91"/>
                  <a:pt x="53" y="91"/>
                  <a:pt x="53" y="91"/>
                </a:cubicBezTo>
                <a:cubicBezTo>
                  <a:pt x="46" y="91"/>
                  <a:pt x="40" y="91"/>
                  <a:pt x="34" y="91"/>
                </a:cubicBezTo>
                <a:cubicBezTo>
                  <a:pt x="28" y="92"/>
                  <a:pt x="21" y="91"/>
                  <a:pt x="15" y="94"/>
                </a:cubicBezTo>
                <a:cubicBezTo>
                  <a:pt x="15" y="94"/>
                  <a:pt x="14" y="95"/>
                  <a:pt x="15" y="95"/>
                </a:cubicBezTo>
                <a:cubicBezTo>
                  <a:pt x="11" y="98"/>
                  <a:pt x="9" y="103"/>
                  <a:pt x="6" y="106"/>
                </a:cubicBezTo>
                <a:cubicBezTo>
                  <a:pt x="5" y="109"/>
                  <a:pt x="0" y="112"/>
                  <a:pt x="0" y="116"/>
                </a:cubicBezTo>
                <a:cubicBezTo>
                  <a:pt x="0" y="116"/>
                  <a:pt x="0" y="116"/>
                  <a:pt x="0" y="117"/>
                </a:cubicBezTo>
                <a:cubicBezTo>
                  <a:pt x="0" y="118"/>
                  <a:pt x="0" y="118"/>
                  <a:pt x="1" y="119"/>
                </a:cubicBezTo>
                <a:cubicBezTo>
                  <a:pt x="1" y="119"/>
                  <a:pt x="1" y="119"/>
                  <a:pt x="1" y="119"/>
                </a:cubicBezTo>
                <a:cubicBezTo>
                  <a:pt x="1" y="120"/>
                  <a:pt x="1" y="120"/>
                  <a:pt x="2" y="120"/>
                </a:cubicBezTo>
                <a:cubicBezTo>
                  <a:pt x="7" y="122"/>
                  <a:pt x="12" y="125"/>
                  <a:pt x="17" y="126"/>
                </a:cubicBezTo>
                <a:cubicBezTo>
                  <a:pt x="21" y="127"/>
                  <a:pt x="24" y="129"/>
                  <a:pt x="28" y="129"/>
                </a:cubicBezTo>
                <a:cubicBezTo>
                  <a:pt x="28" y="129"/>
                  <a:pt x="28" y="129"/>
                  <a:pt x="28" y="129"/>
                </a:cubicBezTo>
                <a:cubicBezTo>
                  <a:pt x="27" y="130"/>
                  <a:pt x="26" y="132"/>
                  <a:pt x="25" y="134"/>
                </a:cubicBezTo>
                <a:cubicBezTo>
                  <a:pt x="23" y="136"/>
                  <a:pt x="22" y="139"/>
                  <a:pt x="22" y="142"/>
                </a:cubicBezTo>
                <a:cubicBezTo>
                  <a:pt x="23" y="142"/>
                  <a:pt x="23" y="142"/>
                  <a:pt x="23" y="142"/>
                </a:cubicBezTo>
                <a:cubicBezTo>
                  <a:pt x="20" y="147"/>
                  <a:pt x="26" y="154"/>
                  <a:pt x="28" y="157"/>
                </a:cubicBezTo>
                <a:cubicBezTo>
                  <a:pt x="34" y="164"/>
                  <a:pt x="44" y="171"/>
                  <a:pt x="53" y="172"/>
                </a:cubicBezTo>
                <a:cubicBezTo>
                  <a:pt x="54" y="172"/>
                  <a:pt x="54" y="172"/>
                  <a:pt x="54" y="172"/>
                </a:cubicBezTo>
                <a:cubicBezTo>
                  <a:pt x="54" y="172"/>
                  <a:pt x="55" y="172"/>
                  <a:pt x="55" y="171"/>
                </a:cubicBezTo>
                <a:cubicBezTo>
                  <a:pt x="57" y="171"/>
                  <a:pt x="58" y="170"/>
                  <a:pt x="60" y="170"/>
                </a:cubicBezTo>
                <a:cubicBezTo>
                  <a:pt x="61" y="169"/>
                  <a:pt x="62" y="168"/>
                  <a:pt x="63" y="167"/>
                </a:cubicBezTo>
                <a:cubicBezTo>
                  <a:pt x="64" y="173"/>
                  <a:pt x="66" y="178"/>
                  <a:pt x="67" y="183"/>
                </a:cubicBezTo>
                <a:cubicBezTo>
                  <a:pt x="68" y="187"/>
                  <a:pt x="69" y="195"/>
                  <a:pt x="74" y="197"/>
                </a:cubicBezTo>
                <a:cubicBezTo>
                  <a:pt x="74" y="198"/>
                  <a:pt x="75" y="198"/>
                  <a:pt x="75" y="198"/>
                </a:cubicBezTo>
                <a:cubicBezTo>
                  <a:pt x="76" y="198"/>
                  <a:pt x="76" y="198"/>
                  <a:pt x="76" y="198"/>
                </a:cubicBezTo>
                <a:cubicBezTo>
                  <a:pt x="81" y="197"/>
                  <a:pt x="84" y="194"/>
                  <a:pt x="88" y="191"/>
                </a:cubicBezTo>
                <a:cubicBezTo>
                  <a:pt x="92" y="186"/>
                  <a:pt x="97" y="183"/>
                  <a:pt x="102" y="179"/>
                </a:cubicBezTo>
                <a:cubicBezTo>
                  <a:pt x="104" y="179"/>
                  <a:pt x="105" y="178"/>
                  <a:pt x="105" y="176"/>
                </a:cubicBezTo>
                <a:cubicBezTo>
                  <a:pt x="104" y="165"/>
                  <a:pt x="103" y="153"/>
                  <a:pt x="102" y="141"/>
                </a:cubicBezTo>
                <a:cubicBezTo>
                  <a:pt x="110" y="138"/>
                  <a:pt x="119" y="132"/>
                  <a:pt x="126" y="125"/>
                </a:cubicBezTo>
                <a:cubicBezTo>
                  <a:pt x="137" y="117"/>
                  <a:pt x="147" y="107"/>
                  <a:pt x="155" y="96"/>
                </a:cubicBezTo>
                <a:cubicBezTo>
                  <a:pt x="158" y="92"/>
                  <a:pt x="161" y="88"/>
                  <a:pt x="165" y="84"/>
                </a:cubicBezTo>
                <a:cubicBezTo>
                  <a:pt x="184" y="61"/>
                  <a:pt x="195" y="34"/>
                  <a:pt x="200" y="5"/>
                </a:cubicBezTo>
                <a:cubicBezTo>
                  <a:pt x="200" y="2"/>
                  <a:pt x="198" y="1"/>
                  <a:pt x="197" y="1"/>
                </a:cubicBezTo>
                <a:cubicBezTo>
                  <a:pt x="196" y="1"/>
                  <a:pt x="196" y="1"/>
                  <a:pt x="196" y="1"/>
                </a:cubicBezTo>
                <a:cubicBezTo>
                  <a:pt x="196" y="1"/>
                  <a:pt x="195" y="0"/>
                  <a:pt x="195" y="0"/>
                </a:cubicBezTo>
                <a:cubicBezTo>
                  <a:pt x="194" y="0"/>
                  <a:pt x="193" y="0"/>
                  <a:pt x="19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2258974" y="2918646"/>
            <a:ext cx="105345" cy="139870"/>
          </a:xfrm>
          <a:custGeom>
            <a:avLst/>
            <a:gdLst>
              <a:gd name="T0" fmla="*/ 28 w 64"/>
              <a:gd name="T1" fmla="*/ 0 h 84"/>
              <a:gd name="T2" fmla="*/ 1 w 64"/>
              <a:gd name="T3" fmla="*/ 41 h 84"/>
              <a:gd name="T4" fmla="*/ 4 w 64"/>
              <a:gd name="T5" fmla="*/ 46 h 84"/>
              <a:gd name="T6" fmla="*/ 6 w 64"/>
              <a:gd name="T7" fmla="*/ 45 h 84"/>
              <a:gd name="T8" fmla="*/ 10 w 64"/>
              <a:gd name="T9" fmla="*/ 44 h 84"/>
              <a:gd name="T10" fmla="*/ 3 w 64"/>
              <a:gd name="T11" fmla="*/ 58 h 84"/>
              <a:gd name="T12" fmla="*/ 6 w 64"/>
              <a:gd name="T13" fmla="*/ 83 h 84"/>
              <a:gd name="T14" fmla="*/ 8 w 64"/>
              <a:gd name="T15" fmla="*/ 84 h 84"/>
              <a:gd name="T16" fmla="*/ 10 w 64"/>
              <a:gd name="T17" fmla="*/ 83 h 84"/>
              <a:gd name="T18" fmla="*/ 13 w 64"/>
              <a:gd name="T19" fmla="*/ 80 h 84"/>
              <a:gd name="T20" fmla="*/ 13 w 64"/>
              <a:gd name="T21" fmla="*/ 80 h 84"/>
              <a:gd name="T22" fmla="*/ 23 w 64"/>
              <a:gd name="T23" fmla="*/ 74 h 84"/>
              <a:gd name="T24" fmla="*/ 31 w 64"/>
              <a:gd name="T25" fmla="*/ 67 h 84"/>
              <a:gd name="T26" fmla="*/ 40 w 64"/>
              <a:gd name="T27" fmla="*/ 54 h 84"/>
              <a:gd name="T28" fmla="*/ 40 w 64"/>
              <a:gd name="T29" fmla="*/ 61 h 84"/>
              <a:gd name="T30" fmla="*/ 44 w 64"/>
              <a:gd name="T31" fmla="*/ 66 h 84"/>
              <a:gd name="T32" fmla="*/ 46 w 64"/>
              <a:gd name="T33" fmla="*/ 65 h 84"/>
              <a:gd name="T34" fmla="*/ 64 w 64"/>
              <a:gd name="T35" fmla="*/ 43 h 84"/>
              <a:gd name="T36" fmla="*/ 63 w 64"/>
              <a:gd name="T37" fmla="*/ 39 h 84"/>
              <a:gd name="T38" fmla="*/ 63 w 64"/>
              <a:gd name="T39" fmla="*/ 38 h 84"/>
              <a:gd name="T40" fmla="*/ 60 w 64"/>
              <a:gd name="T41" fmla="*/ 36 h 84"/>
              <a:gd name="T42" fmla="*/ 57 w 64"/>
              <a:gd name="T43" fmla="*/ 38 h 84"/>
              <a:gd name="T44" fmla="*/ 57 w 64"/>
              <a:gd name="T45" fmla="*/ 38 h 84"/>
              <a:gd name="T46" fmla="*/ 55 w 64"/>
              <a:gd name="T47" fmla="*/ 41 h 84"/>
              <a:gd name="T48" fmla="*/ 52 w 64"/>
              <a:gd name="T49" fmla="*/ 47 h 84"/>
              <a:gd name="T50" fmla="*/ 46 w 64"/>
              <a:gd name="T51" fmla="*/ 53 h 84"/>
              <a:gd name="T52" fmla="*/ 46 w 64"/>
              <a:gd name="T53" fmla="*/ 52 h 84"/>
              <a:gd name="T54" fmla="*/ 41 w 64"/>
              <a:gd name="T55" fmla="*/ 44 h 84"/>
              <a:gd name="T56" fmla="*/ 39 w 64"/>
              <a:gd name="T57" fmla="*/ 43 h 84"/>
              <a:gd name="T58" fmla="*/ 39 w 64"/>
              <a:gd name="T59" fmla="*/ 43 h 84"/>
              <a:gd name="T60" fmla="*/ 36 w 64"/>
              <a:gd name="T61" fmla="*/ 41 h 84"/>
              <a:gd name="T62" fmla="*/ 34 w 64"/>
              <a:gd name="T63" fmla="*/ 43 h 84"/>
              <a:gd name="T64" fmla="*/ 25 w 64"/>
              <a:gd name="T65" fmla="*/ 60 h 84"/>
              <a:gd name="T66" fmla="*/ 17 w 64"/>
              <a:gd name="T67" fmla="*/ 68 h 84"/>
              <a:gd name="T68" fmla="*/ 21 w 64"/>
              <a:gd name="T69" fmla="*/ 36 h 84"/>
              <a:gd name="T70" fmla="*/ 19 w 64"/>
              <a:gd name="T71" fmla="*/ 33 h 84"/>
              <a:gd name="T72" fmla="*/ 18 w 64"/>
              <a:gd name="T73" fmla="*/ 33 h 84"/>
              <a:gd name="T74" fmla="*/ 18 w 64"/>
              <a:gd name="T75" fmla="*/ 33 h 84"/>
              <a:gd name="T76" fmla="*/ 11 w 64"/>
              <a:gd name="T77" fmla="*/ 34 h 84"/>
              <a:gd name="T78" fmla="*/ 32 w 64"/>
              <a:gd name="T79" fmla="*/ 6 h 84"/>
              <a:gd name="T80" fmla="*/ 32 w 64"/>
              <a:gd name="T81" fmla="*/ 4 h 84"/>
              <a:gd name="T82" fmla="*/ 32 w 64"/>
              <a:gd name="T83" fmla="*/ 4 h 84"/>
              <a:gd name="T84" fmla="*/ 29 w 64"/>
              <a:gd name="T85" fmla="*/ 0 h 84"/>
              <a:gd name="T86" fmla="*/ 28 w 64"/>
              <a:gd name="T8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84">
                <a:moveTo>
                  <a:pt x="28" y="0"/>
                </a:moveTo>
                <a:cubicBezTo>
                  <a:pt x="7" y="0"/>
                  <a:pt x="3" y="25"/>
                  <a:pt x="1" y="41"/>
                </a:cubicBezTo>
                <a:cubicBezTo>
                  <a:pt x="0" y="44"/>
                  <a:pt x="2" y="46"/>
                  <a:pt x="4" y="46"/>
                </a:cubicBezTo>
                <a:cubicBezTo>
                  <a:pt x="5" y="46"/>
                  <a:pt x="6" y="46"/>
                  <a:pt x="6" y="45"/>
                </a:cubicBezTo>
                <a:cubicBezTo>
                  <a:pt x="7" y="45"/>
                  <a:pt x="9" y="45"/>
                  <a:pt x="10" y="44"/>
                </a:cubicBezTo>
                <a:cubicBezTo>
                  <a:pt x="7" y="48"/>
                  <a:pt x="5" y="52"/>
                  <a:pt x="3" y="58"/>
                </a:cubicBezTo>
                <a:cubicBezTo>
                  <a:pt x="1" y="66"/>
                  <a:pt x="2" y="75"/>
                  <a:pt x="6" y="83"/>
                </a:cubicBezTo>
                <a:cubicBezTo>
                  <a:pt x="7" y="83"/>
                  <a:pt x="7" y="84"/>
                  <a:pt x="8" y="84"/>
                </a:cubicBezTo>
                <a:cubicBezTo>
                  <a:pt x="9" y="84"/>
                  <a:pt x="9" y="84"/>
                  <a:pt x="10" y="83"/>
                </a:cubicBezTo>
                <a:cubicBezTo>
                  <a:pt x="11" y="82"/>
                  <a:pt x="12" y="81"/>
                  <a:pt x="13" y="80"/>
                </a:cubicBezTo>
                <a:cubicBezTo>
                  <a:pt x="13" y="80"/>
                  <a:pt x="13" y="80"/>
                  <a:pt x="13" y="80"/>
                </a:cubicBezTo>
                <a:cubicBezTo>
                  <a:pt x="16" y="79"/>
                  <a:pt x="20" y="76"/>
                  <a:pt x="23" y="74"/>
                </a:cubicBezTo>
                <a:cubicBezTo>
                  <a:pt x="26" y="72"/>
                  <a:pt x="29" y="70"/>
                  <a:pt x="31" y="67"/>
                </a:cubicBezTo>
                <a:cubicBezTo>
                  <a:pt x="35" y="64"/>
                  <a:pt x="38" y="59"/>
                  <a:pt x="40" y="54"/>
                </a:cubicBezTo>
                <a:cubicBezTo>
                  <a:pt x="40" y="56"/>
                  <a:pt x="40" y="58"/>
                  <a:pt x="40" y="61"/>
                </a:cubicBezTo>
                <a:cubicBezTo>
                  <a:pt x="39" y="64"/>
                  <a:pt x="42" y="66"/>
                  <a:pt x="44" y="66"/>
                </a:cubicBezTo>
                <a:cubicBezTo>
                  <a:pt x="45" y="66"/>
                  <a:pt x="46" y="65"/>
                  <a:pt x="46" y="65"/>
                </a:cubicBezTo>
                <a:cubicBezTo>
                  <a:pt x="55" y="61"/>
                  <a:pt x="62" y="52"/>
                  <a:pt x="64" y="43"/>
                </a:cubicBezTo>
                <a:cubicBezTo>
                  <a:pt x="64" y="41"/>
                  <a:pt x="64" y="40"/>
                  <a:pt x="63" y="39"/>
                </a:cubicBezTo>
                <a:cubicBezTo>
                  <a:pt x="63" y="38"/>
                  <a:pt x="63" y="38"/>
                  <a:pt x="63" y="38"/>
                </a:cubicBezTo>
                <a:cubicBezTo>
                  <a:pt x="63" y="37"/>
                  <a:pt x="61" y="36"/>
                  <a:pt x="60" y="36"/>
                </a:cubicBezTo>
                <a:cubicBezTo>
                  <a:pt x="59" y="36"/>
                  <a:pt x="57" y="36"/>
                  <a:pt x="57" y="38"/>
                </a:cubicBezTo>
                <a:cubicBezTo>
                  <a:pt x="57" y="38"/>
                  <a:pt x="57" y="38"/>
                  <a:pt x="57" y="38"/>
                </a:cubicBezTo>
                <a:cubicBezTo>
                  <a:pt x="56" y="39"/>
                  <a:pt x="55" y="40"/>
                  <a:pt x="55" y="41"/>
                </a:cubicBezTo>
                <a:cubicBezTo>
                  <a:pt x="54" y="43"/>
                  <a:pt x="53" y="45"/>
                  <a:pt x="52" y="47"/>
                </a:cubicBezTo>
                <a:cubicBezTo>
                  <a:pt x="51" y="49"/>
                  <a:pt x="49" y="51"/>
                  <a:pt x="46" y="53"/>
                </a:cubicBezTo>
                <a:cubicBezTo>
                  <a:pt x="46" y="53"/>
                  <a:pt x="46" y="52"/>
                  <a:pt x="46" y="52"/>
                </a:cubicBezTo>
                <a:cubicBezTo>
                  <a:pt x="44" y="49"/>
                  <a:pt x="43" y="47"/>
                  <a:pt x="41" y="44"/>
                </a:cubicBezTo>
                <a:cubicBezTo>
                  <a:pt x="41" y="43"/>
                  <a:pt x="40" y="43"/>
                  <a:pt x="39" y="43"/>
                </a:cubicBezTo>
                <a:cubicBezTo>
                  <a:pt x="39" y="43"/>
                  <a:pt x="39" y="43"/>
                  <a:pt x="39" y="43"/>
                </a:cubicBezTo>
                <a:cubicBezTo>
                  <a:pt x="38" y="42"/>
                  <a:pt x="37" y="41"/>
                  <a:pt x="36" y="41"/>
                </a:cubicBezTo>
                <a:cubicBezTo>
                  <a:pt x="35" y="41"/>
                  <a:pt x="34" y="42"/>
                  <a:pt x="34" y="43"/>
                </a:cubicBezTo>
                <a:cubicBezTo>
                  <a:pt x="30" y="49"/>
                  <a:pt x="29" y="55"/>
                  <a:pt x="25" y="60"/>
                </a:cubicBezTo>
                <a:cubicBezTo>
                  <a:pt x="22" y="63"/>
                  <a:pt x="20" y="66"/>
                  <a:pt x="17" y="68"/>
                </a:cubicBezTo>
                <a:cubicBezTo>
                  <a:pt x="18" y="57"/>
                  <a:pt x="17" y="47"/>
                  <a:pt x="21" y="36"/>
                </a:cubicBezTo>
                <a:cubicBezTo>
                  <a:pt x="22" y="35"/>
                  <a:pt x="21" y="33"/>
                  <a:pt x="19" y="33"/>
                </a:cubicBezTo>
                <a:cubicBezTo>
                  <a:pt x="19" y="33"/>
                  <a:pt x="19" y="33"/>
                  <a:pt x="18" y="33"/>
                </a:cubicBezTo>
                <a:cubicBezTo>
                  <a:pt x="18" y="33"/>
                  <a:pt x="18" y="33"/>
                  <a:pt x="18" y="33"/>
                </a:cubicBezTo>
                <a:cubicBezTo>
                  <a:pt x="15" y="33"/>
                  <a:pt x="13" y="33"/>
                  <a:pt x="11" y="34"/>
                </a:cubicBezTo>
                <a:cubicBezTo>
                  <a:pt x="16" y="23"/>
                  <a:pt x="20" y="11"/>
                  <a:pt x="32" y="6"/>
                </a:cubicBezTo>
                <a:cubicBezTo>
                  <a:pt x="33" y="6"/>
                  <a:pt x="34" y="4"/>
                  <a:pt x="32" y="4"/>
                </a:cubicBezTo>
                <a:cubicBezTo>
                  <a:pt x="32" y="4"/>
                  <a:pt x="32" y="4"/>
                  <a:pt x="32" y="4"/>
                </a:cubicBezTo>
                <a:cubicBezTo>
                  <a:pt x="32" y="2"/>
                  <a:pt x="31" y="0"/>
                  <a:pt x="29" y="0"/>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4476535" y="4196953"/>
            <a:ext cx="331085" cy="290363"/>
          </a:xfrm>
          <a:custGeom>
            <a:avLst/>
            <a:gdLst>
              <a:gd name="T0" fmla="*/ 52 w 200"/>
              <a:gd name="T1" fmla="*/ 167 h 175"/>
              <a:gd name="T2" fmla="*/ 49 w 200"/>
              <a:gd name="T3" fmla="*/ 165 h 175"/>
              <a:gd name="T4" fmla="*/ 53 w 200"/>
              <a:gd name="T5" fmla="*/ 166 h 175"/>
              <a:gd name="T6" fmla="*/ 55 w 200"/>
              <a:gd name="T7" fmla="*/ 166 h 175"/>
              <a:gd name="T8" fmla="*/ 52 w 200"/>
              <a:gd name="T9" fmla="*/ 167 h 175"/>
              <a:gd name="T10" fmla="*/ 28 w 200"/>
              <a:gd name="T11" fmla="*/ 147 h 175"/>
              <a:gd name="T12" fmla="*/ 26 w 200"/>
              <a:gd name="T13" fmla="*/ 142 h 175"/>
              <a:gd name="T14" fmla="*/ 26 w 200"/>
              <a:gd name="T15" fmla="*/ 142 h 175"/>
              <a:gd name="T16" fmla="*/ 27 w 200"/>
              <a:gd name="T17" fmla="*/ 141 h 175"/>
              <a:gd name="T18" fmla="*/ 28 w 200"/>
              <a:gd name="T19" fmla="*/ 147 h 175"/>
              <a:gd name="T20" fmla="*/ 136 w 200"/>
              <a:gd name="T21" fmla="*/ 70 h 175"/>
              <a:gd name="T22" fmla="*/ 124 w 200"/>
              <a:gd name="T23" fmla="*/ 62 h 175"/>
              <a:gd name="T24" fmla="*/ 126 w 200"/>
              <a:gd name="T25" fmla="*/ 50 h 175"/>
              <a:gd name="T26" fmla="*/ 138 w 200"/>
              <a:gd name="T27" fmla="*/ 46 h 175"/>
              <a:gd name="T28" fmla="*/ 143 w 200"/>
              <a:gd name="T29" fmla="*/ 46 h 175"/>
              <a:gd name="T30" fmla="*/ 144 w 200"/>
              <a:gd name="T31" fmla="*/ 46 h 175"/>
              <a:gd name="T32" fmla="*/ 142 w 200"/>
              <a:gd name="T33" fmla="*/ 68 h 175"/>
              <a:gd name="T34" fmla="*/ 136 w 200"/>
              <a:gd name="T35" fmla="*/ 70 h 175"/>
              <a:gd name="T36" fmla="*/ 119 w 200"/>
              <a:gd name="T37" fmla="*/ 34 h 175"/>
              <a:gd name="T38" fmla="*/ 156 w 200"/>
              <a:gd name="T39" fmla="*/ 13 h 175"/>
              <a:gd name="T40" fmla="*/ 151 w 200"/>
              <a:gd name="T41" fmla="*/ 16 h 175"/>
              <a:gd name="T42" fmla="*/ 119 w 200"/>
              <a:gd name="T43" fmla="*/ 34 h 175"/>
              <a:gd name="T44" fmla="*/ 191 w 200"/>
              <a:gd name="T45" fmla="*/ 0 h 175"/>
              <a:gd name="T46" fmla="*/ 119 w 200"/>
              <a:gd name="T47" fmla="*/ 26 h 175"/>
              <a:gd name="T48" fmla="*/ 55 w 200"/>
              <a:gd name="T49" fmla="*/ 90 h 175"/>
              <a:gd name="T50" fmla="*/ 54 w 200"/>
              <a:gd name="T51" fmla="*/ 90 h 175"/>
              <a:gd name="T52" fmla="*/ 52 w 200"/>
              <a:gd name="T53" fmla="*/ 90 h 175"/>
              <a:gd name="T54" fmla="*/ 33 w 200"/>
              <a:gd name="T55" fmla="*/ 91 h 175"/>
              <a:gd name="T56" fmla="*/ 15 w 200"/>
              <a:gd name="T57" fmla="*/ 93 h 175"/>
              <a:gd name="T58" fmla="*/ 15 w 200"/>
              <a:gd name="T59" fmla="*/ 95 h 175"/>
              <a:gd name="T60" fmla="*/ 6 w 200"/>
              <a:gd name="T61" fmla="*/ 106 h 175"/>
              <a:gd name="T62" fmla="*/ 0 w 200"/>
              <a:gd name="T63" fmla="*/ 115 h 175"/>
              <a:gd name="T64" fmla="*/ 0 w 200"/>
              <a:gd name="T65" fmla="*/ 116 h 175"/>
              <a:gd name="T66" fmla="*/ 0 w 200"/>
              <a:gd name="T67" fmla="*/ 118 h 175"/>
              <a:gd name="T68" fmla="*/ 0 w 200"/>
              <a:gd name="T69" fmla="*/ 119 h 175"/>
              <a:gd name="T70" fmla="*/ 1 w 200"/>
              <a:gd name="T71" fmla="*/ 120 h 175"/>
              <a:gd name="T72" fmla="*/ 17 w 200"/>
              <a:gd name="T73" fmla="*/ 126 h 175"/>
              <a:gd name="T74" fmla="*/ 27 w 200"/>
              <a:gd name="T75" fmla="*/ 128 h 175"/>
              <a:gd name="T76" fmla="*/ 28 w 200"/>
              <a:gd name="T77" fmla="*/ 128 h 175"/>
              <a:gd name="T78" fmla="*/ 24 w 200"/>
              <a:gd name="T79" fmla="*/ 133 h 175"/>
              <a:gd name="T80" fmla="*/ 22 w 200"/>
              <a:gd name="T81" fmla="*/ 141 h 175"/>
              <a:gd name="T82" fmla="*/ 22 w 200"/>
              <a:gd name="T83" fmla="*/ 142 h 175"/>
              <a:gd name="T84" fmla="*/ 28 w 200"/>
              <a:gd name="T85" fmla="*/ 157 h 175"/>
              <a:gd name="T86" fmla="*/ 53 w 200"/>
              <a:gd name="T87" fmla="*/ 172 h 175"/>
              <a:gd name="T88" fmla="*/ 53 w 200"/>
              <a:gd name="T89" fmla="*/ 172 h 175"/>
              <a:gd name="T90" fmla="*/ 55 w 200"/>
              <a:gd name="T91" fmla="*/ 171 h 175"/>
              <a:gd name="T92" fmla="*/ 59 w 200"/>
              <a:gd name="T93" fmla="*/ 169 h 175"/>
              <a:gd name="T94" fmla="*/ 63 w 200"/>
              <a:gd name="T95" fmla="*/ 167 h 175"/>
              <a:gd name="T96" fmla="*/ 65 w 200"/>
              <a:gd name="T97" fmla="*/ 175 h 175"/>
              <a:gd name="T98" fmla="*/ 104 w 200"/>
              <a:gd name="T99" fmla="*/ 175 h 175"/>
              <a:gd name="T100" fmla="*/ 101 w 200"/>
              <a:gd name="T101" fmla="*/ 141 h 175"/>
              <a:gd name="T102" fmla="*/ 126 w 200"/>
              <a:gd name="T103" fmla="*/ 124 h 175"/>
              <a:gd name="T104" fmla="*/ 154 w 200"/>
              <a:gd name="T105" fmla="*/ 96 h 175"/>
              <a:gd name="T106" fmla="*/ 164 w 200"/>
              <a:gd name="T107" fmla="*/ 83 h 175"/>
              <a:gd name="T108" fmla="*/ 199 w 200"/>
              <a:gd name="T109" fmla="*/ 4 h 175"/>
              <a:gd name="T110" fmla="*/ 196 w 200"/>
              <a:gd name="T111" fmla="*/ 0 h 175"/>
              <a:gd name="T112" fmla="*/ 196 w 200"/>
              <a:gd name="T113" fmla="*/ 0 h 175"/>
              <a:gd name="T114" fmla="*/ 194 w 200"/>
              <a:gd name="T115" fmla="*/ 0 h 175"/>
              <a:gd name="T116" fmla="*/ 191 w 200"/>
              <a:gd name="T1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75">
                <a:moveTo>
                  <a:pt x="52" y="167"/>
                </a:moveTo>
                <a:cubicBezTo>
                  <a:pt x="51" y="166"/>
                  <a:pt x="50" y="166"/>
                  <a:pt x="49" y="165"/>
                </a:cubicBezTo>
                <a:cubicBezTo>
                  <a:pt x="51" y="166"/>
                  <a:pt x="52" y="166"/>
                  <a:pt x="53" y="166"/>
                </a:cubicBezTo>
                <a:cubicBezTo>
                  <a:pt x="54" y="166"/>
                  <a:pt x="55" y="166"/>
                  <a:pt x="55" y="166"/>
                </a:cubicBezTo>
                <a:cubicBezTo>
                  <a:pt x="54" y="166"/>
                  <a:pt x="53" y="167"/>
                  <a:pt x="52" y="167"/>
                </a:cubicBezTo>
                <a:moveTo>
                  <a:pt x="28" y="147"/>
                </a:moveTo>
                <a:cubicBezTo>
                  <a:pt x="27" y="146"/>
                  <a:pt x="26" y="144"/>
                  <a:pt x="26" y="142"/>
                </a:cubicBezTo>
                <a:cubicBezTo>
                  <a:pt x="26" y="142"/>
                  <a:pt x="26" y="142"/>
                  <a:pt x="26" y="142"/>
                </a:cubicBezTo>
                <a:cubicBezTo>
                  <a:pt x="27" y="141"/>
                  <a:pt x="27" y="141"/>
                  <a:pt x="27" y="141"/>
                </a:cubicBezTo>
                <a:cubicBezTo>
                  <a:pt x="27" y="143"/>
                  <a:pt x="27" y="145"/>
                  <a:pt x="28" y="147"/>
                </a:cubicBezTo>
                <a:moveTo>
                  <a:pt x="136" y="70"/>
                </a:moveTo>
                <a:cubicBezTo>
                  <a:pt x="131" y="70"/>
                  <a:pt x="125" y="67"/>
                  <a:pt x="124" y="62"/>
                </a:cubicBezTo>
                <a:cubicBezTo>
                  <a:pt x="122" y="58"/>
                  <a:pt x="124" y="53"/>
                  <a:pt x="126" y="50"/>
                </a:cubicBezTo>
                <a:cubicBezTo>
                  <a:pt x="130" y="46"/>
                  <a:pt x="133" y="46"/>
                  <a:pt x="138" y="46"/>
                </a:cubicBezTo>
                <a:cubicBezTo>
                  <a:pt x="139" y="46"/>
                  <a:pt x="141" y="46"/>
                  <a:pt x="143" y="46"/>
                </a:cubicBezTo>
                <a:cubicBezTo>
                  <a:pt x="144" y="46"/>
                  <a:pt x="144" y="46"/>
                  <a:pt x="144" y="46"/>
                </a:cubicBezTo>
                <a:cubicBezTo>
                  <a:pt x="151" y="51"/>
                  <a:pt x="150" y="63"/>
                  <a:pt x="142" y="68"/>
                </a:cubicBezTo>
                <a:cubicBezTo>
                  <a:pt x="140" y="69"/>
                  <a:pt x="138" y="70"/>
                  <a:pt x="136" y="70"/>
                </a:cubicBezTo>
                <a:moveTo>
                  <a:pt x="119" y="34"/>
                </a:moveTo>
                <a:cubicBezTo>
                  <a:pt x="130" y="26"/>
                  <a:pt x="142" y="18"/>
                  <a:pt x="156" y="13"/>
                </a:cubicBezTo>
                <a:cubicBezTo>
                  <a:pt x="154" y="14"/>
                  <a:pt x="152" y="15"/>
                  <a:pt x="151" y="16"/>
                </a:cubicBezTo>
                <a:cubicBezTo>
                  <a:pt x="140" y="21"/>
                  <a:pt x="129" y="27"/>
                  <a:pt x="119" y="34"/>
                </a:cubicBezTo>
                <a:moveTo>
                  <a:pt x="191" y="0"/>
                </a:moveTo>
                <a:cubicBezTo>
                  <a:pt x="165" y="0"/>
                  <a:pt x="139" y="11"/>
                  <a:pt x="119" y="26"/>
                </a:cubicBezTo>
                <a:cubicBezTo>
                  <a:pt x="97" y="42"/>
                  <a:pt x="68" y="65"/>
                  <a:pt x="55" y="90"/>
                </a:cubicBezTo>
                <a:cubicBezTo>
                  <a:pt x="54" y="90"/>
                  <a:pt x="54" y="90"/>
                  <a:pt x="54" y="90"/>
                </a:cubicBezTo>
                <a:cubicBezTo>
                  <a:pt x="54" y="90"/>
                  <a:pt x="53" y="90"/>
                  <a:pt x="52" y="90"/>
                </a:cubicBezTo>
                <a:cubicBezTo>
                  <a:pt x="46" y="90"/>
                  <a:pt x="40" y="91"/>
                  <a:pt x="33" y="91"/>
                </a:cubicBezTo>
                <a:cubicBezTo>
                  <a:pt x="27" y="91"/>
                  <a:pt x="21" y="91"/>
                  <a:pt x="15" y="93"/>
                </a:cubicBezTo>
                <a:cubicBezTo>
                  <a:pt x="14" y="94"/>
                  <a:pt x="14" y="94"/>
                  <a:pt x="15" y="95"/>
                </a:cubicBezTo>
                <a:cubicBezTo>
                  <a:pt x="11" y="98"/>
                  <a:pt x="8" y="102"/>
                  <a:pt x="6" y="106"/>
                </a:cubicBezTo>
                <a:cubicBezTo>
                  <a:pt x="4" y="108"/>
                  <a:pt x="0" y="112"/>
                  <a:pt x="0" y="115"/>
                </a:cubicBezTo>
                <a:cubicBezTo>
                  <a:pt x="0" y="115"/>
                  <a:pt x="0" y="116"/>
                  <a:pt x="0" y="116"/>
                </a:cubicBezTo>
                <a:cubicBezTo>
                  <a:pt x="0" y="117"/>
                  <a:pt x="0" y="118"/>
                  <a:pt x="0" y="118"/>
                </a:cubicBezTo>
                <a:cubicBezTo>
                  <a:pt x="0" y="119"/>
                  <a:pt x="0" y="119"/>
                  <a:pt x="0" y="119"/>
                </a:cubicBezTo>
                <a:cubicBezTo>
                  <a:pt x="0" y="119"/>
                  <a:pt x="1" y="120"/>
                  <a:pt x="1" y="120"/>
                </a:cubicBezTo>
                <a:cubicBezTo>
                  <a:pt x="7" y="122"/>
                  <a:pt x="12" y="124"/>
                  <a:pt x="17" y="126"/>
                </a:cubicBezTo>
                <a:cubicBezTo>
                  <a:pt x="20" y="127"/>
                  <a:pt x="24" y="128"/>
                  <a:pt x="27" y="128"/>
                </a:cubicBezTo>
                <a:cubicBezTo>
                  <a:pt x="27" y="128"/>
                  <a:pt x="28" y="128"/>
                  <a:pt x="28" y="128"/>
                </a:cubicBezTo>
                <a:cubicBezTo>
                  <a:pt x="26" y="130"/>
                  <a:pt x="25" y="131"/>
                  <a:pt x="24" y="133"/>
                </a:cubicBezTo>
                <a:cubicBezTo>
                  <a:pt x="23" y="136"/>
                  <a:pt x="21" y="139"/>
                  <a:pt x="22" y="141"/>
                </a:cubicBezTo>
                <a:cubicBezTo>
                  <a:pt x="22" y="142"/>
                  <a:pt x="22" y="142"/>
                  <a:pt x="22" y="142"/>
                </a:cubicBezTo>
                <a:cubicBezTo>
                  <a:pt x="19" y="146"/>
                  <a:pt x="26" y="154"/>
                  <a:pt x="28" y="157"/>
                </a:cubicBezTo>
                <a:cubicBezTo>
                  <a:pt x="34" y="164"/>
                  <a:pt x="44" y="171"/>
                  <a:pt x="53" y="172"/>
                </a:cubicBezTo>
                <a:cubicBezTo>
                  <a:pt x="53" y="172"/>
                  <a:pt x="53" y="172"/>
                  <a:pt x="53" y="172"/>
                </a:cubicBezTo>
                <a:cubicBezTo>
                  <a:pt x="54" y="172"/>
                  <a:pt x="55" y="171"/>
                  <a:pt x="55" y="171"/>
                </a:cubicBezTo>
                <a:cubicBezTo>
                  <a:pt x="56" y="170"/>
                  <a:pt x="58" y="170"/>
                  <a:pt x="59" y="169"/>
                </a:cubicBezTo>
                <a:cubicBezTo>
                  <a:pt x="60" y="168"/>
                  <a:pt x="62" y="168"/>
                  <a:pt x="63" y="167"/>
                </a:cubicBezTo>
                <a:cubicBezTo>
                  <a:pt x="63" y="170"/>
                  <a:pt x="64" y="173"/>
                  <a:pt x="65" y="175"/>
                </a:cubicBezTo>
                <a:cubicBezTo>
                  <a:pt x="104" y="175"/>
                  <a:pt x="104" y="175"/>
                  <a:pt x="104" y="175"/>
                </a:cubicBezTo>
                <a:cubicBezTo>
                  <a:pt x="103" y="164"/>
                  <a:pt x="103" y="152"/>
                  <a:pt x="101" y="141"/>
                </a:cubicBezTo>
                <a:cubicBezTo>
                  <a:pt x="110" y="137"/>
                  <a:pt x="118" y="131"/>
                  <a:pt x="126" y="124"/>
                </a:cubicBezTo>
                <a:cubicBezTo>
                  <a:pt x="137" y="116"/>
                  <a:pt x="146" y="106"/>
                  <a:pt x="154" y="96"/>
                </a:cubicBezTo>
                <a:cubicBezTo>
                  <a:pt x="158" y="92"/>
                  <a:pt x="161" y="88"/>
                  <a:pt x="164" y="83"/>
                </a:cubicBezTo>
                <a:cubicBezTo>
                  <a:pt x="184" y="60"/>
                  <a:pt x="195" y="34"/>
                  <a:pt x="199" y="4"/>
                </a:cubicBezTo>
                <a:cubicBezTo>
                  <a:pt x="200" y="2"/>
                  <a:pt x="198" y="0"/>
                  <a:pt x="196" y="0"/>
                </a:cubicBezTo>
                <a:cubicBezTo>
                  <a:pt x="196" y="0"/>
                  <a:pt x="196" y="0"/>
                  <a:pt x="196" y="0"/>
                </a:cubicBezTo>
                <a:cubicBezTo>
                  <a:pt x="195" y="0"/>
                  <a:pt x="195" y="0"/>
                  <a:pt x="194" y="0"/>
                </a:cubicBezTo>
                <a:cubicBezTo>
                  <a:pt x="193" y="0"/>
                  <a:pt x="192" y="0"/>
                  <a:pt x="19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449977" y="4434201"/>
            <a:ext cx="53115" cy="53115"/>
          </a:xfrm>
          <a:custGeom>
            <a:avLst/>
            <a:gdLst>
              <a:gd name="T0" fmla="*/ 17 w 32"/>
              <a:gd name="T1" fmla="*/ 32 h 32"/>
              <a:gd name="T2" fmla="*/ 17 w 32"/>
              <a:gd name="T3" fmla="*/ 32 h 32"/>
              <a:gd name="T4" fmla="*/ 14 w 32"/>
              <a:gd name="T5" fmla="*/ 32 h 32"/>
              <a:gd name="T6" fmla="*/ 18 w 32"/>
              <a:gd name="T7" fmla="*/ 32 h 32"/>
              <a:gd name="T8" fmla="*/ 18 w 32"/>
              <a:gd name="T9" fmla="*/ 32 h 32"/>
              <a:gd name="T10" fmla="*/ 17 w 32"/>
              <a:gd name="T11" fmla="*/ 32 h 32"/>
              <a:gd name="T12" fmla="*/ 26 w 32"/>
              <a:gd name="T13" fmla="*/ 0 h 32"/>
              <a:gd name="T14" fmla="*/ 0 w 32"/>
              <a:gd name="T15" fmla="*/ 32 h 32"/>
              <a:gd name="T16" fmla="*/ 10 w 32"/>
              <a:gd name="T17" fmla="*/ 32 h 32"/>
              <a:gd name="T18" fmla="*/ 31 w 32"/>
              <a:gd name="T19" fmla="*/ 5 h 32"/>
              <a:gd name="T20" fmla="*/ 31 w 32"/>
              <a:gd name="T21" fmla="*/ 3 h 32"/>
              <a:gd name="T22" fmla="*/ 31 w 32"/>
              <a:gd name="T23" fmla="*/ 3 h 32"/>
              <a:gd name="T24" fmla="*/ 27 w 32"/>
              <a:gd name="T25" fmla="*/ 0 h 32"/>
              <a:gd name="T26" fmla="*/ 26 w 32"/>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17" y="32"/>
                </a:moveTo>
                <a:cubicBezTo>
                  <a:pt x="17" y="32"/>
                  <a:pt x="17" y="32"/>
                  <a:pt x="17" y="32"/>
                </a:cubicBezTo>
                <a:cubicBezTo>
                  <a:pt x="15" y="32"/>
                  <a:pt x="15" y="32"/>
                  <a:pt x="14" y="32"/>
                </a:cubicBezTo>
                <a:cubicBezTo>
                  <a:pt x="18" y="32"/>
                  <a:pt x="18" y="32"/>
                  <a:pt x="18" y="32"/>
                </a:cubicBezTo>
                <a:cubicBezTo>
                  <a:pt x="18" y="32"/>
                  <a:pt x="18" y="32"/>
                  <a:pt x="18" y="32"/>
                </a:cubicBezTo>
                <a:cubicBezTo>
                  <a:pt x="18" y="32"/>
                  <a:pt x="17" y="32"/>
                  <a:pt x="17" y="32"/>
                </a:cubicBezTo>
                <a:moveTo>
                  <a:pt x="26" y="0"/>
                </a:moveTo>
                <a:cubicBezTo>
                  <a:pt x="9" y="0"/>
                  <a:pt x="3" y="17"/>
                  <a:pt x="0" y="32"/>
                </a:cubicBezTo>
                <a:cubicBezTo>
                  <a:pt x="10" y="32"/>
                  <a:pt x="10" y="32"/>
                  <a:pt x="10" y="32"/>
                </a:cubicBezTo>
                <a:cubicBezTo>
                  <a:pt x="14" y="21"/>
                  <a:pt x="19" y="10"/>
                  <a:pt x="31" y="5"/>
                </a:cubicBezTo>
                <a:cubicBezTo>
                  <a:pt x="32" y="5"/>
                  <a:pt x="32" y="3"/>
                  <a:pt x="31" y="3"/>
                </a:cubicBezTo>
                <a:cubicBezTo>
                  <a:pt x="31" y="3"/>
                  <a:pt x="31" y="3"/>
                  <a:pt x="31" y="3"/>
                </a:cubicBezTo>
                <a:cubicBezTo>
                  <a:pt x="30" y="1"/>
                  <a:pt x="29" y="0"/>
                  <a:pt x="27" y="0"/>
                </a:cubicBezTo>
                <a:cubicBezTo>
                  <a:pt x="27" y="0"/>
                  <a:pt x="26" y="0"/>
                  <a:pt x="2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4881981" y="3054976"/>
            <a:ext cx="333741" cy="328430"/>
          </a:xfrm>
          <a:custGeom>
            <a:avLst/>
            <a:gdLst>
              <a:gd name="T0" fmla="*/ 145 w 201"/>
              <a:gd name="T1" fmla="*/ 172 h 198"/>
              <a:gd name="T2" fmla="*/ 151 w 201"/>
              <a:gd name="T3" fmla="*/ 169 h 198"/>
              <a:gd name="T4" fmla="*/ 169 w 201"/>
              <a:gd name="T5" fmla="*/ 148 h 198"/>
              <a:gd name="T6" fmla="*/ 170 w 201"/>
              <a:gd name="T7" fmla="*/ 145 h 198"/>
              <a:gd name="T8" fmla="*/ 60 w 201"/>
              <a:gd name="T9" fmla="*/ 76 h 198"/>
              <a:gd name="T10" fmla="*/ 48 w 201"/>
              <a:gd name="T11" fmla="*/ 56 h 198"/>
              <a:gd name="T12" fmla="*/ 58 w 201"/>
              <a:gd name="T13" fmla="*/ 50 h 198"/>
              <a:gd name="T14" fmla="*/ 64 w 201"/>
              <a:gd name="T15" fmla="*/ 75 h 198"/>
              <a:gd name="T16" fmla="*/ 36 w 201"/>
              <a:gd name="T17" fmla="*/ 81 h 198"/>
              <a:gd name="T18" fmla="*/ 17 w 201"/>
              <a:gd name="T19" fmla="*/ 49 h 198"/>
              <a:gd name="T20" fmla="*/ 5 w 201"/>
              <a:gd name="T21" fmla="*/ 0 h 198"/>
              <a:gd name="T22" fmla="*/ 1 w 201"/>
              <a:gd name="T23" fmla="*/ 6 h 198"/>
              <a:gd name="T24" fmla="*/ 93 w 201"/>
              <a:gd name="T25" fmla="*/ 143 h 198"/>
              <a:gd name="T26" fmla="*/ 94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7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4 h 198"/>
              <a:gd name="T54" fmla="*/ 193 w 201"/>
              <a:gd name="T55" fmla="*/ 110 h 198"/>
              <a:gd name="T56" fmla="*/ 179 w 201"/>
              <a:gd name="T57" fmla="*/ 93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2"/>
                  <a:pt x="145" y="172"/>
                  <a:pt x="145" y="172"/>
                </a:cubicBezTo>
                <a:cubicBezTo>
                  <a:pt x="145" y="171"/>
                  <a:pt x="145" y="171"/>
                  <a:pt x="144" y="171"/>
                </a:cubicBezTo>
                <a:cubicBezTo>
                  <a:pt x="146" y="171"/>
                  <a:pt x="148" y="170"/>
                  <a:pt x="151" y="169"/>
                </a:cubicBezTo>
                <a:cubicBezTo>
                  <a:pt x="149" y="171"/>
                  <a:pt x="147" y="172"/>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5"/>
                  <a:pt x="52" y="73"/>
                </a:cubicBezTo>
                <a:cubicBezTo>
                  <a:pt x="47" y="68"/>
                  <a:pt x="48" y="62"/>
                  <a:pt x="48" y="56"/>
                </a:cubicBezTo>
                <a:cubicBezTo>
                  <a:pt x="48" y="56"/>
                  <a:pt x="48" y="56"/>
                  <a:pt x="48" y="56"/>
                </a:cubicBezTo>
                <a:cubicBezTo>
                  <a:pt x="50" y="52"/>
                  <a:pt x="54" y="50"/>
                  <a:pt x="58" y="50"/>
                </a:cubicBezTo>
                <a:cubicBezTo>
                  <a:pt x="62" y="50"/>
                  <a:pt x="67" y="52"/>
                  <a:pt x="70" y="57"/>
                </a:cubicBezTo>
                <a:cubicBezTo>
                  <a:pt x="74" y="63"/>
                  <a:pt x="71" y="73"/>
                  <a:pt x="64" y="75"/>
                </a:cubicBezTo>
                <a:cubicBezTo>
                  <a:pt x="63" y="76"/>
                  <a:pt x="62" y="76"/>
                  <a:pt x="60" y="76"/>
                </a:cubicBezTo>
                <a:moveTo>
                  <a:pt x="36" y="81"/>
                </a:moveTo>
                <a:cubicBezTo>
                  <a:pt x="28" y="70"/>
                  <a:pt x="20" y="57"/>
                  <a:pt x="15" y="44"/>
                </a:cubicBezTo>
                <a:cubicBezTo>
                  <a:pt x="16" y="46"/>
                  <a:pt x="17" y="47"/>
                  <a:pt x="17" y="49"/>
                </a:cubicBezTo>
                <a:cubicBezTo>
                  <a:pt x="23" y="59"/>
                  <a:pt x="29" y="70"/>
                  <a:pt x="36" y="81"/>
                </a:cubicBezTo>
                <a:moveTo>
                  <a:pt x="5" y="0"/>
                </a:moveTo>
                <a:cubicBezTo>
                  <a:pt x="2" y="0"/>
                  <a:pt x="1" y="2"/>
                  <a:pt x="1" y="4"/>
                </a:cubicBezTo>
                <a:cubicBezTo>
                  <a:pt x="1" y="4"/>
                  <a:pt x="1" y="5"/>
                  <a:pt x="1" y="6"/>
                </a:cubicBezTo>
                <a:cubicBezTo>
                  <a:pt x="0" y="32"/>
                  <a:pt x="13" y="60"/>
                  <a:pt x="28" y="81"/>
                </a:cubicBezTo>
                <a:cubicBezTo>
                  <a:pt x="44" y="103"/>
                  <a:pt x="68" y="131"/>
                  <a:pt x="93" y="143"/>
                </a:cubicBezTo>
                <a:cubicBezTo>
                  <a:pt x="93" y="144"/>
                  <a:pt x="93" y="144"/>
                  <a:pt x="93" y="144"/>
                </a:cubicBezTo>
                <a:cubicBezTo>
                  <a:pt x="93" y="151"/>
                  <a:pt x="94" y="158"/>
                  <a:pt x="94" y="165"/>
                </a:cubicBezTo>
                <a:cubicBezTo>
                  <a:pt x="95" y="171"/>
                  <a:pt x="95" y="178"/>
                  <a:pt x="97" y="183"/>
                </a:cubicBezTo>
                <a:cubicBezTo>
                  <a:pt x="97" y="184"/>
                  <a:pt x="98" y="184"/>
                  <a:pt x="98" y="184"/>
                </a:cubicBezTo>
                <a:cubicBezTo>
                  <a:pt x="98" y="184"/>
                  <a:pt x="98" y="184"/>
                  <a:pt x="99" y="184"/>
                </a:cubicBezTo>
                <a:cubicBezTo>
                  <a:pt x="101"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7"/>
                </a:cubicBezTo>
                <a:cubicBezTo>
                  <a:pt x="126" y="191"/>
                  <a:pt x="128" y="186"/>
                  <a:pt x="129" y="181"/>
                </a:cubicBezTo>
                <a:cubicBezTo>
                  <a:pt x="130" y="177"/>
                  <a:pt x="132" y="174"/>
                  <a:pt x="132" y="170"/>
                </a:cubicBezTo>
                <a:cubicBezTo>
                  <a:pt x="133" y="171"/>
                  <a:pt x="135" y="173"/>
                  <a:pt x="137" y="174"/>
                </a:cubicBezTo>
                <a:cubicBezTo>
                  <a:pt x="139" y="175"/>
                  <a:pt x="141" y="176"/>
                  <a:pt x="144" y="176"/>
                </a:cubicBezTo>
                <a:cubicBezTo>
                  <a:pt x="144" y="176"/>
                  <a:pt x="144" y="176"/>
                  <a:pt x="145" y="176"/>
                </a:cubicBezTo>
                <a:cubicBezTo>
                  <a:pt x="146" y="175"/>
                  <a:pt x="146" y="175"/>
                  <a:pt x="146" y="175"/>
                </a:cubicBezTo>
                <a:cubicBezTo>
                  <a:pt x="146" y="176"/>
                  <a:pt x="147" y="176"/>
                  <a:pt x="148" y="176"/>
                </a:cubicBezTo>
                <a:cubicBezTo>
                  <a:pt x="152" y="176"/>
                  <a:pt x="158" y="171"/>
                  <a:pt x="160" y="169"/>
                </a:cubicBezTo>
                <a:cubicBezTo>
                  <a:pt x="167" y="163"/>
                  <a:pt x="174" y="154"/>
                  <a:pt x="175" y="144"/>
                </a:cubicBezTo>
                <a:cubicBezTo>
                  <a:pt x="175" y="143"/>
                  <a:pt x="174" y="143"/>
                  <a:pt x="174" y="142"/>
                </a:cubicBezTo>
                <a:cubicBezTo>
                  <a:pt x="174" y="141"/>
                  <a:pt x="173" y="139"/>
                  <a:pt x="172" y="138"/>
                </a:cubicBezTo>
                <a:cubicBezTo>
                  <a:pt x="171" y="137"/>
                  <a:pt x="171" y="136"/>
                  <a:pt x="170" y="134"/>
                </a:cubicBezTo>
                <a:cubicBezTo>
                  <a:pt x="175" y="134"/>
                  <a:pt x="181" y="131"/>
                  <a:pt x="186" y="130"/>
                </a:cubicBezTo>
                <a:cubicBezTo>
                  <a:pt x="190" y="129"/>
                  <a:pt x="197" y="128"/>
                  <a:pt x="200" y="124"/>
                </a:cubicBezTo>
                <a:cubicBezTo>
                  <a:pt x="200" y="123"/>
                  <a:pt x="201" y="122"/>
                  <a:pt x="200" y="121"/>
                </a:cubicBezTo>
                <a:cubicBezTo>
                  <a:pt x="199" y="117"/>
                  <a:pt x="196" y="113"/>
                  <a:pt x="193" y="110"/>
                </a:cubicBezTo>
                <a:cubicBezTo>
                  <a:pt x="188" y="105"/>
                  <a:pt x="185" y="100"/>
                  <a:pt x="181" y="95"/>
                </a:cubicBezTo>
                <a:cubicBezTo>
                  <a:pt x="181" y="94"/>
                  <a:pt x="180" y="93"/>
                  <a:pt x="179" y="93"/>
                </a:cubicBezTo>
                <a:cubicBezTo>
                  <a:pt x="178" y="93"/>
                  <a:pt x="178" y="93"/>
                  <a:pt x="178" y="93"/>
                </a:cubicBezTo>
                <a:cubicBezTo>
                  <a:pt x="167" y="94"/>
                  <a:pt x="155" y="95"/>
                  <a:pt x="143" y="96"/>
                </a:cubicBezTo>
                <a:cubicBezTo>
                  <a:pt x="139" y="88"/>
                  <a:pt x="133" y="80"/>
                  <a:pt x="126" y="72"/>
                </a:cubicBezTo>
                <a:cubicBezTo>
                  <a:pt x="118" y="61"/>
                  <a:pt x="108" y="52"/>
                  <a:pt x="98" y="44"/>
                </a:cubicBezTo>
                <a:cubicBezTo>
                  <a:pt x="94" y="41"/>
                  <a:pt x="89" y="38"/>
                  <a:pt x="85" y="34"/>
                </a:cubicBezTo>
                <a:cubicBezTo>
                  <a:pt x="62" y="15"/>
                  <a:pt x="35" y="5"/>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5124541" y="3305503"/>
            <a:ext cx="140756" cy="104460"/>
          </a:xfrm>
          <a:custGeom>
            <a:avLst/>
            <a:gdLst>
              <a:gd name="T0" fmla="*/ 42 w 85"/>
              <a:gd name="T1" fmla="*/ 0 h 63"/>
              <a:gd name="T2" fmla="*/ 39 w 85"/>
              <a:gd name="T3" fmla="*/ 1 h 63"/>
              <a:gd name="T4" fmla="*/ 38 w 85"/>
              <a:gd name="T5" fmla="*/ 1 h 63"/>
              <a:gd name="T6" fmla="*/ 38 w 85"/>
              <a:gd name="T7" fmla="*/ 1 h 63"/>
              <a:gd name="T8" fmla="*/ 37 w 85"/>
              <a:gd name="T9" fmla="*/ 7 h 63"/>
              <a:gd name="T10" fmla="*/ 38 w 85"/>
              <a:gd name="T11" fmla="*/ 7 h 63"/>
              <a:gd name="T12" fmla="*/ 40 w 85"/>
              <a:gd name="T13" fmla="*/ 9 h 63"/>
              <a:gd name="T14" fmla="*/ 47 w 85"/>
              <a:gd name="T15" fmla="*/ 11 h 63"/>
              <a:gd name="T16" fmla="*/ 53 w 85"/>
              <a:gd name="T17" fmla="*/ 17 h 63"/>
              <a:gd name="T18" fmla="*/ 52 w 85"/>
              <a:gd name="T19" fmla="*/ 18 h 63"/>
              <a:gd name="T20" fmla="*/ 44 w 85"/>
              <a:gd name="T21" fmla="*/ 22 h 63"/>
              <a:gd name="T22" fmla="*/ 43 w 85"/>
              <a:gd name="T23" fmla="*/ 24 h 63"/>
              <a:gd name="T24" fmla="*/ 43 w 85"/>
              <a:gd name="T25" fmla="*/ 30 h 63"/>
              <a:gd name="T26" fmla="*/ 61 w 85"/>
              <a:gd name="T27" fmla="*/ 39 h 63"/>
              <a:gd name="T28" fmla="*/ 68 w 85"/>
              <a:gd name="T29" fmla="*/ 46 h 63"/>
              <a:gd name="T30" fmla="*/ 37 w 85"/>
              <a:gd name="T31" fmla="*/ 42 h 63"/>
              <a:gd name="T32" fmla="*/ 36 w 85"/>
              <a:gd name="T33" fmla="*/ 42 h 63"/>
              <a:gd name="T34" fmla="*/ 33 w 85"/>
              <a:gd name="T35" fmla="*/ 44 h 63"/>
              <a:gd name="T36" fmla="*/ 33 w 85"/>
              <a:gd name="T37" fmla="*/ 46 h 63"/>
              <a:gd name="T38" fmla="*/ 35 w 85"/>
              <a:gd name="T39" fmla="*/ 53 h 63"/>
              <a:gd name="T40" fmla="*/ 6 w 85"/>
              <a:gd name="T41" fmla="*/ 32 h 63"/>
              <a:gd name="T42" fmla="*/ 5 w 85"/>
              <a:gd name="T43" fmla="*/ 31 h 63"/>
              <a:gd name="T44" fmla="*/ 4 w 85"/>
              <a:gd name="T45" fmla="*/ 32 h 63"/>
              <a:gd name="T46" fmla="*/ 4 w 85"/>
              <a:gd name="T47" fmla="*/ 32 h 63"/>
              <a:gd name="T48" fmla="*/ 1 w 85"/>
              <a:gd name="T49" fmla="*/ 35 h 63"/>
              <a:gd name="T50" fmla="*/ 42 w 85"/>
              <a:gd name="T51" fmla="*/ 63 h 63"/>
              <a:gd name="T52" fmla="*/ 42 w 85"/>
              <a:gd name="T53" fmla="*/ 63 h 63"/>
              <a:gd name="T54" fmla="*/ 46 w 85"/>
              <a:gd name="T55" fmla="*/ 57 h 63"/>
              <a:gd name="T56" fmla="*/ 45 w 85"/>
              <a:gd name="T57" fmla="*/ 54 h 63"/>
              <a:gd name="T58" fmla="*/ 58 w 85"/>
              <a:gd name="T59" fmla="*/ 60 h 63"/>
              <a:gd name="T60" fmla="*/ 67 w 85"/>
              <a:gd name="T61" fmla="*/ 61 h 63"/>
              <a:gd name="T62" fmla="*/ 83 w 85"/>
              <a:gd name="T63" fmla="*/ 57 h 63"/>
              <a:gd name="T64" fmla="*/ 84 w 85"/>
              <a:gd name="T65" fmla="*/ 53 h 63"/>
              <a:gd name="T66" fmla="*/ 81 w 85"/>
              <a:gd name="T67" fmla="*/ 50 h 63"/>
              <a:gd name="T68" fmla="*/ 81 w 85"/>
              <a:gd name="T69" fmla="*/ 50 h 63"/>
              <a:gd name="T70" fmla="*/ 74 w 85"/>
              <a:gd name="T71" fmla="*/ 40 h 63"/>
              <a:gd name="T72" fmla="*/ 68 w 85"/>
              <a:gd name="T73" fmla="*/ 32 h 63"/>
              <a:gd name="T74" fmla="*/ 54 w 85"/>
              <a:gd name="T75" fmla="*/ 24 h 63"/>
              <a:gd name="T76" fmla="*/ 58 w 85"/>
              <a:gd name="T77" fmla="*/ 23 h 63"/>
              <a:gd name="T78" fmla="*/ 61 w 85"/>
              <a:gd name="T79" fmla="*/ 23 h 63"/>
              <a:gd name="T80" fmla="*/ 62 w 85"/>
              <a:gd name="T81" fmla="*/ 23 h 63"/>
              <a:gd name="T82" fmla="*/ 65 w 85"/>
              <a:gd name="T83" fmla="*/ 17 h 63"/>
              <a:gd name="T84" fmla="*/ 43 w 85"/>
              <a:gd name="T85" fmla="*/ 0 h 63"/>
              <a:gd name="T86" fmla="*/ 42 w 85"/>
              <a:gd name="T8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3">
                <a:moveTo>
                  <a:pt x="42" y="0"/>
                </a:moveTo>
                <a:cubicBezTo>
                  <a:pt x="41" y="0"/>
                  <a:pt x="39" y="0"/>
                  <a:pt x="39" y="1"/>
                </a:cubicBezTo>
                <a:cubicBezTo>
                  <a:pt x="38" y="1"/>
                  <a:pt x="38" y="1"/>
                  <a:pt x="38" y="1"/>
                </a:cubicBezTo>
                <a:cubicBezTo>
                  <a:pt x="38" y="1"/>
                  <a:pt x="38" y="1"/>
                  <a:pt x="38" y="1"/>
                </a:cubicBezTo>
                <a:cubicBezTo>
                  <a:pt x="35" y="1"/>
                  <a:pt x="34" y="6"/>
                  <a:pt x="37" y="7"/>
                </a:cubicBezTo>
                <a:cubicBezTo>
                  <a:pt x="38" y="7"/>
                  <a:pt x="38" y="7"/>
                  <a:pt x="38" y="7"/>
                </a:cubicBezTo>
                <a:cubicBezTo>
                  <a:pt x="39" y="8"/>
                  <a:pt x="40" y="8"/>
                  <a:pt x="40" y="9"/>
                </a:cubicBezTo>
                <a:cubicBezTo>
                  <a:pt x="43" y="9"/>
                  <a:pt x="45" y="10"/>
                  <a:pt x="47" y="11"/>
                </a:cubicBezTo>
                <a:cubicBezTo>
                  <a:pt x="49" y="13"/>
                  <a:pt x="51" y="15"/>
                  <a:pt x="53" y="17"/>
                </a:cubicBezTo>
                <a:cubicBezTo>
                  <a:pt x="53" y="17"/>
                  <a:pt x="52" y="17"/>
                  <a:pt x="52" y="18"/>
                </a:cubicBezTo>
                <a:cubicBezTo>
                  <a:pt x="49" y="19"/>
                  <a:pt x="47" y="21"/>
                  <a:pt x="44" y="22"/>
                </a:cubicBezTo>
                <a:cubicBezTo>
                  <a:pt x="43" y="23"/>
                  <a:pt x="43" y="24"/>
                  <a:pt x="43" y="24"/>
                </a:cubicBezTo>
                <a:cubicBezTo>
                  <a:pt x="41" y="26"/>
                  <a:pt x="41" y="29"/>
                  <a:pt x="43" y="30"/>
                </a:cubicBezTo>
                <a:cubicBezTo>
                  <a:pt x="49" y="33"/>
                  <a:pt x="55" y="35"/>
                  <a:pt x="61" y="39"/>
                </a:cubicBezTo>
                <a:cubicBezTo>
                  <a:pt x="64" y="41"/>
                  <a:pt x="66" y="44"/>
                  <a:pt x="68" y="46"/>
                </a:cubicBezTo>
                <a:cubicBezTo>
                  <a:pt x="58" y="46"/>
                  <a:pt x="47" y="46"/>
                  <a:pt x="37" y="42"/>
                </a:cubicBezTo>
                <a:cubicBezTo>
                  <a:pt x="36" y="42"/>
                  <a:pt x="36" y="42"/>
                  <a:pt x="36" y="42"/>
                </a:cubicBezTo>
                <a:cubicBezTo>
                  <a:pt x="35" y="42"/>
                  <a:pt x="34" y="43"/>
                  <a:pt x="33" y="44"/>
                </a:cubicBezTo>
                <a:cubicBezTo>
                  <a:pt x="33" y="45"/>
                  <a:pt x="33" y="45"/>
                  <a:pt x="33" y="46"/>
                </a:cubicBezTo>
                <a:cubicBezTo>
                  <a:pt x="33" y="48"/>
                  <a:pt x="34" y="51"/>
                  <a:pt x="35" y="53"/>
                </a:cubicBezTo>
                <a:cubicBezTo>
                  <a:pt x="23" y="48"/>
                  <a:pt x="11" y="44"/>
                  <a:pt x="6" y="32"/>
                </a:cubicBezTo>
                <a:cubicBezTo>
                  <a:pt x="6" y="31"/>
                  <a:pt x="5" y="31"/>
                  <a:pt x="5" y="31"/>
                </a:cubicBezTo>
                <a:cubicBezTo>
                  <a:pt x="5" y="31"/>
                  <a:pt x="4" y="31"/>
                  <a:pt x="4" y="32"/>
                </a:cubicBezTo>
                <a:cubicBezTo>
                  <a:pt x="4" y="32"/>
                  <a:pt x="4" y="32"/>
                  <a:pt x="4" y="32"/>
                </a:cubicBezTo>
                <a:cubicBezTo>
                  <a:pt x="2" y="32"/>
                  <a:pt x="1" y="34"/>
                  <a:pt x="1" y="35"/>
                </a:cubicBezTo>
                <a:cubicBezTo>
                  <a:pt x="0" y="57"/>
                  <a:pt x="25" y="61"/>
                  <a:pt x="42" y="63"/>
                </a:cubicBezTo>
                <a:cubicBezTo>
                  <a:pt x="42" y="63"/>
                  <a:pt x="42" y="63"/>
                  <a:pt x="42" y="63"/>
                </a:cubicBezTo>
                <a:cubicBezTo>
                  <a:pt x="45" y="63"/>
                  <a:pt x="48" y="60"/>
                  <a:pt x="46" y="57"/>
                </a:cubicBezTo>
                <a:cubicBezTo>
                  <a:pt x="46" y="56"/>
                  <a:pt x="45" y="55"/>
                  <a:pt x="45" y="54"/>
                </a:cubicBezTo>
                <a:cubicBezTo>
                  <a:pt x="49" y="56"/>
                  <a:pt x="53" y="59"/>
                  <a:pt x="58" y="60"/>
                </a:cubicBezTo>
                <a:cubicBezTo>
                  <a:pt x="61" y="60"/>
                  <a:pt x="64" y="61"/>
                  <a:pt x="67" y="61"/>
                </a:cubicBezTo>
                <a:cubicBezTo>
                  <a:pt x="73" y="61"/>
                  <a:pt x="78" y="59"/>
                  <a:pt x="83" y="57"/>
                </a:cubicBezTo>
                <a:cubicBezTo>
                  <a:pt x="85" y="56"/>
                  <a:pt x="85" y="54"/>
                  <a:pt x="84" y="53"/>
                </a:cubicBezTo>
                <a:cubicBezTo>
                  <a:pt x="83" y="52"/>
                  <a:pt x="82" y="51"/>
                  <a:pt x="81" y="50"/>
                </a:cubicBezTo>
                <a:cubicBezTo>
                  <a:pt x="81" y="50"/>
                  <a:pt x="81" y="50"/>
                  <a:pt x="81" y="50"/>
                </a:cubicBezTo>
                <a:cubicBezTo>
                  <a:pt x="79" y="47"/>
                  <a:pt x="77" y="43"/>
                  <a:pt x="74" y="40"/>
                </a:cubicBezTo>
                <a:cubicBezTo>
                  <a:pt x="72" y="37"/>
                  <a:pt x="70" y="34"/>
                  <a:pt x="68" y="32"/>
                </a:cubicBezTo>
                <a:cubicBezTo>
                  <a:pt x="64" y="28"/>
                  <a:pt x="59" y="25"/>
                  <a:pt x="54" y="24"/>
                </a:cubicBezTo>
                <a:cubicBezTo>
                  <a:pt x="55" y="23"/>
                  <a:pt x="56" y="23"/>
                  <a:pt x="58" y="23"/>
                </a:cubicBezTo>
                <a:cubicBezTo>
                  <a:pt x="59" y="23"/>
                  <a:pt x="60" y="23"/>
                  <a:pt x="61" y="23"/>
                </a:cubicBezTo>
                <a:cubicBezTo>
                  <a:pt x="61" y="23"/>
                  <a:pt x="62" y="23"/>
                  <a:pt x="62" y="23"/>
                </a:cubicBezTo>
                <a:cubicBezTo>
                  <a:pt x="65" y="23"/>
                  <a:pt x="66" y="19"/>
                  <a:pt x="65" y="17"/>
                </a:cubicBezTo>
                <a:cubicBezTo>
                  <a:pt x="61" y="9"/>
                  <a:pt x="52" y="2"/>
                  <a:pt x="43" y="0"/>
                </a:cubicBezTo>
                <a:cubicBezTo>
                  <a:pt x="42"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3063670" y="3955279"/>
            <a:ext cx="332855" cy="328430"/>
          </a:xfrm>
          <a:custGeom>
            <a:avLst/>
            <a:gdLst>
              <a:gd name="T0" fmla="*/ 145 w 201"/>
              <a:gd name="T1" fmla="*/ 171 h 198"/>
              <a:gd name="T2" fmla="*/ 151 w 201"/>
              <a:gd name="T3" fmla="*/ 169 h 198"/>
              <a:gd name="T4" fmla="*/ 169 w 201"/>
              <a:gd name="T5" fmla="*/ 148 h 198"/>
              <a:gd name="T6" fmla="*/ 170 w 201"/>
              <a:gd name="T7" fmla="*/ 145 h 198"/>
              <a:gd name="T8" fmla="*/ 60 w 201"/>
              <a:gd name="T9" fmla="*/ 76 h 198"/>
              <a:gd name="T10" fmla="*/ 48 w 201"/>
              <a:gd name="T11" fmla="*/ 55 h 198"/>
              <a:gd name="T12" fmla="*/ 58 w 201"/>
              <a:gd name="T13" fmla="*/ 50 h 198"/>
              <a:gd name="T14" fmla="*/ 64 w 201"/>
              <a:gd name="T15" fmla="*/ 75 h 198"/>
              <a:gd name="T16" fmla="*/ 36 w 201"/>
              <a:gd name="T17" fmla="*/ 80 h 198"/>
              <a:gd name="T18" fmla="*/ 17 w 201"/>
              <a:gd name="T19" fmla="*/ 48 h 198"/>
              <a:gd name="T20" fmla="*/ 5 w 201"/>
              <a:gd name="T21" fmla="*/ 0 h 198"/>
              <a:gd name="T22" fmla="*/ 1 w 201"/>
              <a:gd name="T23" fmla="*/ 5 h 198"/>
              <a:gd name="T24" fmla="*/ 93 w 201"/>
              <a:gd name="T25" fmla="*/ 143 h 198"/>
              <a:gd name="T26" fmla="*/ 95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6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3 h 198"/>
              <a:gd name="T54" fmla="*/ 193 w 201"/>
              <a:gd name="T55" fmla="*/ 109 h 198"/>
              <a:gd name="T56" fmla="*/ 179 w 201"/>
              <a:gd name="T57" fmla="*/ 92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1"/>
                  <a:pt x="145" y="171"/>
                  <a:pt x="145" y="171"/>
                </a:cubicBezTo>
                <a:cubicBezTo>
                  <a:pt x="145" y="171"/>
                  <a:pt x="145" y="171"/>
                  <a:pt x="144" y="171"/>
                </a:cubicBezTo>
                <a:cubicBezTo>
                  <a:pt x="146" y="171"/>
                  <a:pt x="149" y="170"/>
                  <a:pt x="151" y="169"/>
                </a:cubicBezTo>
                <a:cubicBezTo>
                  <a:pt x="149" y="170"/>
                  <a:pt x="148" y="171"/>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4"/>
                  <a:pt x="52" y="72"/>
                </a:cubicBezTo>
                <a:cubicBezTo>
                  <a:pt x="47" y="68"/>
                  <a:pt x="48" y="62"/>
                  <a:pt x="48" y="55"/>
                </a:cubicBezTo>
                <a:cubicBezTo>
                  <a:pt x="48" y="55"/>
                  <a:pt x="48" y="55"/>
                  <a:pt x="48" y="55"/>
                </a:cubicBezTo>
                <a:cubicBezTo>
                  <a:pt x="50" y="52"/>
                  <a:pt x="54" y="50"/>
                  <a:pt x="58" y="50"/>
                </a:cubicBezTo>
                <a:cubicBezTo>
                  <a:pt x="62" y="50"/>
                  <a:pt x="67" y="52"/>
                  <a:pt x="70" y="56"/>
                </a:cubicBezTo>
                <a:cubicBezTo>
                  <a:pt x="74" y="62"/>
                  <a:pt x="71" y="72"/>
                  <a:pt x="64" y="75"/>
                </a:cubicBezTo>
                <a:cubicBezTo>
                  <a:pt x="63" y="75"/>
                  <a:pt x="62" y="76"/>
                  <a:pt x="60" y="76"/>
                </a:cubicBezTo>
                <a:moveTo>
                  <a:pt x="36" y="80"/>
                </a:moveTo>
                <a:cubicBezTo>
                  <a:pt x="28" y="70"/>
                  <a:pt x="20" y="57"/>
                  <a:pt x="15" y="44"/>
                </a:cubicBezTo>
                <a:cubicBezTo>
                  <a:pt x="16" y="45"/>
                  <a:pt x="17" y="47"/>
                  <a:pt x="17" y="48"/>
                </a:cubicBezTo>
                <a:cubicBezTo>
                  <a:pt x="23" y="59"/>
                  <a:pt x="29" y="70"/>
                  <a:pt x="36" y="80"/>
                </a:cubicBezTo>
                <a:moveTo>
                  <a:pt x="5" y="0"/>
                </a:moveTo>
                <a:cubicBezTo>
                  <a:pt x="3" y="0"/>
                  <a:pt x="1" y="2"/>
                  <a:pt x="1" y="4"/>
                </a:cubicBezTo>
                <a:cubicBezTo>
                  <a:pt x="1" y="4"/>
                  <a:pt x="1" y="5"/>
                  <a:pt x="1" y="5"/>
                </a:cubicBezTo>
                <a:cubicBezTo>
                  <a:pt x="0" y="32"/>
                  <a:pt x="13" y="59"/>
                  <a:pt x="28" y="80"/>
                </a:cubicBezTo>
                <a:cubicBezTo>
                  <a:pt x="45" y="102"/>
                  <a:pt x="68" y="131"/>
                  <a:pt x="93" y="143"/>
                </a:cubicBezTo>
                <a:cubicBezTo>
                  <a:pt x="93" y="144"/>
                  <a:pt x="93" y="144"/>
                  <a:pt x="93" y="144"/>
                </a:cubicBezTo>
                <a:cubicBezTo>
                  <a:pt x="93" y="151"/>
                  <a:pt x="94" y="158"/>
                  <a:pt x="95" y="165"/>
                </a:cubicBezTo>
                <a:cubicBezTo>
                  <a:pt x="95" y="171"/>
                  <a:pt x="95" y="177"/>
                  <a:pt x="97" y="183"/>
                </a:cubicBezTo>
                <a:cubicBezTo>
                  <a:pt x="97" y="184"/>
                  <a:pt x="98" y="184"/>
                  <a:pt x="98" y="184"/>
                </a:cubicBezTo>
                <a:cubicBezTo>
                  <a:pt x="98" y="184"/>
                  <a:pt x="99" y="184"/>
                  <a:pt x="99" y="184"/>
                </a:cubicBezTo>
                <a:cubicBezTo>
                  <a:pt x="102"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6"/>
                </a:cubicBezTo>
                <a:cubicBezTo>
                  <a:pt x="126" y="191"/>
                  <a:pt x="128" y="186"/>
                  <a:pt x="129" y="181"/>
                </a:cubicBezTo>
                <a:cubicBezTo>
                  <a:pt x="131" y="177"/>
                  <a:pt x="132" y="173"/>
                  <a:pt x="132" y="170"/>
                </a:cubicBezTo>
                <a:cubicBezTo>
                  <a:pt x="133" y="171"/>
                  <a:pt x="135" y="172"/>
                  <a:pt x="137" y="173"/>
                </a:cubicBezTo>
                <a:cubicBezTo>
                  <a:pt x="139" y="174"/>
                  <a:pt x="141" y="176"/>
                  <a:pt x="144" y="176"/>
                </a:cubicBezTo>
                <a:cubicBezTo>
                  <a:pt x="144" y="176"/>
                  <a:pt x="145" y="176"/>
                  <a:pt x="145" y="175"/>
                </a:cubicBezTo>
                <a:cubicBezTo>
                  <a:pt x="146" y="175"/>
                  <a:pt x="146" y="175"/>
                  <a:pt x="146" y="175"/>
                </a:cubicBezTo>
                <a:cubicBezTo>
                  <a:pt x="146" y="176"/>
                  <a:pt x="147" y="176"/>
                  <a:pt x="148" y="176"/>
                </a:cubicBezTo>
                <a:cubicBezTo>
                  <a:pt x="152" y="176"/>
                  <a:pt x="158" y="171"/>
                  <a:pt x="160" y="169"/>
                </a:cubicBezTo>
                <a:cubicBezTo>
                  <a:pt x="167" y="163"/>
                  <a:pt x="174" y="153"/>
                  <a:pt x="175" y="144"/>
                </a:cubicBezTo>
                <a:cubicBezTo>
                  <a:pt x="175" y="143"/>
                  <a:pt x="175" y="142"/>
                  <a:pt x="174" y="142"/>
                </a:cubicBezTo>
                <a:cubicBezTo>
                  <a:pt x="174" y="141"/>
                  <a:pt x="173" y="139"/>
                  <a:pt x="172" y="137"/>
                </a:cubicBezTo>
                <a:cubicBezTo>
                  <a:pt x="172" y="137"/>
                  <a:pt x="171" y="135"/>
                  <a:pt x="170" y="134"/>
                </a:cubicBezTo>
                <a:cubicBezTo>
                  <a:pt x="175" y="133"/>
                  <a:pt x="181" y="131"/>
                  <a:pt x="186" y="130"/>
                </a:cubicBezTo>
                <a:cubicBezTo>
                  <a:pt x="190" y="129"/>
                  <a:pt x="198" y="128"/>
                  <a:pt x="200" y="123"/>
                </a:cubicBezTo>
                <a:cubicBezTo>
                  <a:pt x="200" y="123"/>
                  <a:pt x="201" y="122"/>
                  <a:pt x="200" y="121"/>
                </a:cubicBezTo>
                <a:cubicBezTo>
                  <a:pt x="199" y="116"/>
                  <a:pt x="196" y="113"/>
                  <a:pt x="193" y="109"/>
                </a:cubicBezTo>
                <a:cubicBezTo>
                  <a:pt x="189" y="105"/>
                  <a:pt x="185" y="100"/>
                  <a:pt x="181" y="95"/>
                </a:cubicBezTo>
                <a:cubicBezTo>
                  <a:pt x="181" y="94"/>
                  <a:pt x="180" y="92"/>
                  <a:pt x="179" y="92"/>
                </a:cubicBezTo>
                <a:cubicBezTo>
                  <a:pt x="179" y="92"/>
                  <a:pt x="178" y="92"/>
                  <a:pt x="178" y="92"/>
                </a:cubicBezTo>
                <a:cubicBezTo>
                  <a:pt x="167" y="94"/>
                  <a:pt x="155" y="94"/>
                  <a:pt x="143" y="96"/>
                </a:cubicBezTo>
                <a:cubicBezTo>
                  <a:pt x="139" y="88"/>
                  <a:pt x="133" y="79"/>
                  <a:pt x="126" y="72"/>
                </a:cubicBezTo>
                <a:cubicBezTo>
                  <a:pt x="118" y="61"/>
                  <a:pt x="108" y="52"/>
                  <a:pt x="98" y="44"/>
                </a:cubicBezTo>
                <a:cubicBezTo>
                  <a:pt x="94" y="40"/>
                  <a:pt x="89" y="37"/>
                  <a:pt x="85" y="34"/>
                </a:cubicBezTo>
                <a:cubicBezTo>
                  <a:pt x="62" y="15"/>
                  <a:pt x="35" y="4"/>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3305344" y="4204035"/>
            <a:ext cx="140756" cy="106230"/>
          </a:xfrm>
          <a:custGeom>
            <a:avLst/>
            <a:gdLst>
              <a:gd name="T0" fmla="*/ 42 w 85"/>
              <a:gd name="T1" fmla="*/ 0 h 64"/>
              <a:gd name="T2" fmla="*/ 39 w 85"/>
              <a:gd name="T3" fmla="*/ 2 h 64"/>
              <a:gd name="T4" fmla="*/ 38 w 85"/>
              <a:gd name="T5" fmla="*/ 1 h 64"/>
              <a:gd name="T6" fmla="*/ 38 w 85"/>
              <a:gd name="T7" fmla="*/ 1 h 64"/>
              <a:gd name="T8" fmla="*/ 38 w 85"/>
              <a:gd name="T9" fmla="*/ 7 h 64"/>
              <a:gd name="T10" fmla="*/ 38 w 85"/>
              <a:gd name="T11" fmla="*/ 8 h 64"/>
              <a:gd name="T12" fmla="*/ 41 w 85"/>
              <a:gd name="T13" fmla="*/ 9 h 64"/>
              <a:gd name="T14" fmla="*/ 47 w 85"/>
              <a:gd name="T15" fmla="*/ 12 h 64"/>
              <a:gd name="T16" fmla="*/ 53 w 85"/>
              <a:gd name="T17" fmla="*/ 18 h 64"/>
              <a:gd name="T18" fmla="*/ 52 w 85"/>
              <a:gd name="T19" fmla="*/ 19 h 64"/>
              <a:gd name="T20" fmla="*/ 44 w 85"/>
              <a:gd name="T21" fmla="*/ 23 h 64"/>
              <a:gd name="T22" fmla="*/ 43 w 85"/>
              <a:gd name="T23" fmla="*/ 25 h 64"/>
              <a:gd name="T24" fmla="*/ 43 w 85"/>
              <a:gd name="T25" fmla="*/ 31 h 64"/>
              <a:gd name="T26" fmla="*/ 61 w 85"/>
              <a:gd name="T27" fmla="*/ 39 h 64"/>
              <a:gd name="T28" fmla="*/ 69 w 85"/>
              <a:gd name="T29" fmla="*/ 47 h 64"/>
              <a:gd name="T30" fmla="*/ 37 w 85"/>
              <a:gd name="T31" fmla="*/ 43 h 64"/>
              <a:gd name="T32" fmla="*/ 36 w 85"/>
              <a:gd name="T33" fmla="*/ 43 h 64"/>
              <a:gd name="T34" fmla="*/ 33 w 85"/>
              <a:gd name="T35" fmla="*/ 45 h 64"/>
              <a:gd name="T36" fmla="*/ 33 w 85"/>
              <a:gd name="T37" fmla="*/ 46 h 64"/>
              <a:gd name="T38" fmla="*/ 35 w 85"/>
              <a:gd name="T39" fmla="*/ 53 h 64"/>
              <a:gd name="T40" fmla="*/ 6 w 85"/>
              <a:gd name="T41" fmla="*/ 32 h 64"/>
              <a:gd name="T42" fmla="*/ 5 w 85"/>
              <a:gd name="T43" fmla="*/ 32 h 64"/>
              <a:gd name="T44" fmla="*/ 4 w 85"/>
              <a:gd name="T45" fmla="*/ 32 h 64"/>
              <a:gd name="T46" fmla="*/ 4 w 85"/>
              <a:gd name="T47" fmla="*/ 33 h 64"/>
              <a:gd name="T48" fmla="*/ 1 w 85"/>
              <a:gd name="T49" fmla="*/ 36 h 64"/>
              <a:gd name="T50" fmla="*/ 42 w 85"/>
              <a:gd name="T51" fmla="*/ 64 h 64"/>
              <a:gd name="T52" fmla="*/ 42 w 85"/>
              <a:gd name="T53" fmla="*/ 64 h 64"/>
              <a:gd name="T54" fmla="*/ 46 w 85"/>
              <a:gd name="T55" fmla="*/ 58 h 64"/>
              <a:gd name="T56" fmla="*/ 45 w 85"/>
              <a:gd name="T57" fmla="*/ 55 h 64"/>
              <a:gd name="T58" fmla="*/ 58 w 85"/>
              <a:gd name="T59" fmla="*/ 61 h 64"/>
              <a:gd name="T60" fmla="*/ 67 w 85"/>
              <a:gd name="T61" fmla="*/ 61 h 64"/>
              <a:gd name="T62" fmla="*/ 83 w 85"/>
              <a:gd name="T63" fmla="*/ 57 h 64"/>
              <a:gd name="T64" fmla="*/ 84 w 85"/>
              <a:gd name="T65" fmla="*/ 54 h 64"/>
              <a:gd name="T66" fmla="*/ 81 w 85"/>
              <a:gd name="T67" fmla="*/ 51 h 64"/>
              <a:gd name="T68" fmla="*/ 81 w 85"/>
              <a:gd name="T69" fmla="*/ 51 h 64"/>
              <a:gd name="T70" fmla="*/ 74 w 85"/>
              <a:gd name="T71" fmla="*/ 41 h 64"/>
              <a:gd name="T72" fmla="*/ 68 w 85"/>
              <a:gd name="T73" fmla="*/ 32 h 64"/>
              <a:gd name="T74" fmla="*/ 54 w 85"/>
              <a:gd name="T75" fmla="*/ 25 h 64"/>
              <a:gd name="T76" fmla="*/ 58 w 85"/>
              <a:gd name="T77" fmla="*/ 24 h 64"/>
              <a:gd name="T78" fmla="*/ 61 w 85"/>
              <a:gd name="T79" fmla="*/ 24 h 64"/>
              <a:gd name="T80" fmla="*/ 62 w 85"/>
              <a:gd name="T81" fmla="*/ 24 h 64"/>
              <a:gd name="T82" fmla="*/ 65 w 85"/>
              <a:gd name="T83" fmla="*/ 18 h 64"/>
              <a:gd name="T84" fmla="*/ 43 w 85"/>
              <a:gd name="T85" fmla="*/ 1 h 64"/>
              <a:gd name="T86" fmla="*/ 42 w 85"/>
              <a:gd name="T8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4">
                <a:moveTo>
                  <a:pt x="42" y="0"/>
                </a:moveTo>
                <a:cubicBezTo>
                  <a:pt x="41" y="0"/>
                  <a:pt x="40" y="1"/>
                  <a:pt x="39" y="2"/>
                </a:cubicBezTo>
                <a:cubicBezTo>
                  <a:pt x="38" y="1"/>
                  <a:pt x="38" y="1"/>
                  <a:pt x="38" y="1"/>
                </a:cubicBezTo>
                <a:cubicBezTo>
                  <a:pt x="38" y="1"/>
                  <a:pt x="38" y="1"/>
                  <a:pt x="38" y="1"/>
                </a:cubicBezTo>
                <a:cubicBezTo>
                  <a:pt x="35" y="1"/>
                  <a:pt x="35" y="7"/>
                  <a:pt x="38" y="7"/>
                </a:cubicBezTo>
                <a:cubicBezTo>
                  <a:pt x="38" y="8"/>
                  <a:pt x="38" y="8"/>
                  <a:pt x="38" y="8"/>
                </a:cubicBezTo>
                <a:cubicBezTo>
                  <a:pt x="39" y="8"/>
                  <a:pt x="40" y="9"/>
                  <a:pt x="41" y="9"/>
                </a:cubicBezTo>
                <a:cubicBezTo>
                  <a:pt x="43" y="10"/>
                  <a:pt x="45" y="11"/>
                  <a:pt x="47" y="12"/>
                </a:cubicBezTo>
                <a:cubicBezTo>
                  <a:pt x="49" y="13"/>
                  <a:pt x="51" y="15"/>
                  <a:pt x="53" y="18"/>
                </a:cubicBezTo>
                <a:cubicBezTo>
                  <a:pt x="53" y="18"/>
                  <a:pt x="52" y="18"/>
                  <a:pt x="52" y="19"/>
                </a:cubicBezTo>
                <a:cubicBezTo>
                  <a:pt x="49" y="20"/>
                  <a:pt x="47" y="21"/>
                  <a:pt x="44" y="23"/>
                </a:cubicBezTo>
                <a:cubicBezTo>
                  <a:pt x="43" y="23"/>
                  <a:pt x="43" y="24"/>
                  <a:pt x="43" y="25"/>
                </a:cubicBezTo>
                <a:cubicBezTo>
                  <a:pt x="41" y="26"/>
                  <a:pt x="41" y="29"/>
                  <a:pt x="43" y="31"/>
                </a:cubicBezTo>
                <a:cubicBezTo>
                  <a:pt x="49" y="34"/>
                  <a:pt x="55" y="35"/>
                  <a:pt x="61" y="39"/>
                </a:cubicBezTo>
                <a:cubicBezTo>
                  <a:pt x="64" y="42"/>
                  <a:pt x="66" y="44"/>
                  <a:pt x="69" y="47"/>
                </a:cubicBezTo>
                <a:cubicBezTo>
                  <a:pt x="58" y="46"/>
                  <a:pt x="47" y="47"/>
                  <a:pt x="37" y="43"/>
                </a:cubicBezTo>
                <a:cubicBezTo>
                  <a:pt x="37" y="43"/>
                  <a:pt x="36" y="43"/>
                  <a:pt x="36" y="43"/>
                </a:cubicBezTo>
                <a:cubicBezTo>
                  <a:pt x="35" y="43"/>
                  <a:pt x="34" y="44"/>
                  <a:pt x="33" y="45"/>
                </a:cubicBezTo>
                <a:cubicBezTo>
                  <a:pt x="33" y="45"/>
                  <a:pt x="33" y="46"/>
                  <a:pt x="33" y="46"/>
                </a:cubicBezTo>
                <a:cubicBezTo>
                  <a:pt x="33" y="49"/>
                  <a:pt x="34" y="51"/>
                  <a:pt x="35" y="53"/>
                </a:cubicBezTo>
                <a:cubicBezTo>
                  <a:pt x="23" y="49"/>
                  <a:pt x="11" y="45"/>
                  <a:pt x="6" y="32"/>
                </a:cubicBezTo>
                <a:cubicBezTo>
                  <a:pt x="6" y="32"/>
                  <a:pt x="6" y="32"/>
                  <a:pt x="5" y="32"/>
                </a:cubicBezTo>
                <a:cubicBezTo>
                  <a:pt x="5" y="32"/>
                  <a:pt x="4" y="32"/>
                  <a:pt x="4" y="32"/>
                </a:cubicBezTo>
                <a:cubicBezTo>
                  <a:pt x="4" y="33"/>
                  <a:pt x="4" y="33"/>
                  <a:pt x="4" y="33"/>
                </a:cubicBezTo>
                <a:cubicBezTo>
                  <a:pt x="2" y="33"/>
                  <a:pt x="1" y="34"/>
                  <a:pt x="1" y="36"/>
                </a:cubicBezTo>
                <a:cubicBezTo>
                  <a:pt x="0" y="58"/>
                  <a:pt x="26" y="61"/>
                  <a:pt x="42" y="64"/>
                </a:cubicBezTo>
                <a:cubicBezTo>
                  <a:pt x="42" y="64"/>
                  <a:pt x="42" y="64"/>
                  <a:pt x="42" y="64"/>
                </a:cubicBezTo>
                <a:cubicBezTo>
                  <a:pt x="46" y="64"/>
                  <a:pt x="48" y="61"/>
                  <a:pt x="46" y="58"/>
                </a:cubicBezTo>
                <a:cubicBezTo>
                  <a:pt x="46" y="57"/>
                  <a:pt x="45" y="56"/>
                  <a:pt x="45" y="55"/>
                </a:cubicBezTo>
                <a:cubicBezTo>
                  <a:pt x="49" y="57"/>
                  <a:pt x="53" y="59"/>
                  <a:pt x="58" y="61"/>
                </a:cubicBezTo>
                <a:cubicBezTo>
                  <a:pt x="61" y="61"/>
                  <a:pt x="64" y="61"/>
                  <a:pt x="67" y="61"/>
                </a:cubicBezTo>
                <a:cubicBezTo>
                  <a:pt x="73" y="61"/>
                  <a:pt x="78" y="60"/>
                  <a:pt x="83" y="57"/>
                </a:cubicBezTo>
                <a:cubicBezTo>
                  <a:pt x="85" y="57"/>
                  <a:pt x="85" y="55"/>
                  <a:pt x="84" y="54"/>
                </a:cubicBezTo>
                <a:cubicBezTo>
                  <a:pt x="83" y="53"/>
                  <a:pt x="82" y="52"/>
                  <a:pt x="81" y="51"/>
                </a:cubicBezTo>
                <a:cubicBezTo>
                  <a:pt x="81" y="51"/>
                  <a:pt x="81" y="51"/>
                  <a:pt x="81" y="51"/>
                </a:cubicBezTo>
                <a:cubicBezTo>
                  <a:pt x="79" y="47"/>
                  <a:pt x="77" y="44"/>
                  <a:pt x="74" y="41"/>
                </a:cubicBezTo>
                <a:cubicBezTo>
                  <a:pt x="72" y="38"/>
                  <a:pt x="70" y="35"/>
                  <a:pt x="68" y="32"/>
                </a:cubicBezTo>
                <a:cubicBezTo>
                  <a:pt x="64" y="29"/>
                  <a:pt x="59" y="26"/>
                  <a:pt x="54" y="25"/>
                </a:cubicBezTo>
                <a:cubicBezTo>
                  <a:pt x="55" y="24"/>
                  <a:pt x="56" y="24"/>
                  <a:pt x="58" y="24"/>
                </a:cubicBezTo>
                <a:cubicBezTo>
                  <a:pt x="59" y="24"/>
                  <a:pt x="60" y="24"/>
                  <a:pt x="61" y="24"/>
                </a:cubicBezTo>
                <a:cubicBezTo>
                  <a:pt x="62" y="24"/>
                  <a:pt x="62" y="24"/>
                  <a:pt x="62" y="24"/>
                </a:cubicBezTo>
                <a:cubicBezTo>
                  <a:pt x="65" y="24"/>
                  <a:pt x="66" y="20"/>
                  <a:pt x="65" y="18"/>
                </a:cubicBezTo>
                <a:cubicBezTo>
                  <a:pt x="61" y="9"/>
                  <a:pt x="52" y="3"/>
                  <a:pt x="43" y="1"/>
                </a:cubicBezTo>
                <a:cubicBezTo>
                  <a:pt x="43"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312974" y="3201043"/>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4" y="0"/>
                  <a:pt x="0" y="5"/>
                  <a:pt x="0" y="11"/>
                </a:cubicBezTo>
                <a:cubicBezTo>
                  <a:pt x="0" y="13"/>
                  <a:pt x="0" y="14"/>
                  <a:pt x="0" y="16"/>
                </a:cubicBezTo>
                <a:cubicBezTo>
                  <a:pt x="2" y="21"/>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noEditPoints="1"/>
          </p:cNvSpPr>
          <p:nvPr/>
        </p:nvSpPr>
        <p:spPr bwMode="auto">
          <a:xfrm>
            <a:off x="2197006" y="3047894"/>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2 h 184"/>
              <a:gd name="T14" fmla="*/ 210 w 223"/>
              <a:gd name="T15" fmla="*/ 169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70 h 184"/>
              <a:gd name="T58" fmla="*/ 105 w 223"/>
              <a:gd name="T59" fmla="*/ 97 h 184"/>
              <a:gd name="T60" fmla="*/ 82 w 223"/>
              <a:gd name="T61" fmla="*/ 78 h 184"/>
              <a:gd name="T62" fmla="*/ 152 w 223"/>
              <a:gd name="T63" fmla="*/ 8 h 184"/>
              <a:gd name="T64" fmla="*/ 213 w 223"/>
              <a:gd name="T65" fmla="*/ 34 h 184"/>
              <a:gd name="T66" fmla="*/ 169 w 223"/>
              <a:gd name="T67" fmla="*/ 90 h 184"/>
              <a:gd name="T68" fmla="*/ 145 w 223"/>
              <a:gd name="T69" fmla="*/ 85 h 184"/>
              <a:gd name="T70" fmla="*/ 148 w 223"/>
              <a:gd name="T71" fmla="*/ 0 h 184"/>
              <a:gd name="T72" fmla="*/ 78 w 223"/>
              <a:gd name="T73" fmla="*/ 46 h 184"/>
              <a:gd name="T74" fmla="*/ 4 w 223"/>
              <a:gd name="T75" fmla="*/ 6 h 184"/>
              <a:gd name="T76" fmla="*/ 14 w 223"/>
              <a:gd name="T77" fmla="*/ 80 h 184"/>
              <a:gd name="T78" fmla="*/ 7 w 223"/>
              <a:gd name="T79" fmla="*/ 159 h 184"/>
              <a:gd name="T80" fmla="*/ 8 w 223"/>
              <a:gd name="T81" fmla="*/ 160 h 184"/>
              <a:gd name="T82" fmla="*/ 8 w 223"/>
              <a:gd name="T83" fmla="*/ 160 h 184"/>
              <a:gd name="T84" fmla="*/ 72 w 223"/>
              <a:gd name="T85" fmla="*/ 180 h 184"/>
              <a:gd name="T86" fmla="*/ 79 w 223"/>
              <a:gd name="T87" fmla="*/ 184 h 184"/>
              <a:gd name="T88" fmla="*/ 88 w 223"/>
              <a:gd name="T89" fmla="*/ 182 h 184"/>
              <a:gd name="T90" fmla="*/ 148 w 223"/>
              <a:gd name="T91" fmla="*/ 159 h 184"/>
              <a:gd name="T92" fmla="*/ 150 w 223"/>
              <a:gd name="T93" fmla="*/ 160 h 184"/>
              <a:gd name="T94" fmla="*/ 172 w 223"/>
              <a:gd name="T95" fmla="*/ 166 h 184"/>
              <a:gd name="T96" fmla="*/ 215 w 223"/>
              <a:gd name="T97" fmla="*/ 176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8"/>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9"/>
                </a:cubicBezTo>
                <a:cubicBezTo>
                  <a:pt x="78" y="150"/>
                  <a:pt x="76" y="162"/>
                  <a:pt x="76" y="174"/>
                </a:cubicBezTo>
                <a:moveTo>
                  <a:pt x="152" y="156"/>
                </a:moveTo>
                <a:cubicBezTo>
                  <a:pt x="149" y="134"/>
                  <a:pt x="146" y="113"/>
                  <a:pt x="145" y="91"/>
                </a:cubicBezTo>
                <a:cubicBezTo>
                  <a:pt x="154" y="93"/>
                  <a:pt x="162" y="96"/>
                  <a:pt x="171" y="98"/>
                </a:cubicBezTo>
                <a:cubicBezTo>
                  <a:pt x="180" y="101"/>
                  <a:pt x="189" y="101"/>
                  <a:pt x="199" y="102"/>
                </a:cubicBezTo>
                <a:cubicBezTo>
                  <a:pt x="199" y="103"/>
                  <a:pt x="199" y="105"/>
                  <a:pt x="199" y="107"/>
                </a:cubicBezTo>
                <a:cubicBezTo>
                  <a:pt x="198" y="125"/>
                  <a:pt x="200" y="151"/>
                  <a:pt x="210" y="169"/>
                </a:cubicBezTo>
                <a:cubicBezTo>
                  <a:pt x="197" y="165"/>
                  <a:pt x="165" y="156"/>
                  <a:pt x="152" y="156"/>
                </a:cubicBezTo>
                <a:cubicBezTo>
                  <a:pt x="152" y="156"/>
                  <a:pt x="152" y="156"/>
                  <a:pt x="152" y="156"/>
                </a:cubicBezTo>
                <a:moveTo>
                  <a:pt x="82" y="177"/>
                </a:moveTo>
                <a:cubicBezTo>
                  <a:pt x="83" y="167"/>
                  <a:pt x="84" y="158"/>
                  <a:pt x="84" y="148"/>
                </a:cubicBezTo>
                <a:cubicBezTo>
                  <a:pt x="84" y="142"/>
                  <a:pt x="84" y="134"/>
                  <a:pt x="83" y="128"/>
                </a:cubicBezTo>
                <a:cubicBezTo>
                  <a:pt x="93" y="127"/>
                  <a:pt x="103" y="120"/>
                  <a:pt x="106" y="109"/>
                </a:cubicBezTo>
                <a:cubicBezTo>
                  <a:pt x="107" y="107"/>
                  <a:pt x="107" y="104"/>
                  <a:pt x="107" y="101"/>
                </a:cubicBezTo>
                <a:cubicBezTo>
                  <a:pt x="112" y="100"/>
                  <a:pt x="116" y="98"/>
                  <a:pt x="121" y="96"/>
                </a:cubicBezTo>
                <a:cubicBezTo>
                  <a:pt x="127" y="94"/>
                  <a:pt x="133" y="93"/>
                  <a:pt x="138" y="91"/>
                </a:cubicBezTo>
                <a:cubicBezTo>
                  <a:pt x="139" y="113"/>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59" y="102"/>
                  <a:pt x="60" y="101"/>
                </a:cubicBezTo>
                <a:cubicBezTo>
                  <a:pt x="60" y="101"/>
                  <a:pt x="60" y="100"/>
                  <a:pt x="60" y="100"/>
                </a:cubicBezTo>
                <a:cubicBezTo>
                  <a:pt x="61" y="89"/>
                  <a:pt x="70" y="85"/>
                  <a:pt x="79" y="82"/>
                </a:cubicBezTo>
                <a:cubicBezTo>
                  <a:pt x="80" y="82"/>
                  <a:pt x="80" y="82"/>
                  <a:pt x="80" y="82"/>
                </a:cubicBezTo>
                <a:cubicBezTo>
                  <a:pt x="86" y="86"/>
                  <a:pt x="92" y="88"/>
                  <a:pt x="97" y="95"/>
                </a:cubicBezTo>
                <a:cubicBezTo>
                  <a:pt x="100" y="99"/>
                  <a:pt x="100" y="104"/>
                  <a:pt x="99" y="109"/>
                </a:cubicBezTo>
                <a:cubicBezTo>
                  <a:pt x="97" y="117"/>
                  <a:pt x="87" y="121"/>
                  <a:pt x="79" y="122"/>
                </a:cubicBezTo>
                <a:cubicBezTo>
                  <a:pt x="79" y="122"/>
                  <a:pt x="79" y="122"/>
                  <a:pt x="78" y="122"/>
                </a:cubicBezTo>
                <a:moveTo>
                  <a:pt x="55" y="95"/>
                </a:moveTo>
                <a:cubicBezTo>
                  <a:pt x="49" y="93"/>
                  <a:pt x="42" y="93"/>
                  <a:pt x="37" y="91"/>
                </a:cubicBezTo>
                <a:cubicBezTo>
                  <a:pt x="33" y="91"/>
                  <a:pt x="29" y="90"/>
                  <a:pt x="25" y="88"/>
                </a:cubicBezTo>
                <a:cubicBezTo>
                  <a:pt x="24" y="88"/>
                  <a:pt x="23" y="87"/>
                  <a:pt x="22" y="87"/>
                </a:cubicBezTo>
                <a:cubicBezTo>
                  <a:pt x="21" y="62"/>
                  <a:pt x="16" y="38"/>
                  <a:pt x="9" y="14"/>
                </a:cubicBezTo>
                <a:cubicBezTo>
                  <a:pt x="18" y="20"/>
                  <a:pt x="28" y="25"/>
                  <a:pt x="37" y="30"/>
                </a:cubicBezTo>
                <a:cubicBezTo>
                  <a:pt x="50" y="37"/>
                  <a:pt x="61" y="46"/>
                  <a:pt x="74" y="52"/>
                </a:cubicBezTo>
                <a:cubicBezTo>
                  <a:pt x="74" y="55"/>
                  <a:pt x="75" y="60"/>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70"/>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4"/>
                  <a:pt x="152" y="8"/>
                </a:cubicBezTo>
                <a:cubicBezTo>
                  <a:pt x="157" y="15"/>
                  <a:pt x="170" y="20"/>
                  <a:pt x="176" y="23"/>
                </a:cubicBezTo>
                <a:cubicBezTo>
                  <a:pt x="187" y="30"/>
                  <a:pt x="200" y="34"/>
                  <a:pt x="213" y="34"/>
                </a:cubicBezTo>
                <a:cubicBezTo>
                  <a:pt x="205" y="55"/>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4" y="5"/>
                  <a:pt x="123" y="16"/>
                  <a:pt x="111" y="24"/>
                </a:cubicBezTo>
                <a:cubicBezTo>
                  <a:pt x="99" y="31"/>
                  <a:pt x="89" y="37"/>
                  <a:pt x="78" y="46"/>
                </a:cubicBezTo>
                <a:cubicBezTo>
                  <a:pt x="56" y="32"/>
                  <a:pt x="32" y="18"/>
                  <a:pt x="8" y="9"/>
                </a:cubicBezTo>
                <a:cubicBezTo>
                  <a:pt x="7" y="7"/>
                  <a:pt x="6" y="6"/>
                  <a:pt x="4" y="6"/>
                </a:cubicBezTo>
                <a:cubicBezTo>
                  <a:pt x="2" y="6"/>
                  <a:pt x="0" y="8"/>
                  <a:pt x="0" y="11"/>
                </a:cubicBezTo>
                <a:cubicBezTo>
                  <a:pt x="5" y="34"/>
                  <a:pt x="11" y="56"/>
                  <a:pt x="14" y="80"/>
                </a:cubicBezTo>
                <a:cubicBezTo>
                  <a:pt x="16" y="103"/>
                  <a:pt x="17" y="135"/>
                  <a:pt x="8" y="156"/>
                </a:cubicBezTo>
                <a:cubicBezTo>
                  <a:pt x="7" y="157"/>
                  <a:pt x="7" y="159"/>
                  <a:pt x="7" y="159"/>
                </a:cubicBezTo>
                <a:cubicBezTo>
                  <a:pt x="7" y="160"/>
                  <a:pt x="7" y="160"/>
                  <a:pt x="7" y="160"/>
                </a:cubicBezTo>
                <a:cubicBezTo>
                  <a:pt x="8" y="160"/>
                  <a:pt x="8" y="160"/>
                  <a:pt x="8" y="160"/>
                </a:cubicBezTo>
                <a:cubicBezTo>
                  <a:pt x="8" y="160"/>
                  <a:pt x="8" y="160"/>
                  <a:pt x="8" y="160"/>
                </a:cubicBezTo>
                <a:cubicBezTo>
                  <a:pt x="8" y="160"/>
                  <a:pt x="8" y="160"/>
                  <a:pt x="8" y="160"/>
                </a:cubicBezTo>
                <a:cubicBezTo>
                  <a:pt x="20" y="164"/>
                  <a:pt x="31" y="166"/>
                  <a:pt x="43" y="168"/>
                </a:cubicBezTo>
                <a:cubicBezTo>
                  <a:pt x="53" y="170"/>
                  <a:pt x="63" y="176"/>
                  <a:pt x="72" y="180"/>
                </a:cubicBezTo>
                <a:cubicBezTo>
                  <a:pt x="73" y="182"/>
                  <a:pt x="75" y="183"/>
                  <a:pt x="77" y="184"/>
                </a:cubicBezTo>
                <a:cubicBezTo>
                  <a:pt x="77" y="184"/>
                  <a:pt x="78" y="184"/>
                  <a:pt x="79" y="184"/>
                </a:cubicBezTo>
                <a:cubicBezTo>
                  <a:pt x="80" y="184"/>
                  <a:pt x="80" y="184"/>
                  <a:pt x="80" y="184"/>
                </a:cubicBezTo>
                <a:cubicBezTo>
                  <a:pt x="83" y="184"/>
                  <a:pt x="86" y="183"/>
                  <a:pt x="88" y="182"/>
                </a:cubicBezTo>
                <a:cubicBezTo>
                  <a:pt x="107" y="172"/>
                  <a:pt x="128" y="167"/>
                  <a:pt x="148" y="160"/>
                </a:cubicBezTo>
                <a:cubicBezTo>
                  <a:pt x="148" y="159"/>
                  <a:pt x="148" y="159"/>
                  <a:pt x="148" y="159"/>
                </a:cubicBezTo>
                <a:cubicBezTo>
                  <a:pt x="149" y="160"/>
                  <a:pt x="149" y="160"/>
                  <a:pt x="149" y="160"/>
                </a:cubicBezTo>
                <a:cubicBezTo>
                  <a:pt x="150" y="160"/>
                  <a:pt x="150" y="160"/>
                  <a:pt x="150" y="160"/>
                </a:cubicBezTo>
                <a:cubicBezTo>
                  <a:pt x="150" y="160"/>
                  <a:pt x="150" y="160"/>
                  <a:pt x="150" y="160"/>
                </a:cubicBezTo>
                <a:cubicBezTo>
                  <a:pt x="158" y="162"/>
                  <a:pt x="165" y="164"/>
                  <a:pt x="172" y="166"/>
                </a:cubicBezTo>
                <a:cubicBezTo>
                  <a:pt x="185" y="170"/>
                  <a:pt x="200" y="176"/>
                  <a:pt x="214" y="176"/>
                </a:cubicBezTo>
                <a:cubicBezTo>
                  <a:pt x="215" y="176"/>
                  <a:pt x="215" y="176"/>
                  <a:pt x="215" y="176"/>
                </a:cubicBezTo>
                <a:cubicBezTo>
                  <a:pt x="216" y="176"/>
                  <a:pt x="216" y="176"/>
                  <a:pt x="216" y="176"/>
                </a:cubicBezTo>
                <a:cubicBezTo>
                  <a:pt x="216" y="176"/>
                  <a:pt x="216" y="176"/>
                  <a:pt x="217" y="176"/>
                </a:cubicBezTo>
                <a:cubicBezTo>
                  <a:pt x="217" y="176"/>
                  <a:pt x="218" y="176"/>
                  <a:pt x="218" y="175"/>
                </a:cubicBezTo>
                <a:cubicBezTo>
                  <a:pt x="218" y="174"/>
                  <a:pt x="218" y="174"/>
                  <a:pt x="218" y="174"/>
                </a:cubicBezTo>
                <a:cubicBezTo>
                  <a:pt x="218" y="173"/>
                  <a:pt x="218" y="171"/>
                  <a:pt x="216" y="170"/>
                </a:cubicBezTo>
                <a:cubicBezTo>
                  <a:pt x="203" y="125"/>
                  <a:pt x="199" y="78"/>
                  <a:pt x="221" y="34"/>
                </a:cubicBezTo>
                <a:cubicBezTo>
                  <a:pt x="223" y="32"/>
                  <a:pt x="221" y="30"/>
                  <a:pt x="220" y="29"/>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5243165" y="3579046"/>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3"/>
                  <a:pt x="0" y="14"/>
                  <a:pt x="0" y="16"/>
                </a:cubicBezTo>
                <a:cubicBezTo>
                  <a:pt x="2" y="20"/>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5127196" y="3425897"/>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1 h 184"/>
              <a:gd name="T14" fmla="*/ 210 w 223"/>
              <a:gd name="T15" fmla="*/ 168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5 w 223"/>
              <a:gd name="T59" fmla="*/ 97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8 w 223"/>
              <a:gd name="T73" fmla="*/ 45 h 184"/>
              <a:gd name="T74" fmla="*/ 4 w 223"/>
              <a:gd name="T75" fmla="*/ 6 h 184"/>
              <a:gd name="T76" fmla="*/ 14 w 223"/>
              <a:gd name="T77" fmla="*/ 80 h 184"/>
              <a:gd name="T78" fmla="*/ 7 w 223"/>
              <a:gd name="T79" fmla="*/ 159 h 184"/>
              <a:gd name="T80" fmla="*/ 8 w 223"/>
              <a:gd name="T81" fmla="*/ 160 h 184"/>
              <a:gd name="T82" fmla="*/ 9 w 223"/>
              <a:gd name="T83" fmla="*/ 160 h 184"/>
              <a:gd name="T84" fmla="*/ 72 w 223"/>
              <a:gd name="T85" fmla="*/ 180 h 184"/>
              <a:gd name="T86" fmla="*/ 79 w 223"/>
              <a:gd name="T87" fmla="*/ 184 h 184"/>
              <a:gd name="T88" fmla="*/ 89 w 223"/>
              <a:gd name="T89" fmla="*/ 182 h 184"/>
              <a:gd name="T90" fmla="*/ 148 w 223"/>
              <a:gd name="T91" fmla="*/ 159 h 184"/>
              <a:gd name="T92" fmla="*/ 150 w 223"/>
              <a:gd name="T93" fmla="*/ 160 h 184"/>
              <a:gd name="T94" fmla="*/ 172 w 223"/>
              <a:gd name="T95" fmla="*/ 166 h 184"/>
              <a:gd name="T96" fmla="*/ 215 w 223"/>
              <a:gd name="T97" fmla="*/ 175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7"/>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8"/>
                </a:cubicBezTo>
                <a:cubicBezTo>
                  <a:pt x="78" y="150"/>
                  <a:pt x="76" y="162"/>
                  <a:pt x="76" y="174"/>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7"/>
                </a:cubicBezTo>
                <a:cubicBezTo>
                  <a:pt x="198" y="125"/>
                  <a:pt x="200" y="151"/>
                  <a:pt x="210" y="168"/>
                </a:cubicBezTo>
                <a:cubicBezTo>
                  <a:pt x="197" y="165"/>
                  <a:pt x="165" y="156"/>
                  <a:pt x="152" y="156"/>
                </a:cubicBezTo>
                <a:cubicBezTo>
                  <a:pt x="152" y="156"/>
                  <a:pt x="152" y="156"/>
                  <a:pt x="152" y="156"/>
                </a:cubicBezTo>
                <a:moveTo>
                  <a:pt x="82" y="177"/>
                </a:moveTo>
                <a:cubicBezTo>
                  <a:pt x="83" y="167"/>
                  <a:pt x="84" y="157"/>
                  <a:pt x="84" y="148"/>
                </a:cubicBezTo>
                <a:cubicBezTo>
                  <a:pt x="84" y="142"/>
                  <a:pt x="84" y="134"/>
                  <a:pt x="83" y="128"/>
                </a:cubicBezTo>
                <a:cubicBezTo>
                  <a:pt x="93" y="127"/>
                  <a:pt x="104" y="120"/>
                  <a:pt x="106" y="109"/>
                </a:cubicBezTo>
                <a:cubicBezTo>
                  <a:pt x="107" y="107"/>
                  <a:pt x="107" y="104"/>
                  <a:pt x="107" y="101"/>
                </a:cubicBezTo>
                <a:cubicBezTo>
                  <a:pt x="112" y="99"/>
                  <a:pt x="117" y="97"/>
                  <a:pt x="121" y="96"/>
                </a:cubicBezTo>
                <a:cubicBezTo>
                  <a:pt x="127" y="94"/>
                  <a:pt x="133" y="93"/>
                  <a:pt x="138" y="91"/>
                </a:cubicBezTo>
                <a:cubicBezTo>
                  <a:pt x="139" y="112"/>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60" y="102"/>
                  <a:pt x="60" y="101"/>
                </a:cubicBezTo>
                <a:cubicBezTo>
                  <a:pt x="60" y="101"/>
                  <a:pt x="60" y="100"/>
                  <a:pt x="60" y="100"/>
                </a:cubicBezTo>
                <a:cubicBezTo>
                  <a:pt x="61" y="89"/>
                  <a:pt x="70" y="85"/>
                  <a:pt x="79" y="81"/>
                </a:cubicBezTo>
                <a:cubicBezTo>
                  <a:pt x="80" y="82"/>
                  <a:pt x="80" y="82"/>
                  <a:pt x="80" y="82"/>
                </a:cubicBezTo>
                <a:cubicBezTo>
                  <a:pt x="86" y="86"/>
                  <a:pt x="92" y="88"/>
                  <a:pt x="97" y="94"/>
                </a:cubicBezTo>
                <a:cubicBezTo>
                  <a:pt x="100" y="98"/>
                  <a:pt x="100" y="104"/>
                  <a:pt x="99" y="109"/>
                </a:cubicBezTo>
                <a:cubicBezTo>
                  <a:pt x="97" y="117"/>
                  <a:pt x="87" y="121"/>
                  <a:pt x="79" y="121"/>
                </a:cubicBezTo>
                <a:cubicBezTo>
                  <a:pt x="79" y="122"/>
                  <a:pt x="79" y="122"/>
                  <a:pt x="78" y="122"/>
                </a:cubicBezTo>
                <a:moveTo>
                  <a:pt x="55" y="95"/>
                </a:moveTo>
                <a:cubicBezTo>
                  <a:pt x="49" y="93"/>
                  <a:pt x="42" y="92"/>
                  <a:pt x="37" y="91"/>
                </a:cubicBezTo>
                <a:cubicBezTo>
                  <a:pt x="33" y="90"/>
                  <a:pt x="29" y="89"/>
                  <a:pt x="25" y="88"/>
                </a:cubicBezTo>
                <a:cubicBezTo>
                  <a:pt x="24" y="88"/>
                  <a:pt x="23" y="87"/>
                  <a:pt x="22" y="87"/>
                </a:cubicBezTo>
                <a:cubicBezTo>
                  <a:pt x="21" y="62"/>
                  <a:pt x="16" y="37"/>
                  <a:pt x="9" y="14"/>
                </a:cubicBezTo>
                <a:cubicBezTo>
                  <a:pt x="18" y="20"/>
                  <a:pt x="28" y="25"/>
                  <a:pt x="37" y="30"/>
                </a:cubicBezTo>
                <a:cubicBezTo>
                  <a:pt x="50" y="37"/>
                  <a:pt x="61" y="45"/>
                  <a:pt x="74" y="51"/>
                </a:cubicBezTo>
                <a:cubicBezTo>
                  <a:pt x="74" y="55"/>
                  <a:pt x="75" y="59"/>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5" y="5"/>
                  <a:pt x="124" y="16"/>
                  <a:pt x="111" y="24"/>
                </a:cubicBezTo>
                <a:cubicBezTo>
                  <a:pt x="99" y="31"/>
                  <a:pt x="89" y="37"/>
                  <a:pt x="78" y="45"/>
                </a:cubicBezTo>
                <a:cubicBezTo>
                  <a:pt x="56" y="32"/>
                  <a:pt x="32" y="18"/>
                  <a:pt x="8" y="8"/>
                </a:cubicBezTo>
                <a:cubicBezTo>
                  <a:pt x="7" y="7"/>
                  <a:pt x="6" y="6"/>
                  <a:pt x="4" y="6"/>
                </a:cubicBezTo>
                <a:cubicBezTo>
                  <a:pt x="2" y="6"/>
                  <a:pt x="0" y="8"/>
                  <a:pt x="0" y="11"/>
                </a:cubicBezTo>
                <a:cubicBezTo>
                  <a:pt x="5" y="34"/>
                  <a:pt x="11" y="56"/>
                  <a:pt x="14" y="80"/>
                </a:cubicBezTo>
                <a:cubicBezTo>
                  <a:pt x="16" y="103"/>
                  <a:pt x="17" y="135"/>
                  <a:pt x="8" y="156"/>
                </a:cubicBezTo>
                <a:cubicBezTo>
                  <a:pt x="7" y="157"/>
                  <a:pt x="7" y="158"/>
                  <a:pt x="7"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1" y="166"/>
                  <a:pt x="43" y="168"/>
                </a:cubicBezTo>
                <a:cubicBezTo>
                  <a:pt x="53" y="170"/>
                  <a:pt x="63" y="176"/>
                  <a:pt x="72" y="180"/>
                </a:cubicBezTo>
                <a:cubicBezTo>
                  <a:pt x="73" y="182"/>
                  <a:pt x="75" y="183"/>
                  <a:pt x="77" y="183"/>
                </a:cubicBezTo>
                <a:cubicBezTo>
                  <a:pt x="77" y="184"/>
                  <a:pt x="78" y="184"/>
                  <a:pt x="79" y="184"/>
                </a:cubicBezTo>
                <a:cubicBezTo>
                  <a:pt x="80" y="184"/>
                  <a:pt x="80" y="184"/>
                  <a:pt x="80" y="184"/>
                </a:cubicBezTo>
                <a:cubicBezTo>
                  <a:pt x="83" y="184"/>
                  <a:pt x="86" y="183"/>
                  <a:pt x="89" y="182"/>
                </a:cubicBezTo>
                <a:cubicBezTo>
                  <a:pt x="107" y="172"/>
                  <a:pt x="128" y="167"/>
                  <a:pt x="148" y="160"/>
                </a:cubicBezTo>
                <a:cubicBezTo>
                  <a:pt x="148" y="159"/>
                  <a:pt x="148" y="159"/>
                  <a:pt x="148" y="159"/>
                </a:cubicBezTo>
                <a:cubicBezTo>
                  <a:pt x="149" y="159"/>
                  <a:pt x="149" y="159"/>
                  <a:pt x="149" y="159"/>
                </a:cubicBezTo>
                <a:cubicBezTo>
                  <a:pt x="150" y="160"/>
                  <a:pt x="150" y="160"/>
                  <a:pt x="150" y="160"/>
                </a:cubicBezTo>
                <a:cubicBezTo>
                  <a:pt x="150" y="160"/>
                  <a:pt x="150" y="160"/>
                  <a:pt x="151" y="160"/>
                </a:cubicBezTo>
                <a:cubicBezTo>
                  <a:pt x="158" y="162"/>
                  <a:pt x="165" y="164"/>
                  <a:pt x="172" y="166"/>
                </a:cubicBezTo>
                <a:cubicBezTo>
                  <a:pt x="185" y="170"/>
                  <a:pt x="200" y="175"/>
                  <a:pt x="214" y="175"/>
                </a:cubicBezTo>
                <a:cubicBezTo>
                  <a:pt x="215" y="175"/>
                  <a:pt x="215" y="175"/>
                  <a:pt x="215" y="175"/>
                </a:cubicBezTo>
                <a:cubicBezTo>
                  <a:pt x="216" y="176"/>
                  <a:pt x="216" y="176"/>
                  <a:pt x="216" y="176"/>
                </a:cubicBezTo>
                <a:cubicBezTo>
                  <a:pt x="216" y="176"/>
                  <a:pt x="216" y="176"/>
                  <a:pt x="217" y="176"/>
                </a:cubicBezTo>
                <a:cubicBezTo>
                  <a:pt x="217" y="176"/>
                  <a:pt x="218" y="175"/>
                  <a:pt x="218" y="175"/>
                </a:cubicBezTo>
                <a:cubicBezTo>
                  <a:pt x="218" y="174"/>
                  <a:pt x="218" y="174"/>
                  <a:pt x="218" y="174"/>
                </a:cubicBezTo>
                <a:cubicBezTo>
                  <a:pt x="219" y="173"/>
                  <a:pt x="218" y="171"/>
                  <a:pt x="217" y="170"/>
                </a:cubicBezTo>
                <a:cubicBezTo>
                  <a:pt x="203" y="124"/>
                  <a:pt x="199" y="78"/>
                  <a:pt x="221" y="34"/>
                </a:cubicBezTo>
                <a:cubicBezTo>
                  <a:pt x="223" y="32"/>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4252565" y="2682284"/>
            <a:ext cx="38066" cy="39837"/>
          </a:xfrm>
          <a:custGeom>
            <a:avLst/>
            <a:gdLst>
              <a:gd name="T0" fmla="*/ 11 w 23"/>
              <a:gd name="T1" fmla="*/ 0 h 24"/>
              <a:gd name="T2" fmla="*/ 0 w 23"/>
              <a:gd name="T3" fmla="*/ 11 h 24"/>
              <a:gd name="T4" fmla="*/ 1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2"/>
                  <a:pt x="0" y="14"/>
                  <a:pt x="1" y="16"/>
                </a:cubicBezTo>
                <a:cubicBezTo>
                  <a:pt x="2" y="20"/>
                  <a:pt x="6" y="24"/>
                  <a:pt x="11" y="24"/>
                </a:cubicBezTo>
                <a:cubicBezTo>
                  <a:pt x="12" y="24"/>
                  <a:pt x="13" y="23"/>
                  <a:pt x="14" y="23"/>
                </a:cubicBezTo>
                <a:cubicBezTo>
                  <a:pt x="20" y="21"/>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136597" y="2529135"/>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3 h 184"/>
              <a:gd name="T10" fmla="*/ 145 w 223"/>
              <a:gd name="T11" fmla="*/ 91 h 184"/>
              <a:gd name="T12" fmla="*/ 199 w 223"/>
              <a:gd name="T13" fmla="*/ 101 h 184"/>
              <a:gd name="T14" fmla="*/ 211 w 223"/>
              <a:gd name="T15" fmla="*/ 168 h 184"/>
              <a:gd name="T16" fmla="*/ 152 w 223"/>
              <a:gd name="T17" fmla="*/ 156 h 184"/>
              <a:gd name="T18" fmla="*/ 84 w 223"/>
              <a:gd name="T19" fmla="*/ 147 h 184"/>
              <a:gd name="T20" fmla="*/ 107 w 223"/>
              <a:gd name="T21" fmla="*/ 109 h 184"/>
              <a:gd name="T22" fmla="*/ 122 w 223"/>
              <a:gd name="T23" fmla="*/ 96 h 184"/>
              <a:gd name="T24" fmla="*/ 147 w 223"/>
              <a:gd name="T25" fmla="*/ 155 h 184"/>
              <a:gd name="T26" fmla="*/ 106 w 223"/>
              <a:gd name="T27" fmla="*/ 167 h 184"/>
              <a:gd name="T28" fmla="*/ 83 w 223"/>
              <a:gd name="T29" fmla="*/ 177 h 184"/>
              <a:gd name="T30" fmla="*/ 60 w 223"/>
              <a:gd name="T31" fmla="*/ 103 h 184"/>
              <a:gd name="T32" fmla="*/ 60 w 223"/>
              <a:gd name="T33" fmla="*/ 100 h 184"/>
              <a:gd name="T34" fmla="*/ 80 w 223"/>
              <a:gd name="T35" fmla="*/ 81 h 184"/>
              <a:gd name="T36" fmla="*/ 99 w 223"/>
              <a:gd name="T37" fmla="*/ 108 h 184"/>
              <a:gd name="T38" fmla="*/ 79 w 223"/>
              <a:gd name="T39" fmla="*/ 121 h 184"/>
              <a:gd name="T40" fmla="*/ 37 w 223"/>
              <a:gd name="T41" fmla="*/ 91 h 184"/>
              <a:gd name="T42" fmla="*/ 22 w 223"/>
              <a:gd name="T43" fmla="*/ 87 h 184"/>
              <a:gd name="T44" fmla="*/ 38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6 w 223"/>
              <a:gd name="T59" fmla="*/ 96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9 w 223"/>
              <a:gd name="T73" fmla="*/ 45 h 184"/>
              <a:gd name="T74" fmla="*/ 4 w 223"/>
              <a:gd name="T75" fmla="*/ 6 h 184"/>
              <a:gd name="T76" fmla="*/ 14 w 223"/>
              <a:gd name="T77" fmla="*/ 80 h 184"/>
              <a:gd name="T78" fmla="*/ 8 w 223"/>
              <a:gd name="T79" fmla="*/ 159 h 184"/>
              <a:gd name="T80" fmla="*/ 8 w 223"/>
              <a:gd name="T81" fmla="*/ 160 h 184"/>
              <a:gd name="T82" fmla="*/ 9 w 223"/>
              <a:gd name="T83" fmla="*/ 160 h 184"/>
              <a:gd name="T84" fmla="*/ 72 w 223"/>
              <a:gd name="T85" fmla="*/ 179 h 184"/>
              <a:gd name="T86" fmla="*/ 79 w 223"/>
              <a:gd name="T87" fmla="*/ 184 h 184"/>
              <a:gd name="T88" fmla="*/ 89 w 223"/>
              <a:gd name="T89" fmla="*/ 181 h 184"/>
              <a:gd name="T90" fmla="*/ 149 w 223"/>
              <a:gd name="T91" fmla="*/ 159 h 184"/>
              <a:gd name="T92" fmla="*/ 150 w 223"/>
              <a:gd name="T93" fmla="*/ 160 h 184"/>
              <a:gd name="T94" fmla="*/ 172 w 223"/>
              <a:gd name="T95" fmla="*/ 166 h 184"/>
              <a:gd name="T96" fmla="*/ 216 w 223"/>
              <a:gd name="T97" fmla="*/ 175 h 184"/>
              <a:gd name="T98" fmla="*/ 217 w 223"/>
              <a:gd name="T99" fmla="*/ 176 h 184"/>
              <a:gd name="T100" fmla="*/ 218 w 223"/>
              <a:gd name="T101" fmla="*/ 174 h 184"/>
              <a:gd name="T102" fmla="*/ 222 w 223"/>
              <a:gd name="T103" fmla="*/ 34 h 184"/>
              <a:gd name="T104" fmla="*/ 219 w 223"/>
              <a:gd name="T105" fmla="*/ 28 h 184"/>
              <a:gd name="T106" fmla="*/ 218 w 223"/>
              <a:gd name="T107" fmla="*/ 28 h 184"/>
              <a:gd name="T108" fmla="*/ 152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3"/>
                </a:moveTo>
                <a:cubicBezTo>
                  <a:pt x="61" y="159"/>
                  <a:pt x="32" y="157"/>
                  <a:pt x="12" y="156"/>
                </a:cubicBezTo>
                <a:cubicBezTo>
                  <a:pt x="23" y="140"/>
                  <a:pt x="21" y="116"/>
                  <a:pt x="22" y="98"/>
                </a:cubicBezTo>
                <a:cubicBezTo>
                  <a:pt x="22" y="96"/>
                  <a:pt x="22" y="94"/>
                  <a:pt x="22" y="93"/>
                </a:cubicBezTo>
                <a:cubicBezTo>
                  <a:pt x="25" y="94"/>
                  <a:pt x="29" y="96"/>
                  <a:pt x="31" y="96"/>
                </a:cubicBezTo>
                <a:cubicBezTo>
                  <a:pt x="38" y="99"/>
                  <a:pt x="46" y="102"/>
                  <a:pt x="53" y="103"/>
                </a:cubicBezTo>
                <a:cubicBezTo>
                  <a:pt x="53" y="117"/>
                  <a:pt x="64" y="126"/>
                  <a:pt x="78" y="128"/>
                </a:cubicBezTo>
                <a:cubicBezTo>
                  <a:pt x="78" y="128"/>
                  <a:pt x="78" y="128"/>
                  <a:pt x="78" y="128"/>
                </a:cubicBezTo>
                <a:cubicBezTo>
                  <a:pt x="77" y="131"/>
                  <a:pt x="77" y="135"/>
                  <a:pt x="77" y="138"/>
                </a:cubicBezTo>
                <a:cubicBezTo>
                  <a:pt x="78" y="150"/>
                  <a:pt x="76" y="162"/>
                  <a:pt x="76" y="173"/>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6"/>
                </a:cubicBezTo>
                <a:cubicBezTo>
                  <a:pt x="198" y="125"/>
                  <a:pt x="200" y="151"/>
                  <a:pt x="211" y="168"/>
                </a:cubicBezTo>
                <a:cubicBezTo>
                  <a:pt x="197" y="165"/>
                  <a:pt x="166" y="156"/>
                  <a:pt x="152" y="156"/>
                </a:cubicBezTo>
                <a:cubicBezTo>
                  <a:pt x="152" y="156"/>
                  <a:pt x="152" y="156"/>
                  <a:pt x="152" y="156"/>
                </a:cubicBezTo>
                <a:moveTo>
                  <a:pt x="83" y="177"/>
                </a:moveTo>
                <a:cubicBezTo>
                  <a:pt x="83" y="167"/>
                  <a:pt x="84" y="157"/>
                  <a:pt x="84" y="147"/>
                </a:cubicBezTo>
                <a:cubicBezTo>
                  <a:pt x="84" y="142"/>
                  <a:pt x="84" y="133"/>
                  <a:pt x="83" y="127"/>
                </a:cubicBezTo>
                <a:cubicBezTo>
                  <a:pt x="93" y="126"/>
                  <a:pt x="104" y="119"/>
                  <a:pt x="107" y="109"/>
                </a:cubicBezTo>
                <a:cubicBezTo>
                  <a:pt x="107" y="106"/>
                  <a:pt x="107" y="104"/>
                  <a:pt x="107" y="101"/>
                </a:cubicBezTo>
                <a:cubicBezTo>
                  <a:pt x="112" y="99"/>
                  <a:pt x="117" y="97"/>
                  <a:pt x="122" y="96"/>
                </a:cubicBezTo>
                <a:cubicBezTo>
                  <a:pt x="127" y="94"/>
                  <a:pt x="133" y="93"/>
                  <a:pt x="138" y="90"/>
                </a:cubicBezTo>
                <a:cubicBezTo>
                  <a:pt x="139" y="112"/>
                  <a:pt x="140" y="135"/>
                  <a:pt x="147" y="155"/>
                </a:cubicBezTo>
                <a:cubicBezTo>
                  <a:pt x="146" y="155"/>
                  <a:pt x="145" y="155"/>
                  <a:pt x="144" y="155"/>
                </a:cubicBezTo>
                <a:cubicBezTo>
                  <a:pt x="131" y="155"/>
                  <a:pt x="118" y="163"/>
                  <a:pt x="106" y="167"/>
                </a:cubicBezTo>
                <a:cubicBezTo>
                  <a:pt x="100" y="169"/>
                  <a:pt x="94" y="171"/>
                  <a:pt x="88" y="174"/>
                </a:cubicBezTo>
                <a:cubicBezTo>
                  <a:pt x="86" y="175"/>
                  <a:pt x="84" y="176"/>
                  <a:pt x="83" y="177"/>
                </a:cubicBezTo>
                <a:moveTo>
                  <a:pt x="79" y="121"/>
                </a:moveTo>
                <a:cubicBezTo>
                  <a:pt x="68" y="121"/>
                  <a:pt x="60" y="113"/>
                  <a:pt x="60" y="103"/>
                </a:cubicBezTo>
                <a:cubicBezTo>
                  <a:pt x="60" y="102"/>
                  <a:pt x="60" y="102"/>
                  <a:pt x="60" y="101"/>
                </a:cubicBezTo>
                <a:cubicBezTo>
                  <a:pt x="60" y="101"/>
                  <a:pt x="60" y="100"/>
                  <a:pt x="60" y="100"/>
                </a:cubicBezTo>
                <a:cubicBezTo>
                  <a:pt x="61" y="89"/>
                  <a:pt x="70" y="84"/>
                  <a:pt x="80" y="81"/>
                </a:cubicBezTo>
                <a:cubicBezTo>
                  <a:pt x="80" y="81"/>
                  <a:pt x="80" y="81"/>
                  <a:pt x="80" y="81"/>
                </a:cubicBezTo>
                <a:cubicBezTo>
                  <a:pt x="86" y="86"/>
                  <a:pt x="92" y="88"/>
                  <a:pt x="97" y="94"/>
                </a:cubicBezTo>
                <a:cubicBezTo>
                  <a:pt x="100" y="98"/>
                  <a:pt x="100" y="104"/>
                  <a:pt x="99" y="108"/>
                </a:cubicBezTo>
                <a:cubicBezTo>
                  <a:pt x="97" y="117"/>
                  <a:pt x="87" y="121"/>
                  <a:pt x="79" y="121"/>
                </a:cubicBezTo>
                <a:cubicBezTo>
                  <a:pt x="79" y="121"/>
                  <a:pt x="79" y="121"/>
                  <a:pt x="79" y="121"/>
                </a:cubicBezTo>
                <a:moveTo>
                  <a:pt x="55" y="95"/>
                </a:moveTo>
                <a:cubicBezTo>
                  <a:pt x="49" y="93"/>
                  <a:pt x="42" y="92"/>
                  <a:pt x="37" y="91"/>
                </a:cubicBezTo>
                <a:cubicBezTo>
                  <a:pt x="33" y="90"/>
                  <a:pt x="29" y="89"/>
                  <a:pt x="26" y="88"/>
                </a:cubicBezTo>
                <a:cubicBezTo>
                  <a:pt x="24" y="88"/>
                  <a:pt x="23" y="87"/>
                  <a:pt x="22" y="87"/>
                </a:cubicBezTo>
                <a:cubicBezTo>
                  <a:pt x="21" y="62"/>
                  <a:pt x="16" y="37"/>
                  <a:pt x="9" y="14"/>
                </a:cubicBezTo>
                <a:cubicBezTo>
                  <a:pt x="18" y="20"/>
                  <a:pt x="28" y="25"/>
                  <a:pt x="38" y="30"/>
                </a:cubicBezTo>
                <a:cubicBezTo>
                  <a:pt x="50" y="37"/>
                  <a:pt x="61" y="45"/>
                  <a:pt x="74" y="51"/>
                </a:cubicBezTo>
                <a:cubicBezTo>
                  <a:pt x="74" y="55"/>
                  <a:pt x="75" y="59"/>
                  <a:pt x="75" y="63"/>
                </a:cubicBezTo>
                <a:cubicBezTo>
                  <a:pt x="75" y="68"/>
                  <a:pt x="76" y="72"/>
                  <a:pt x="77" y="77"/>
                </a:cubicBezTo>
                <a:cubicBezTo>
                  <a:pt x="76" y="77"/>
                  <a:pt x="75" y="77"/>
                  <a:pt x="75" y="77"/>
                </a:cubicBezTo>
                <a:cubicBezTo>
                  <a:pt x="66" y="77"/>
                  <a:pt x="58" y="86"/>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8" y="84"/>
                  <a:pt x="115" y="90"/>
                  <a:pt x="106" y="96"/>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4"/>
                  <a:pt x="199" y="96"/>
                </a:cubicBezTo>
                <a:cubicBezTo>
                  <a:pt x="189" y="94"/>
                  <a:pt x="179" y="93"/>
                  <a:pt x="169" y="90"/>
                </a:cubicBezTo>
                <a:cubicBezTo>
                  <a:pt x="161" y="88"/>
                  <a:pt x="154" y="85"/>
                  <a:pt x="146" y="85"/>
                </a:cubicBezTo>
                <a:cubicBezTo>
                  <a:pt x="146" y="85"/>
                  <a:pt x="145" y="85"/>
                  <a:pt x="145" y="85"/>
                </a:cubicBezTo>
                <a:moveTo>
                  <a:pt x="149" y="0"/>
                </a:moveTo>
                <a:cubicBezTo>
                  <a:pt x="149" y="0"/>
                  <a:pt x="149" y="0"/>
                  <a:pt x="148" y="0"/>
                </a:cubicBezTo>
                <a:cubicBezTo>
                  <a:pt x="135" y="5"/>
                  <a:pt x="124" y="16"/>
                  <a:pt x="111" y="23"/>
                </a:cubicBezTo>
                <a:cubicBezTo>
                  <a:pt x="99" y="30"/>
                  <a:pt x="89" y="37"/>
                  <a:pt x="79" y="45"/>
                </a:cubicBezTo>
                <a:cubicBezTo>
                  <a:pt x="57" y="31"/>
                  <a:pt x="32" y="18"/>
                  <a:pt x="8" y="8"/>
                </a:cubicBezTo>
                <a:cubicBezTo>
                  <a:pt x="7" y="6"/>
                  <a:pt x="6" y="6"/>
                  <a:pt x="4" y="6"/>
                </a:cubicBezTo>
                <a:cubicBezTo>
                  <a:pt x="2" y="6"/>
                  <a:pt x="0" y="8"/>
                  <a:pt x="0" y="10"/>
                </a:cubicBezTo>
                <a:cubicBezTo>
                  <a:pt x="5" y="34"/>
                  <a:pt x="11" y="56"/>
                  <a:pt x="14" y="80"/>
                </a:cubicBezTo>
                <a:cubicBezTo>
                  <a:pt x="16" y="103"/>
                  <a:pt x="18" y="134"/>
                  <a:pt x="8" y="156"/>
                </a:cubicBezTo>
                <a:cubicBezTo>
                  <a:pt x="7" y="157"/>
                  <a:pt x="7" y="158"/>
                  <a:pt x="8"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2" y="165"/>
                  <a:pt x="43" y="168"/>
                </a:cubicBezTo>
                <a:cubicBezTo>
                  <a:pt x="54" y="170"/>
                  <a:pt x="63" y="175"/>
                  <a:pt x="72" y="179"/>
                </a:cubicBezTo>
                <a:cubicBezTo>
                  <a:pt x="73" y="181"/>
                  <a:pt x="75" y="183"/>
                  <a:pt x="77" y="183"/>
                </a:cubicBezTo>
                <a:cubicBezTo>
                  <a:pt x="78" y="184"/>
                  <a:pt x="78" y="184"/>
                  <a:pt x="79" y="184"/>
                </a:cubicBezTo>
                <a:cubicBezTo>
                  <a:pt x="80" y="184"/>
                  <a:pt x="80" y="184"/>
                  <a:pt x="81" y="184"/>
                </a:cubicBezTo>
                <a:cubicBezTo>
                  <a:pt x="83" y="184"/>
                  <a:pt x="86" y="183"/>
                  <a:pt x="89" y="181"/>
                </a:cubicBezTo>
                <a:cubicBezTo>
                  <a:pt x="108" y="171"/>
                  <a:pt x="128" y="167"/>
                  <a:pt x="148" y="159"/>
                </a:cubicBezTo>
                <a:cubicBezTo>
                  <a:pt x="149" y="159"/>
                  <a:pt x="149" y="159"/>
                  <a:pt x="149" y="159"/>
                </a:cubicBezTo>
                <a:cubicBezTo>
                  <a:pt x="149" y="159"/>
                  <a:pt x="149" y="159"/>
                  <a:pt x="149" y="159"/>
                </a:cubicBezTo>
                <a:cubicBezTo>
                  <a:pt x="150" y="160"/>
                  <a:pt x="150" y="160"/>
                  <a:pt x="150" y="160"/>
                </a:cubicBezTo>
                <a:cubicBezTo>
                  <a:pt x="150" y="160"/>
                  <a:pt x="151" y="160"/>
                  <a:pt x="151" y="160"/>
                </a:cubicBezTo>
                <a:cubicBezTo>
                  <a:pt x="158" y="162"/>
                  <a:pt x="165" y="164"/>
                  <a:pt x="172" y="166"/>
                </a:cubicBezTo>
                <a:cubicBezTo>
                  <a:pt x="185" y="169"/>
                  <a:pt x="200" y="175"/>
                  <a:pt x="214" y="175"/>
                </a:cubicBezTo>
                <a:cubicBezTo>
                  <a:pt x="215" y="175"/>
                  <a:pt x="215" y="175"/>
                  <a:pt x="216" y="175"/>
                </a:cubicBezTo>
                <a:cubicBezTo>
                  <a:pt x="216" y="176"/>
                  <a:pt x="216" y="176"/>
                  <a:pt x="216" y="176"/>
                </a:cubicBezTo>
                <a:cubicBezTo>
                  <a:pt x="216" y="176"/>
                  <a:pt x="216" y="176"/>
                  <a:pt x="217" y="176"/>
                </a:cubicBezTo>
                <a:cubicBezTo>
                  <a:pt x="217" y="176"/>
                  <a:pt x="218" y="175"/>
                  <a:pt x="218" y="174"/>
                </a:cubicBezTo>
                <a:cubicBezTo>
                  <a:pt x="218" y="174"/>
                  <a:pt x="218" y="174"/>
                  <a:pt x="218" y="174"/>
                </a:cubicBezTo>
                <a:cubicBezTo>
                  <a:pt x="219" y="173"/>
                  <a:pt x="218" y="171"/>
                  <a:pt x="217" y="170"/>
                </a:cubicBezTo>
                <a:cubicBezTo>
                  <a:pt x="203" y="124"/>
                  <a:pt x="199" y="78"/>
                  <a:pt x="222" y="34"/>
                </a:cubicBezTo>
                <a:cubicBezTo>
                  <a:pt x="223" y="31"/>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6"/>
                  <a:pt x="152" y="1"/>
                </a:cubicBezTo>
                <a:cubicBezTo>
                  <a:pt x="151" y="0"/>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2810487" y="3689703"/>
            <a:ext cx="39837" cy="38066"/>
          </a:xfrm>
          <a:custGeom>
            <a:avLst/>
            <a:gdLst>
              <a:gd name="T0" fmla="*/ 13 w 24"/>
              <a:gd name="T1" fmla="*/ 0 h 23"/>
              <a:gd name="T2" fmla="*/ 4 w 24"/>
              <a:gd name="T3" fmla="*/ 5 h 23"/>
              <a:gd name="T4" fmla="*/ 2 w 24"/>
              <a:gd name="T5" fmla="*/ 9 h 23"/>
              <a:gd name="T6" fmla="*/ 9 w 24"/>
              <a:gd name="T7" fmla="*/ 23 h 23"/>
              <a:gd name="T8" fmla="*/ 12 w 24"/>
              <a:gd name="T9" fmla="*/ 23 h 23"/>
              <a:gd name="T10" fmla="*/ 22 w 24"/>
              <a:gd name="T11" fmla="*/ 15 h 23"/>
              <a:gd name="T12" fmla="*/ 19 w 24"/>
              <a:gd name="T13" fmla="*/ 2 h 23"/>
              <a:gd name="T14" fmla="*/ 13 w 24"/>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13" y="0"/>
                </a:moveTo>
                <a:cubicBezTo>
                  <a:pt x="9" y="0"/>
                  <a:pt x="6" y="2"/>
                  <a:pt x="4" y="5"/>
                </a:cubicBezTo>
                <a:cubicBezTo>
                  <a:pt x="3" y="6"/>
                  <a:pt x="2" y="8"/>
                  <a:pt x="2" y="9"/>
                </a:cubicBezTo>
                <a:cubicBezTo>
                  <a:pt x="0" y="15"/>
                  <a:pt x="3" y="21"/>
                  <a:pt x="9" y="23"/>
                </a:cubicBezTo>
                <a:cubicBezTo>
                  <a:pt x="10" y="23"/>
                  <a:pt x="11" y="23"/>
                  <a:pt x="12" y="23"/>
                </a:cubicBezTo>
                <a:cubicBezTo>
                  <a:pt x="17" y="23"/>
                  <a:pt x="21" y="20"/>
                  <a:pt x="22" y="15"/>
                </a:cubicBezTo>
                <a:cubicBezTo>
                  <a:pt x="24" y="10"/>
                  <a:pt x="23" y="5"/>
                  <a:pt x="19" y="2"/>
                </a:cubicBezTo>
                <a:cubicBezTo>
                  <a:pt x="17" y="1"/>
                  <a:pt x="15" y="0"/>
                  <a:pt x="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noEditPoints="1"/>
          </p:cNvSpPr>
          <p:nvPr/>
        </p:nvSpPr>
        <p:spPr bwMode="auto">
          <a:xfrm>
            <a:off x="2679469" y="3502914"/>
            <a:ext cx="414299" cy="429348"/>
          </a:xfrm>
          <a:custGeom>
            <a:avLst/>
            <a:gdLst>
              <a:gd name="T0" fmla="*/ 123 w 250"/>
              <a:gd name="T1" fmla="*/ 207 h 259"/>
              <a:gd name="T2" fmla="*/ 170 w 250"/>
              <a:gd name="T3" fmla="*/ 169 h 259"/>
              <a:gd name="T4" fmla="*/ 189 w 250"/>
              <a:gd name="T5" fmla="*/ 191 h 259"/>
              <a:gd name="T6" fmla="*/ 94 w 250"/>
              <a:gd name="T7" fmla="*/ 149 h 259"/>
              <a:gd name="T8" fmla="*/ 115 w 250"/>
              <a:gd name="T9" fmla="*/ 136 h 259"/>
              <a:gd name="T10" fmla="*/ 147 w 250"/>
              <a:gd name="T11" fmla="*/ 145 h 259"/>
              <a:gd name="T12" fmla="*/ 78 w 250"/>
              <a:gd name="T13" fmla="*/ 192 h 259"/>
              <a:gd name="T14" fmla="*/ 53 w 250"/>
              <a:gd name="T15" fmla="*/ 187 h 259"/>
              <a:gd name="T16" fmla="*/ 80 w 250"/>
              <a:gd name="T17" fmla="*/ 146 h 259"/>
              <a:gd name="T18" fmla="*/ 94 w 250"/>
              <a:gd name="T19" fmla="*/ 142 h 259"/>
              <a:gd name="T20" fmla="*/ 74 w 250"/>
              <a:gd name="T21" fmla="*/ 112 h 259"/>
              <a:gd name="T22" fmla="*/ 76 w 250"/>
              <a:gd name="T23" fmla="*/ 110 h 259"/>
              <a:gd name="T24" fmla="*/ 103 w 250"/>
              <a:gd name="T25" fmla="*/ 105 h 259"/>
              <a:gd name="T26" fmla="*/ 110 w 250"/>
              <a:gd name="T27" fmla="*/ 125 h 259"/>
              <a:gd name="T28" fmla="*/ 94 w 250"/>
              <a:gd name="T29" fmla="*/ 142 h 259"/>
              <a:gd name="T30" fmla="*/ 5 w 250"/>
              <a:gd name="T31" fmla="*/ 131 h 259"/>
              <a:gd name="T32" fmla="*/ 48 w 250"/>
              <a:gd name="T33" fmla="*/ 83 h 259"/>
              <a:gd name="T34" fmla="*/ 69 w 250"/>
              <a:gd name="T35" fmla="*/ 109 h 259"/>
              <a:gd name="T36" fmla="*/ 76 w 250"/>
              <a:gd name="T37" fmla="*/ 143 h 259"/>
              <a:gd name="T38" fmla="*/ 50 w 250"/>
              <a:gd name="T39" fmla="*/ 181 h 259"/>
              <a:gd name="T40" fmla="*/ 173 w 250"/>
              <a:gd name="T41" fmla="*/ 161 h 259"/>
              <a:gd name="T42" fmla="*/ 203 w 250"/>
              <a:gd name="T43" fmla="*/ 82 h 259"/>
              <a:gd name="T44" fmla="*/ 240 w 250"/>
              <a:gd name="T45" fmla="*/ 138 h 259"/>
              <a:gd name="T46" fmla="*/ 116 w 250"/>
              <a:gd name="T47" fmla="*/ 132 h 259"/>
              <a:gd name="T48" fmla="*/ 115 w 250"/>
              <a:gd name="T49" fmla="*/ 91 h 259"/>
              <a:gd name="T50" fmla="*/ 121 w 250"/>
              <a:gd name="T51" fmla="*/ 79 h 259"/>
              <a:gd name="T52" fmla="*/ 142 w 250"/>
              <a:gd name="T53" fmla="*/ 80 h 259"/>
              <a:gd name="T54" fmla="*/ 155 w 250"/>
              <a:gd name="T55" fmla="*/ 80 h 259"/>
              <a:gd name="T56" fmla="*/ 196 w 250"/>
              <a:gd name="T57" fmla="*/ 80 h 259"/>
              <a:gd name="T58" fmla="*/ 150 w 250"/>
              <a:gd name="T59" fmla="*/ 139 h 259"/>
              <a:gd name="T60" fmla="*/ 116 w 250"/>
              <a:gd name="T61" fmla="*/ 132 h 259"/>
              <a:gd name="T62" fmla="*/ 61 w 250"/>
              <a:gd name="T63" fmla="*/ 90 h 259"/>
              <a:gd name="T64" fmla="*/ 51 w 250"/>
              <a:gd name="T65" fmla="*/ 78 h 259"/>
              <a:gd name="T66" fmla="*/ 95 w 250"/>
              <a:gd name="T67" fmla="*/ 39 h 259"/>
              <a:gd name="T68" fmla="*/ 109 w 250"/>
              <a:gd name="T69" fmla="*/ 87 h 259"/>
              <a:gd name="T70" fmla="*/ 93 w 250"/>
              <a:gd name="T71" fmla="*/ 97 h 259"/>
              <a:gd name="T72" fmla="*/ 78 w 250"/>
              <a:gd name="T73" fmla="*/ 0 h 259"/>
              <a:gd name="T74" fmla="*/ 48 w 250"/>
              <a:gd name="T75" fmla="*/ 68 h 259"/>
              <a:gd name="T76" fmla="*/ 0 w 250"/>
              <a:gd name="T77" fmla="*/ 131 h 259"/>
              <a:gd name="T78" fmla="*/ 0 w 250"/>
              <a:gd name="T79" fmla="*/ 132 h 259"/>
              <a:gd name="T80" fmla="*/ 0 w 250"/>
              <a:gd name="T81" fmla="*/ 133 h 259"/>
              <a:gd name="T82" fmla="*/ 43 w 250"/>
              <a:gd name="T83" fmla="*/ 184 h 259"/>
              <a:gd name="T84" fmla="*/ 48 w 250"/>
              <a:gd name="T85" fmla="*/ 192 h 259"/>
              <a:gd name="T86" fmla="*/ 118 w 250"/>
              <a:gd name="T87" fmla="*/ 208 h 259"/>
              <a:gd name="T88" fmla="*/ 119 w 250"/>
              <a:gd name="T89" fmla="*/ 208 h 259"/>
              <a:gd name="T90" fmla="*/ 134 w 250"/>
              <a:gd name="T91" fmla="*/ 226 h 259"/>
              <a:gd name="T92" fmla="*/ 166 w 250"/>
              <a:gd name="T93" fmla="*/ 258 h 259"/>
              <a:gd name="T94" fmla="*/ 168 w 250"/>
              <a:gd name="T95" fmla="*/ 258 h 259"/>
              <a:gd name="T96" fmla="*/ 169 w 250"/>
              <a:gd name="T97" fmla="*/ 254 h 259"/>
              <a:gd name="T98" fmla="*/ 249 w 250"/>
              <a:gd name="T99" fmla="*/ 137 h 259"/>
              <a:gd name="T100" fmla="*/ 248 w 250"/>
              <a:gd name="T101" fmla="*/ 135 h 259"/>
              <a:gd name="T102" fmla="*/ 222 w 250"/>
              <a:gd name="T103" fmla="*/ 105 h 259"/>
              <a:gd name="T104" fmla="*/ 204 w 250"/>
              <a:gd name="T105" fmla="*/ 74 h 259"/>
              <a:gd name="T106" fmla="*/ 176 w 250"/>
              <a:gd name="T107" fmla="*/ 73 h 259"/>
              <a:gd name="T108" fmla="*/ 160 w 250"/>
              <a:gd name="T109" fmla="*/ 74 h 259"/>
              <a:gd name="T110" fmla="*/ 121 w 250"/>
              <a:gd name="T111" fmla="*/ 74 h 259"/>
              <a:gd name="T112" fmla="*/ 78 w 250"/>
              <a:gd name="T11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0" h="259">
                <a:moveTo>
                  <a:pt x="165" y="249"/>
                </a:moveTo>
                <a:cubicBezTo>
                  <a:pt x="156" y="239"/>
                  <a:pt x="134" y="214"/>
                  <a:pt x="123" y="207"/>
                </a:cubicBezTo>
                <a:cubicBezTo>
                  <a:pt x="132" y="187"/>
                  <a:pt x="142" y="167"/>
                  <a:pt x="153" y="148"/>
                </a:cubicBezTo>
                <a:cubicBezTo>
                  <a:pt x="158" y="155"/>
                  <a:pt x="164" y="162"/>
                  <a:pt x="170" y="169"/>
                </a:cubicBezTo>
                <a:cubicBezTo>
                  <a:pt x="176" y="176"/>
                  <a:pt x="184" y="181"/>
                  <a:pt x="192" y="187"/>
                </a:cubicBezTo>
                <a:cubicBezTo>
                  <a:pt x="191" y="188"/>
                  <a:pt x="190" y="189"/>
                  <a:pt x="189" y="191"/>
                </a:cubicBezTo>
                <a:cubicBezTo>
                  <a:pt x="178" y="206"/>
                  <a:pt x="166" y="229"/>
                  <a:pt x="165" y="249"/>
                </a:cubicBezTo>
                <a:moveTo>
                  <a:pt x="94" y="149"/>
                </a:moveTo>
                <a:cubicBezTo>
                  <a:pt x="100" y="149"/>
                  <a:pt x="106" y="147"/>
                  <a:pt x="110" y="143"/>
                </a:cubicBezTo>
                <a:cubicBezTo>
                  <a:pt x="112" y="141"/>
                  <a:pt x="114" y="139"/>
                  <a:pt x="115" y="136"/>
                </a:cubicBezTo>
                <a:cubicBezTo>
                  <a:pt x="120" y="138"/>
                  <a:pt x="125" y="139"/>
                  <a:pt x="130" y="140"/>
                </a:cubicBezTo>
                <a:cubicBezTo>
                  <a:pt x="136" y="141"/>
                  <a:pt x="141" y="144"/>
                  <a:pt x="147" y="145"/>
                </a:cubicBezTo>
                <a:cubicBezTo>
                  <a:pt x="135" y="163"/>
                  <a:pt x="124" y="183"/>
                  <a:pt x="119" y="204"/>
                </a:cubicBezTo>
                <a:cubicBezTo>
                  <a:pt x="108" y="195"/>
                  <a:pt x="91" y="195"/>
                  <a:pt x="78" y="192"/>
                </a:cubicBezTo>
                <a:cubicBezTo>
                  <a:pt x="72" y="190"/>
                  <a:pt x="66" y="188"/>
                  <a:pt x="60" y="188"/>
                </a:cubicBezTo>
                <a:cubicBezTo>
                  <a:pt x="57" y="188"/>
                  <a:pt x="55" y="187"/>
                  <a:pt x="53" y="187"/>
                </a:cubicBezTo>
                <a:cubicBezTo>
                  <a:pt x="59" y="179"/>
                  <a:pt x="65" y="171"/>
                  <a:pt x="70" y="163"/>
                </a:cubicBezTo>
                <a:cubicBezTo>
                  <a:pt x="74" y="158"/>
                  <a:pt x="78" y="151"/>
                  <a:pt x="80" y="146"/>
                </a:cubicBezTo>
                <a:cubicBezTo>
                  <a:pt x="84" y="148"/>
                  <a:pt x="89" y="149"/>
                  <a:pt x="94" y="149"/>
                </a:cubicBezTo>
                <a:moveTo>
                  <a:pt x="94" y="142"/>
                </a:moveTo>
                <a:cubicBezTo>
                  <a:pt x="89" y="142"/>
                  <a:pt x="84" y="141"/>
                  <a:pt x="81" y="139"/>
                </a:cubicBezTo>
                <a:cubicBezTo>
                  <a:pt x="71" y="133"/>
                  <a:pt x="68" y="121"/>
                  <a:pt x="74" y="112"/>
                </a:cubicBezTo>
                <a:cubicBezTo>
                  <a:pt x="74" y="112"/>
                  <a:pt x="75" y="111"/>
                  <a:pt x="75" y="111"/>
                </a:cubicBezTo>
                <a:cubicBezTo>
                  <a:pt x="75" y="111"/>
                  <a:pt x="76" y="110"/>
                  <a:pt x="76" y="110"/>
                </a:cubicBezTo>
                <a:cubicBezTo>
                  <a:pt x="80" y="105"/>
                  <a:pt x="85" y="103"/>
                  <a:pt x="91" y="103"/>
                </a:cubicBezTo>
                <a:cubicBezTo>
                  <a:pt x="95" y="103"/>
                  <a:pt x="99" y="104"/>
                  <a:pt x="103" y="105"/>
                </a:cubicBezTo>
                <a:cubicBezTo>
                  <a:pt x="103" y="105"/>
                  <a:pt x="103" y="105"/>
                  <a:pt x="103" y="105"/>
                </a:cubicBezTo>
                <a:cubicBezTo>
                  <a:pt x="106" y="112"/>
                  <a:pt x="109" y="117"/>
                  <a:pt x="110" y="125"/>
                </a:cubicBezTo>
                <a:cubicBezTo>
                  <a:pt x="110" y="130"/>
                  <a:pt x="108" y="135"/>
                  <a:pt x="104" y="139"/>
                </a:cubicBezTo>
                <a:cubicBezTo>
                  <a:pt x="102" y="141"/>
                  <a:pt x="98" y="142"/>
                  <a:pt x="94" y="142"/>
                </a:cubicBezTo>
                <a:moveTo>
                  <a:pt x="50" y="181"/>
                </a:moveTo>
                <a:cubicBezTo>
                  <a:pt x="45" y="161"/>
                  <a:pt x="21" y="143"/>
                  <a:pt x="5" y="131"/>
                </a:cubicBezTo>
                <a:cubicBezTo>
                  <a:pt x="23" y="123"/>
                  <a:pt x="35" y="102"/>
                  <a:pt x="45" y="87"/>
                </a:cubicBezTo>
                <a:cubicBezTo>
                  <a:pt x="46" y="86"/>
                  <a:pt x="47" y="85"/>
                  <a:pt x="48" y="83"/>
                </a:cubicBezTo>
                <a:cubicBezTo>
                  <a:pt x="49" y="86"/>
                  <a:pt x="52" y="89"/>
                  <a:pt x="54" y="91"/>
                </a:cubicBezTo>
                <a:cubicBezTo>
                  <a:pt x="58" y="97"/>
                  <a:pt x="63" y="104"/>
                  <a:pt x="69" y="109"/>
                </a:cubicBezTo>
                <a:cubicBezTo>
                  <a:pt x="61" y="121"/>
                  <a:pt x="65" y="135"/>
                  <a:pt x="76" y="143"/>
                </a:cubicBezTo>
                <a:cubicBezTo>
                  <a:pt x="76" y="143"/>
                  <a:pt x="76" y="143"/>
                  <a:pt x="76" y="143"/>
                </a:cubicBezTo>
                <a:cubicBezTo>
                  <a:pt x="73" y="145"/>
                  <a:pt x="71" y="149"/>
                  <a:pt x="70" y="152"/>
                </a:cubicBezTo>
                <a:cubicBezTo>
                  <a:pt x="64" y="162"/>
                  <a:pt x="56" y="171"/>
                  <a:pt x="50" y="181"/>
                </a:cubicBezTo>
                <a:moveTo>
                  <a:pt x="195" y="182"/>
                </a:moveTo>
                <a:cubicBezTo>
                  <a:pt x="188" y="175"/>
                  <a:pt x="179" y="169"/>
                  <a:pt x="173" y="161"/>
                </a:cubicBezTo>
                <a:cubicBezTo>
                  <a:pt x="168" y="155"/>
                  <a:pt x="163" y="148"/>
                  <a:pt x="156" y="143"/>
                </a:cubicBezTo>
                <a:cubicBezTo>
                  <a:pt x="169" y="121"/>
                  <a:pt x="184" y="101"/>
                  <a:pt x="203" y="82"/>
                </a:cubicBezTo>
                <a:cubicBezTo>
                  <a:pt x="204" y="91"/>
                  <a:pt x="212" y="102"/>
                  <a:pt x="215" y="108"/>
                </a:cubicBezTo>
                <a:cubicBezTo>
                  <a:pt x="221" y="120"/>
                  <a:pt x="230" y="130"/>
                  <a:pt x="240" y="138"/>
                </a:cubicBezTo>
                <a:cubicBezTo>
                  <a:pt x="222" y="150"/>
                  <a:pt x="208" y="165"/>
                  <a:pt x="195" y="182"/>
                </a:cubicBezTo>
                <a:moveTo>
                  <a:pt x="116" y="132"/>
                </a:moveTo>
                <a:cubicBezTo>
                  <a:pt x="118" y="121"/>
                  <a:pt x="115" y="109"/>
                  <a:pt x="106" y="103"/>
                </a:cubicBezTo>
                <a:cubicBezTo>
                  <a:pt x="110" y="100"/>
                  <a:pt x="112" y="96"/>
                  <a:pt x="115" y="91"/>
                </a:cubicBezTo>
                <a:cubicBezTo>
                  <a:pt x="117" y="87"/>
                  <a:pt x="119" y="83"/>
                  <a:pt x="120" y="79"/>
                </a:cubicBezTo>
                <a:cubicBezTo>
                  <a:pt x="121" y="79"/>
                  <a:pt x="121" y="79"/>
                  <a:pt x="121" y="79"/>
                </a:cubicBezTo>
                <a:cubicBezTo>
                  <a:pt x="126" y="80"/>
                  <a:pt x="130" y="80"/>
                  <a:pt x="135" y="80"/>
                </a:cubicBezTo>
                <a:cubicBezTo>
                  <a:pt x="138" y="80"/>
                  <a:pt x="140" y="80"/>
                  <a:pt x="142" y="80"/>
                </a:cubicBezTo>
                <a:cubicBezTo>
                  <a:pt x="144" y="80"/>
                  <a:pt x="147" y="80"/>
                  <a:pt x="149" y="80"/>
                </a:cubicBezTo>
                <a:cubicBezTo>
                  <a:pt x="151" y="80"/>
                  <a:pt x="153" y="80"/>
                  <a:pt x="155" y="80"/>
                </a:cubicBezTo>
                <a:cubicBezTo>
                  <a:pt x="160" y="81"/>
                  <a:pt x="166" y="81"/>
                  <a:pt x="171" y="81"/>
                </a:cubicBezTo>
                <a:cubicBezTo>
                  <a:pt x="179" y="81"/>
                  <a:pt x="187" y="81"/>
                  <a:pt x="196" y="80"/>
                </a:cubicBezTo>
                <a:cubicBezTo>
                  <a:pt x="179" y="91"/>
                  <a:pt x="168" y="110"/>
                  <a:pt x="158" y="127"/>
                </a:cubicBezTo>
                <a:cubicBezTo>
                  <a:pt x="156" y="131"/>
                  <a:pt x="153" y="135"/>
                  <a:pt x="150" y="139"/>
                </a:cubicBezTo>
                <a:cubicBezTo>
                  <a:pt x="142" y="134"/>
                  <a:pt x="129" y="132"/>
                  <a:pt x="118" y="132"/>
                </a:cubicBezTo>
                <a:cubicBezTo>
                  <a:pt x="118" y="132"/>
                  <a:pt x="117" y="132"/>
                  <a:pt x="116" y="132"/>
                </a:cubicBezTo>
                <a:moveTo>
                  <a:pt x="74" y="103"/>
                </a:moveTo>
                <a:cubicBezTo>
                  <a:pt x="71" y="98"/>
                  <a:pt x="65" y="94"/>
                  <a:pt x="61" y="90"/>
                </a:cubicBezTo>
                <a:cubicBezTo>
                  <a:pt x="59" y="87"/>
                  <a:pt x="56" y="84"/>
                  <a:pt x="53" y="81"/>
                </a:cubicBezTo>
                <a:cubicBezTo>
                  <a:pt x="53" y="80"/>
                  <a:pt x="52" y="79"/>
                  <a:pt x="51" y="78"/>
                </a:cubicBezTo>
                <a:cubicBezTo>
                  <a:pt x="64" y="57"/>
                  <a:pt x="73" y="34"/>
                  <a:pt x="80" y="10"/>
                </a:cubicBezTo>
                <a:cubicBezTo>
                  <a:pt x="84" y="20"/>
                  <a:pt x="90" y="30"/>
                  <a:pt x="95" y="39"/>
                </a:cubicBezTo>
                <a:cubicBezTo>
                  <a:pt x="102" y="51"/>
                  <a:pt x="107" y="65"/>
                  <a:pt x="114" y="77"/>
                </a:cubicBezTo>
                <a:cubicBezTo>
                  <a:pt x="112" y="80"/>
                  <a:pt x="110" y="84"/>
                  <a:pt x="109" y="87"/>
                </a:cubicBezTo>
                <a:cubicBezTo>
                  <a:pt x="106" y="91"/>
                  <a:pt x="104" y="95"/>
                  <a:pt x="102" y="100"/>
                </a:cubicBezTo>
                <a:cubicBezTo>
                  <a:pt x="100" y="98"/>
                  <a:pt x="96" y="97"/>
                  <a:pt x="93" y="97"/>
                </a:cubicBezTo>
                <a:cubicBezTo>
                  <a:pt x="86" y="97"/>
                  <a:pt x="79" y="99"/>
                  <a:pt x="74" y="103"/>
                </a:cubicBezTo>
                <a:moveTo>
                  <a:pt x="78" y="0"/>
                </a:moveTo>
                <a:cubicBezTo>
                  <a:pt x="76" y="0"/>
                  <a:pt x="75" y="1"/>
                  <a:pt x="74" y="3"/>
                </a:cubicBezTo>
                <a:cubicBezTo>
                  <a:pt x="66" y="25"/>
                  <a:pt x="59" y="47"/>
                  <a:pt x="48" y="68"/>
                </a:cubicBezTo>
                <a:cubicBezTo>
                  <a:pt x="38" y="89"/>
                  <a:pt x="22" y="116"/>
                  <a:pt x="2" y="129"/>
                </a:cubicBezTo>
                <a:cubicBezTo>
                  <a:pt x="1" y="129"/>
                  <a:pt x="0" y="130"/>
                  <a:pt x="0" y="131"/>
                </a:cubicBezTo>
                <a:cubicBezTo>
                  <a:pt x="0" y="132"/>
                  <a:pt x="0" y="132"/>
                  <a:pt x="0" y="132"/>
                </a:cubicBezTo>
                <a:cubicBezTo>
                  <a:pt x="0" y="132"/>
                  <a:pt x="0" y="132"/>
                  <a:pt x="0" y="132"/>
                </a:cubicBezTo>
                <a:cubicBezTo>
                  <a:pt x="0" y="133"/>
                  <a:pt x="0" y="133"/>
                  <a:pt x="0" y="133"/>
                </a:cubicBezTo>
                <a:cubicBezTo>
                  <a:pt x="0" y="133"/>
                  <a:pt x="0" y="133"/>
                  <a:pt x="0" y="133"/>
                </a:cubicBezTo>
                <a:cubicBezTo>
                  <a:pt x="7" y="142"/>
                  <a:pt x="16" y="150"/>
                  <a:pt x="25" y="158"/>
                </a:cubicBezTo>
                <a:cubicBezTo>
                  <a:pt x="32" y="166"/>
                  <a:pt x="37" y="175"/>
                  <a:pt x="43" y="184"/>
                </a:cubicBezTo>
                <a:cubicBezTo>
                  <a:pt x="43" y="186"/>
                  <a:pt x="44" y="188"/>
                  <a:pt x="45" y="189"/>
                </a:cubicBezTo>
                <a:cubicBezTo>
                  <a:pt x="45" y="191"/>
                  <a:pt x="46" y="192"/>
                  <a:pt x="48" y="192"/>
                </a:cubicBezTo>
                <a:cubicBezTo>
                  <a:pt x="50" y="193"/>
                  <a:pt x="53" y="194"/>
                  <a:pt x="56" y="194"/>
                </a:cubicBezTo>
                <a:cubicBezTo>
                  <a:pt x="77" y="196"/>
                  <a:pt x="97" y="203"/>
                  <a:pt x="118" y="208"/>
                </a:cubicBezTo>
                <a:cubicBezTo>
                  <a:pt x="118" y="208"/>
                  <a:pt x="118" y="208"/>
                  <a:pt x="118" y="208"/>
                </a:cubicBezTo>
                <a:cubicBezTo>
                  <a:pt x="119" y="208"/>
                  <a:pt x="119" y="208"/>
                  <a:pt x="119" y="208"/>
                </a:cubicBezTo>
                <a:cubicBezTo>
                  <a:pt x="119" y="209"/>
                  <a:pt x="119" y="209"/>
                  <a:pt x="120" y="209"/>
                </a:cubicBezTo>
                <a:cubicBezTo>
                  <a:pt x="125" y="215"/>
                  <a:pt x="129" y="221"/>
                  <a:pt x="134" y="226"/>
                </a:cubicBezTo>
                <a:cubicBezTo>
                  <a:pt x="144" y="237"/>
                  <a:pt x="154" y="250"/>
                  <a:pt x="166" y="258"/>
                </a:cubicBezTo>
                <a:cubicBezTo>
                  <a:pt x="166" y="258"/>
                  <a:pt x="166" y="258"/>
                  <a:pt x="166" y="258"/>
                </a:cubicBezTo>
                <a:cubicBezTo>
                  <a:pt x="166" y="259"/>
                  <a:pt x="167" y="259"/>
                  <a:pt x="167" y="259"/>
                </a:cubicBezTo>
                <a:cubicBezTo>
                  <a:pt x="168" y="259"/>
                  <a:pt x="168" y="259"/>
                  <a:pt x="168" y="258"/>
                </a:cubicBezTo>
                <a:cubicBezTo>
                  <a:pt x="168" y="258"/>
                  <a:pt x="168" y="258"/>
                  <a:pt x="168" y="258"/>
                </a:cubicBezTo>
                <a:cubicBezTo>
                  <a:pt x="170" y="257"/>
                  <a:pt x="171" y="255"/>
                  <a:pt x="169" y="254"/>
                </a:cubicBezTo>
                <a:cubicBezTo>
                  <a:pt x="183" y="208"/>
                  <a:pt x="205" y="167"/>
                  <a:pt x="248" y="142"/>
                </a:cubicBezTo>
                <a:cubicBezTo>
                  <a:pt x="250" y="141"/>
                  <a:pt x="250" y="138"/>
                  <a:pt x="249" y="137"/>
                </a:cubicBezTo>
                <a:cubicBezTo>
                  <a:pt x="248" y="136"/>
                  <a:pt x="248" y="136"/>
                  <a:pt x="248" y="136"/>
                </a:cubicBezTo>
                <a:cubicBezTo>
                  <a:pt x="248" y="135"/>
                  <a:pt x="248" y="135"/>
                  <a:pt x="248" y="135"/>
                </a:cubicBezTo>
                <a:cubicBezTo>
                  <a:pt x="248" y="135"/>
                  <a:pt x="248" y="135"/>
                  <a:pt x="248" y="135"/>
                </a:cubicBezTo>
                <a:cubicBezTo>
                  <a:pt x="237" y="127"/>
                  <a:pt x="228" y="117"/>
                  <a:pt x="222" y="105"/>
                </a:cubicBezTo>
                <a:cubicBezTo>
                  <a:pt x="217" y="95"/>
                  <a:pt x="211" y="86"/>
                  <a:pt x="206" y="77"/>
                </a:cubicBezTo>
                <a:cubicBezTo>
                  <a:pt x="206" y="76"/>
                  <a:pt x="206" y="75"/>
                  <a:pt x="204" y="74"/>
                </a:cubicBezTo>
                <a:cubicBezTo>
                  <a:pt x="200" y="73"/>
                  <a:pt x="194" y="73"/>
                  <a:pt x="189" y="73"/>
                </a:cubicBezTo>
                <a:cubicBezTo>
                  <a:pt x="185" y="73"/>
                  <a:pt x="181" y="73"/>
                  <a:pt x="176" y="73"/>
                </a:cubicBezTo>
                <a:cubicBezTo>
                  <a:pt x="172" y="73"/>
                  <a:pt x="168" y="74"/>
                  <a:pt x="164" y="74"/>
                </a:cubicBezTo>
                <a:cubicBezTo>
                  <a:pt x="163" y="74"/>
                  <a:pt x="161" y="74"/>
                  <a:pt x="160" y="74"/>
                </a:cubicBezTo>
                <a:cubicBezTo>
                  <a:pt x="155" y="73"/>
                  <a:pt x="150" y="73"/>
                  <a:pt x="145" y="73"/>
                </a:cubicBezTo>
                <a:cubicBezTo>
                  <a:pt x="137" y="73"/>
                  <a:pt x="129" y="74"/>
                  <a:pt x="121" y="74"/>
                </a:cubicBezTo>
                <a:cubicBezTo>
                  <a:pt x="110" y="51"/>
                  <a:pt x="97" y="26"/>
                  <a:pt x="82" y="5"/>
                </a:cubicBezTo>
                <a:cubicBezTo>
                  <a:pt x="82" y="2"/>
                  <a:pt x="80" y="0"/>
                  <a:pt x="7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4993523" y="4329741"/>
            <a:ext cx="38066" cy="39837"/>
          </a:xfrm>
          <a:custGeom>
            <a:avLst/>
            <a:gdLst>
              <a:gd name="T0" fmla="*/ 11 w 23"/>
              <a:gd name="T1" fmla="*/ 0 h 24"/>
              <a:gd name="T2" fmla="*/ 0 w 23"/>
              <a:gd name="T3" fmla="*/ 11 h 24"/>
              <a:gd name="T4" fmla="*/ 1 w 23"/>
              <a:gd name="T5" fmla="*/ 16 h 24"/>
              <a:gd name="T6" fmla="*/ 12 w 23"/>
              <a:gd name="T7" fmla="*/ 24 h 24"/>
              <a:gd name="T8" fmla="*/ 14 w 23"/>
              <a:gd name="T9" fmla="*/ 23 h 24"/>
              <a:gd name="T10" fmla="*/ 22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1" y="5"/>
                  <a:pt x="0" y="11"/>
                </a:cubicBezTo>
                <a:cubicBezTo>
                  <a:pt x="0" y="13"/>
                  <a:pt x="1" y="14"/>
                  <a:pt x="1" y="16"/>
                </a:cubicBezTo>
                <a:cubicBezTo>
                  <a:pt x="3" y="21"/>
                  <a:pt x="7" y="24"/>
                  <a:pt x="12" y="24"/>
                </a:cubicBezTo>
                <a:cubicBezTo>
                  <a:pt x="12" y="24"/>
                  <a:pt x="13" y="24"/>
                  <a:pt x="14" y="23"/>
                </a:cubicBezTo>
                <a:cubicBezTo>
                  <a:pt x="21" y="22"/>
                  <a:pt x="23" y="15"/>
                  <a:pt x="22" y="9"/>
                </a:cubicBezTo>
                <a:cubicBezTo>
                  <a:pt x="20" y="4"/>
                  <a:pt x="17"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noEditPoints="1"/>
          </p:cNvSpPr>
          <p:nvPr/>
        </p:nvSpPr>
        <p:spPr bwMode="auto">
          <a:xfrm>
            <a:off x="4877555" y="4177478"/>
            <a:ext cx="369151" cy="276199"/>
          </a:xfrm>
          <a:custGeom>
            <a:avLst/>
            <a:gdLst>
              <a:gd name="T0" fmla="*/ 60 w 223"/>
              <a:gd name="T1" fmla="*/ 103 h 167"/>
              <a:gd name="T2" fmla="*/ 60 w 223"/>
              <a:gd name="T3" fmla="*/ 100 h 167"/>
              <a:gd name="T4" fmla="*/ 80 w 223"/>
              <a:gd name="T5" fmla="*/ 82 h 167"/>
              <a:gd name="T6" fmla="*/ 100 w 223"/>
              <a:gd name="T7" fmla="*/ 109 h 167"/>
              <a:gd name="T8" fmla="*/ 79 w 223"/>
              <a:gd name="T9" fmla="*/ 122 h 167"/>
              <a:gd name="T10" fmla="*/ 37 w 223"/>
              <a:gd name="T11" fmla="*/ 91 h 167"/>
              <a:gd name="T12" fmla="*/ 22 w 223"/>
              <a:gd name="T13" fmla="*/ 87 h 167"/>
              <a:gd name="T14" fmla="*/ 38 w 223"/>
              <a:gd name="T15" fmla="*/ 30 h 167"/>
              <a:gd name="T16" fmla="*/ 75 w 223"/>
              <a:gd name="T17" fmla="*/ 63 h 167"/>
              <a:gd name="T18" fmla="*/ 75 w 223"/>
              <a:gd name="T19" fmla="*/ 77 h 167"/>
              <a:gd name="T20" fmla="*/ 82 w 223"/>
              <a:gd name="T21" fmla="*/ 78 h 167"/>
              <a:gd name="T22" fmla="*/ 81 w 223"/>
              <a:gd name="T23" fmla="*/ 50 h 167"/>
              <a:gd name="T24" fmla="*/ 111 w 223"/>
              <a:gd name="T25" fmla="*/ 32 h 167"/>
              <a:gd name="T26" fmla="*/ 138 w 223"/>
              <a:gd name="T27" fmla="*/ 70 h 167"/>
              <a:gd name="T28" fmla="*/ 106 w 223"/>
              <a:gd name="T29" fmla="*/ 97 h 167"/>
              <a:gd name="T30" fmla="*/ 82 w 223"/>
              <a:gd name="T31" fmla="*/ 78 h 167"/>
              <a:gd name="T32" fmla="*/ 149 w 223"/>
              <a:gd name="T33" fmla="*/ 0 h 167"/>
              <a:gd name="T34" fmla="*/ 79 w 223"/>
              <a:gd name="T35" fmla="*/ 46 h 167"/>
              <a:gd name="T36" fmla="*/ 5 w 223"/>
              <a:gd name="T37" fmla="*/ 6 h 167"/>
              <a:gd name="T38" fmla="*/ 14 w 223"/>
              <a:gd name="T39" fmla="*/ 80 h 167"/>
              <a:gd name="T40" fmla="*/ 8 w 223"/>
              <a:gd name="T41" fmla="*/ 159 h 167"/>
              <a:gd name="T42" fmla="*/ 8 w 223"/>
              <a:gd name="T43" fmla="*/ 160 h 167"/>
              <a:gd name="T44" fmla="*/ 9 w 223"/>
              <a:gd name="T45" fmla="*/ 160 h 167"/>
              <a:gd name="T46" fmla="*/ 54 w 223"/>
              <a:gd name="T47" fmla="*/ 162 h 167"/>
              <a:gd name="T48" fmla="*/ 22 w 223"/>
              <a:gd name="T49" fmla="*/ 98 h 167"/>
              <a:gd name="T50" fmla="*/ 32 w 223"/>
              <a:gd name="T51" fmla="*/ 97 h 167"/>
              <a:gd name="T52" fmla="*/ 78 w 223"/>
              <a:gd name="T53" fmla="*/ 128 h 167"/>
              <a:gd name="T54" fmla="*/ 78 w 223"/>
              <a:gd name="T55" fmla="*/ 139 h 167"/>
              <a:gd name="T56" fmla="*/ 84 w 223"/>
              <a:gd name="T57" fmla="*/ 151 h 167"/>
              <a:gd name="T58" fmla="*/ 83 w 223"/>
              <a:gd name="T59" fmla="*/ 128 h 167"/>
              <a:gd name="T60" fmla="*/ 107 w 223"/>
              <a:gd name="T61" fmla="*/ 101 h 167"/>
              <a:gd name="T62" fmla="*/ 139 w 223"/>
              <a:gd name="T63" fmla="*/ 91 h 167"/>
              <a:gd name="T64" fmla="*/ 148 w 223"/>
              <a:gd name="T65" fmla="*/ 120 h 167"/>
              <a:gd name="T66" fmla="*/ 171 w 223"/>
              <a:gd name="T67" fmla="*/ 98 h 167"/>
              <a:gd name="T68" fmla="*/ 189 w 223"/>
              <a:gd name="T69" fmla="*/ 94 h 167"/>
              <a:gd name="T70" fmla="*/ 146 w 223"/>
              <a:gd name="T71" fmla="*/ 85 h 167"/>
              <a:gd name="T72" fmla="*/ 152 w 223"/>
              <a:gd name="T73" fmla="*/ 8 h 167"/>
              <a:gd name="T74" fmla="*/ 214 w 223"/>
              <a:gd name="T75" fmla="*/ 34 h 167"/>
              <a:gd name="T76" fmla="*/ 207 w 223"/>
              <a:gd name="T77" fmla="*/ 81 h 167"/>
              <a:gd name="T78" fmla="*/ 220 w 223"/>
              <a:gd name="T79" fmla="*/ 29 h 167"/>
              <a:gd name="T80" fmla="*/ 219 w 223"/>
              <a:gd name="T81" fmla="*/ 28 h 167"/>
              <a:gd name="T82" fmla="*/ 180 w 223"/>
              <a:gd name="T83" fmla="*/ 17 h 167"/>
              <a:gd name="T84" fmla="*/ 150 w 223"/>
              <a:gd name="T8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167">
                <a:moveTo>
                  <a:pt x="79" y="122"/>
                </a:moveTo>
                <a:cubicBezTo>
                  <a:pt x="69" y="122"/>
                  <a:pt x="60" y="113"/>
                  <a:pt x="60" y="103"/>
                </a:cubicBezTo>
                <a:cubicBezTo>
                  <a:pt x="60" y="102"/>
                  <a:pt x="60" y="102"/>
                  <a:pt x="60" y="101"/>
                </a:cubicBezTo>
                <a:cubicBezTo>
                  <a:pt x="60" y="101"/>
                  <a:pt x="60" y="100"/>
                  <a:pt x="60" y="100"/>
                </a:cubicBezTo>
                <a:cubicBezTo>
                  <a:pt x="62" y="89"/>
                  <a:pt x="71" y="85"/>
                  <a:pt x="80" y="82"/>
                </a:cubicBezTo>
                <a:cubicBezTo>
                  <a:pt x="80" y="82"/>
                  <a:pt x="80" y="82"/>
                  <a:pt x="80" y="82"/>
                </a:cubicBezTo>
                <a:cubicBezTo>
                  <a:pt x="87" y="86"/>
                  <a:pt x="92" y="88"/>
                  <a:pt x="97" y="95"/>
                </a:cubicBezTo>
                <a:cubicBezTo>
                  <a:pt x="100" y="99"/>
                  <a:pt x="101" y="104"/>
                  <a:pt x="100" y="109"/>
                </a:cubicBezTo>
                <a:cubicBezTo>
                  <a:pt x="98" y="117"/>
                  <a:pt x="88" y="121"/>
                  <a:pt x="80" y="122"/>
                </a:cubicBezTo>
                <a:cubicBezTo>
                  <a:pt x="79" y="122"/>
                  <a:pt x="79" y="122"/>
                  <a:pt x="79" y="122"/>
                </a:cubicBezTo>
                <a:moveTo>
                  <a:pt x="55" y="95"/>
                </a:moveTo>
                <a:cubicBezTo>
                  <a:pt x="50" y="93"/>
                  <a:pt x="43" y="93"/>
                  <a:pt x="37" y="91"/>
                </a:cubicBezTo>
                <a:cubicBezTo>
                  <a:pt x="33" y="91"/>
                  <a:pt x="30" y="90"/>
                  <a:pt x="26" y="88"/>
                </a:cubicBezTo>
                <a:cubicBezTo>
                  <a:pt x="25" y="88"/>
                  <a:pt x="23" y="87"/>
                  <a:pt x="22" y="87"/>
                </a:cubicBezTo>
                <a:cubicBezTo>
                  <a:pt x="21" y="62"/>
                  <a:pt x="16" y="38"/>
                  <a:pt x="10" y="14"/>
                </a:cubicBezTo>
                <a:cubicBezTo>
                  <a:pt x="19" y="20"/>
                  <a:pt x="28" y="25"/>
                  <a:pt x="38" y="30"/>
                </a:cubicBezTo>
                <a:cubicBezTo>
                  <a:pt x="50" y="37"/>
                  <a:pt x="62" y="46"/>
                  <a:pt x="74" y="51"/>
                </a:cubicBezTo>
                <a:cubicBezTo>
                  <a:pt x="74" y="55"/>
                  <a:pt x="75" y="59"/>
                  <a:pt x="75" y="63"/>
                </a:cubicBezTo>
                <a:cubicBezTo>
                  <a:pt x="76" y="68"/>
                  <a:pt x="76" y="73"/>
                  <a:pt x="77" y="77"/>
                </a:cubicBezTo>
                <a:cubicBezTo>
                  <a:pt x="76" y="77"/>
                  <a:pt x="76" y="77"/>
                  <a:pt x="75" y="77"/>
                </a:cubicBezTo>
                <a:cubicBezTo>
                  <a:pt x="67" y="77"/>
                  <a:pt x="58" y="87"/>
                  <a:pt x="55" y="95"/>
                </a:cubicBezTo>
                <a:moveTo>
                  <a:pt x="82" y="78"/>
                </a:moveTo>
                <a:cubicBezTo>
                  <a:pt x="84" y="73"/>
                  <a:pt x="83" y="68"/>
                  <a:pt x="83" y="63"/>
                </a:cubicBezTo>
                <a:cubicBezTo>
                  <a:pt x="82" y="59"/>
                  <a:pt x="82" y="54"/>
                  <a:pt x="81" y="50"/>
                </a:cubicBezTo>
                <a:cubicBezTo>
                  <a:pt x="81" y="49"/>
                  <a:pt x="81" y="49"/>
                  <a:pt x="81" y="49"/>
                </a:cubicBezTo>
                <a:cubicBezTo>
                  <a:pt x="92" y="46"/>
                  <a:pt x="101" y="37"/>
                  <a:pt x="111" y="32"/>
                </a:cubicBezTo>
                <a:cubicBezTo>
                  <a:pt x="123" y="26"/>
                  <a:pt x="134" y="18"/>
                  <a:pt x="145" y="10"/>
                </a:cubicBezTo>
                <a:cubicBezTo>
                  <a:pt x="137" y="28"/>
                  <a:pt x="137" y="50"/>
                  <a:pt x="138" y="70"/>
                </a:cubicBezTo>
                <a:cubicBezTo>
                  <a:pt x="138" y="74"/>
                  <a:pt x="139" y="79"/>
                  <a:pt x="139" y="84"/>
                </a:cubicBezTo>
                <a:cubicBezTo>
                  <a:pt x="128" y="84"/>
                  <a:pt x="115" y="90"/>
                  <a:pt x="106" y="97"/>
                </a:cubicBezTo>
                <a:cubicBezTo>
                  <a:pt x="102" y="87"/>
                  <a:pt x="93" y="78"/>
                  <a:pt x="83" y="78"/>
                </a:cubicBezTo>
                <a:cubicBezTo>
                  <a:pt x="83" y="78"/>
                  <a:pt x="82" y="78"/>
                  <a:pt x="82" y="78"/>
                </a:cubicBezTo>
                <a:moveTo>
                  <a:pt x="150" y="0"/>
                </a:moveTo>
                <a:cubicBezTo>
                  <a:pt x="150" y="0"/>
                  <a:pt x="149" y="0"/>
                  <a:pt x="149" y="0"/>
                </a:cubicBezTo>
                <a:cubicBezTo>
                  <a:pt x="135" y="5"/>
                  <a:pt x="124" y="16"/>
                  <a:pt x="112" y="24"/>
                </a:cubicBezTo>
                <a:cubicBezTo>
                  <a:pt x="100" y="31"/>
                  <a:pt x="90" y="37"/>
                  <a:pt x="79" y="46"/>
                </a:cubicBezTo>
                <a:cubicBezTo>
                  <a:pt x="57" y="32"/>
                  <a:pt x="32" y="18"/>
                  <a:pt x="8" y="9"/>
                </a:cubicBezTo>
                <a:cubicBezTo>
                  <a:pt x="8" y="7"/>
                  <a:pt x="6" y="6"/>
                  <a:pt x="5" y="6"/>
                </a:cubicBezTo>
                <a:cubicBezTo>
                  <a:pt x="2" y="6"/>
                  <a:pt x="0" y="8"/>
                  <a:pt x="1" y="11"/>
                </a:cubicBezTo>
                <a:cubicBezTo>
                  <a:pt x="6" y="34"/>
                  <a:pt x="12" y="56"/>
                  <a:pt x="14" y="80"/>
                </a:cubicBezTo>
                <a:cubicBezTo>
                  <a:pt x="17" y="103"/>
                  <a:pt x="18" y="135"/>
                  <a:pt x="8" y="156"/>
                </a:cubicBezTo>
                <a:cubicBezTo>
                  <a:pt x="8" y="157"/>
                  <a:pt x="7" y="159"/>
                  <a:pt x="8" y="159"/>
                </a:cubicBezTo>
                <a:cubicBezTo>
                  <a:pt x="8" y="160"/>
                  <a:pt x="8" y="160"/>
                  <a:pt x="8" y="160"/>
                </a:cubicBezTo>
                <a:cubicBezTo>
                  <a:pt x="8" y="160"/>
                  <a:pt x="8" y="160"/>
                  <a:pt x="8" y="160"/>
                </a:cubicBezTo>
                <a:cubicBezTo>
                  <a:pt x="9" y="160"/>
                  <a:pt x="9" y="160"/>
                  <a:pt x="9" y="160"/>
                </a:cubicBezTo>
                <a:cubicBezTo>
                  <a:pt x="9" y="160"/>
                  <a:pt x="9" y="160"/>
                  <a:pt x="9" y="160"/>
                </a:cubicBezTo>
                <a:cubicBezTo>
                  <a:pt x="18" y="163"/>
                  <a:pt x="28" y="165"/>
                  <a:pt x="38" y="167"/>
                </a:cubicBezTo>
                <a:cubicBezTo>
                  <a:pt x="44" y="166"/>
                  <a:pt x="49" y="164"/>
                  <a:pt x="54" y="162"/>
                </a:cubicBezTo>
                <a:cubicBezTo>
                  <a:pt x="40" y="158"/>
                  <a:pt x="25" y="157"/>
                  <a:pt x="13" y="156"/>
                </a:cubicBezTo>
                <a:cubicBezTo>
                  <a:pt x="23" y="140"/>
                  <a:pt x="22" y="116"/>
                  <a:pt x="22" y="98"/>
                </a:cubicBezTo>
                <a:cubicBezTo>
                  <a:pt x="22" y="96"/>
                  <a:pt x="22" y="95"/>
                  <a:pt x="22" y="93"/>
                </a:cubicBezTo>
                <a:cubicBezTo>
                  <a:pt x="25" y="95"/>
                  <a:pt x="29" y="96"/>
                  <a:pt x="32" y="97"/>
                </a:cubicBezTo>
                <a:cubicBezTo>
                  <a:pt x="38" y="99"/>
                  <a:pt x="46" y="102"/>
                  <a:pt x="54" y="103"/>
                </a:cubicBezTo>
                <a:cubicBezTo>
                  <a:pt x="54" y="117"/>
                  <a:pt x="65" y="127"/>
                  <a:pt x="78" y="128"/>
                </a:cubicBezTo>
                <a:cubicBezTo>
                  <a:pt x="79" y="128"/>
                  <a:pt x="79" y="128"/>
                  <a:pt x="79" y="128"/>
                </a:cubicBezTo>
                <a:cubicBezTo>
                  <a:pt x="77" y="131"/>
                  <a:pt x="77" y="135"/>
                  <a:pt x="78" y="139"/>
                </a:cubicBezTo>
                <a:cubicBezTo>
                  <a:pt x="78" y="144"/>
                  <a:pt x="78" y="149"/>
                  <a:pt x="78" y="154"/>
                </a:cubicBezTo>
                <a:cubicBezTo>
                  <a:pt x="80" y="153"/>
                  <a:pt x="82" y="152"/>
                  <a:pt x="84" y="151"/>
                </a:cubicBezTo>
                <a:cubicBezTo>
                  <a:pt x="85" y="150"/>
                  <a:pt x="85" y="149"/>
                  <a:pt x="85" y="148"/>
                </a:cubicBezTo>
                <a:cubicBezTo>
                  <a:pt x="85" y="142"/>
                  <a:pt x="85" y="134"/>
                  <a:pt x="83" y="128"/>
                </a:cubicBezTo>
                <a:cubicBezTo>
                  <a:pt x="94" y="127"/>
                  <a:pt x="104" y="120"/>
                  <a:pt x="107" y="109"/>
                </a:cubicBezTo>
                <a:cubicBezTo>
                  <a:pt x="108" y="107"/>
                  <a:pt x="108" y="104"/>
                  <a:pt x="107" y="101"/>
                </a:cubicBezTo>
                <a:cubicBezTo>
                  <a:pt x="112" y="100"/>
                  <a:pt x="117" y="98"/>
                  <a:pt x="122" y="96"/>
                </a:cubicBezTo>
                <a:cubicBezTo>
                  <a:pt x="127" y="94"/>
                  <a:pt x="133" y="93"/>
                  <a:pt x="139" y="91"/>
                </a:cubicBezTo>
                <a:cubicBezTo>
                  <a:pt x="139" y="102"/>
                  <a:pt x="139" y="113"/>
                  <a:pt x="141" y="124"/>
                </a:cubicBezTo>
                <a:cubicBezTo>
                  <a:pt x="143" y="123"/>
                  <a:pt x="145" y="122"/>
                  <a:pt x="148" y="120"/>
                </a:cubicBezTo>
                <a:cubicBezTo>
                  <a:pt x="147" y="111"/>
                  <a:pt x="146" y="101"/>
                  <a:pt x="146" y="91"/>
                </a:cubicBezTo>
                <a:cubicBezTo>
                  <a:pt x="154" y="93"/>
                  <a:pt x="163" y="96"/>
                  <a:pt x="171" y="98"/>
                </a:cubicBezTo>
                <a:cubicBezTo>
                  <a:pt x="174" y="99"/>
                  <a:pt x="177" y="100"/>
                  <a:pt x="181" y="100"/>
                </a:cubicBezTo>
                <a:cubicBezTo>
                  <a:pt x="183" y="98"/>
                  <a:pt x="186" y="96"/>
                  <a:pt x="189" y="94"/>
                </a:cubicBezTo>
                <a:cubicBezTo>
                  <a:pt x="183" y="93"/>
                  <a:pt x="176" y="93"/>
                  <a:pt x="169" y="90"/>
                </a:cubicBezTo>
                <a:cubicBezTo>
                  <a:pt x="162" y="88"/>
                  <a:pt x="154" y="85"/>
                  <a:pt x="146" y="85"/>
                </a:cubicBezTo>
                <a:cubicBezTo>
                  <a:pt x="146" y="85"/>
                  <a:pt x="146" y="85"/>
                  <a:pt x="145" y="85"/>
                </a:cubicBezTo>
                <a:cubicBezTo>
                  <a:pt x="145" y="59"/>
                  <a:pt x="146" y="34"/>
                  <a:pt x="152" y="8"/>
                </a:cubicBezTo>
                <a:cubicBezTo>
                  <a:pt x="158" y="14"/>
                  <a:pt x="170" y="20"/>
                  <a:pt x="176" y="23"/>
                </a:cubicBezTo>
                <a:cubicBezTo>
                  <a:pt x="188" y="30"/>
                  <a:pt x="200" y="34"/>
                  <a:pt x="214" y="34"/>
                </a:cubicBezTo>
                <a:cubicBezTo>
                  <a:pt x="207" y="51"/>
                  <a:pt x="203" y="68"/>
                  <a:pt x="201" y="86"/>
                </a:cubicBezTo>
                <a:cubicBezTo>
                  <a:pt x="203" y="85"/>
                  <a:pt x="205" y="83"/>
                  <a:pt x="207" y="81"/>
                </a:cubicBezTo>
                <a:cubicBezTo>
                  <a:pt x="210" y="65"/>
                  <a:pt x="214" y="49"/>
                  <a:pt x="222" y="34"/>
                </a:cubicBezTo>
                <a:cubicBezTo>
                  <a:pt x="223" y="32"/>
                  <a:pt x="222" y="30"/>
                  <a:pt x="220" y="29"/>
                </a:cubicBezTo>
                <a:cubicBezTo>
                  <a:pt x="219" y="28"/>
                  <a:pt x="219" y="28"/>
                  <a:pt x="219" y="28"/>
                </a:cubicBezTo>
                <a:cubicBezTo>
                  <a:pt x="219" y="28"/>
                  <a:pt x="219" y="28"/>
                  <a:pt x="219" y="28"/>
                </a:cubicBezTo>
                <a:cubicBezTo>
                  <a:pt x="219" y="28"/>
                  <a:pt x="219" y="28"/>
                  <a:pt x="219" y="28"/>
                </a:cubicBezTo>
                <a:cubicBezTo>
                  <a:pt x="205" y="27"/>
                  <a:pt x="192" y="24"/>
                  <a:pt x="180" y="17"/>
                </a:cubicBezTo>
                <a:cubicBezTo>
                  <a:pt x="171" y="11"/>
                  <a:pt x="161" y="7"/>
                  <a:pt x="152" y="1"/>
                </a:cubicBezTo>
                <a:cubicBezTo>
                  <a:pt x="152" y="1"/>
                  <a:pt x="151" y="0"/>
                  <a:pt x="15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noEditPoints="1"/>
          </p:cNvSpPr>
          <p:nvPr/>
        </p:nvSpPr>
        <p:spPr bwMode="auto">
          <a:xfrm>
            <a:off x="1565820" y="2912450"/>
            <a:ext cx="278855" cy="275314"/>
          </a:xfrm>
          <a:custGeom>
            <a:avLst/>
            <a:gdLst>
              <a:gd name="T0" fmla="*/ 90 w 168"/>
              <a:gd name="T1" fmla="*/ 72 h 166"/>
              <a:gd name="T2" fmla="*/ 144 w 168"/>
              <a:gd name="T3" fmla="*/ 83 h 166"/>
              <a:gd name="T4" fmla="*/ 156 w 168"/>
              <a:gd name="T5" fmla="*/ 150 h 166"/>
              <a:gd name="T6" fmla="*/ 97 w 168"/>
              <a:gd name="T7" fmla="*/ 138 h 166"/>
              <a:gd name="T8" fmla="*/ 29 w 168"/>
              <a:gd name="T9" fmla="*/ 129 h 166"/>
              <a:gd name="T10" fmla="*/ 52 w 168"/>
              <a:gd name="T11" fmla="*/ 91 h 166"/>
              <a:gd name="T12" fmla="*/ 67 w 168"/>
              <a:gd name="T13" fmla="*/ 77 h 166"/>
              <a:gd name="T14" fmla="*/ 92 w 168"/>
              <a:gd name="T15" fmla="*/ 137 h 166"/>
              <a:gd name="T16" fmla="*/ 51 w 168"/>
              <a:gd name="T17" fmla="*/ 149 h 166"/>
              <a:gd name="T18" fmla="*/ 28 w 168"/>
              <a:gd name="T19" fmla="*/ 159 h 166"/>
              <a:gd name="T20" fmla="*/ 122 w 168"/>
              <a:gd name="T21" fmla="*/ 5 h 166"/>
              <a:gd name="T22" fmla="*/ 145 w 168"/>
              <a:gd name="T23" fmla="*/ 78 h 166"/>
              <a:gd name="T24" fmla="*/ 91 w 168"/>
              <a:gd name="T25" fmla="*/ 66 h 166"/>
              <a:gd name="T26" fmla="*/ 91 w 168"/>
              <a:gd name="T27" fmla="*/ 35 h 166"/>
              <a:gd name="T28" fmla="*/ 83 w 168"/>
              <a:gd name="T29" fmla="*/ 51 h 166"/>
              <a:gd name="T30" fmla="*/ 52 w 168"/>
              <a:gd name="T31" fmla="*/ 77 h 166"/>
              <a:gd name="T32" fmla="*/ 45 w 168"/>
              <a:gd name="T33" fmla="*/ 90 h 166"/>
              <a:gd name="T34" fmla="*/ 22 w 168"/>
              <a:gd name="T35" fmla="*/ 118 h 166"/>
              <a:gd name="T36" fmla="*/ 21 w 168"/>
              <a:gd name="T37" fmla="*/ 155 h 166"/>
              <a:gd name="T38" fmla="*/ 0 w 168"/>
              <a:gd name="T39" fmla="*/ 153 h 166"/>
              <a:gd name="T40" fmla="*/ 22 w 168"/>
              <a:gd name="T41" fmla="*/ 165 h 166"/>
              <a:gd name="T42" fmla="*/ 26 w 168"/>
              <a:gd name="T43" fmla="*/ 165 h 166"/>
              <a:gd name="T44" fmla="*/ 93 w 168"/>
              <a:gd name="T45" fmla="*/ 141 h 166"/>
              <a:gd name="T46" fmla="*/ 95 w 168"/>
              <a:gd name="T47" fmla="*/ 141 h 166"/>
              <a:gd name="T48" fmla="*/ 96 w 168"/>
              <a:gd name="T49" fmla="*/ 141 h 166"/>
              <a:gd name="T50" fmla="*/ 160 w 168"/>
              <a:gd name="T51" fmla="*/ 157 h 166"/>
              <a:gd name="T52" fmla="*/ 161 w 168"/>
              <a:gd name="T53" fmla="*/ 157 h 166"/>
              <a:gd name="T54" fmla="*/ 163 w 168"/>
              <a:gd name="T55" fmla="*/ 156 h 166"/>
              <a:gd name="T56" fmla="*/ 162 w 168"/>
              <a:gd name="T57" fmla="*/ 152 h 166"/>
              <a:gd name="T58" fmla="*/ 165 w 168"/>
              <a:gd name="T59" fmla="*/ 10 h 166"/>
              <a:gd name="T60" fmla="*/ 164 w 168"/>
              <a:gd name="T61" fmla="*/ 10 h 166"/>
              <a:gd name="T62" fmla="*/ 128 w 168"/>
              <a:gd name="T6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66">
                <a:moveTo>
                  <a:pt x="97" y="138"/>
                </a:moveTo>
                <a:cubicBezTo>
                  <a:pt x="94" y="116"/>
                  <a:pt x="91" y="94"/>
                  <a:pt x="90" y="72"/>
                </a:cubicBezTo>
                <a:cubicBezTo>
                  <a:pt x="99" y="75"/>
                  <a:pt x="108" y="77"/>
                  <a:pt x="116" y="80"/>
                </a:cubicBezTo>
                <a:cubicBezTo>
                  <a:pt x="125" y="83"/>
                  <a:pt x="135" y="82"/>
                  <a:pt x="144" y="83"/>
                </a:cubicBezTo>
                <a:cubicBezTo>
                  <a:pt x="144" y="85"/>
                  <a:pt x="144" y="86"/>
                  <a:pt x="144" y="88"/>
                </a:cubicBezTo>
                <a:cubicBezTo>
                  <a:pt x="143" y="107"/>
                  <a:pt x="145" y="133"/>
                  <a:pt x="156" y="150"/>
                </a:cubicBezTo>
                <a:cubicBezTo>
                  <a:pt x="143" y="146"/>
                  <a:pt x="111" y="138"/>
                  <a:pt x="97" y="138"/>
                </a:cubicBezTo>
                <a:cubicBezTo>
                  <a:pt x="97" y="138"/>
                  <a:pt x="97" y="138"/>
                  <a:pt x="97" y="138"/>
                </a:cubicBezTo>
                <a:moveTo>
                  <a:pt x="28" y="159"/>
                </a:moveTo>
                <a:cubicBezTo>
                  <a:pt x="28" y="149"/>
                  <a:pt x="29" y="139"/>
                  <a:pt x="29" y="129"/>
                </a:cubicBezTo>
                <a:cubicBezTo>
                  <a:pt x="29" y="123"/>
                  <a:pt x="30" y="115"/>
                  <a:pt x="28" y="109"/>
                </a:cubicBezTo>
                <a:cubicBezTo>
                  <a:pt x="39" y="108"/>
                  <a:pt x="49" y="101"/>
                  <a:pt x="52" y="91"/>
                </a:cubicBezTo>
                <a:cubicBezTo>
                  <a:pt x="52" y="88"/>
                  <a:pt x="53" y="85"/>
                  <a:pt x="52" y="83"/>
                </a:cubicBezTo>
                <a:cubicBezTo>
                  <a:pt x="57" y="81"/>
                  <a:pt x="62" y="79"/>
                  <a:pt x="67" y="77"/>
                </a:cubicBezTo>
                <a:cubicBezTo>
                  <a:pt x="72" y="75"/>
                  <a:pt x="78" y="74"/>
                  <a:pt x="84" y="72"/>
                </a:cubicBezTo>
                <a:cubicBezTo>
                  <a:pt x="84" y="94"/>
                  <a:pt x="85" y="117"/>
                  <a:pt x="92" y="137"/>
                </a:cubicBezTo>
                <a:cubicBezTo>
                  <a:pt x="91" y="137"/>
                  <a:pt x="90" y="136"/>
                  <a:pt x="89" y="136"/>
                </a:cubicBezTo>
                <a:cubicBezTo>
                  <a:pt x="76" y="136"/>
                  <a:pt x="63" y="145"/>
                  <a:pt x="51" y="149"/>
                </a:cubicBezTo>
                <a:cubicBezTo>
                  <a:pt x="45" y="151"/>
                  <a:pt x="39" y="153"/>
                  <a:pt x="34" y="156"/>
                </a:cubicBezTo>
                <a:cubicBezTo>
                  <a:pt x="31" y="157"/>
                  <a:pt x="29" y="158"/>
                  <a:pt x="28" y="159"/>
                </a:cubicBezTo>
                <a:moveTo>
                  <a:pt x="128" y="0"/>
                </a:moveTo>
                <a:cubicBezTo>
                  <a:pt x="126" y="2"/>
                  <a:pt x="124" y="3"/>
                  <a:pt x="122" y="5"/>
                </a:cubicBezTo>
                <a:cubicBezTo>
                  <a:pt x="133" y="11"/>
                  <a:pt x="146" y="15"/>
                  <a:pt x="158" y="16"/>
                </a:cubicBezTo>
                <a:cubicBezTo>
                  <a:pt x="150" y="36"/>
                  <a:pt x="146" y="56"/>
                  <a:pt x="145" y="78"/>
                </a:cubicBezTo>
                <a:cubicBezTo>
                  <a:pt x="134" y="75"/>
                  <a:pt x="124" y="75"/>
                  <a:pt x="114" y="72"/>
                </a:cubicBezTo>
                <a:cubicBezTo>
                  <a:pt x="107" y="69"/>
                  <a:pt x="99" y="66"/>
                  <a:pt x="91" y="66"/>
                </a:cubicBezTo>
                <a:cubicBezTo>
                  <a:pt x="91" y="66"/>
                  <a:pt x="90" y="66"/>
                  <a:pt x="90" y="66"/>
                </a:cubicBezTo>
                <a:cubicBezTo>
                  <a:pt x="90" y="56"/>
                  <a:pt x="90" y="45"/>
                  <a:pt x="91" y="35"/>
                </a:cubicBezTo>
                <a:cubicBezTo>
                  <a:pt x="88" y="37"/>
                  <a:pt x="85" y="40"/>
                  <a:pt x="83" y="43"/>
                </a:cubicBezTo>
                <a:cubicBezTo>
                  <a:pt x="83" y="45"/>
                  <a:pt x="83" y="48"/>
                  <a:pt x="83" y="51"/>
                </a:cubicBezTo>
                <a:cubicBezTo>
                  <a:pt x="83" y="56"/>
                  <a:pt x="83" y="61"/>
                  <a:pt x="84" y="65"/>
                </a:cubicBezTo>
                <a:cubicBezTo>
                  <a:pt x="73" y="66"/>
                  <a:pt x="61" y="71"/>
                  <a:pt x="52" y="77"/>
                </a:cubicBezTo>
                <a:cubicBezTo>
                  <a:pt x="50" y="80"/>
                  <a:pt x="47" y="83"/>
                  <a:pt x="45" y="86"/>
                </a:cubicBezTo>
                <a:cubicBezTo>
                  <a:pt x="45" y="88"/>
                  <a:pt x="45" y="89"/>
                  <a:pt x="45" y="90"/>
                </a:cubicBezTo>
                <a:cubicBezTo>
                  <a:pt x="43" y="95"/>
                  <a:pt x="39" y="99"/>
                  <a:pt x="34" y="101"/>
                </a:cubicBezTo>
                <a:cubicBezTo>
                  <a:pt x="30" y="106"/>
                  <a:pt x="26" y="112"/>
                  <a:pt x="22" y="118"/>
                </a:cubicBezTo>
                <a:cubicBezTo>
                  <a:pt x="22" y="118"/>
                  <a:pt x="22" y="119"/>
                  <a:pt x="22" y="120"/>
                </a:cubicBezTo>
                <a:cubicBezTo>
                  <a:pt x="23" y="132"/>
                  <a:pt x="22" y="143"/>
                  <a:pt x="21" y="155"/>
                </a:cubicBezTo>
                <a:cubicBezTo>
                  <a:pt x="17" y="151"/>
                  <a:pt x="11" y="148"/>
                  <a:pt x="5" y="145"/>
                </a:cubicBezTo>
                <a:cubicBezTo>
                  <a:pt x="3" y="148"/>
                  <a:pt x="2" y="151"/>
                  <a:pt x="0" y="153"/>
                </a:cubicBezTo>
                <a:cubicBezTo>
                  <a:pt x="6" y="156"/>
                  <a:pt x="12" y="159"/>
                  <a:pt x="18" y="161"/>
                </a:cubicBezTo>
                <a:cubicBezTo>
                  <a:pt x="19" y="163"/>
                  <a:pt x="20" y="164"/>
                  <a:pt x="22" y="165"/>
                </a:cubicBezTo>
                <a:cubicBezTo>
                  <a:pt x="23" y="166"/>
                  <a:pt x="24" y="166"/>
                  <a:pt x="24" y="166"/>
                </a:cubicBezTo>
                <a:cubicBezTo>
                  <a:pt x="25" y="166"/>
                  <a:pt x="25" y="166"/>
                  <a:pt x="26" y="165"/>
                </a:cubicBezTo>
                <a:cubicBezTo>
                  <a:pt x="29" y="165"/>
                  <a:pt x="31" y="165"/>
                  <a:pt x="34" y="163"/>
                </a:cubicBezTo>
                <a:cubicBezTo>
                  <a:pt x="53" y="153"/>
                  <a:pt x="73" y="148"/>
                  <a:pt x="93" y="141"/>
                </a:cubicBezTo>
                <a:cubicBezTo>
                  <a:pt x="94" y="141"/>
                  <a:pt x="94" y="141"/>
                  <a:pt x="94" y="141"/>
                </a:cubicBezTo>
                <a:cubicBezTo>
                  <a:pt x="95" y="141"/>
                  <a:pt x="95" y="141"/>
                  <a:pt x="95" y="141"/>
                </a:cubicBezTo>
                <a:cubicBezTo>
                  <a:pt x="95" y="141"/>
                  <a:pt x="95" y="141"/>
                  <a:pt x="96" y="141"/>
                </a:cubicBezTo>
                <a:cubicBezTo>
                  <a:pt x="96" y="141"/>
                  <a:pt x="96" y="141"/>
                  <a:pt x="96" y="141"/>
                </a:cubicBezTo>
                <a:cubicBezTo>
                  <a:pt x="103" y="143"/>
                  <a:pt x="110" y="146"/>
                  <a:pt x="117" y="148"/>
                </a:cubicBezTo>
                <a:cubicBezTo>
                  <a:pt x="131" y="151"/>
                  <a:pt x="146" y="157"/>
                  <a:pt x="160" y="157"/>
                </a:cubicBezTo>
                <a:cubicBezTo>
                  <a:pt x="160" y="157"/>
                  <a:pt x="160" y="157"/>
                  <a:pt x="161" y="157"/>
                </a:cubicBezTo>
                <a:cubicBezTo>
                  <a:pt x="161" y="157"/>
                  <a:pt x="161" y="157"/>
                  <a:pt x="161" y="157"/>
                </a:cubicBezTo>
                <a:cubicBezTo>
                  <a:pt x="161" y="158"/>
                  <a:pt x="162" y="158"/>
                  <a:pt x="162" y="158"/>
                </a:cubicBezTo>
                <a:cubicBezTo>
                  <a:pt x="163" y="158"/>
                  <a:pt x="163" y="157"/>
                  <a:pt x="163" y="156"/>
                </a:cubicBezTo>
                <a:cubicBezTo>
                  <a:pt x="163" y="156"/>
                  <a:pt x="163" y="156"/>
                  <a:pt x="163" y="156"/>
                </a:cubicBezTo>
                <a:cubicBezTo>
                  <a:pt x="164" y="154"/>
                  <a:pt x="164" y="152"/>
                  <a:pt x="162" y="152"/>
                </a:cubicBezTo>
                <a:cubicBezTo>
                  <a:pt x="148" y="106"/>
                  <a:pt x="145" y="60"/>
                  <a:pt x="167" y="15"/>
                </a:cubicBezTo>
                <a:cubicBezTo>
                  <a:pt x="168" y="13"/>
                  <a:pt x="167" y="11"/>
                  <a:pt x="165" y="10"/>
                </a:cubicBezTo>
                <a:cubicBezTo>
                  <a:pt x="164" y="10"/>
                  <a:pt x="164" y="10"/>
                  <a:pt x="164" y="10"/>
                </a:cubicBezTo>
                <a:cubicBezTo>
                  <a:pt x="164" y="10"/>
                  <a:pt x="164" y="10"/>
                  <a:pt x="164" y="10"/>
                </a:cubicBezTo>
                <a:cubicBezTo>
                  <a:pt x="163" y="10"/>
                  <a:pt x="163" y="10"/>
                  <a:pt x="163" y="10"/>
                </a:cubicBezTo>
                <a:cubicBezTo>
                  <a:pt x="151" y="8"/>
                  <a:pt x="139" y="6"/>
                  <a:pt x="1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2601567" y="1894408"/>
            <a:ext cx="99148" cy="96493"/>
          </a:xfrm>
          <a:custGeom>
            <a:avLst/>
            <a:gdLst>
              <a:gd name="T0" fmla="*/ 48 w 60"/>
              <a:gd name="T1" fmla="*/ 0 h 58"/>
              <a:gd name="T2" fmla="*/ 41 w 60"/>
              <a:gd name="T3" fmla="*/ 6 h 58"/>
              <a:gd name="T4" fmla="*/ 52 w 60"/>
              <a:gd name="T5" fmla="*/ 50 h 58"/>
              <a:gd name="T6" fmla="*/ 4 w 60"/>
              <a:gd name="T7" fmla="*/ 39 h 58"/>
              <a:gd name="T8" fmla="*/ 0 w 60"/>
              <a:gd name="T9" fmla="*/ 43 h 58"/>
              <a:gd name="T10" fmla="*/ 13 w 60"/>
              <a:gd name="T11" fmla="*/ 48 h 58"/>
              <a:gd name="T12" fmla="*/ 56 w 60"/>
              <a:gd name="T13" fmla="*/ 57 h 58"/>
              <a:gd name="T14" fmla="*/ 57 w 60"/>
              <a:gd name="T15" fmla="*/ 57 h 58"/>
              <a:gd name="T16" fmla="*/ 57 w 60"/>
              <a:gd name="T17" fmla="*/ 57 h 58"/>
              <a:gd name="T18" fmla="*/ 58 w 60"/>
              <a:gd name="T19" fmla="*/ 58 h 58"/>
              <a:gd name="T20" fmla="*/ 59 w 60"/>
              <a:gd name="T21" fmla="*/ 56 h 58"/>
              <a:gd name="T22" fmla="*/ 59 w 60"/>
              <a:gd name="T23" fmla="*/ 56 h 58"/>
              <a:gd name="T24" fmla="*/ 58 w 60"/>
              <a:gd name="T25" fmla="*/ 52 h 58"/>
              <a:gd name="T26" fmla="*/ 48 w 60"/>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8">
                <a:moveTo>
                  <a:pt x="48" y="0"/>
                </a:moveTo>
                <a:cubicBezTo>
                  <a:pt x="45" y="2"/>
                  <a:pt x="43" y="4"/>
                  <a:pt x="41" y="6"/>
                </a:cubicBezTo>
                <a:cubicBezTo>
                  <a:pt x="42" y="21"/>
                  <a:pt x="45" y="38"/>
                  <a:pt x="52" y="50"/>
                </a:cubicBezTo>
                <a:cubicBezTo>
                  <a:pt x="42" y="47"/>
                  <a:pt x="20" y="41"/>
                  <a:pt x="4" y="39"/>
                </a:cubicBezTo>
                <a:cubicBezTo>
                  <a:pt x="3" y="40"/>
                  <a:pt x="1" y="42"/>
                  <a:pt x="0" y="43"/>
                </a:cubicBezTo>
                <a:cubicBezTo>
                  <a:pt x="4" y="45"/>
                  <a:pt x="9" y="46"/>
                  <a:pt x="13" y="48"/>
                </a:cubicBezTo>
                <a:cubicBezTo>
                  <a:pt x="27" y="51"/>
                  <a:pt x="42" y="57"/>
                  <a:pt x="56" y="57"/>
                </a:cubicBezTo>
                <a:cubicBezTo>
                  <a:pt x="56" y="57"/>
                  <a:pt x="57" y="57"/>
                  <a:pt x="57" y="57"/>
                </a:cubicBezTo>
                <a:cubicBezTo>
                  <a:pt x="57" y="57"/>
                  <a:pt x="57" y="57"/>
                  <a:pt x="57" y="57"/>
                </a:cubicBezTo>
                <a:cubicBezTo>
                  <a:pt x="58" y="58"/>
                  <a:pt x="58" y="58"/>
                  <a:pt x="58" y="58"/>
                </a:cubicBezTo>
                <a:cubicBezTo>
                  <a:pt x="59" y="58"/>
                  <a:pt x="60" y="57"/>
                  <a:pt x="59" y="56"/>
                </a:cubicBezTo>
                <a:cubicBezTo>
                  <a:pt x="59" y="56"/>
                  <a:pt x="59" y="56"/>
                  <a:pt x="59" y="56"/>
                </a:cubicBezTo>
                <a:cubicBezTo>
                  <a:pt x="60" y="54"/>
                  <a:pt x="60" y="52"/>
                  <a:pt x="58" y="52"/>
                </a:cubicBezTo>
                <a:cubicBezTo>
                  <a:pt x="53" y="35"/>
                  <a:pt x="49" y="17"/>
                  <a:pt x="4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4290632" y="2927499"/>
            <a:ext cx="320462" cy="188559"/>
          </a:xfrm>
          <a:custGeom>
            <a:avLst/>
            <a:gdLst>
              <a:gd name="T0" fmla="*/ 176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4 w 193"/>
              <a:gd name="T21" fmla="*/ 60 h 114"/>
              <a:gd name="T22" fmla="*/ 12 w 193"/>
              <a:gd name="T23" fmla="*/ 60 h 114"/>
              <a:gd name="T24" fmla="*/ 9 w 193"/>
              <a:gd name="T25" fmla="*/ 80 h 114"/>
              <a:gd name="T26" fmla="*/ 26 w 193"/>
              <a:gd name="T27" fmla="*/ 107 h 114"/>
              <a:gd name="T28" fmla="*/ 36 w 193"/>
              <a:gd name="T29" fmla="*/ 114 h 114"/>
              <a:gd name="T30" fmla="*/ 40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6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6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6"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5" y="41"/>
                  <a:pt x="48" y="49"/>
                </a:cubicBezTo>
                <a:cubicBezTo>
                  <a:pt x="45" y="52"/>
                  <a:pt x="49" y="57"/>
                  <a:pt x="52" y="58"/>
                </a:cubicBezTo>
                <a:cubicBezTo>
                  <a:pt x="60" y="60"/>
                  <a:pt x="70" y="58"/>
                  <a:pt x="78" y="60"/>
                </a:cubicBezTo>
                <a:cubicBezTo>
                  <a:pt x="74" y="62"/>
                  <a:pt x="71" y="63"/>
                  <a:pt x="67" y="65"/>
                </a:cubicBezTo>
                <a:cubicBezTo>
                  <a:pt x="60" y="68"/>
                  <a:pt x="54" y="74"/>
                  <a:pt x="48" y="78"/>
                </a:cubicBezTo>
                <a:cubicBezTo>
                  <a:pt x="38" y="69"/>
                  <a:pt x="27" y="60"/>
                  <a:pt x="14"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4"/>
                  <a:pt x="40"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6" y="114"/>
                </a:cubicBezTo>
                <a:cubicBezTo>
                  <a:pt x="91" y="111"/>
                  <a:pt x="94" y="104"/>
                  <a:pt x="98" y="99"/>
                </a:cubicBezTo>
                <a:cubicBezTo>
                  <a:pt x="108" y="86"/>
                  <a:pt x="115" y="72"/>
                  <a:pt x="129" y="62"/>
                </a:cubicBezTo>
                <a:cubicBezTo>
                  <a:pt x="141" y="53"/>
                  <a:pt x="153" y="45"/>
                  <a:pt x="164" y="36"/>
                </a:cubicBezTo>
                <a:cubicBezTo>
                  <a:pt x="174" y="29"/>
                  <a:pt x="187" y="23"/>
                  <a:pt x="192" y="12"/>
                </a:cubicBezTo>
                <a:cubicBezTo>
                  <a:pt x="193" y="11"/>
                  <a:pt x="193" y="10"/>
                  <a:pt x="192" y="9"/>
                </a:cubicBezTo>
                <a:cubicBezTo>
                  <a:pt x="188" y="2"/>
                  <a:pt x="182" y="0"/>
                  <a:pt x="17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noEditPoints="1"/>
          </p:cNvSpPr>
          <p:nvPr/>
        </p:nvSpPr>
        <p:spPr bwMode="auto">
          <a:xfrm>
            <a:off x="4497781" y="3026647"/>
            <a:ext cx="144297" cy="92952"/>
          </a:xfrm>
          <a:custGeom>
            <a:avLst/>
            <a:gdLst>
              <a:gd name="T0" fmla="*/ 26 w 87"/>
              <a:gd name="T1" fmla="*/ 10 h 56"/>
              <a:gd name="T2" fmla="*/ 42 w 87"/>
              <a:gd name="T3" fmla="*/ 18 h 56"/>
              <a:gd name="T4" fmla="*/ 50 w 87"/>
              <a:gd name="T5" fmla="*/ 8 h 56"/>
              <a:gd name="T6" fmla="*/ 56 w 87"/>
              <a:gd name="T7" fmla="*/ 16 h 56"/>
              <a:gd name="T8" fmla="*/ 58 w 87"/>
              <a:gd name="T9" fmla="*/ 16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6 w 87"/>
              <a:gd name="T27" fmla="*/ 44 h 56"/>
              <a:gd name="T28" fmla="*/ 49 w 87"/>
              <a:gd name="T29" fmla="*/ 46 h 56"/>
              <a:gd name="T30" fmla="*/ 47 w 87"/>
              <a:gd name="T31" fmla="*/ 44 h 56"/>
              <a:gd name="T32" fmla="*/ 41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8 h 56"/>
              <a:gd name="T54" fmla="*/ 13 w 87"/>
              <a:gd name="T55" fmla="*/ 17 h 56"/>
              <a:gd name="T56" fmla="*/ 14 w 87"/>
              <a:gd name="T57" fmla="*/ 17 h 56"/>
              <a:gd name="T58" fmla="*/ 19 w 87"/>
              <a:gd name="T59" fmla="*/ 19 h 56"/>
              <a:gd name="T60" fmla="*/ 30 w 87"/>
              <a:gd name="T61" fmla="*/ 0 h 56"/>
              <a:gd name="T62" fmla="*/ 12 w 87"/>
              <a:gd name="T63" fmla="*/ 10 h 56"/>
              <a:gd name="T64" fmla="*/ 9 w 87"/>
              <a:gd name="T65" fmla="*/ 30 h 56"/>
              <a:gd name="T66" fmla="*/ 29 w 87"/>
              <a:gd name="T67" fmla="*/ 55 h 56"/>
              <a:gd name="T68" fmla="*/ 46 w 87"/>
              <a:gd name="T69" fmla="*/ 53 h 56"/>
              <a:gd name="T70" fmla="*/ 62 w 87"/>
              <a:gd name="T71" fmla="*/ 51 h 56"/>
              <a:gd name="T72" fmla="*/ 73 w 87"/>
              <a:gd name="T73" fmla="*/ 45 h 56"/>
              <a:gd name="T74" fmla="*/ 85 w 87"/>
              <a:gd name="T75" fmla="*/ 29 h 56"/>
              <a:gd name="T76" fmla="*/ 81 w 87"/>
              <a:gd name="T77" fmla="*/ 15 h 56"/>
              <a:gd name="T78" fmla="*/ 65 w 87"/>
              <a:gd name="T79" fmla="*/ 2 h 56"/>
              <a:gd name="T80" fmla="*/ 57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6" y="15"/>
                  <a:pt x="25" y="12"/>
                  <a:pt x="26" y="10"/>
                </a:cubicBezTo>
                <a:cubicBezTo>
                  <a:pt x="28" y="8"/>
                  <a:pt x="29" y="8"/>
                  <a:pt x="31" y="7"/>
                </a:cubicBezTo>
                <a:cubicBezTo>
                  <a:pt x="35" y="7"/>
                  <a:pt x="39" y="12"/>
                  <a:pt x="40" y="16"/>
                </a:cubicBezTo>
                <a:cubicBezTo>
                  <a:pt x="40" y="17"/>
                  <a:pt x="41" y="18"/>
                  <a:pt x="42" y="18"/>
                </a:cubicBezTo>
                <a:cubicBezTo>
                  <a:pt x="44" y="18"/>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5" y="15"/>
                  <a:pt x="55" y="16"/>
                  <a:pt x="56" y="16"/>
                </a:cubicBezTo>
                <a:cubicBezTo>
                  <a:pt x="56" y="16"/>
                  <a:pt x="57" y="16"/>
                  <a:pt x="57" y="16"/>
                </a:cubicBezTo>
                <a:cubicBezTo>
                  <a:pt x="57" y="16"/>
                  <a:pt x="57" y="16"/>
                  <a:pt x="57" y="16"/>
                </a:cubicBezTo>
                <a:cubicBezTo>
                  <a:pt x="58" y="16"/>
                  <a:pt x="58" y="16"/>
                  <a:pt x="58" y="16"/>
                </a:cubicBezTo>
                <a:cubicBezTo>
                  <a:pt x="59" y="15"/>
                  <a:pt x="61" y="15"/>
                  <a:pt x="61" y="14"/>
                </a:cubicBezTo>
                <a:cubicBezTo>
                  <a:pt x="62" y="13"/>
                  <a:pt x="63" y="12"/>
                  <a:pt x="64" y="11"/>
                </a:cubicBezTo>
                <a:cubicBezTo>
                  <a:pt x="64" y="10"/>
                  <a:pt x="65" y="10"/>
                  <a:pt x="65" y="10"/>
                </a:cubicBezTo>
                <a:cubicBezTo>
                  <a:pt x="66" y="10"/>
                  <a:pt x="66" y="10"/>
                  <a:pt x="66" y="10"/>
                </a:cubicBezTo>
                <a:cubicBezTo>
                  <a:pt x="66" y="11"/>
                  <a:pt x="67" y="12"/>
                  <a:pt x="67" y="13"/>
                </a:cubicBezTo>
                <a:cubicBezTo>
                  <a:pt x="69" y="15"/>
                  <a:pt x="69" y="17"/>
                  <a:pt x="70" y="19"/>
                </a:cubicBezTo>
                <a:cubicBezTo>
                  <a:pt x="70" y="20"/>
                  <a:pt x="71" y="21"/>
                  <a:pt x="71" y="22"/>
                </a:cubicBezTo>
                <a:cubicBezTo>
                  <a:pt x="70" y="22"/>
                  <a:pt x="70" y="23"/>
                  <a:pt x="69" y="23"/>
                </a:cubicBezTo>
                <a:cubicBezTo>
                  <a:pt x="68" y="25"/>
                  <a:pt x="68" y="26"/>
                  <a:pt x="69" y="28"/>
                </a:cubicBezTo>
                <a:cubicBezTo>
                  <a:pt x="71" y="30"/>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8" y="34"/>
                  <a:pt x="78" y="34"/>
                  <a:pt x="78" y="34"/>
                </a:cubicBezTo>
                <a:cubicBezTo>
                  <a:pt x="78" y="34"/>
                  <a:pt x="78" y="34"/>
                  <a:pt x="78" y="34"/>
                </a:cubicBezTo>
                <a:cubicBezTo>
                  <a:pt x="78" y="34"/>
                  <a:pt x="77" y="35"/>
                  <a:pt x="77" y="35"/>
                </a:cubicBezTo>
                <a:cubicBezTo>
                  <a:pt x="76" y="37"/>
                  <a:pt x="73" y="38"/>
                  <a:pt x="71" y="39"/>
                </a:cubicBezTo>
                <a:cubicBezTo>
                  <a:pt x="70" y="39"/>
                  <a:pt x="70" y="39"/>
                  <a:pt x="69" y="39"/>
                </a:cubicBezTo>
                <a:cubicBezTo>
                  <a:pt x="66" y="39"/>
                  <a:pt x="63" y="38"/>
                  <a:pt x="61" y="36"/>
                </a:cubicBezTo>
                <a:cubicBezTo>
                  <a:pt x="61" y="36"/>
                  <a:pt x="60" y="36"/>
                  <a:pt x="60" y="36"/>
                </a:cubicBezTo>
                <a:cubicBezTo>
                  <a:pt x="58" y="36"/>
                  <a:pt x="57" y="38"/>
                  <a:pt x="58" y="40"/>
                </a:cubicBezTo>
                <a:cubicBezTo>
                  <a:pt x="57" y="40"/>
                  <a:pt x="55" y="42"/>
                  <a:pt x="56"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1" y="45"/>
                </a:cubicBezTo>
                <a:cubicBezTo>
                  <a:pt x="39" y="46"/>
                  <a:pt x="37" y="48"/>
                  <a:pt x="35" y="48"/>
                </a:cubicBezTo>
                <a:cubicBezTo>
                  <a:pt x="35" y="48"/>
                  <a:pt x="35" y="48"/>
                  <a:pt x="35" y="48"/>
                </a:cubicBezTo>
                <a:cubicBezTo>
                  <a:pt x="32" y="48"/>
                  <a:pt x="30" y="47"/>
                  <a:pt x="28" y="46"/>
                </a:cubicBezTo>
                <a:cubicBezTo>
                  <a:pt x="25" y="44"/>
                  <a:pt x="23" y="41"/>
                  <a:pt x="21" y="37"/>
                </a:cubicBezTo>
                <a:cubicBezTo>
                  <a:pt x="21" y="35"/>
                  <a:pt x="22"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1" y="28"/>
                  <a:pt x="20" y="28"/>
                </a:cubicBezTo>
                <a:cubicBezTo>
                  <a:pt x="20" y="25"/>
                  <a:pt x="17" y="25"/>
                  <a:pt x="15" y="24"/>
                </a:cubicBezTo>
                <a:cubicBezTo>
                  <a:pt x="14" y="24"/>
                  <a:pt x="13" y="24"/>
                  <a:pt x="13" y="24"/>
                </a:cubicBezTo>
                <a:cubicBezTo>
                  <a:pt x="12" y="23"/>
                  <a:pt x="12" y="23"/>
                  <a:pt x="11" y="23"/>
                </a:cubicBezTo>
                <a:cubicBezTo>
                  <a:pt x="11" y="23"/>
                  <a:pt x="11" y="23"/>
                  <a:pt x="11" y="23"/>
                </a:cubicBezTo>
                <a:cubicBezTo>
                  <a:pt x="11" y="23"/>
                  <a:pt x="11" y="23"/>
                  <a:pt x="11" y="23"/>
                </a:cubicBezTo>
                <a:cubicBezTo>
                  <a:pt x="11"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9"/>
                  <a:pt x="10" y="19"/>
                  <a:pt x="10" y="19"/>
                </a:cubicBezTo>
                <a:cubicBezTo>
                  <a:pt x="11" y="18"/>
                  <a:pt x="11" y="18"/>
                  <a:pt x="11" y="18"/>
                </a:cubicBezTo>
                <a:cubicBezTo>
                  <a:pt x="11" y="18"/>
                  <a:pt x="12" y="18"/>
                  <a:pt x="12" y="18"/>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4" y="17"/>
                  <a:pt x="14" y="17"/>
                </a:cubicBezTo>
                <a:cubicBezTo>
                  <a:pt x="14" y="17"/>
                  <a:pt x="14" y="17"/>
                  <a:pt x="14" y="17"/>
                </a:cubicBezTo>
                <a:cubicBezTo>
                  <a:pt x="15" y="17"/>
                  <a:pt x="15" y="17"/>
                  <a:pt x="15" y="17"/>
                </a:cubicBezTo>
                <a:cubicBezTo>
                  <a:pt x="16" y="17"/>
                  <a:pt x="18" y="18"/>
                  <a:pt x="19" y="19"/>
                </a:cubicBezTo>
                <a:cubicBezTo>
                  <a:pt x="20" y="19"/>
                  <a:pt x="20" y="19"/>
                  <a:pt x="20" y="19"/>
                </a:cubicBezTo>
                <a:cubicBezTo>
                  <a:pt x="20" y="19"/>
                  <a:pt x="21" y="20"/>
                  <a:pt x="22" y="20"/>
                </a:cubicBezTo>
                <a:moveTo>
                  <a:pt x="30" y="0"/>
                </a:moveTo>
                <a:cubicBezTo>
                  <a:pt x="24" y="0"/>
                  <a:pt x="19" y="6"/>
                  <a:pt x="18" y="11"/>
                </a:cubicBezTo>
                <a:cubicBezTo>
                  <a:pt x="16" y="10"/>
                  <a:pt x="15" y="10"/>
                  <a:pt x="12" y="10"/>
                </a:cubicBezTo>
                <a:cubicBezTo>
                  <a:pt x="12" y="10"/>
                  <a:pt x="12" y="10"/>
                  <a:pt x="12" y="10"/>
                </a:cubicBezTo>
                <a:cubicBezTo>
                  <a:pt x="9" y="10"/>
                  <a:pt x="6" y="12"/>
                  <a:pt x="4" y="14"/>
                </a:cubicBezTo>
                <a:cubicBezTo>
                  <a:pt x="0" y="20"/>
                  <a:pt x="2" y="27"/>
                  <a:pt x="8" y="30"/>
                </a:cubicBezTo>
                <a:cubicBezTo>
                  <a:pt x="9" y="30"/>
                  <a:pt x="9" y="30"/>
                  <a:pt x="9" y="30"/>
                </a:cubicBezTo>
                <a:cubicBezTo>
                  <a:pt x="10" y="32"/>
                  <a:pt x="12" y="32"/>
                  <a:pt x="14" y="33"/>
                </a:cubicBezTo>
                <a:cubicBezTo>
                  <a:pt x="13" y="40"/>
                  <a:pt x="17" y="48"/>
                  <a:pt x="23" y="52"/>
                </a:cubicBezTo>
                <a:cubicBezTo>
                  <a:pt x="25" y="54"/>
                  <a:pt x="27" y="55"/>
                  <a:pt x="29" y="55"/>
                </a:cubicBezTo>
                <a:cubicBezTo>
                  <a:pt x="30" y="56"/>
                  <a:pt x="30" y="56"/>
                  <a:pt x="30" y="56"/>
                </a:cubicBezTo>
                <a:cubicBezTo>
                  <a:pt x="32" y="56"/>
                  <a:pt x="34" y="56"/>
                  <a:pt x="36" y="56"/>
                </a:cubicBezTo>
                <a:cubicBezTo>
                  <a:pt x="40" y="56"/>
                  <a:pt x="44" y="55"/>
                  <a:pt x="46" y="53"/>
                </a:cubicBezTo>
                <a:cubicBezTo>
                  <a:pt x="49" y="54"/>
                  <a:pt x="51" y="55"/>
                  <a:pt x="54" y="55"/>
                </a:cubicBezTo>
                <a:cubicBezTo>
                  <a:pt x="54" y="55"/>
                  <a:pt x="54" y="55"/>
                  <a:pt x="54" y="55"/>
                </a:cubicBezTo>
                <a:cubicBezTo>
                  <a:pt x="58" y="55"/>
                  <a:pt x="60" y="53"/>
                  <a:pt x="62" y="51"/>
                </a:cubicBezTo>
                <a:cubicBezTo>
                  <a:pt x="64" y="49"/>
                  <a:pt x="65" y="47"/>
                  <a:pt x="65" y="45"/>
                </a:cubicBezTo>
                <a:cubicBezTo>
                  <a:pt x="67" y="45"/>
                  <a:pt x="69" y="45"/>
                  <a:pt x="70" y="45"/>
                </a:cubicBezTo>
                <a:cubicBezTo>
                  <a:pt x="71" y="45"/>
                  <a:pt x="72" y="45"/>
                  <a:pt x="73" y="45"/>
                </a:cubicBezTo>
                <a:cubicBezTo>
                  <a:pt x="74" y="45"/>
                  <a:pt x="76" y="44"/>
                  <a:pt x="78" y="43"/>
                </a:cubicBezTo>
                <a:cubicBezTo>
                  <a:pt x="80" y="43"/>
                  <a:pt x="83" y="41"/>
                  <a:pt x="84" y="39"/>
                </a:cubicBezTo>
                <a:cubicBezTo>
                  <a:pt x="87" y="36"/>
                  <a:pt x="87" y="32"/>
                  <a:pt x="85" y="29"/>
                </a:cubicBezTo>
                <a:cubicBezTo>
                  <a:pt x="85" y="28"/>
                  <a:pt x="84" y="28"/>
                  <a:pt x="84" y="27"/>
                </a:cubicBezTo>
                <a:cubicBezTo>
                  <a:pt x="83" y="25"/>
                  <a:pt x="81" y="24"/>
                  <a:pt x="79" y="23"/>
                </a:cubicBezTo>
                <a:cubicBezTo>
                  <a:pt x="81" y="21"/>
                  <a:pt x="81" y="17"/>
                  <a:pt x="81" y="15"/>
                </a:cubicBezTo>
                <a:cubicBezTo>
                  <a:pt x="80" y="11"/>
                  <a:pt x="77" y="8"/>
                  <a:pt x="74" y="7"/>
                </a:cubicBezTo>
                <a:cubicBezTo>
                  <a:pt x="74" y="7"/>
                  <a:pt x="73" y="6"/>
                  <a:pt x="73" y="6"/>
                </a:cubicBezTo>
                <a:cubicBezTo>
                  <a:pt x="71" y="4"/>
                  <a:pt x="68" y="2"/>
                  <a:pt x="65" y="2"/>
                </a:cubicBezTo>
                <a:cubicBezTo>
                  <a:pt x="65" y="2"/>
                  <a:pt x="65" y="2"/>
                  <a:pt x="65" y="2"/>
                </a:cubicBezTo>
                <a:cubicBezTo>
                  <a:pt x="61" y="2"/>
                  <a:pt x="59" y="4"/>
                  <a:pt x="57" y="7"/>
                </a:cubicBezTo>
                <a:cubicBezTo>
                  <a:pt x="57" y="6"/>
                  <a:pt x="57" y="6"/>
                  <a:pt x="57" y="6"/>
                </a:cubicBezTo>
                <a:cubicBezTo>
                  <a:pt x="56" y="6"/>
                  <a:pt x="56" y="6"/>
                  <a:pt x="56" y="6"/>
                </a:cubicBezTo>
                <a:cubicBezTo>
                  <a:pt x="55" y="3"/>
                  <a:pt x="52" y="2"/>
                  <a:pt x="50" y="2"/>
                </a:cubicBezTo>
                <a:cubicBezTo>
                  <a:pt x="50"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noEditPoints="1"/>
          </p:cNvSpPr>
          <p:nvPr/>
        </p:nvSpPr>
        <p:spPr bwMode="auto">
          <a:xfrm>
            <a:off x="4309222" y="2862876"/>
            <a:ext cx="157575" cy="112428"/>
          </a:xfrm>
          <a:custGeom>
            <a:avLst/>
            <a:gdLst>
              <a:gd name="T0" fmla="*/ 19 w 95"/>
              <a:gd name="T1" fmla="*/ 24 h 68"/>
              <a:gd name="T2" fmla="*/ 21 w 95"/>
              <a:gd name="T3" fmla="*/ 20 h 68"/>
              <a:gd name="T4" fmla="*/ 21 w 95"/>
              <a:gd name="T5" fmla="*/ 13 h 68"/>
              <a:gd name="T6" fmla="*/ 31 w 95"/>
              <a:gd name="T7" fmla="*/ 8 h 68"/>
              <a:gd name="T8" fmla="*/ 44 w 95"/>
              <a:gd name="T9" fmla="*/ 17 h 68"/>
              <a:gd name="T10" fmla="*/ 44 w 95"/>
              <a:gd name="T11" fmla="*/ 17 h 68"/>
              <a:gd name="T12" fmla="*/ 46 w 95"/>
              <a:gd name="T13" fmla="*/ 18 h 68"/>
              <a:gd name="T14" fmla="*/ 46 w 95"/>
              <a:gd name="T15" fmla="*/ 18 h 68"/>
              <a:gd name="T16" fmla="*/ 49 w 95"/>
              <a:gd name="T17" fmla="*/ 17 h 68"/>
              <a:gd name="T18" fmla="*/ 50 w 95"/>
              <a:gd name="T19" fmla="*/ 14 h 68"/>
              <a:gd name="T20" fmla="*/ 56 w 95"/>
              <a:gd name="T21" fmla="*/ 10 h 68"/>
              <a:gd name="T22" fmla="*/ 58 w 95"/>
              <a:gd name="T23" fmla="*/ 10 h 68"/>
              <a:gd name="T24" fmla="*/ 65 w 95"/>
              <a:gd name="T25" fmla="*/ 15 h 68"/>
              <a:gd name="T26" fmla="*/ 69 w 95"/>
              <a:gd name="T27" fmla="*/ 25 h 68"/>
              <a:gd name="T28" fmla="*/ 73 w 95"/>
              <a:gd name="T29" fmla="*/ 22 h 68"/>
              <a:gd name="T30" fmla="*/ 86 w 95"/>
              <a:gd name="T31" fmla="*/ 24 h 68"/>
              <a:gd name="T32" fmla="*/ 84 w 95"/>
              <a:gd name="T33" fmla="*/ 32 h 68"/>
              <a:gd name="T34" fmla="*/ 78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60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20 w 95"/>
              <a:gd name="T63" fmla="*/ 48 h 68"/>
              <a:gd name="T64" fmla="*/ 11 w 95"/>
              <a:gd name="T65" fmla="*/ 45 h 68"/>
              <a:gd name="T66" fmla="*/ 14 w 95"/>
              <a:gd name="T67" fmla="*/ 33 h 68"/>
              <a:gd name="T68" fmla="*/ 9 w 95"/>
              <a:gd name="T69" fmla="*/ 31 h 68"/>
              <a:gd name="T70" fmla="*/ 11 w 95"/>
              <a:gd name="T71" fmla="*/ 24 h 68"/>
              <a:gd name="T72" fmla="*/ 15 w 95"/>
              <a:gd name="T73" fmla="*/ 24 h 68"/>
              <a:gd name="T74" fmla="*/ 30 w 95"/>
              <a:gd name="T75" fmla="*/ 0 h 68"/>
              <a:gd name="T76" fmla="*/ 15 w 95"/>
              <a:gd name="T77" fmla="*/ 19 h 68"/>
              <a:gd name="T78" fmla="*/ 9 w 95"/>
              <a:gd name="T79" fmla="*/ 19 h 68"/>
              <a:gd name="T80" fmla="*/ 3 w 95"/>
              <a:gd name="T81" fmla="*/ 32 h 68"/>
              <a:gd name="T82" fmla="*/ 2 w 95"/>
              <a:gd name="T83" fmla="*/ 39 h 68"/>
              <a:gd name="T84" fmla="*/ 14 w 95"/>
              <a:gd name="T85" fmla="*/ 55 h 68"/>
              <a:gd name="T86" fmla="*/ 16 w 95"/>
              <a:gd name="T87" fmla="*/ 60 h 68"/>
              <a:gd name="T88" fmla="*/ 26 w 95"/>
              <a:gd name="T89" fmla="*/ 68 h 68"/>
              <a:gd name="T90" fmla="*/ 40 w 95"/>
              <a:gd name="T91" fmla="*/ 61 h 68"/>
              <a:gd name="T92" fmla="*/ 56 w 95"/>
              <a:gd name="T93" fmla="*/ 67 h 68"/>
              <a:gd name="T94" fmla="*/ 70 w 95"/>
              <a:gd name="T95" fmla="*/ 57 h 68"/>
              <a:gd name="T96" fmla="*/ 76 w 95"/>
              <a:gd name="T97" fmla="*/ 58 h 68"/>
              <a:gd name="T98" fmla="*/ 89 w 95"/>
              <a:gd name="T99" fmla="*/ 43 h 68"/>
              <a:gd name="T100" fmla="*/ 93 w 95"/>
              <a:gd name="T101" fmla="*/ 34 h 68"/>
              <a:gd name="T102" fmla="*/ 81 w 95"/>
              <a:gd name="T103" fmla="*/ 13 h 68"/>
              <a:gd name="T104" fmla="*/ 72 w 95"/>
              <a:gd name="T105" fmla="*/ 15 h 68"/>
              <a:gd name="T106" fmla="*/ 62 w 95"/>
              <a:gd name="T107" fmla="*/ 4 h 68"/>
              <a:gd name="T108" fmla="*/ 48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9" y="24"/>
                </a:cubicBezTo>
                <a:cubicBezTo>
                  <a:pt x="19" y="24"/>
                  <a:pt x="19" y="23"/>
                  <a:pt x="20" y="23"/>
                </a:cubicBezTo>
                <a:cubicBezTo>
                  <a:pt x="21" y="23"/>
                  <a:pt x="22" y="21"/>
                  <a:pt x="21" y="20"/>
                </a:cubicBezTo>
                <a:cubicBezTo>
                  <a:pt x="20" y="18"/>
                  <a:pt x="20" y="16"/>
                  <a:pt x="20" y="14"/>
                </a:cubicBezTo>
                <a:cubicBezTo>
                  <a:pt x="20" y="14"/>
                  <a:pt x="21" y="13"/>
                  <a:pt x="21" y="13"/>
                </a:cubicBezTo>
                <a:cubicBezTo>
                  <a:pt x="22" y="9"/>
                  <a:pt x="27" y="8"/>
                  <a:pt x="30" y="8"/>
                </a:cubicBezTo>
                <a:cubicBezTo>
                  <a:pt x="31" y="8"/>
                  <a:pt x="31" y="8"/>
                  <a:pt x="31" y="8"/>
                </a:cubicBezTo>
                <a:cubicBezTo>
                  <a:pt x="37" y="8"/>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9"/>
                  <a:pt x="46" y="18"/>
                </a:cubicBezTo>
                <a:cubicBezTo>
                  <a:pt x="46" y="18"/>
                  <a:pt x="46" y="18"/>
                  <a:pt x="46" y="18"/>
                </a:cubicBezTo>
                <a:cubicBezTo>
                  <a:pt x="46" y="18"/>
                  <a:pt x="46" y="18"/>
                  <a:pt x="46" y="18"/>
                </a:cubicBezTo>
                <a:cubicBezTo>
                  <a:pt x="46" y="18"/>
                  <a:pt x="46" y="18"/>
                  <a:pt x="46" y="18"/>
                </a:cubicBezTo>
                <a:cubicBezTo>
                  <a:pt x="47" y="18"/>
                  <a:pt x="48" y="18"/>
                  <a:pt x="49" y="17"/>
                </a:cubicBezTo>
                <a:cubicBezTo>
                  <a:pt x="49" y="16"/>
                  <a:pt x="50" y="16"/>
                  <a:pt x="50" y="14"/>
                </a:cubicBezTo>
                <a:cubicBezTo>
                  <a:pt x="50" y="14"/>
                  <a:pt x="50" y="14"/>
                  <a:pt x="50" y="14"/>
                </a:cubicBezTo>
                <a:cubicBezTo>
                  <a:pt x="50" y="14"/>
                  <a:pt x="50" y="14"/>
                  <a:pt x="50" y="14"/>
                </a:cubicBezTo>
                <a:cubicBezTo>
                  <a:pt x="52" y="12"/>
                  <a:pt x="53" y="11"/>
                  <a:pt x="56" y="10"/>
                </a:cubicBezTo>
                <a:cubicBezTo>
                  <a:pt x="57" y="10"/>
                  <a:pt x="57" y="10"/>
                  <a:pt x="57" y="10"/>
                </a:cubicBezTo>
                <a:cubicBezTo>
                  <a:pt x="57" y="10"/>
                  <a:pt x="57" y="10"/>
                  <a:pt x="58" y="10"/>
                </a:cubicBezTo>
                <a:cubicBezTo>
                  <a:pt x="58" y="10"/>
                  <a:pt x="59" y="10"/>
                  <a:pt x="60" y="10"/>
                </a:cubicBezTo>
                <a:cubicBezTo>
                  <a:pt x="62" y="11"/>
                  <a:pt x="64" y="13"/>
                  <a:pt x="65" y="15"/>
                </a:cubicBezTo>
                <a:cubicBezTo>
                  <a:pt x="66" y="17"/>
                  <a:pt x="65" y="20"/>
                  <a:pt x="67" y="22"/>
                </a:cubicBezTo>
                <a:cubicBezTo>
                  <a:pt x="67" y="23"/>
                  <a:pt x="68" y="25"/>
                  <a:pt x="69" y="25"/>
                </a:cubicBezTo>
                <a:cubicBezTo>
                  <a:pt x="70" y="25"/>
                  <a:pt x="70" y="24"/>
                  <a:pt x="71" y="24"/>
                </a:cubicBezTo>
                <a:cubicBezTo>
                  <a:pt x="71" y="23"/>
                  <a:pt x="72" y="23"/>
                  <a:pt x="73" y="22"/>
                </a:cubicBezTo>
                <a:cubicBezTo>
                  <a:pt x="75" y="21"/>
                  <a:pt x="77" y="21"/>
                  <a:pt x="80" y="20"/>
                </a:cubicBezTo>
                <a:cubicBezTo>
                  <a:pt x="82" y="20"/>
                  <a:pt x="84" y="22"/>
                  <a:pt x="86" y="24"/>
                </a:cubicBezTo>
                <a:cubicBezTo>
                  <a:pt x="87" y="27"/>
                  <a:pt x="87" y="28"/>
                  <a:pt x="86" y="30"/>
                </a:cubicBezTo>
                <a:cubicBezTo>
                  <a:pt x="86" y="31"/>
                  <a:pt x="85" y="31"/>
                  <a:pt x="84" y="32"/>
                </a:cubicBezTo>
                <a:cubicBezTo>
                  <a:pt x="82" y="33"/>
                  <a:pt x="79" y="33"/>
                  <a:pt x="77" y="35"/>
                </a:cubicBezTo>
                <a:cubicBezTo>
                  <a:pt x="75" y="37"/>
                  <a:pt x="76" y="39"/>
                  <a:pt x="78" y="41"/>
                </a:cubicBezTo>
                <a:cubicBezTo>
                  <a:pt x="79" y="41"/>
                  <a:pt x="80" y="42"/>
                  <a:pt x="81" y="42"/>
                </a:cubicBezTo>
                <a:cubicBezTo>
                  <a:pt x="82" y="43"/>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5"/>
                </a:cubicBezTo>
                <a:cubicBezTo>
                  <a:pt x="64" y="45"/>
                  <a:pt x="63" y="46"/>
                  <a:pt x="63" y="48"/>
                </a:cubicBezTo>
                <a:cubicBezTo>
                  <a:pt x="63" y="53"/>
                  <a:pt x="60" y="57"/>
                  <a:pt x="55" y="59"/>
                </a:cubicBezTo>
                <a:cubicBezTo>
                  <a:pt x="54" y="60"/>
                  <a:pt x="53" y="60"/>
                  <a:pt x="52" y="60"/>
                </a:cubicBezTo>
                <a:cubicBezTo>
                  <a:pt x="52" y="60"/>
                  <a:pt x="52" y="60"/>
                  <a:pt x="51" y="60"/>
                </a:cubicBezTo>
                <a:cubicBezTo>
                  <a:pt x="51" y="60"/>
                  <a:pt x="51" y="60"/>
                  <a:pt x="51" y="60"/>
                </a:cubicBezTo>
                <a:cubicBezTo>
                  <a:pt x="48" y="59"/>
                  <a:pt x="47" y="56"/>
                  <a:pt x="44" y="53"/>
                </a:cubicBezTo>
                <a:cubicBezTo>
                  <a:pt x="44" y="53"/>
                  <a:pt x="43" y="53"/>
                  <a:pt x="43" y="53"/>
                </a:cubicBezTo>
                <a:cubicBezTo>
                  <a:pt x="42" y="52"/>
                  <a:pt x="42" y="52"/>
                  <a:pt x="41" y="52"/>
                </a:cubicBezTo>
                <a:cubicBezTo>
                  <a:pt x="41" y="52"/>
                  <a:pt x="40" y="52"/>
                  <a:pt x="40" y="52"/>
                </a:cubicBezTo>
                <a:cubicBezTo>
                  <a:pt x="40" y="52"/>
                  <a:pt x="40" y="51"/>
                  <a:pt x="40" y="51"/>
                </a:cubicBezTo>
                <a:cubicBezTo>
                  <a:pt x="39" y="50"/>
                  <a:pt x="39" y="49"/>
                  <a:pt x="38" y="49"/>
                </a:cubicBezTo>
                <a:cubicBezTo>
                  <a:pt x="37" y="49"/>
                  <a:pt x="37" y="50"/>
                  <a:pt x="36" y="50"/>
                </a:cubicBezTo>
                <a:cubicBezTo>
                  <a:pt x="35" y="52"/>
                  <a:pt x="34" y="54"/>
                  <a:pt x="32" y="56"/>
                </a:cubicBezTo>
                <a:cubicBezTo>
                  <a:pt x="31" y="56"/>
                  <a:pt x="31" y="56"/>
                  <a:pt x="30" y="56"/>
                </a:cubicBezTo>
                <a:cubicBezTo>
                  <a:pt x="27" y="56"/>
                  <a:pt x="25" y="55"/>
                  <a:pt x="23" y="54"/>
                </a:cubicBezTo>
                <a:cubicBezTo>
                  <a:pt x="23" y="53"/>
                  <a:pt x="23" y="52"/>
                  <a:pt x="23" y="51"/>
                </a:cubicBezTo>
                <a:cubicBezTo>
                  <a:pt x="23" y="50"/>
                  <a:pt x="22" y="50"/>
                  <a:pt x="22" y="49"/>
                </a:cubicBezTo>
                <a:cubicBezTo>
                  <a:pt x="22" y="49"/>
                  <a:pt x="21" y="48"/>
                  <a:pt x="20" y="48"/>
                </a:cubicBezTo>
                <a:cubicBezTo>
                  <a:pt x="20" y="48"/>
                  <a:pt x="20" y="48"/>
                  <a:pt x="20" y="48"/>
                </a:cubicBezTo>
                <a:cubicBezTo>
                  <a:pt x="18" y="48"/>
                  <a:pt x="17" y="48"/>
                  <a:pt x="16" y="48"/>
                </a:cubicBezTo>
                <a:cubicBezTo>
                  <a:pt x="14" y="48"/>
                  <a:pt x="12" y="48"/>
                  <a:pt x="11" y="45"/>
                </a:cubicBezTo>
                <a:cubicBezTo>
                  <a:pt x="10" y="42"/>
                  <a:pt x="12" y="39"/>
                  <a:pt x="15" y="37"/>
                </a:cubicBezTo>
                <a:cubicBezTo>
                  <a:pt x="16" y="36"/>
                  <a:pt x="16" y="33"/>
                  <a:pt x="14" y="33"/>
                </a:cubicBezTo>
                <a:cubicBezTo>
                  <a:pt x="12" y="33"/>
                  <a:pt x="12" y="33"/>
                  <a:pt x="11" y="33"/>
                </a:cubicBezTo>
                <a:cubicBezTo>
                  <a:pt x="10" y="32"/>
                  <a:pt x="9" y="32"/>
                  <a:pt x="9" y="31"/>
                </a:cubicBezTo>
                <a:cubicBezTo>
                  <a:pt x="8" y="30"/>
                  <a:pt x="8" y="28"/>
                  <a:pt x="10" y="26"/>
                </a:cubicBezTo>
                <a:cubicBezTo>
                  <a:pt x="10" y="25"/>
                  <a:pt x="11" y="24"/>
                  <a:pt x="11" y="24"/>
                </a:cubicBezTo>
                <a:cubicBezTo>
                  <a:pt x="12" y="24"/>
                  <a:pt x="12" y="24"/>
                  <a:pt x="12" y="24"/>
                </a:cubicBezTo>
                <a:cubicBezTo>
                  <a:pt x="13" y="24"/>
                  <a:pt x="14" y="24"/>
                  <a:pt x="15" y="24"/>
                </a:cubicBezTo>
                <a:cubicBezTo>
                  <a:pt x="15" y="24"/>
                  <a:pt x="16" y="24"/>
                  <a:pt x="17" y="24"/>
                </a:cubicBezTo>
                <a:moveTo>
                  <a:pt x="30" y="0"/>
                </a:moveTo>
                <a:cubicBezTo>
                  <a:pt x="28" y="0"/>
                  <a:pt x="26" y="1"/>
                  <a:pt x="24" y="1"/>
                </a:cubicBezTo>
                <a:cubicBezTo>
                  <a:pt x="15" y="3"/>
                  <a:pt x="12" y="11"/>
                  <a:pt x="15" y="19"/>
                </a:cubicBezTo>
                <a:cubicBezTo>
                  <a:pt x="14" y="18"/>
                  <a:pt x="13" y="18"/>
                  <a:pt x="13" y="18"/>
                </a:cubicBezTo>
                <a:cubicBezTo>
                  <a:pt x="11" y="18"/>
                  <a:pt x="10" y="18"/>
                  <a:pt x="9" y="19"/>
                </a:cubicBezTo>
                <a:cubicBezTo>
                  <a:pt x="6" y="19"/>
                  <a:pt x="3" y="21"/>
                  <a:pt x="2" y="24"/>
                </a:cubicBezTo>
                <a:cubicBezTo>
                  <a:pt x="1" y="27"/>
                  <a:pt x="1" y="30"/>
                  <a:pt x="3" y="32"/>
                </a:cubicBezTo>
                <a:cubicBezTo>
                  <a:pt x="3" y="34"/>
                  <a:pt x="5" y="35"/>
                  <a:pt x="6" y="36"/>
                </a:cubicBezTo>
                <a:cubicBezTo>
                  <a:pt x="5" y="37"/>
                  <a:pt x="3" y="38"/>
                  <a:pt x="2" y="39"/>
                </a:cubicBezTo>
                <a:cubicBezTo>
                  <a:pt x="0" y="42"/>
                  <a:pt x="0" y="45"/>
                  <a:pt x="2" y="48"/>
                </a:cubicBezTo>
                <a:cubicBezTo>
                  <a:pt x="4" y="53"/>
                  <a:pt x="9" y="55"/>
                  <a:pt x="14" y="55"/>
                </a:cubicBezTo>
                <a:cubicBezTo>
                  <a:pt x="15" y="55"/>
                  <a:pt x="16" y="55"/>
                  <a:pt x="16" y="55"/>
                </a:cubicBezTo>
                <a:cubicBezTo>
                  <a:pt x="16" y="56"/>
                  <a:pt x="16" y="58"/>
                  <a:pt x="16" y="60"/>
                </a:cubicBezTo>
                <a:cubicBezTo>
                  <a:pt x="17" y="62"/>
                  <a:pt x="18" y="66"/>
                  <a:pt x="20" y="67"/>
                </a:cubicBezTo>
                <a:cubicBezTo>
                  <a:pt x="22"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8" y="59"/>
                </a:cubicBezTo>
                <a:cubicBezTo>
                  <a:pt x="68" y="58"/>
                  <a:pt x="69" y="57"/>
                  <a:pt x="70" y="57"/>
                </a:cubicBezTo>
                <a:cubicBezTo>
                  <a:pt x="71" y="58"/>
                  <a:pt x="73" y="58"/>
                  <a:pt x="75" y="58"/>
                </a:cubicBezTo>
                <a:cubicBezTo>
                  <a:pt x="75" y="58"/>
                  <a:pt x="75" y="58"/>
                  <a:pt x="76" y="58"/>
                </a:cubicBezTo>
                <a:cubicBezTo>
                  <a:pt x="80" y="58"/>
                  <a:pt x="83" y="57"/>
                  <a:pt x="86" y="54"/>
                </a:cubicBezTo>
                <a:cubicBezTo>
                  <a:pt x="89" y="52"/>
                  <a:pt x="90" y="47"/>
                  <a:pt x="89" y="43"/>
                </a:cubicBezTo>
                <a:cubicBezTo>
                  <a:pt x="89" y="42"/>
                  <a:pt x="88" y="41"/>
                  <a:pt x="88" y="40"/>
                </a:cubicBezTo>
                <a:cubicBezTo>
                  <a:pt x="90" y="38"/>
                  <a:pt x="92" y="36"/>
                  <a:pt x="93" y="34"/>
                </a:cubicBezTo>
                <a:cubicBezTo>
                  <a:pt x="95" y="30"/>
                  <a:pt x="95" y="25"/>
                  <a:pt x="92" y="21"/>
                </a:cubicBezTo>
                <a:cubicBezTo>
                  <a:pt x="90" y="17"/>
                  <a:pt x="85" y="14"/>
                  <a:pt x="81" y="13"/>
                </a:cubicBezTo>
                <a:cubicBezTo>
                  <a:pt x="80" y="13"/>
                  <a:pt x="80" y="13"/>
                  <a:pt x="79" y="13"/>
                </a:cubicBezTo>
                <a:cubicBezTo>
                  <a:pt x="77" y="13"/>
                  <a:pt x="74" y="14"/>
                  <a:pt x="72" y="15"/>
                </a:cubicBezTo>
                <a:cubicBezTo>
                  <a:pt x="72" y="14"/>
                  <a:pt x="71" y="12"/>
                  <a:pt x="70" y="10"/>
                </a:cubicBezTo>
                <a:cubicBezTo>
                  <a:pt x="69" y="7"/>
                  <a:pt x="65" y="5"/>
                  <a:pt x="62" y="4"/>
                </a:cubicBezTo>
                <a:cubicBezTo>
                  <a:pt x="60" y="3"/>
                  <a:pt x="59" y="3"/>
                  <a:pt x="58" y="3"/>
                </a:cubicBezTo>
                <a:cubicBezTo>
                  <a:pt x="54" y="3"/>
                  <a:pt x="50" y="5"/>
                  <a:pt x="48" y="8"/>
                </a:cubicBezTo>
                <a:cubicBezTo>
                  <a:pt x="44" y="3"/>
                  <a:pt x="36"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2727273" y="3282486"/>
            <a:ext cx="319577" cy="188559"/>
          </a:xfrm>
          <a:custGeom>
            <a:avLst/>
            <a:gdLst>
              <a:gd name="T0" fmla="*/ 175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3 w 193"/>
              <a:gd name="T21" fmla="*/ 60 h 114"/>
              <a:gd name="T22" fmla="*/ 12 w 193"/>
              <a:gd name="T23" fmla="*/ 60 h 114"/>
              <a:gd name="T24" fmla="*/ 9 w 193"/>
              <a:gd name="T25" fmla="*/ 80 h 114"/>
              <a:gd name="T26" fmla="*/ 26 w 193"/>
              <a:gd name="T27" fmla="*/ 107 h 114"/>
              <a:gd name="T28" fmla="*/ 36 w 193"/>
              <a:gd name="T29" fmla="*/ 114 h 114"/>
              <a:gd name="T30" fmla="*/ 39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5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5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5"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4" y="41"/>
                  <a:pt x="48" y="49"/>
                </a:cubicBezTo>
                <a:cubicBezTo>
                  <a:pt x="45" y="52"/>
                  <a:pt x="48" y="57"/>
                  <a:pt x="52" y="58"/>
                </a:cubicBezTo>
                <a:cubicBezTo>
                  <a:pt x="60" y="60"/>
                  <a:pt x="69" y="58"/>
                  <a:pt x="78" y="60"/>
                </a:cubicBezTo>
                <a:cubicBezTo>
                  <a:pt x="74" y="62"/>
                  <a:pt x="71" y="63"/>
                  <a:pt x="67" y="65"/>
                </a:cubicBezTo>
                <a:cubicBezTo>
                  <a:pt x="60" y="68"/>
                  <a:pt x="54" y="74"/>
                  <a:pt x="48" y="78"/>
                </a:cubicBezTo>
                <a:cubicBezTo>
                  <a:pt x="38" y="69"/>
                  <a:pt x="27" y="60"/>
                  <a:pt x="13"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3"/>
                  <a:pt x="39"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5" y="114"/>
                </a:cubicBezTo>
                <a:cubicBezTo>
                  <a:pt x="91" y="111"/>
                  <a:pt x="94" y="103"/>
                  <a:pt x="98" y="99"/>
                </a:cubicBezTo>
                <a:cubicBezTo>
                  <a:pt x="108" y="85"/>
                  <a:pt x="115" y="72"/>
                  <a:pt x="129" y="62"/>
                </a:cubicBezTo>
                <a:cubicBezTo>
                  <a:pt x="141" y="53"/>
                  <a:pt x="153" y="45"/>
                  <a:pt x="164" y="36"/>
                </a:cubicBezTo>
                <a:cubicBezTo>
                  <a:pt x="174" y="29"/>
                  <a:pt x="186" y="23"/>
                  <a:pt x="192" y="12"/>
                </a:cubicBezTo>
                <a:cubicBezTo>
                  <a:pt x="193" y="11"/>
                  <a:pt x="193" y="10"/>
                  <a:pt x="192" y="9"/>
                </a:cubicBezTo>
                <a:cubicBezTo>
                  <a:pt x="188" y="2"/>
                  <a:pt x="182" y="0"/>
                  <a:pt x="17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noEditPoints="1"/>
          </p:cNvSpPr>
          <p:nvPr/>
        </p:nvSpPr>
        <p:spPr bwMode="auto">
          <a:xfrm>
            <a:off x="2934423" y="3381635"/>
            <a:ext cx="144297" cy="92952"/>
          </a:xfrm>
          <a:custGeom>
            <a:avLst/>
            <a:gdLst>
              <a:gd name="T0" fmla="*/ 26 w 87"/>
              <a:gd name="T1" fmla="*/ 9 h 56"/>
              <a:gd name="T2" fmla="*/ 42 w 87"/>
              <a:gd name="T3" fmla="*/ 17 h 56"/>
              <a:gd name="T4" fmla="*/ 50 w 87"/>
              <a:gd name="T5" fmla="*/ 8 h 56"/>
              <a:gd name="T6" fmla="*/ 56 w 87"/>
              <a:gd name="T7" fmla="*/ 16 h 56"/>
              <a:gd name="T8" fmla="*/ 58 w 87"/>
              <a:gd name="T9" fmla="*/ 15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5 w 87"/>
              <a:gd name="T27" fmla="*/ 44 h 56"/>
              <a:gd name="T28" fmla="*/ 49 w 87"/>
              <a:gd name="T29" fmla="*/ 46 h 56"/>
              <a:gd name="T30" fmla="*/ 47 w 87"/>
              <a:gd name="T31" fmla="*/ 44 h 56"/>
              <a:gd name="T32" fmla="*/ 40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7 h 56"/>
              <a:gd name="T54" fmla="*/ 13 w 87"/>
              <a:gd name="T55" fmla="*/ 17 h 56"/>
              <a:gd name="T56" fmla="*/ 14 w 87"/>
              <a:gd name="T57" fmla="*/ 17 h 56"/>
              <a:gd name="T58" fmla="*/ 19 w 87"/>
              <a:gd name="T59" fmla="*/ 19 h 56"/>
              <a:gd name="T60" fmla="*/ 30 w 87"/>
              <a:gd name="T61" fmla="*/ 0 h 56"/>
              <a:gd name="T62" fmla="*/ 12 w 87"/>
              <a:gd name="T63" fmla="*/ 9 h 56"/>
              <a:gd name="T64" fmla="*/ 9 w 87"/>
              <a:gd name="T65" fmla="*/ 30 h 56"/>
              <a:gd name="T66" fmla="*/ 29 w 87"/>
              <a:gd name="T67" fmla="*/ 55 h 56"/>
              <a:gd name="T68" fmla="*/ 46 w 87"/>
              <a:gd name="T69" fmla="*/ 53 h 56"/>
              <a:gd name="T70" fmla="*/ 62 w 87"/>
              <a:gd name="T71" fmla="*/ 51 h 56"/>
              <a:gd name="T72" fmla="*/ 72 w 87"/>
              <a:gd name="T73" fmla="*/ 45 h 56"/>
              <a:gd name="T74" fmla="*/ 85 w 87"/>
              <a:gd name="T75" fmla="*/ 29 h 56"/>
              <a:gd name="T76" fmla="*/ 81 w 87"/>
              <a:gd name="T77" fmla="*/ 14 h 56"/>
              <a:gd name="T78" fmla="*/ 65 w 87"/>
              <a:gd name="T79" fmla="*/ 2 h 56"/>
              <a:gd name="T80" fmla="*/ 56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5" y="15"/>
                  <a:pt x="25" y="12"/>
                  <a:pt x="26" y="9"/>
                </a:cubicBezTo>
                <a:cubicBezTo>
                  <a:pt x="28" y="8"/>
                  <a:pt x="29" y="7"/>
                  <a:pt x="31" y="7"/>
                </a:cubicBezTo>
                <a:cubicBezTo>
                  <a:pt x="35" y="7"/>
                  <a:pt x="39" y="12"/>
                  <a:pt x="40" y="16"/>
                </a:cubicBezTo>
                <a:cubicBezTo>
                  <a:pt x="40" y="17"/>
                  <a:pt x="41" y="17"/>
                  <a:pt x="42" y="17"/>
                </a:cubicBezTo>
                <a:cubicBezTo>
                  <a:pt x="43" y="17"/>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4" y="15"/>
                  <a:pt x="55" y="16"/>
                  <a:pt x="56" y="16"/>
                </a:cubicBezTo>
                <a:cubicBezTo>
                  <a:pt x="56" y="16"/>
                  <a:pt x="56" y="16"/>
                  <a:pt x="57" y="16"/>
                </a:cubicBezTo>
                <a:cubicBezTo>
                  <a:pt x="57" y="16"/>
                  <a:pt x="57" y="16"/>
                  <a:pt x="57" y="16"/>
                </a:cubicBezTo>
                <a:cubicBezTo>
                  <a:pt x="58" y="16"/>
                  <a:pt x="58" y="16"/>
                  <a:pt x="58" y="15"/>
                </a:cubicBezTo>
                <a:cubicBezTo>
                  <a:pt x="59" y="15"/>
                  <a:pt x="60" y="15"/>
                  <a:pt x="61" y="14"/>
                </a:cubicBezTo>
                <a:cubicBezTo>
                  <a:pt x="62" y="12"/>
                  <a:pt x="63" y="11"/>
                  <a:pt x="64" y="11"/>
                </a:cubicBezTo>
                <a:cubicBezTo>
                  <a:pt x="64" y="10"/>
                  <a:pt x="65" y="10"/>
                  <a:pt x="65" y="10"/>
                </a:cubicBezTo>
                <a:cubicBezTo>
                  <a:pt x="66" y="10"/>
                  <a:pt x="66" y="10"/>
                  <a:pt x="66" y="10"/>
                </a:cubicBezTo>
                <a:cubicBezTo>
                  <a:pt x="66" y="11"/>
                  <a:pt x="67" y="12"/>
                  <a:pt x="67" y="13"/>
                </a:cubicBezTo>
                <a:cubicBezTo>
                  <a:pt x="68" y="15"/>
                  <a:pt x="69" y="17"/>
                  <a:pt x="70" y="19"/>
                </a:cubicBezTo>
                <a:cubicBezTo>
                  <a:pt x="70" y="20"/>
                  <a:pt x="70" y="21"/>
                  <a:pt x="71" y="22"/>
                </a:cubicBezTo>
                <a:cubicBezTo>
                  <a:pt x="70" y="22"/>
                  <a:pt x="70" y="23"/>
                  <a:pt x="69" y="23"/>
                </a:cubicBezTo>
                <a:cubicBezTo>
                  <a:pt x="68" y="24"/>
                  <a:pt x="68" y="26"/>
                  <a:pt x="69" y="28"/>
                </a:cubicBezTo>
                <a:cubicBezTo>
                  <a:pt x="71" y="29"/>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7" y="33"/>
                  <a:pt x="77" y="33"/>
                  <a:pt x="77" y="33"/>
                </a:cubicBezTo>
                <a:cubicBezTo>
                  <a:pt x="77" y="33"/>
                  <a:pt x="77" y="33"/>
                  <a:pt x="77" y="33"/>
                </a:cubicBezTo>
                <a:cubicBezTo>
                  <a:pt x="77" y="33"/>
                  <a:pt x="77" y="35"/>
                  <a:pt x="77" y="35"/>
                </a:cubicBezTo>
                <a:cubicBezTo>
                  <a:pt x="76" y="37"/>
                  <a:pt x="73" y="38"/>
                  <a:pt x="71" y="39"/>
                </a:cubicBezTo>
                <a:cubicBezTo>
                  <a:pt x="70" y="39"/>
                  <a:pt x="69" y="39"/>
                  <a:pt x="69" y="39"/>
                </a:cubicBezTo>
                <a:cubicBezTo>
                  <a:pt x="66" y="39"/>
                  <a:pt x="63" y="38"/>
                  <a:pt x="61" y="36"/>
                </a:cubicBezTo>
                <a:cubicBezTo>
                  <a:pt x="61" y="36"/>
                  <a:pt x="60" y="36"/>
                  <a:pt x="60" y="36"/>
                </a:cubicBezTo>
                <a:cubicBezTo>
                  <a:pt x="58" y="36"/>
                  <a:pt x="57" y="38"/>
                  <a:pt x="58" y="39"/>
                </a:cubicBezTo>
                <a:cubicBezTo>
                  <a:pt x="56" y="40"/>
                  <a:pt x="55" y="41"/>
                  <a:pt x="55"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0" y="45"/>
                </a:cubicBezTo>
                <a:cubicBezTo>
                  <a:pt x="39" y="46"/>
                  <a:pt x="37" y="48"/>
                  <a:pt x="35" y="48"/>
                </a:cubicBezTo>
                <a:cubicBezTo>
                  <a:pt x="35" y="48"/>
                  <a:pt x="35" y="48"/>
                  <a:pt x="34" y="48"/>
                </a:cubicBezTo>
                <a:cubicBezTo>
                  <a:pt x="32" y="48"/>
                  <a:pt x="30" y="47"/>
                  <a:pt x="28" y="46"/>
                </a:cubicBezTo>
                <a:cubicBezTo>
                  <a:pt x="25" y="44"/>
                  <a:pt x="23" y="41"/>
                  <a:pt x="21" y="37"/>
                </a:cubicBezTo>
                <a:cubicBezTo>
                  <a:pt x="21" y="35"/>
                  <a:pt x="21"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0" y="28"/>
                  <a:pt x="20" y="28"/>
                </a:cubicBezTo>
                <a:cubicBezTo>
                  <a:pt x="20" y="25"/>
                  <a:pt x="17" y="25"/>
                  <a:pt x="15" y="24"/>
                </a:cubicBezTo>
                <a:cubicBezTo>
                  <a:pt x="14" y="24"/>
                  <a:pt x="13" y="24"/>
                  <a:pt x="12" y="24"/>
                </a:cubicBezTo>
                <a:cubicBezTo>
                  <a:pt x="12" y="23"/>
                  <a:pt x="12" y="23"/>
                  <a:pt x="11" y="23"/>
                </a:cubicBezTo>
                <a:cubicBezTo>
                  <a:pt x="11" y="23"/>
                  <a:pt x="11" y="23"/>
                  <a:pt x="11" y="23"/>
                </a:cubicBezTo>
                <a:cubicBezTo>
                  <a:pt x="11" y="23"/>
                  <a:pt x="11" y="23"/>
                  <a:pt x="11"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8"/>
                  <a:pt x="10" y="18"/>
                  <a:pt x="10" y="18"/>
                </a:cubicBezTo>
                <a:cubicBezTo>
                  <a:pt x="11" y="18"/>
                  <a:pt x="11" y="18"/>
                  <a:pt x="11" y="18"/>
                </a:cubicBezTo>
                <a:cubicBezTo>
                  <a:pt x="11" y="18"/>
                  <a:pt x="11" y="18"/>
                  <a:pt x="12" y="17"/>
                </a:cubicBezTo>
                <a:cubicBezTo>
                  <a:pt x="12"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4" y="17"/>
                </a:cubicBezTo>
                <a:cubicBezTo>
                  <a:pt x="14" y="17"/>
                  <a:pt x="14" y="17"/>
                  <a:pt x="14" y="17"/>
                </a:cubicBezTo>
                <a:cubicBezTo>
                  <a:pt x="14" y="17"/>
                  <a:pt x="15" y="17"/>
                  <a:pt x="15" y="17"/>
                </a:cubicBezTo>
                <a:cubicBezTo>
                  <a:pt x="16" y="17"/>
                  <a:pt x="18" y="18"/>
                  <a:pt x="19" y="19"/>
                </a:cubicBezTo>
                <a:cubicBezTo>
                  <a:pt x="19" y="19"/>
                  <a:pt x="19" y="19"/>
                  <a:pt x="19" y="19"/>
                </a:cubicBezTo>
                <a:cubicBezTo>
                  <a:pt x="20" y="19"/>
                  <a:pt x="21" y="20"/>
                  <a:pt x="22" y="20"/>
                </a:cubicBezTo>
                <a:moveTo>
                  <a:pt x="30" y="0"/>
                </a:moveTo>
                <a:cubicBezTo>
                  <a:pt x="24" y="0"/>
                  <a:pt x="19" y="6"/>
                  <a:pt x="18" y="11"/>
                </a:cubicBezTo>
                <a:cubicBezTo>
                  <a:pt x="16" y="10"/>
                  <a:pt x="14" y="10"/>
                  <a:pt x="12" y="9"/>
                </a:cubicBezTo>
                <a:cubicBezTo>
                  <a:pt x="12" y="9"/>
                  <a:pt x="12" y="9"/>
                  <a:pt x="12" y="9"/>
                </a:cubicBezTo>
                <a:cubicBezTo>
                  <a:pt x="8" y="9"/>
                  <a:pt x="6" y="12"/>
                  <a:pt x="4" y="14"/>
                </a:cubicBezTo>
                <a:cubicBezTo>
                  <a:pt x="0" y="19"/>
                  <a:pt x="2" y="27"/>
                  <a:pt x="8" y="30"/>
                </a:cubicBezTo>
                <a:cubicBezTo>
                  <a:pt x="9" y="30"/>
                  <a:pt x="9" y="30"/>
                  <a:pt x="9" y="30"/>
                </a:cubicBezTo>
                <a:cubicBezTo>
                  <a:pt x="10" y="31"/>
                  <a:pt x="12" y="32"/>
                  <a:pt x="14" y="33"/>
                </a:cubicBezTo>
                <a:cubicBezTo>
                  <a:pt x="13" y="40"/>
                  <a:pt x="17" y="47"/>
                  <a:pt x="23" y="52"/>
                </a:cubicBezTo>
                <a:cubicBezTo>
                  <a:pt x="25" y="53"/>
                  <a:pt x="27" y="54"/>
                  <a:pt x="29" y="55"/>
                </a:cubicBezTo>
                <a:cubicBezTo>
                  <a:pt x="30" y="55"/>
                  <a:pt x="30" y="55"/>
                  <a:pt x="30" y="55"/>
                </a:cubicBezTo>
                <a:cubicBezTo>
                  <a:pt x="32" y="56"/>
                  <a:pt x="34" y="56"/>
                  <a:pt x="36" y="56"/>
                </a:cubicBezTo>
                <a:cubicBezTo>
                  <a:pt x="40" y="56"/>
                  <a:pt x="44" y="55"/>
                  <a:pt x="46" y="53"/>
                </a:cubicBezTo>
                <a:cubicBezTo>
                  <a:pt x="48" y="54"/>
                  <a:pt x="51" y="55"/>
                  <a:pt x="54" y="55"/>
                </a:cubicBezTo>
                <a:cubicBezTo>
                  <a:pt x="54" y="55"/>
                  <a:pt x="54" y="55"/>
                  <a:pt x="54" y="55"/>
                </a:cubicBezTo>
                <a:cubicBezTo>
                  <a:pt x="58" y="55"/>
                  <a:pt x="60" y="53"/>
                  <a:pt x="62" y="51"/>
                </a:cubicBezTo>
                <a:cubicBezTo>
                  <a:pt x="64" y="49"/>
                  <a:pt x="65" y="47"/>
                  <a:pt x="65" y="44"/>
                </a:cubicBezTo>
                <a:cubicBezTo>
                  <a:pt x="67" y="45"/>
                  <a:pt x="68" y="45"/>
                  <a:pt x="70" y="45"/>
                </a:cubicBezTo>
                <a:cubicBezTo>
                  <a:pt x="71" y="45"/>
                  <a:pt x="72" y="45"/>
                  <a:pt x="72" y="45"/>
                </a:cubicBezTo>
                <a:cubicBezTo>
                  <a:pt x="74" y="45"/>
                  <a:pt x="76" y="44"/>
                  <a:pt x="78" y="43"/>
                </a:cubicBezTo>
                <a:cubicBezTo>
                  <a:pt x="80" y="43"/>
                  <a:pt x="82" y="41"/>
                  <a:pt x="84" y="39"/>
                </a:cubicBezTo>
                <a:cubicBezTo>
                  <a:pt x="87" y="36"/>
                  <a:pt x="87" y="32"/>
                  <a:pt x="85" y="29"/>
                </a:cubicBezTo>
                <a:cubicBezTo>
                  <a:pt x="85" y="28"/>
                  <a:pt x="84" y="27"/>
                  <a:pt x="84" y="27"/>
                </a:cubicBezTo>
                <a:cubicBezTo>
                  <a:pt x="83" y="25"/>
                  <a:pt x="81" y="23"/>
                  <a:pt x="78" y="23"/>
                </a:cubicBezTo>
                <a:cubicBezTo>
                  <a:pt x="80" y="20"/>
                  <a:pt x="81" y="17"/>
                  <a:pt x="81" y="14"/>
                </a:cubicBezTo>
                <a:cubicBezTo>
                  <a:pt x="80" y="11"/>
                  <a:pt x="77" y="8"/>
                  <a:pt x="74" y="7"/>
                </a:cubicBezTo>
                <a:cubicBezTo>
                  <a:pt x="74" y="6"/>
                  <a:pt x="73" y="6"/>
                  <a:pt x="72" y="6"/>
                </a:cubicBezTo>
                <a:cubicBezTo>
                  <a:pt x="71" y="4"/>
                  <a:pt x="68" y="2"/>
                  <a:pt x="65" y="2"/>
                </a:cubicBezTo>
                <a:cubicBezTo>
                  <a:pt x="65" y="2"/>
                  <a:pt x="65" y="2"/>
                  <a:pt x="64" y="2"/>
                </a:cubicBezTo>
                <a:cubicBezTo>
                  <a:pt x="61" y="2"/>
                  <a:pt x="59" y="4"/>
                  <a:pt x="57" y="6"/>
                </a:cubicBezTo>
                <a:cubicBezTo>
                  <a:pt x="56" y="6"/>
                  <a:pt x="56" y="6"/>
                  <a:pt x="56" y="6"/>
                </a:cubicBezTo>
                <a:cubicBezTo>
                  <a:pt x="56" y="6"/>
                  <a:pt x="56" y="6"/>
                  <a:pt x="56" y="6"/>
                </a:cubicBezTo>
                <a:cubicBezTo>
                  <a:pt x="55" y="3"/>
                  <a:pt x="52" y="2"/>
                  <a:pt x="50" y="2"/>
                </a:cubicBezTo>
                <a:cubicBezTo>
                  <a:pt x="49"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3"/>
          <p:cNvSpPr>
            <a:spLocks noEditPoints="1"/>
          </p:cNvSpPr>
          <p:nvPr/>
        </p:nvSpPr>
        <p:spPr bwMode="auto">
          <a:xfrm>
            <a:off x="2745863" y="3216977"/>
            <a:ext cx="156690" cy="113313"/>
          </a:xfrm>
          <a:custGeom>
            <a:avLst/>
            <a:gdLst>
              <a:gd name="T0" fmla="*/ 18 w 95"/>
              <a:gd name="T1" fmla="*/ 24 h 68"/>
              <a:gd name="T2" fmla="*/ 21 w 95"/>
              <a:gd name="T3" fmla="*/ 20 h 68"/>
              <a:gd name="T4" fmla="*/ 21 w 95"/>
              <a:gd name="T5" fmla="*/ 13 h 68"/>
              <a:gd name="T6" fmla="*/ 31 w 95"/>
              <a:gd name="T7" fmla="*/ 7 h 68"/>
              <a:gd name="T8" fmla="*/ 44 w 95"/>
              <a:gd name="T9" fmla="*/ 17 h 68"/>
              <a:gd name="T10" fmla="*/ 44 w 95"/>
              <a:gd name="T11" fmla="*/ 17 h 68"/>
              <a:gd name="T12" fmla="*/ 46 w 95"/>
              <a:gd name="T13" fmla="*/ 18 h 68"/>
              <a:gd name="T14" fmla="*/ 46 w 95"/>
              <a:gd name="T15" fmla="*/ 18 h 68"/>
              <a:gd name="T16" fmla="*/ 48 w 95"/>
              <a:gd name="T17" fmla="*/ 17 h 68"/>
              <a:gd name="T18" fmla="*/ 50 w 95"/>
              <a:gd name="T19" fmla="*/ 14 h 68"/>
              <a:gd name="T20" fmla="*/ 56 w 95"/>
              <a:gd name="T21" fmla="*/ 10 h 68"/>
              <a:gd name="T22" fmla="*/ 57 w 95"/>
              <a:gd name="T23" fmla="*/ 10 h 68"/>
              <a:gd name="T24" fmla="*/ 65 w 95"/>
              <a:gd name="T25" fmla="*/ 15 h 68"/>
              <a:gd name="T26" fmla="*/ 69 w 95"/>
              <a:gd name="T27" fmla="*/ 24 h 68"/>
              <a:gd name="T28" fmla="*/ 73 w 95"/>
              <a:gd name="T29" fmla="*/ 22 h 68"/>
              <a:gd name="T30" fmla="*/ 86 w 95"/>
              <a:gd name="T31" fmla="*/ 24 h 68"/>
              <a:gd name="T32" fmla="*/ 84 w 95"/>
              <a:gd name="T33" fmla="*/ 32 h 68"/>
              <a:gd name="T34" fmla="*/ 77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59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19 w 95"/>
              <a:gd name="T63" fmla="*/ 48 h 68"/>
              <a:gd name="T64" fmla="*/ 11 w 95"/>
              <a:gd name="T65" fmla="*/ 45 h 68"/>
              <a:gd name="T66" fmla="*/ 13 w 95"/>
              <a:gd name="T67" fmla="*/ 33 h 68"/>
              <a:gd name="T68" fmla="*/ 9 w 95"/>
              <a:gd name="T69" fmla="*/ 31 h 68"/>
              <a:gd name="T70" fmla="*/ 11 w 95"/>
              <a:gd name="T71" fmla="*/ 24 h 68"/>
              <a:gd name="T72" fmla="*/ 15 w 95"/>
              <a:gd name="T73" fmla="*/ 24 h 68"/>
              <a:gd name="T74" fmla="*/ 29 w 95"/>
              <a:gd name="T75" fmla="*/ 0 h 68"/>
              <a:gd name="T76" fmla="*/ 15 w 95"/>
              <a:gd name="T77" fmla="*/ 18 h 68"/>
              <a:gd name="T78" fmla="*/ 9 w 95"/>
              <a:gd name="T79" fmla="*/ 19 h 68"/>
              <a:gd name="T80" fmla="*/ 2 w 95"/>
              <a:gd name="T81" fmla="*/ 32 h 68"/>
              <a:gd name="T82" fmla="*/ 2 w 95"/>
              <a:gd name="T83" fmla="*/ 39 h 68"/>
              <a:gd name="T84" fmla="*/ 14 w 95"/>
              <a:gd name="T85" fmla="*/ 54 h 68"/>
              <a:gd name="T86" fmla="*/ 16 w 95"/>
              <a:gd name="T87" fmla="*/ 60 h 68"/>
              <a:gd name="T88" fmla="*/ 26 w 95"/>
              <a:gd name="T89" fmla="*/ 68 h 68"/>
              <a:gd name="T90" fmla="*/ 40 w 95"/>
              <a:gd name="T91" fmla="*/ 61 h 68"/>
              <a:gd name="T92" fmla="*/ 56 w 95"/>
              <a:gd name="T93" fmla="*/ 67 h 68"/>
              <a:gd name="T94" fmla="*/ 69 w 95"/>
              <a:gd name="T95" fmla="*/ 57 h 68"/>
              <a:gd name="T96" fmla="*/ 76 w 95"/>
              <a:gd name="T97" fmla="*/ 58 h 68"/>
              <a:gd name="T98" fmla="*/ 89 w 95"/>
              <a:gd name="T99" fmla="*/ 43 h 68"/>
              <a:gd name="T100" fmla="*/ 93 w 95"/>
              <a:gd name="T101" fmla="*/ 34 h 68"/>
              <a:gd name="T102" fmla="*/ 80 w 95"/>
              <a:gd name="T103" fmla="*/ 13 h 68"/>
              <a:gd name="T104" fmla="*/ 72 w 95"/>
              <a:gd name="T105" fmla="*/ 15 h 68"/>
              <a:gd name="T106" fmla="*/ 62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8" y="24"/>
                </a:cubicBezTo>
                <a:cubicBezTo>
                  <a:pt x="19" y="24"/>
                  <a:pt x="19" y="23"/>
                  <a:pt x="20" y="23"/>
                </a:cubicBezTo>
                <a:cubicBezTo>
                  <a:pt x="21" y="23"/>
                  <a:pt x="22" y="21"/>
                  <a:pt x="21" y="20"/>
                </a:cubicBezTo>
                <a:cubicBezTo>
                  <a:pt x="20" y="17"/>
                  <a:pt x="20" y="16"/>
                  <a:pt x="20" y="14"/>
                </a:cubicBezTo>
                <a:cubicBezTo>
                  <a:pt x="20" y="14"/>
                  <a:pt x="20" y="13"/>
                  <a:pt x="21" y="13"/>
                </a:cubicBezTo>
                <a:cubicBezTo>
                  <a:pt x="22" y="9"/>
                  <a:pt x="27" y="8"/>
                  <a:pt x="30" y="8"/>
                </a:cubicBezTo>
                <a:cubicBezTo>
                  <a:pt x="31" y="8"/>
                  <a:pt x="31" y="7"/>
                  <a:pt x="31" y="7"/>
                </a:cubicBezTo>
                <a:cubicBezTo>
                  <a:pt x="37" y="7"/>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8"/>
                  <a:pt x="46" y="18"/>
                </a:cubicBezTo>
                <a:cubicBezTo>
                  <a:pt x="46" y="18"/>
                  <a:pt x="46" y="18"/>
                  <a:pt x="46" y="18"/>
                </a:cubicBezTo>
                <a:cubicBezTo>
                  <a:pt x="46" y="18"/>
                  <a:pt x="46" y="18"/>
                  <a:pt x="46" y="18"/>
                </a:cubicBezTo>
                <a:cubicBezTo>
                  <a:pt x="46" y="18"/>
                  <a:pt x="46" y="18"/>
                  <a:pt x="46" y="18"/>
                </a:cubicBezTo>
                <a:cubicBezTo>
                  <a:pt x="47" y="18"/>
                  <a:pt x="48" y="18"/>
                  <a:pt x="48" y="17"/>
                </a:cubicBezTo>
                <a:cubicBezTo>
                  <a:pt x="49" y="16"/>
                  <a:pt x="50" y="16"/>
                  <a:pt x="50" y="14"/>
                </a:cubicBezTo>
                <a:cubicBezTo>
                  <a:pt x="50" y="14"/>
                  <a:pt x="50" y="14"/>
                  <a:pt x="50" y="14"/>
                </a:cubicBezTo>
                <a:cubicBezTo>
                  <a:pt x="50" y="14"/>
                  <a:pt x="50" y="14"/>
                  <a:pt x="50" y="14"/>
                </a:cubicBezTo>
                <a:cubicBezTo>
                  <a:pt x="52" y="12"/>
                  <a:pt x="53" y="11"/>
                  <a:pt x="56" y="10"/>
                </a:cubicBezTo>
                <a:cubicBezTo>
                  <a:pt x="56" y="10"/>
                  <a:pt x="56" y="10"/>
                  <a:pt x="56" y="10"/>
                </a:cubicBezTo>
                <a:cubicBezTo>
                  <a:pt x="57" y="10"/>
                  <a:pt x="57" y="10"/>
                  <a:pt x="57" y="10"/>
                </a:cubicBezTo>
                <a:cubicBezTo>
                  <a:pt x="58" y="10"/>
                  <a:pt x="59" y="10"/>
                  <a:pt x="60" y="10"/>
                </a:cubicBezTo>
                <a:cubicBezTo>
                  <a:pt x="62" y="11"/>
                  <a:pt x="64" y="13"/>
                  <a:pt x="65" y="15"/>
                </a:cubicBezTo>
                <a:cubicBezTo>
                  <a:pt x="66" y="17"/>
                  <a:pt x="65" y="20"/>
                  <a:pt x="67" y="22"/>
                </a:cubicBezTo>
                <a:cubicBezTo>
                  <a:pt x="67" y="23"/>
                  <a:pt x="68" y="24"/>
                  <a:pt x="69" y="24"/>
                </a:cubicBezTo>
                <a:cubicBezTo>
                  <a:pt x="70" y="24"/>
                  <a:pt x="70" y="24"/>
                  <a:pt x="71" y="24"/>
                </a:cubicBezTo>
                <a:cubicBezTo>
                  <a:pt x="71" y="23"/>
                  <a:pt x="72" y="23"/>
                  <a:pt x="73" y="22"/>
                </a:cubicBezTo>
                <a:cubicBezTo>
                  <a:pt x="75" y="21"/>
                  <a:pt x="77" y="20"/>
                  <a:pt x="79" y="20"/>
                </a:cubicBezTo>
                <a:cubicBezTo>
                  <a:pt x="82" y="20"/>
                  <a:pt x="84" y="21"/>
                  <a:pt x="86" y="24"/>
                </a:cubicBezTo>
                <a:cubicBezTo>
                  <a:pt x="87" y="26"/>
                  <a:pt x="87" y="28"/>
                  <a:pt x="86" y="30"/>
                </a:cubicBezTo>
                <a:cubicBezTo>
                  <a:pt x="86" y="31"/>
                  <a:pt x="85" y="31"/>
                  <a:pt x="84" y="32"/>
                </a:cubicBezTo>
                <a:cubicBezTo>
                  <a:pt x="81" y="33"/>
                  <a:pt x="79" y="33"/>
                  <a:pt x="77" y="35"/>
                </a:cubicBezTo>
                <a:cubicBezTo>
                  <a:pt x="75" y="36"/>
                  <a:pt x="75" y="39"/>
                  <a:pt x="77" y="41"/>
                </a:cubicBezTo>
                <a:cubicBezTo>
                  <a:pt x="79" y="41"/>
                  <a:pt x="80" y="42"/>
                  <a:pt x="81" y="42"/>
                </a:cubicBezTo>
                <a:cubicBezTo>
                  <a:pt x="82" y="42"/>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4"/>
                </a:cubicBezTo>
                <a:cubicBezTo>
                  <a:pt x="64" y="45"/>
                  <a:pt x="63" y="46"/>
                  <a:pt x="63" y="48"/>
                </a:cubicBezTo>
                <a:cubicBezTo>
                  <a:pt x="63" y="53"/>
                  <a:pt x="59" y="57"/>
                  <a:pt x="55" y="59"/>
                </a:cubicBezTo>
                <a:cubicBezTo>
                  <a:pt x="54" y="59"/>
                  <a:pt x="53" y="60"/>
                  <a:pt x="52" y="60"/>
                </a:cubicBezTo>
                <a:cubicBezTo>
                  <a:pt x="52" y="60"/>
                  <a:pt x="52" y="60"/>
                  <a:pt x="51" y="60"/>
                </a:cubicBezTo>
                <a:cubicBezTo>
                  <a:pt x="51" y="59"/>
                  <a:pt x="51" y="59"/>
                  <a:pt x="51" y="59"/>
                </a:cubicBezTo>
                <a:cubicBezTo>
                  <a:pt x="48" y="59"/>
                  <a:pt x="47" y="56"/>
                  <a:pt x="44" y="53"/>
                </a:cubicBezTo>
                <a:cubicBezTo>
                  <a:pt x="44" y="53"/>
                  <a:pt x="43" y="53"/>
                  <a:pt x="43" y="53"/>
                </a:cubicBezTo>
                <a:cubicBezTo>
                  <a:pt x="42" y="52"/>
                  <a:pt x="41" y="52"/>
                  <a:pt x="41" y="52"/>
                </a:cubicBezTo>
                <a:cubicBezTo>
                  <a:pt x="41" y="52"/>
                  <a:pt x="40" y="52"/>
                  <a:pt x="40" y="52"/>
                </a:cubicBezTo>
                <a:cubicBezTo>
                  <a:pt x="40" y="51"/>
                  <a:pt x="40" y="51"/>
                  <a:pt x="40" y="51"/>
                </a:cubicBezTo>
                <a:cubicBezTo>
                  <a:pt x="39" y="50"/>
                  <a:pt x="38" y="49"/>
                  <a:pt x="38" y="49"/>
                </a:cubicBezTo>
                <a:cubicBezTo>
                  <a:pt x="37" y="49"/>
                  <a:pt x="36" y="50"/>
                  <a:pt x="36" y="50"/>
                </a:cubicBezTo>
                <a:cubicBezTo>
                  <a:pt x="35" y="52"/>
                  <a:pt x="33" y="54"/>
                  <a:pt x="32" y="56"/>
                </a:cubicBezTo>
                <a:cubicBezTo>
                  <a:pt x="31" y="56"/>
                  <a:pt x="30" y="56"/>
                  <a:pt x="30" y="56"/>
                </a:cubicBezTo>
                <a:cubicBezTo>
                  <a:pt x="27" y="56"/>
                  <a:pt x="25" y="55"/>
                  <a:pt x="23" y="54"/>
                </a:cubicBezTo>
                <a:cubicBezTo>
                  <a:pt x="23" y="53"/>
                  <a:pt x="23" y="52"/>
                  <a:pt x="23" y="51"/>
                </a:cubicBezTo>
                <a:cubicBezTo>
                  <a:pt x="23" y="50"/>
                  <a:pt x="22" y="50"/>
                  <a:pt x="22" y="49"/>
                </a:cubicBezTo>
                <a:cubicBezTo>
                  <a:pt x="21" y="48"/>
                  <a:pt x="21" y="48"/>
                  <a:pt x="20" y="48"/>
                </a:cubicBezTo>
                <a:cubicBezTo>
                  <a:pt x="20" y="48"/>
                  <a:pt x="20" y="48"/>
                  <a:pt x="19" y="48"/>
                </a:cubicBezTo>
                <a:cubicBezTo>
                  <a:pt x="18" y="48"/>
                  <a:pt x="17" y="48"/>
                  <a:pt x="16" y="48"/>
                </a:cubicBezTo>
                <a:cubicBezTo>
                  <a:pt x="14" y="48"/>
                  <a:pt x="12" y="48"/>
                  <a:pt x="11" y="45"/>
                </a:cubicBezTo>
                <a:cubicBezTo>
                  <a:pt x="10" y="42"/>
                  <a:pt x="12" y="39"/>
                  <a:pt x="14" y="37"/>
                </a:cubicBezTo>
                <a:cubicBezTo>
                  <a:pt x="16" y="36"/>
                  <a:pt x="16" y="33"/>
                  <a:pt x="13" y="33"/>
                </a:cubicBezTo>
                <a:cubicBezTo>
                  <a:pt x="12" y="33"/>
                  <a:pt x="11" y="33"/>
                  <a:pt x="11" y="33"/>
                </a:cubicBezTo>
                <a:cubicBezTo>
                  <a:pt x="10" y="32"/>
                  <a:pt x="9" y="31"/>
                  <a:pt x="9" y="31"/>
                </a:cubicBezTo>
                <a:cubicBezTo>
                  <a:pt x="8" y="29"/>
                  <a:pt x="8" y="28"/>
                  <a:pt x="10" y="26"/>
                </a:cubicBezTo>
                <a:cubicBezTo>
                  <a:pt x="10" y="25"/>
                  <a:pt x="10" y="24"/>
                  <a:pt x="11" y="24"/>
                </a:cubicBezTo>
                <a:cubicBezTo>
                  <a:pt x="11" y="24"/>
                  <a:pt x="12" y="24"/>
                  <a:pt x="12" y="24"/>
                </a:cubicBezTo>
                <a:cubicBezTo>
                  <a:pt x="13" y="24"/>
                  <a:pt x="14" y="24"/>
                  <a:pt x="15" y="24"/>
                </a:cubicBezTo>
                <a:cubicBezTo>
                  <a:pt x="15" y="24"/>
                  <a:pt x="16" y="24"/>
                  <a:pt x="17" y="24"/>
                </a:cubicBezTo>
                <a:moveTo>
                  <a:pt x="29" y="0"/>
                </a:moveTo>
                <a:cubicBezTo>
                  <a:pt x="28" y="0"/>
                  <a:pt x="26" y="0"/>
                  <a:pt x="24" y="1"/>
                </a:cubicBezTo>
                <a:cubicBezTo>
                  <a:pt x="15" y="3"/>
                  <a:pt x="12" y="11"/>
                  <a:pt x="15" y="18"/>
                </a:cubicBezTo>
                <a:cubicBezTo>
                  <a:pt x="14" y="18"/>
                  <a:pt x="13" y="18"/>
                  <a:pt x="13" y="18"/>
                </a:cubicBezTo>
                <a:cubicBezTo>
                  <a:pt x="11" y="18"/>
                  <a:pt x="10" y="18"/>
                  <a:pt x="9" y="19"/>
                </a:cubicBezTo>
                <a:cubicBezTo>
                  <a:pt x="6" y="19"/>
                  <a:pt x="3" y="21"/>
                  <a:pt x="2" y="24"/>
                </a:cubicBezTo>
                <a:cubicBezTo>
                  <a:pt x="1" y="27"/>
                  <a:pt x="1" y="30"/>
                  <a:pt x="2" y="32"/>
                </a:cubicBezTo>
                <a:cubicBezTo>
                  <a:pt x="3" y="34"/>
                  <a:pt x="5" y="35"/>
                  <a:pt x="6" y="36"/>
                </a:cubicBezTo>
                <a:cubicBezTo>
                  <a:pt x="5" y="36"/>
                  <a:pt x="3" y="38"/>
                  <a:pt x="2" y="39"/>
                </a:cubicBezTo>
                <a:cubicBezTo>
                  <a:pt x="0" y="42"/>
                  <a:pt x="0" y="45"/>
                  <a:pt x="2" y="48"/>
                </a:cubicBezTo>
                <a:cubicBezTo>
                  <a:pt x="4" y="53"/>
                  <a:pt x="9" y="54"/>
                  <a:pt x="14" y="54"/>
                </a:cubicBezTo>
                <a:cubicBezTo>
                  <a:pt x="15" y="54"/>
                  <a:pt x="15" y="54"/>
                  <a:pt x="16" y="54"/>
                </a:cubicBezTo>
                <a:cubicBezTo>
                  <a:pt x="16" y="56"/>
                  <a:pt x="16" y="58"/>
                  <a:pt x="16" y="60"/>
                </a:cubicBezTo>
                <a:cubicBezTo>
                  <a:pt x="17" y="62"/>
                  <a:pt x="17" y="65"/>
                  <a:pt x="20" y="67"/>
                </a:cubicBezTo>
                <a:cubicBezTo>
                  <a:pt x="21"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7" y="59"/>
                </a:cubicBezTo>
                <a:cubicBezTo>
                  <a:pt x="68" y="58"/>
                  <a:pt x="69" y="57"/>
                  <a:pt x="69" y="57"/>
                </a:cubicBezTo>
                <a:cubicBezTo>
                  <a:pt x="71" y="57"/>
                  <a:pt x="73" y="58"/>
                  <a:pt x="74" y="58"/>
                </a:cubicBezTo>
                <a:cubicBezTo>
                  <a:pt x="75" y="58"/>
                  <a:pt x="75" y="58"/>
                  <a:pt x="76" y="58"/>
                </a:cubicBezTo>
                <a:cubicBezTo>
                  <a:pt x="79" y="58"/>
                  <a:pt x="83" y="57"/>
                  <a:pt x="86" y="54"/>
                </a:cubicBezTo>
                <a:cubicBezTo>
                  <a:pt x="89" y="52"/>
                  <a:pt x="90" y="47"/>
                  <a:pt x="89" y="43"/>
                </a:cubicBezTo>
                <a:cubicBezTo>
                  <a:pt x="89" y="42"/>
                  <a:pt x="88" y="41"/>
                  <a:pt x="88" y="39"/>
                </a:cubicBezTo>
                <a:cubicBezTo>
                  <a:pt x="90" y="38"/>
                  <a:pt x="92" y="36"/>
                  <a:pt x="93" y="34"/>
                </a:cubicBezTo>
                <a:cubicBezTo>
                  <a:pt x="95" y="30"/>
                  <a:pt x="94" y="25"/>
                  <a:pt x="92" y="21"/>
                </a:cubicBezTo>
                <a:cubicBezTo>
                  <a:pt x="89" y="17"/>
                  <a:pt x="85" y="14"/>
                  <a:pt x="80" y="13"/>
                </a:cubicBezTo>
                <a:cubicBezTo>
                  <a:pt x="80" y="13"/>
                  <a:pt x="80" y="13"/>
                  <a:pt x="79" y="13"/>
                </a:cubicBezTo>
                <a:cubicBezTo>
                  <a:pt x="77" y="13"/>
                  <a:pt x="74" y="14"/>
                  <a:pt x="72" y="15"/>
                </a:cubicBezTo>
                <a:cubicBezTo>
                  <a:pt x="72" y="13"/>
                  <a:pt x="71" y="12"/>
                  <a:pt x="70" y="10"/>
                </a:cubicBezTo>
                <a:cubicBezTo>
                  <a:pt x="69" y="7"/>
                  <a:pt x="65" y="5"/>
                  <a:pt x="62" y="4"/>
                </a:cubicBezTo>
                <a:cubicBezTo>
                  <a:pt x="60" y="3"/>
                  <a:pt x="59" y="3"/>
                  <a:pt x="58" y="3"/>
                </a:cubicBezTo>
                <a:cubicBezTo>
                  <a:pt x="54" y="3"/>
                  <a:pt x="50" y="5"/>
                  <a:pt x="47" y="8"/>
                </a:cubicBezTo>
                <a:cubicBezTo>
                  <a:pt x="44" y="3"/>
                  <a:pt x="36"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4"/>
          <p:cNvSpPr>
            <a:spLocks/>
          </p:cNvSpPr>
          <p:nvPr/>
        </p:nvSpPr>
        <p:spPr bwMode="auto">
          <a:xfrm>
            <a:off x="2310318" y="4412955"/>
            <a:ext cx="209805" cy="74361"/>
          </a:xfrm>
          <a:custGeom>
            <a:avLst/>
            <a:gdLst>
              <a:gd name="T0" fmla="*/ 110 w 127"/>
              <a:gd name="T1" fmla="*/ 0 h 45"/>
              <a:gd name="T2" fmla="*/ 53 w 127"/>
              <a:gd name="T3" fmla="*/ 33 h 45"/>
              <a:gd name="T4" fmla="*/ 52 w 127"/>
              <a:gd name="T5" fmla="*/ 33 h 45"/>
              <a:gd name="T6" fmla="*/ 51 w 127"/>
              <a:gd name="T7" fmla="*/ 33 h 45"/>
              <a:gd name="T8" fmla="*/ 12 w 127"/>
              <a:gd name="T9" fmla="*/ 39 h 45"/>
              <a:gd name="T10" fmla="*/ 0 w 127"/>
              <a:gd name="T11" fmla="*/ 41 h 45"/>
              <a:gd name="T12" fmla="*/ 76 w 127"/>
              <a:gd name="T13" fmla="*/ 45 h 45"/>
              <a:gd name="T14" fmla="*/ 86 w 127"/>
              <a:gd name="T15" fmla="*/ 45 h 45"/>
              <a:gd name="T16" fmla="*/ 99 w 127"/>
              <a:gd name="T17" fmla="*/ 36 h 45"/>
              <a:gd name="T18" fmla="*/ 127 w 127"/>
              <a:gd name="T19" fmla="*/ 12 h 45"/>
              <a:gd name="T20" fmla="*/ 127 w 127"/>
              <a:gd name="T21" fmla="*/ 9 h 45"/>
              <a:gd name="T22" fmla="*/ 110 w 127"/>
              <a:gd name="T2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5">
                <a:moveTo>
                  <a:pt x="110" y="0"/>
                </a:moveTo>
                <a:cubicBezTo>
                  <a:pt x="91" y="0"/>
                  <a:pt x="66" y="22"/>
                  <a:pt x="53" y="33"/>
                </a:cubicBezTo>
                <a:cubicBezTo>
                  <a:pt x="53" y="33"/>
                  <a:pt x="52" y="33"/>
                  <a:pt x="52" y="33"/>
                </a:cubicBezTo>
                <a:cubicBezTo>
                  <a:pt x="52" y="33"/>
                  <a:pt x="51" y="33"/>
                  <a:pt x="51" y="33"/>
                </a:cubicBezTo>
                <a:cubicBezTo>
                  <a:pt x="38" y="34"/>
                  <a:pt x="25" y="37"/>
                  <a:pt x="12" y="39"/>
                </a:cubicBezTo>
                <a:cubicBezTo>
                  <a:pt x="9" y="39"/>
                  <a:pt x="4" y="40"/>
                  <a:pt x="0" y="41"/>
                </a:cubicBezTo>
                <a:cubicBezTo>
                  <a:pt x="25" y="44"/>
                  <a:pt x="50" y="45"/>
                  <a:pt x="76" y="45"/>
                </a:cubicBezTo>
                <a:cubicBezTo>
                  <a:pt x="86" y="45"/>
                  <a:pt x="86" y="45"/>
                  <a:pt x="86" y="45"/>
                </a:cubicBezTo>
                <a:cubicBezTo>
                  <a:pt x="91" y="43"/>
                  <a:pt x="95" y="40"/>
                  <a:pt x="99" y="36"/>
                </a:cubicBezTo>
                <a:cubicBezTo>
                  <a:pt x="108" y="29"/>
                  <a:pt x="121" y="23"/>
                  <a:pt x="127" y="12"/>
                </a:cubicBezTo>
                <a:cubicBezTo>
                  <a:pt x="127" y="11"/>
                  <a:pt x="127" y="10"/>
                  <a:pt x="127" y="9"/>
                </a:cubicBezTo>
                <a:cubicBezTo>
                  <a:pt x="122" y="2"/>
                  <a:pt x="116" y="0"/>
                  <a:pt x="1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5"/>
          <p:cNvSpPr>
            <a:spLocks noEditPoints="1"/>
          </p:cNvSpPr>
          <p:nvPr/>
        </p:nvSpPr>
        <p:spPr bwMode="auto">
          <a:xfrm>
            <a:off x="2220908" y="4348332"/>
            <a:ext cx="156690" cy="112428"/>
          </a:xfrm>
          <a:custGeom>
            <a:avLst/>
            <a:gdLst>
              <a:gd name="T0" fmla="*/ 18 w 95"/>
              <a:gd name="T1" fmla="*/ 24 h 68"/>
              <a:gd name="T2" fmla="*/ 21 w 95"/>
              <a:gd name="T3" fmla="*/ 20 h 68"/>
              <a:gd name="T4" fmla="*/ 20 w 95"/>
              <a:gd name="T5" fmla="*/ 13 h 68"/>
              <a:gd name="T6" fmla="*/ 31 w 95"/>
              <a:gd name="T7" fmla="*/ 8 h 68"/>
              <a:gd name="T8" fmla="*/ 43 w 95"/>
              <a:gd name="T9" fmla="*/ 17 h 68"/>
              <a:gd name="T10" fmla="*/ 43 w 95"/>
              <a:gd name="T11" fmla="*/ 17 h 68"/>
              <a:gd name="T12" fmla="*/ 45 w 95"/>
              <a:gd name="T13" fmla="*/ 18 h 68"/>
              <a:gd name="T14" fmla="*/ 45 w 95"/>
              <a:gd name="T15" fmla="*/ 18 h 68"/>
              <a:gd name="T16" fmla="*/ 48 w 95"/>
              <a:gd name="T17" fmla="*/ 17 h 68"/>
              <a:gd name="T18" fmla="*/ 49 w 95"/>
              <a:gd name="T19" fmla="*/ 14 h 68"/>
              <a:gd name="T20" fmla="*/ 55 w 95"/>
              <a:gd name="T21" fmla="*/ 10 h 68"/>
              <a:gd name="T22" fmla="*/ 57 w 95"/>
              <a:gd name="T23" fmla="*/ 10 h 68"/>
              <a:gd name="T24" fmla="*/ 64 w 95"/>
              <a:gd name="T25" fmla="*/ 15 h 68"/>
              <a:gd name="T26" fmla="*/ 69 w 95"/>
              <a:gd name="T27" fmla="*/ 24 h 68"/>
              <a:gd name="T28" fmla="*/ 72 w 95"/>
              <a:gd name="T29" fmla="*/ 22 h 68"/>
              <a:gd name="T30" fmla="*/ 85 w 95"/>
              <a:gd name="T31" fmla="*/ 24 h 68"/>
              <a:gd name="T32" fmla="*/ 83 w 95"/>
              <a:gd name="T33" fmla="*/ 32 h 68"/>
              <a:gd name="T34" fmla="*/ 77 w 95"/>
              <a:gd name="T35" fmla="*/ 41 h 68"/>
              <a:gd name="T36" fmla="*/ 81 w 95"/>
              <a:gd name="T37" fmla="*/ 44 h 68"/>
              <a:gd name="T38" fmla="*/ 79 w 95"/>
              <a:gd name="T39" fmla="*/ 47 h 68"/>
              <a:gd name="T40" fmla="*/ 70 w 95"/>
              <a:gd name="T41" fmla="*/ 44 h 68"/>
              <a:gd name="T42" fmla="*/ 67 w 95"/>
              <a:gd name="T43" fmla="*/ 43 h 68"/>
              <a:gd name="T44" fmla="*/ 62 w 95"/>
              <a:gd name="T45" fmla="*/ 48 h 68"/>
              <a:gd name="T46" fmla="*/ 51 w 95"/>
              <a:gd name="T47" fmla="*/ 60 h 68"/>
              <a:gd name="T48" fmla="*/ 50 w 95"/>
              <a:gd name="T49" fmla="*/ 60 h 68"/>
              <a:gd name="T50" fmla="*/ 42 w 95"/>
              <a:gd name="T51" fmla="*/ 53 h 68"/>
              <a:gd name="T52" fmla="*/ 40 w 95"/>
              <a:gd name="T53" fmla="*/ 52 h 68"/>
              <a:gd name="T54" fmla="*/ 37 w 95"/>
              <a:gd name="T55" fmla="*/ 49 h 68"/>
              <a:gd name="T56" fmla="*/ 31 w 95"/>
              <a:gd name="T57" fmla="*/ 56 h 68"/>
              <a:gd name="T58" fmla="*/ 23 w 95"/>
              <a:gd name="T59" fmla="*/ 54 h 68"/>
              <a:gd name="T60" fmla="*/ 21 w 95"/>
              <a:gd name="T61" fmla="*/ 49 h 68"/>
              <a:gd name="T62" fmla="*/ 19 w 95"/>
              <a:gd name="T63" fmla="*/ 48 h 68"/>
              <a:gd name="T64" fmla="*/ 11 w 95"/>
              <a:gd name="T65" fmla="*/ 45 h 68"/>
              <a:gd name="T66" fmla="*/ 13 w 95"/>
              <a:gd name="T67" fmla="*/ 33 h 68"/>
              <a:gd name="T68" fmla="*/ 8 w 95"/>
              <a:gd name="T69" fmla="*/ 31 h 68"/>
              <a:gd name="T70" fmla="*/ 10 w 95"/>
              <a:gd name="T71" fmla="*/ 24 h 68"/>
              <a:gd name="T72" fmla="*/ 14 w 95"/>
              <a:gd name="T73" fmla="*/ 24 h 68"/>
              <a:gd name="T74" fmla="*/ 29 w 95"/>
              <a:gd name="T75" fmla="*/ 0 h 68"/>
              <a:gd name="T76" fmla="*/ 14 w 95"/>
              <a:gd name="T77" fmla="*/ 18 h 68"/>
              <a:gd name="T78" fmla="*/ 8 w 95"/>
              <a:gd name="T79" fmla="*/ 19 h 68"/>
              <a:gd name="T80" fmla="*/ 2 w 95"/>
              <a:gd name="T81" fmla="*/ 32 h 68"/>
              <a:gd name="T82" fmla="*/ 2 w 95"/>
              <a:gd name="T83" fmla="*/ 39 h 68"/>
              <a:gd name="T84" fmla="*/ 14 w 95"/>
              <a:gd name="T85" fmla="*/ 55 h 68"/>
              <a:gd name="T86" fmla="*/ 16 w 95"/>
              <a:gd name="T87" fmla="*/ 60 h 68"/>
              <a:gd name="T88" fmla="*/ 26 w 95"/>
              <a:gd name="T89" fmla="*/ 68 h 68"/>
              <a:gd name="T90" fmla="*/ 39 w 95"/>
              <a:gd name="T91" fmla="*/ 61 h 68"/>
              <a:gd name="T92" fmla="*/ 56 w 95"/>
              <a:gd name="T93" fmla="*/ 67 h 68"/>
              <a:gd name="T94" fmla="*/ 69 w 95"/>
              <a:gd name="T95" fmla="*/ 57 h 68"/>
              <a:gd name="T96" fmla="*/ 75 w 95"/>
              <a:gd name="T97" fmla="*/ 58 h 68"/>
              <a:gd name="T98" fmla="*/ 89 w 95"/>
              <a:gd name="T99" fmla="*/ 43 h 68"/>
              <a:gd name="T100" fmla="*/ 92 w 95"/>
              <a:gd name="T101" fmla="*/ 34 h 68"/>
              <a:gd name="T102" fmla="*/ 80 w 95"/>
              <a:gd name="T103" fmla="*/ 13 h 68"/>
              <a:gd name="T104" fmla="*/ 72 w 95"/>
              <a:gd name="T105" fmla="*/ 15 h 68"/>
              <a:gd name="T106" fmla="*/ 61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6" y="24"/>
                </a:moveTo>
                <a:cubicBezTo>
                  <a:pt x="17" y="24"/>
                  <a:pt x="17" y="24"/>
                  <a:pt x="18" y="24"/>
                </a:cubicBezTo>
                <a:cubicBezTo>
                  <a:pt x="18" y="24"/>
                  <a:pt x="19" y="23"/>
                  <a:pt x="19" y="23"/>
                </a:cubicBezTo>
                <a:cubicBezTo>
                  <a:pt x="20" y="23"/>
                  <a:pt x="21" y="21"/>
                  <a:pt x="21" y="20"/>
                </a:cubicBezTo>
                <a:cubicBezTo>
                  <a:pt x="20" y="18"/>
                  <a:pt x="19" y="16"/>
                  <a:pt x="20" y="14"/>
                </a:cubicBezTo>
                <a:cubicBezTo>
                  <a:pt x="20" y="14"/>
                  <a:pt x="20" y="13"/>
                  <a:pt x="20" y="13"/>
                </a:cubicBezTo>
                <a:cubicBezTo>
                  <a:pt x="22" y="9"/>
                  <a:pt x="26" y="8"/>
                  <a:pt x="30" y="8"/>
                </a:cubicBezTo>
                <a:cubicBezTo>
                  <a:pt x="30" y="8"/>
                  <a:pt x="30" y="8"/>
                  <a:pt x="31" y="8"/>
                </a:cubicBezTo>
                <a:cubicBezTo>
                  <a:pt x="36" y="8"/>
                  <a:pt x="40" y="11"/>
                  <a:pt x="43" y="16"/>
                </a:cubicBezTo>
                <a:cubicBezTo>
                  <a:pt x="43" y="17"/>
                  <a:pt x="43" y="17"/>
                  <a:pt x="43" y="17"/>
                </a:cubicBezTo>
                <a:cubicBezTo>
                  <a:pt x="43" y="17"/>
                  <a:pt x="43" y="17"/>
                  <a:pt x="43" y="17"/>
                </a:cubicBezTo>
                <a:cubicBezTo>
                  <a:pt x="43" y="17"/>
                  <a:pt x="43" y="17"/>
                  <a:pt x="43" y="17"/>
                </a:cubicBezTo>
                <a:cubicBezTo>
                  <a:pt x="43" y="18"/>
                  <a:pt x="44" y="19"/>
                  <a:pt x="45" y="19"/>
                </a:cubicBezTo>
                <a:cubicBezTo>
                  <a:pt x="45" y="19"/>
                  <a:pt x="45" y="19"/>
                  <a:pt x="45" y="18"/>
                </a:cubicBezTo>
                <a:cubicBezTo>
                  <a:pt x="45" y="18"/>
                  <a:pt x="45" y="18"/>
                  <a:pt x="45" y="18"/>
                </a:cubicBezTo>
                <a:cubicBezTo>
                  <a:pt x="45" y="18"/>
                  <a:pt x="45" y="18"/>
                  <a:pt x="45" y="18"/>
                </a:cubicBezTo>
                <a:cubicBezTo>
                  <a:pt x="45" y="18"/>
                  <a:pt x="45" y="18"/>
                  <a:pt x="45" y="18"/>
                </a:cubicBezTo>
                <a:cubicBezTo>
                  <a:pt x="46" y="18"/>
                  <a:pt x="47" y="18"/>
                  <a:pt x="48" y="17"/>
                </a:cubicBezTo>
                <a:cubicBezTo>
                  <a:pt x="49" y="16"/>
                  <a:pt x="49" y="16"/>
                  <a:pt x="49" y="14"/>
                </a:cubicBezTo>
                <a:cubicBezTo>
                  <a:pt x="49" y="14"/>
                  <a:pt x="49" y="14"/>
                  <a:pt x="49" y="14"/>
                </a:cubicBezTo>
                <a:cubicBezTo>
                  <a:pt x="50" y="14"/>
                  <a:pt x="50" y="14"/>
                  <a:pt x="50" y="14"/>
                </a:cubicBezTo>
                <a:cubicBezTo>
                  <a:pt x="51" y="12"/>
                  <a:pt x="53" y="11"/>
                  <a:pt x="55" y="10"/>
                </a:cubicBezTo>
                <a:cubicBezTo>
                  <a:pt x="56" y="10"/>
                  <a:pt x="56" y="10"/>
                  <a:pt x="56" y="10"/>
                </a:cubicBezTo>
                <a:cubicBezTo>
                  <a:pt x="56" y="10"/>
                  <a:pt x="56" y="10"/>
                  <a:pt x="57" y="10"/>
                </a:cubicBezTo>
                <a:cubicBezTo>
                  <a:pt x="58" y="10"/>
                  <a:pt x="58" y="10"/>
                  <a:pt x="59" y="10"/>
                </a:cubicBezTo>
                <a:cubicBezTo>
                  <a:pt x="62" y="11"/>
                  <a:pt x="63" y="13"/>
                  <a:pt x="64" y="15"/>
                </a:cubicBezTo>
                <a:cubicBezTo>
                  <a:pt x="66" y="17"/>
                  <a:pt x="65" y="20"/>
                  <a:pt x="66" y="22"/>
                </a:cubicBezTo>
                <a:cubicBezTo>
                  <a:pt x="66" y="23"/>
                  <a:pt x="67" y="24"/>
                  <a:pt x="69" y="24"/>
                </a:cubicBezTo>
                <a:cubicBezTo>
                  <a:pt x="69" y="24"/>
                  <a:pt x="70" y="24"/>
                  <a:pt x="70" y="24"/>
                </a:cubicBezTo>
                <a:cubicBezTo>
                  <a:pt x="71" y="23"/>
                  <a:pt x="71" y="23"/>
                  <a:pt x="72" y="22"/>
                </a:cubicBezTo>
                <a:cubicBezTo>
                  <a:pt x="74" y="21"/>
                  <a:pt x="76" y="20"/>
                  <a:pt x="79" y="20"/>
                </a:cubicBezTo>
                <a:cubicBezTo>
                  <a:pt x="81" y="20"/>
                  <a:pt x="83" y="22"/>
                  <a:pt x="85" y="24"/>
                </a:cubicBezTo>
                <a:cubicBezTo>
                  <a:pt x="87" y="26"/>
                  <a:pt x="87" y="28"/>
                  <a:pt x="86" y="30"/>
                </a:cubicBezTo>
                <a:cubicBezTo>
                  <a:pt x="85" y="31"/>
                  <a:pt x="84" y="31"/>
                  <a:pt x="83" y="32"/>
                </a:cubicBezTo>
                <a:cubicBezTo>
                  <a:pt x="81" y="33"/>
                  <a:pt x="78" y="33"/>
                  <a:pt x="76" y="35"/>
                </a:cubicBezTo>
                <a:cubicBezTo>
                  <a:pt x="74" y="37"/>
                  <a:pt x="75" y="39"/>
                  <a:pt x="77" y="41"/>
                </a:cubicBezTo>
                <a:cubicBezTo>
                  <a:pt x="78" y="41"/>
                  <a:pt x="79" y="42"/>
                  <a:pt x="81" y="42"/>
                </a:cubicBezTo>
                <a:cubicBezTo>
                  <a:pt x="81" y="42"/>
                  <a:pt x="81" y="43"/>
                  <a:pt x="81" y="44"/>
                </a:cubicBezTo>
                <a:cubicBezTo>
                  <a:pt x="81" y="45"/>
                  <a:pt x="81" y="46"/>
                  <a:pt x="81" y="46"/>
                </a:cubicBezTo>
                <a:cubicBezTo>
                  <a:pt x="80" y="47"/>
                  <a:pt x="80" y="47"/>
                  <a:pt x="79" y="47"/>
                </a:cubicBezTo>
                <a:cubicBezTo>
                  <a:pt x="78" y="47"/>
                  <a:pt x="77" y="47"/>
                  <a:pt x="76" y="46"/>
                </a:cubicBezTo>
                <a:cubicBezTo>
                  <a:pt x="74" y="46"/>
                  <a:pt x="72" y="45"/>
                  <a:pt x="70" y="44"/>
                </a:cubicBezTo>
                <a:cubicBezTo>
                  <a:pt x="69" y="44"/>
                  <a:pt x="69" y="44"/>
                  <a:pt x="69" y="44"/>
                </a:cubicBezTo>
                <a:cubicBezTo>
                  <a:pt x="69" y="44"/>
                  <a:pt x="68" y="43"/>
                  <a:pt x="67" y="43"/>
                </a:cubicBezTo>
                <a:cubicBezTo>
                  <a:pt x="67" y="43"/>
                  <a:pt x="66" y="44"/>
                  <a:pt x="65" y="44"/>
                </a:cubicBezTo>
                <a:cubicBezTo>
                  <a:pt x="64" y="45"/>
                  <a:pt x="63" y="46"/>
                  <a:pt x="62" y="48"/>
                </a:cubicBezTo>
                <a:cubicBezTo>
                  <a:pt x="62" y="53"/>
                  <a:pt x="59" y="57"/>
                  <a:pt x="54" y="59"/>
                </a:cubicBezTo>
                <a:cubicBezTo>
                  <a:pt x="53" y="59"/>
                  <a:pt x="52" y="60"/>
                  <a:pt x="51" y="60"/>
                </a:cubicBezTo>
                <a:cubicBezTo>
                  <a:pt x="51" y="60"/>
                  <a:pt x="51" y="60"/>
                  <a:pt x="51" y="60"/>
                </a:cubicBezTo>
                <a:cubicBezTo>
                  <a:pt x="50" y="60"/>
                  <a:pt x="50" y="60"/>
                  <a:pt x="50" y="60"/>
                </a:cubicBezTo>
                <a:cubicBezTo>
                  <a:pt x="47" y="59"/>
                  <a:pt x="46" y="56"/>
                  <a:pt x="44" y="53"/>
                </a:cubicBezTo>
                <a:cubicBezTo>
                  <a:pt x="43" y="53"/>
                  <a:pt x="43" y="53"/>
                  <a:pt x="42" y="53"/>
                </a:cubicBezTo>
                <a:cubicBezTo>
                  <a:pt x="42" y="52"/>
                  <a:pt x="41" y="52"/>
                  <a:pt x="40" y="52"/>
                </a:cubicBezTo>
                <a:cubicBezTo>
                  <a:pt x="40" y="52"/>
                  <a:pt x="40" y="52"/>
                  <a:pt x="40" y="52"/>
                </a:cubicBezTo>
                <a:cubicBezTo>
                  <a:pt x="39" y="51"/>
                  <a:pt x="39" y="51"/>
                  <a:pt x="39" y="51"/>
                </a:cubicBezTo>
                <a:cubicBezTo>
                  <a:pt x="39" y="50"/>
                  <a:pt x="38" y="49"/>
                  <a:pt x="37" y="49"/>
                </a:cubicBezTo>
                <a:cubicBezTo>
                  <a:pt x="36" y="49"/>
                  <a:pt x="36" y="50"/>
                  <a:pt x="35" y="50"/>
                </a:cubicBezTo>
                <a:cubicBezTo>
                  <a:pt x="34" y="52"/>
                  <a:pt x="33" y="54"/>
                  <a:pt x="31" y="56"/>
                </a:cubicBezTo>
                <a:cubicBezTo>
                  <a:pt x="31" y="56"/>
                  <a:pt x="30" y="56"/>
                  <a:pt x="29" y="56"/>
                </a:cubicBezTo>
                <a:cubicBezTo>
                  <a:pt x="26" y="56"/>
                  <a:pt x="24" y="55"/>
                  <a:pt x="23" y="54"/>
                </a:cubicBezTo>
                <a:cubicBezTo>
                  <a:pt x="23" y="53"/>
                  <a:pt x="23" y="52"/>
                  <a:pt x="22" y="51"/>
                </a:cubicBezTo>
                <a:cubicBezTo>
                  <a:pt x="22" y="50"/>
                  <a:pt x="22" y="50"/>
                  <a:pt x="21" y="49"/>
                </a:cubicBezTo>
                <a:cubicBezTo>
                  <a:pt x="21" y="48"/>
                  <a:pt x="20" y="48"/>
                  <a:pt x="19" y="48"/>
                </a:cubicBezTo>
                <a:cubicBezTo>
                  <a:pt x="19" y="48"/>
                  <a:pt x="19" y="48"/>
                  <a:pt x="19" y="48"/>
                </a:cubicBezTo>
                <a:cubicBezTo>
                  <a:pt x="18" y="48"/>
                  <a:pt x="16" y="48"/>
                  <a:pt x="15" y="48"/>
                </a:cubicBezTo>
                <a:cubicBezTo>
                  <a:pt x="13" y="48"/>
                  <a:pt x="12" y="48"/>
                  <a:pt x="11" y="45"/>
                </a:cubicBezTo>
                <a:cubicBezTo>
                  <a:pt x="10" y="42"/>
                  <a:pt x="12" y="39"/>
                  <a:pt x="14" y="37"/>
                </a:cubicBezTo>
                <a:cubicBezTo>
                  <a:pt x="15" y="36"/>
                  <a:pt x="15" y="33"/>
                  <a:pt x="13" y="33"/>
                </a:cubicBezTo>
                <a:cubicBezTo>
                  <a:pt x="12" y="33"/>
                  <a:pt x="11" y="33"/>
                  <a:pt x="10" y="33"/>
                </a:cubicBezTo>
                <a:cubicBezTo>
                  <a:pt x="9" y="32"/>
                  <a:pt x="9" y="32"/>
                  <a:pt x="8" y="31"/>
                </a:cubicBezTo>
                <a:cubicBezTo>
                  <a:pt x="8" y="29"/>
                  <a:pt x="8" y="28"/>
                  <a:pt x="9" y="26"/>
                </a:cubicBezTo>
                <a:cubicBezTo>
                  <a:pt x="9" y="25"/>
                  <a:pt x="10" y="24"/>
                  <a:pt x="10" y="24"/>
                </a:cubicBezTo>
                <a:cubicBezTo>
                  <a:pt x="11" y="24"/>
                  <a:pt x="11" y="24"/>
                  <a:pt x="12" y="24"/>
                </a:cubicBezTo>
                <a:cubicBezTo>
                  <a:pt x="13" y="24"/>
                  <a:pt x="13" y="24"/>
                  <a:pt x="14" y="24"/>
                </a:cubicBezTo>
                <a:cubicBezTo>
                  <a:pt x="15" y="24"/>
                  <a:pt x="15" y="24"/>
                  <a:pt x="16" y="24"/>
                </a:cubicBezTo>
                <a:moveTo>
                  <a:pt x="29" y="0"/>
                </a:moveTo>
                <a:cubicBezTo>
                  <a:pt x="27" y="0"/>
                  <a:pt x="25" y="1"/>
                  <a:pt x="24" y="1"/>
                </a:cubicBezTo>
                <a:cubicBezTo>
                  <a:pt x="15" y="3"/>
                  <a:pt x="11" y="11"/>
                  <a:pt x="14" y="18"/>
                </a:cubicBezTo>
                <a:cubicBezTo>
                  <a:pt x="14" y="18"/>
                  <a:pt x="13" y="18"/>
                  <a:pt x="12" y="18"/>
                </a:cubicBezTo>
                <a:cubicBezTo>
                  <a:pt x="11" y="18"/>
                  <a:pt x="9" y="18"/>
                  <a:pt x="8" y="19"/>
                </a:cubicBezTo>
                <a:cubicBezTo>
                  <a:pt x="5" y="19"/>
                  <a:pt x="3" y="21"/>
                  <a:pt x="1" y="24"/>
                </a:cubicBezTo>
                <a:cubicBezTo>
                  <a:pt x="0" y="27"/>
                  <a:pt x="0" y="30"/>
                  <a:pt x="2" y="32"/>
                </a:cubicBezTo>
                <a:cubicBezTo>
                  <a:pt x="3" y="34"/>
                  <a:pt x="4" y="35"/>
                  <a:pt x="6" y="36"/>
                </a:cubicBezTo>
                <a:cubicBezTo>
                  <a:pt x="4" y="37"/>
                  <a:pt x="3" y="38"/>
                  <a:pt x="2" y="39"/>
                </a:cubicBezTo>
                <a:cubicBezTo>
                  <a:pt x="0" y="42"/>
                  <a:pt x="0" y="45"/>
                  <a:pt x="1" y="48"/>
                </a:cubicBezTo>
                <a:cubicBezTo>
                  <a:pt x="3" y="53"/>
                  <a:pt x="9" y="55"/>
                  <a:pt x="14" y="55"/>
                </a:cubicBezTo>
                <a:cubicBezTo>
                  <a:pt x="14" y="55"/>
                  <a:pt x="15" y="55"/>
                  <a:pt x="15" y="54"/>
                </a:cubicBezTo>
                <a:cubicBezTo>
                  <a:pt x="15" y="56"/>
                  <a:pt x="15" y="58"/>
                  <a:pt x="16" y="60"/>
                </a:cubicBezTo>
                <a:cubicBezTo>
                  <a:pt x="16" y="62"/>
                  <a:pt x="17" y="66"/>
                  <a:pt x="19" y="67"/>
                </a:cubicBezTo>
                <a:cubicBezTo>
                  <a:pt x="21" y="68"/>
                  <a:pt x="24" y="68"/>
                  <a:pt x="26" y="68"/>
                </a:cubicBezTo>
                <a:cubicBezTo>
                  <a:pt x="26" y="68"/>
                  <a:pt x="26" y="68"/>
                  <a:pt x="27" y="68"/>
                </a:cubicBezTo>
                <a:cubicBezTo>
                  <a:pt x="32" y="68"/>
                  <a:pt x="36" y="65"/>
                  <a:pt x="39" y="61"/>
                </a:cubicBezTo>
                <a:cubicBezTo>
                  <a:pt x="41" y="65"/>
                  <a:pt x="47" y="68"/>
                  <a:pt x="52" y="68"/>
                </a:cubicBezTo>
                <a:cubicBezTo>
                  <a:pt x="53" y="68"/>
                  <a:pt x="55" y="68"/>
                  <a:pt x="56" y="67"/>
                </a:cubicBezTo>
                <a:cubicBezTo>
                  <a:pt x="60" y="66"/>
                  <a:pt x="64" y="63"/>
                  <a:pt x="67" y="59"/>
                </a:cubicBezTo>
                <a:cubicBezTo>
                  <a:pt x="68" y="58"/>
                  <a:pt x="68" y="57"/>
                  <a:pt x="69" y="57"/>
                </a:cubicBezTo>
                <a:cubicBezTo>
                  <a:pt x="71" y="57"/>
                  <a:pt x="72" y="58"/>
                  <a:pt x="74" y="58"/>
                </a:cubicBezTo>
                <a:cubicBezTo>
                  <a:pt x="74" y="58"/>
                  <a:pt x="75" y="58"/>
                  <a:pt x="75" y="58"/>
                </a:cubicBezTo>
                <a:cubicBezTo>
                  <a:pt x="79" y="58"/>
                  <a:pt x="82" y="57"/>
                  <a:pt x="85" y="54"/>
                </a:cubicBezTo>
                <a:cubicBezTo>
                  <a:pt x="88" y="52"/>
                  <a:pt x="89" y="47"/>
                  <a:pt x="89" y="43"/>
                </a:cubicBezTo>
                <a:cubicBezTo>
                  <a:pt x="88" y="42"/>
                  <a:pt x="88" y="41"/>
                  <a:pt x="87" y="40"/>
                </a:cubicBezTo>
                <a:cubicBezTo>
                  <a:pt x="89" y="38"/>
                  <a:pt x="91" y="36"/>
                  <a:pt x="92" y="34"/>
                </a:cubicBezTo>
                <a:cubicBezTo>
                  <a:pt x="95" y="30"/>
                  <a:pt x="94" y="25"/>
                  <a:pt x="91" y="21"/>
                </a:cubicBezTo>
                <a:cubicBezTo>
                  <a:pt x="89" y="17"/>
                  <a:pt x="85" y="14"/>
                  <a:pt x="80" y="13"/>
                </a:cubicBezTo>
                <a:cubicBezTo>
                  <a:pt x="79" y="13"/>
                  <a:pt x="79" y="13"/>
                  <a:pt x="79" y="13"/>
                </a:cubicBezTo>
                <a:cubicBezTo>
                  <a:pt x="76" y="13"/>
                  <a:pt x="74" y="14"/>
                  <a:pt x="72" y="15"/>
                </a:cubicBezTo>
                <a:cubicBezTo>
                  <a:pt x="71" y="14"/>
                  <a:pt x="70" y="12"/>
                  <a:pt x="70" y="10"/>
                </a:cubicBezTo>
                <a:cubicBezTo>
                  <a:pt x="68" y="7"/>
                  <a:pt x="65" y="5"/>
                  <a:pt x="61" y="4"/>
                </a:cubicBezTo>
                <a:cubicBezTo>
                  <a:pt x="60" y="3"/>
                  <a:pt x="58" y="3"/>
                  <a:pt x="57" y="3"/>
                </a:cubicBezTo>
                <a:cubicBezTo>
                  <a:pt x="53" y="3"/>
                  <a:pt x="49" y="5"/>
                  <a:pt x="47" y="8"/>
                </a:cubicBezTo>
                <a:cubicBezTo>
                  <a:pt x="43" y="3"/>
                  <a:pt x="35"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6"/>
          <p:cNvSpPr>
            <a:spLocks noEditPoints="1"/>
          </p:cNvSpPr>
          <p:nvPr/>
        </p:nvSpPr>
        <p:spPr bwMode="auto">
          <a:xfrm>
            <a:off x="1473754" y="3721572"/>
            <a:ext cx="321347" cy="235478"/>
          </a:xfrm>
          <a:custGeom>
            <a:avLst/>
            <a:gdLst>
              <a:gd name="T0" fmla="*/ 122 w 194"/>
              <a:gd name="T1" fmla="*/ 61 h 142"/>
              <a:gd name="T2" fmla="*/ 135 w 194"/>
              <a:gd name="T3" fmla="*/ 34 h 142"/>
              <a:gd name="T4" fmla="*/ 141 w 194"/>
              <a:gd name="T5" fmla="*/ 63 h 142"/>
              <a:gd name="T6" fmla="*/ 166 w 194"/>
              <a:gd name="T7" fmla="*/ 86 h 142"/>
              <a:gd name="T8" fmla="*/ 160 w 194"/>
              <a:gd name="T9" fmla="*/ 84 h 142"/>
              <a:gd name="T10" fmla="*/ 144 w 194"/>
              <a:gd name="T11" fmla="*/ 77 h 142"/>
              <a:gd name="T12" fmla="*/ 141 w 194"/>
              <a:gd name="T13" fmla="*/ 77 h 142"/>
              <a:gd name="T14" fmla="*/ 137 w 194"/>
              <a:gd name="T15" fmla="*/ 97 h 142"/>
              <a:gd name="T16" fmla="*/ 143 w 194"/>
              <a:gd name="T17" fmla="*/ 114 h 142"/>
              <a:gd name="T18" fmla="*/ 131 w 194"/>
              <a:gd name="T19" fmla="*/ 116 h 142"/>
              <a:gd name="T20" fmla="*/ 118 w 194"/>
              <a:gd name="T21" fmla="*/ 113 h 142"/>
              <a:gd name="T22" fmla="*/ 121 w 194"/>
              <a:gd name="T23" fmla="*/ 78 h 142"/>
              <a:gd name="T24" fmla="*/ 96 w 194"/>
              <a:gd name="T25" fmla="*/ 88 h 142"/>
              <a:gd name="T26" fmla="*/ 105 w 194"/>
              <a:gd name="T27" fmla="*/ 73 h 142"/>
              <a:gd name="T28" fmla="*/ 120 w 194"/>
              <a:gd name="T29" fmla="*/ 62 h 142"/>
              <a:gd name="T30" fmla="*/ 0 w 194"/>
              <a:gd name="T31" fmla="*/ 3 h 142"/>
              <a:gd name="T32" fmla="*/ 6 w 194"/>
              <a:gd name="T33" fmla="*/ 24 h 142"/>
              <a:gd name="T34" fmla="*/ 26 w 194"/>
              <a:gd name="T35" fmla="*/ 25 h 142"/>
              <a:gd name="T36" fmla="*/ 56 w 194"/>
              <a:gd name="T37" fmla="*/ 30 h 142"/>
              <a:gd name="T38" fmla="*/ 7 w 194"/>
              <a:gd name="T39" fmla="*/ 33 h 142"/>
              <a:gd name="T40" fmla="*/ 78 w 194"/>
              <a:gd name="T41" fmla="*/ 40 h 142"/>
              <a:gd name="T42" fmla="*/ 78 w 194"/>
              <a:gd name="T43" fmla="*/ 57 h 142"/>
              <a:gd name="T44" fmla="*/ 15 w 194"/>
              <a:gd name="T45" fmla="*/ 60 h 142"/>
              <a:gd name="T46" fmla="*/ 24 w 194"/>
              <a:gd name="T47" fmla="*/ 70 h 142"/>
              <a:gd name="T48" fmla="*/ 41 w 194"/>
              <a:gd name="T49" fmla="*/ 70 h 142"/>
              <a:gd name="T50" fmla="*/ 78 w 194"/>
              <a:gd name="T51" fmla="*/ 69 h 142"/>
              <a:gd name="T52" fmla="*/ 73 w 194"/>
              <a:gd name="T53" fmla="*/ 76 h 142"/>
              <a:gd name="T54" fmla="*/ 22 w 194"/>
              <a:gd name="T55" fmla="*/ 79 h 142"/>
              <a:gd name="T56" fmla="*/ 89 w 194"/>
              <a:gd name="T57" fmla="*/ 141 h 142"/>
              <a:gd name="T58" fmla="*/ 147 w 194"/>
              <a:gd name="T59" fmla="*/ 141 h 142"/>
              <a:gd name="T60" fmla="*/ 183 w 194"/>
              <a:gd name="T61" fmla="*/ 136 h 142"/>
              <a:gd name="T62" fmla="*/ 190 w 194"/>
              <a:gd name="T63" fmla="*/ 89 h 142"/>
              <a:gd name="T64" fmla="*/ 184 w 194"/>
              <a:gd name="T65" fmla="*/ 8 h 142"/>
              <a:gd name="T66" fmla="*/ 163 w 194"/>
              <a:gd name="T67" fmla="*/ 3 h 142"/>
              <a:gd name="T68" fmla="*/ 135 w 194"/>
              <a:gd name="T69" fmla="*/ 4 h 142"/>
              <a:gd name="T70" fmla="*/ 54 w 194"/>
              <a:gd name="T7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4" h="142">
                <a:moveTo>
                  <a:pt x="120" y="62"/>
                </a:moveTo>
                <a:cubicBezTo>
                  <a:pt x="121" y="62"/>
                  <a:pt x="122" y="62"/>
                  <a:pt x="122" y="61"/>
                </a:cubicBezTo>
                <a:cubicBezTo>
                  <a:pt x="122" y="56"/>
                  <a:pt x="122" y="38"/>
                  <a:pt x="127" y="33"/>
                </a:cubicBezTo>
                <a:cubicBezTo>
                  <a:pt x="130" y="33"/>
                  <a:pt x="132" y="33"/>
                  <a:pt x="135" y="34"/>
                </a:cubicBezTo>
                <a:cubicBezTo>
                  <a:pt x="140" y="41"/>
                  <a:pt x="135" y="60"/>
                  <a:pt x="140" y="62"/>
                </a:cubicBezTo>
                <a:cubicBezTo>
                  <a:pt x="141" y="63"/>
                  <a:pt x="141" y="63"/>
                  <a:pt x="141" y="63"/>
                </a:cubicBezTo>
                <a:cubicBezTo>
                  <a:pt x="147" y="70"/>
                  <a:pt x="161" y="69"/>
                  <a:pt x="167" y="78"/>
                </a:cubicBezTo>
                <a:cubicBezTo>
                  <a:pt x="168" y="80"/>
                  <a:pt x="168" y="84"/>
                  <a:pt x="166" y="86"/>
                </a:cubicBezTo>
                <a:cubicBezTo>
                  <a:pt x="166" y="86"/>
                  <a:pt x="165" y="86"/>
                  <a:pt x="165" y="86"/>
                </a:cubicBezTo>
                <a:cubicBezTo>
                  <a:pt x="163" y="86"/>
                  <a:pt x="161" y="85"/>
                  <a:pt x="160" y="84"/>
                </a:cubicBezTo>
                <a:cubicBezTo>
                  <a:pt x="155" y="82"/>
                  <a:pt x="150" y="79"/>
                  <a:pt x="145" y="77"/>
                </a:cubicBezTo>
                <a:cubicBezTo>
                  <a:pt x="145" y="77"/>
                  <a:pt x="144" y="77"/>
                  <a:pt x="144" y="77"/>
                </a:cubicBezTo>
                <a:cubicBezTo>
                  <a:pt x="143" y="77"/>
                  <a:pt x="142" y="77"/>
                  <a:pt x="142" y="77"/>
                </a:cubicBezTo>
                <a:cubicBezTo>
                  <a:pt x="141" y="77"/>
                  <a:pt x="141" y="77"/>
                  <a:pt x="141" y="77"/>
                </a:cubicBezTo>
                <a:cubicBezTo>
                  <a:pt x="139" y="77"/>
                  <a:pt x="137" y="78"/>
                  <a:pt x="137" y="81"/>
                </a:cubicBezTo>
                <a:cubicBezTo>
                  <a:pt x="137" y="86"/>
                  <a:pt x="135" y="92"/>
                  <a:pt x="137" y="97"/>
                </a:cubicBezTo>
                <a:cubicBezTo>
                  <a:pt x="137" y="100"/>
                  <a:pt x="138" y="102"/>
                  <a:pt x="140" y="105"/>
                </a:cubicBezTo>
                <a:cubicBezTo>
                  <a:pt x="143" y="108"/>
                  <a:pt x="146" y="111"/>
                  <a:pt x="143" y="114"/>
                </a:cubicBezTo>
                <a:cubicBezTo>
                  <a:pt x="142" y="113"/>
                  <a:pt x="140" y="113"/>
                  <a:pt x="138" y="113"/>
                </a:cubicBezTo>
                <a:cubicBezTo>
                  <a:pt x="135" y="113"/>
                  <a:pt x="133" y="114"/>
                  <a:pt x="131" y="116"/>
                </a:cubicBezTo>
                <a:cubicBezTo>
                  <a:pt x="127" y="114"/>
                  <a:pt x="124" y="112"/>
                  <a:pt x="121" y="112"/>
                </a:cubicBezTo>
                <a:cubicBezTo>
                  <a:pt x="120" y="112"/>
                  <a:pt x="119" y="113"/>
                  <a:pt x="118" y="113"/>
                </a:cubicBezTo>
                <a:cubicBezTo>
                  <a:pt x="121" y="103"/>
                  <a:pt x="131" y="93"/>
                  <a:pt x="124" y="84"/>
                </a:cubicBezTo>
                <a:cubicBezTo>
                  <a:pt x="126" y="82"/>
                  <a:pt x="124" y="78"/>
                  <a:pt x="121" y="78"/>
                </a:cubicBezTo>
                <a:cubicBezTo>
                  <a:pt x="121" y="78"/>
                  <a:pt x="121" y="78"/>
                  <a:pt x="120" y="78"/>
                </a:cubicBezTo>
                <a:cubicBezTo>
                  <a:pt x="117" y="79"/>
                  <a:pt x="103" y="88"/>
                  <a:pt x="96" y="88"/>
                </a:cubicBezTo>
                <a:cubicBezTo>
                  <a:pt x="95" y="88"/>
                  <a:pt x="94" y="87"/>
                  <a:pt x="94" y="86"/>
                </a:cubicBezTo>
                <a:cubicBezTo>
                  <a:pt x="91" y="80"/>
                  <a:pt x="101" y="75"/>
                  <a:pt x="105" y="73"/>
                </a:cubicBezTo>
                <a:cubicBezTo>
                  <a:pt x="110" y="70"/>
                  <a:pt x="116" y="67"/>
                  <a:pt x="120" y="62"/>
                </a:cubicBezTo>
                <a:cubicBezTo>
                  <a:pt x="120" y="62"/>
                  <a:pt x="120" y="62"/>
                  <a:pt x="120" y="62"/>
                </a:cubicBezTo>
                <a:moveTo>
                  <a:pt x="54" y="0"/>
                </a:moveTo>
                <a:cubicBezTo>
                  <a:pt x="36" y="0"/>
                  <a:pt x="18" y="1"/>
                  <a:pt x="0" y="3"/>
                </a:cubicBezTo>
                <a:cubicBezTo>
                  <a:pt x="2" y="10"/>
                  <a:pt x="3" y="17"/>
                  <a:pt x="5" y="25"/>
                </a:cubicBezTo>
                <a:cubicBezTo>
                  <a:pt x="6" y="25"/>
                  <a:pt x="6" y="24"/>
                  <a:pt x="6" y="24"/>
                </a:cubicBezTo>
                <a:cubicBezTo>
                  <a:pt x="7" y="24"/>
                  <a:pt x="8" y="25"/>
                  <a:pt x="9" y="25"/>
                </a:cubicBezTo>
                <a:cubicBezTo>
                  <a:pt x="15" y="25"/>
                  <a:pt x="20" y="25"/>
                  <a:pt x="26" y="25"/>
                </a:cubicBezTo>
                <a:cubicBezTo>
                  <a:pt x="35" y="25"/>
                  <a:pt x="45" y="25"/>
                  <a:pt x="54" y="24"/>
                </a:cubicBezTo>
                <a:cubicBezTo>
                  <a:pt x="54" y="26"/>
                  <a:pt x="55" y="28"/>
                  <a:pt x="56" y="30"/>
                </a:cubicBezTo>
                <a:cubicBezTo>
                  <a:pt x="48" y="31"/>
                  <a:pt x="40" y="32"/>
                  <a:pt x="32" y="32"/>
                </a:cubicBezTo>
                <a:cubicBezTo>
                  <a:pt x="24" y="33"/>
                  <a:pt x="15" y="33"/>
                  <a:pt x="7" y="33"/>
                </a:cubicBezTo>
                <a:cubicBezTo>
                  <a:pt x="8" y="36"/>
                  <a:pt x="9" y="40"/>
                  <a:pt x="10" y="43"/>
                </a:cubicBezTo>
                <a:cubicBezTo>
                  <a:pt x="33" y="43"/>
                  <a:pt x="55" y="41"/>
                  <a:pt x="78" y="40"/>
                </a:cubicBezTo>
                <a:cubicBezTo>
                  <a:pt x="78" y="43"/>
                  <a:pt x="78" y="45"/>
                  <a:pt x="78" y="48"/>
                </a:cubicBezTo>
                <a:cubicBezTo>
                  <a:pt x="78" y="51"/>
                  <a:pt x="78" y="54"/>
                  <a:pt x="78" y="57"/>
                </a:cubicBezTo>
                <a:cubicBezTo>
                  <a:pt x="76" y="57"/>
                  <a:pt x="75" y="57"/>
                  <a:pt x="73" y="57"/>
                </a:cubicBezTo>
                <a:cubicBezTo>
                  <a:pt x="53" y="57"/>
                  <a:pt x="34" y="58"/>
                  <a:pt x="15" y="60"/>
                </a:cubicBezTo>
                <a:cubicBezTo>
                  <a:pt x="16" y="63"/>
                  <a:pt x="17" y="67"/>
                  <a:pt x="18" y="71"/>
                </a:cubicBezTo>
                <a:cubicBezTo>
                  <a:pt x="20" y="70"/>
                  <a:pt x="22" y="70"/>
                  <a:pt x="24" y="70"/>
                </a:cubicBezTo>
                <a:cubicBezTo>
                  <a:pt x="28" y="70"/>
                  <a:pt x="33" y="70"/>
                  <a:pt x="38" y="70"/>
                </a:cubicBezTo>
                <a:cubicBezTo>
                  <a:pt x="39" y="70"/>
                  <a:pt x="40" y="70"/>
                  <a:pt x="41" y="70"/>
                </a:cubicBezTo>
                <a:cubicBezTo>
                  <a:pt x="48" y="70"/>
                  <a:pt x="55" y="71"/>
                  <a:pt x="62" y="71"/>
                </a:cubicBezTo>
                <a:cubicBezTo>
                  <a:pt x="68" y="71"/>
                  <a:pt x="73" y="70"/>
                  <a:pt x="78" y="69"/>
                </a:cubicBezTo>
                <a:cubicBezTo>
                  <a:pt x="79" y="71"/>
                  <a:pt x="79" y="74"/>
                  <a:pt x="80" y="76"/>
                </a:cubicBezTo>
                <a:cubicBezTo>
                  <a:pt x="77" y="76"/>
                  <a:pt x="75" y="76"/>
                  <a:pt x="73" y="76"/>
                </a:cubicBezTo>
                <a:cubicBezTo>
                  <a:pt x="61" y="76"/>
                  <a:pt x="47" y="78"/>
                  <a:pt x="38" y="79"/>
                </a:cubicBezTo>
                <a:cubicBezTo>
                  <a:pt x="32" y="79"/>
                  <a:pt x="27" y="79"/>
                  <a:pt x="22" y="79"/>
                </a:cubicBezTo>
                <a:cubicBezTo>
                  <a:pt x="29" y="101"/>
                  <a:pt x="39" y="122"/>
                  <a:pt x="49" y="142"/>
                </a:cubicBezTo>
                <a:cubicBezTo>
                  <a:pt x="62" y="142"/>
                  <a:pt x="75" y="141"/>
                  <a:pt x="89" y="141"/>
                </a:cubicBezTo>
                <a:cubicBezTo>
                  <a:pt x="98" y="141"/>
                  <a:pt x="107" y="140"/>
                  <a:pt x="116" y="140"/>
                </a:cubicBezTo>
                <a:cubicBezTo>
                  <a:pt x="126" y="140"/>
                  <a:pt x="137" y="141"/>
                  <a:pt x="147" y="141"/>
                </a:cubicBezTo>
                <a:cubicBezTo>
                  <a:pt x="151" y="141"/>
                  <a:pt x="156" y="141"/>
                  <a:pt x="162" y="141"/>
                </a:cubicBezTo>
                <a:cubicBezTo>
                  <a:pt x="169" y="141"/>
                  <a:pt x="177" y="140"/>
                  <a:pt x="183" y="136"/>
                </a:cubicBezTo>
                <a:cubicBezTo>
                  <a:pt x="184" y="135"/>
                  <a:pt x="185" y="134"/>
                  <a:pt x="185" y="133"/>
                </a:cubicBezTo>
                <a:cubicBezTo>
                  <a:pt x="193" y="127"/>
                  <a:pt x="190" y="95"/>
                  <a:pt x="190" y="89"/>
                </a:cubicBezTo>
                <a:cubicBezTo>
                  <a:pt x="188" y="64"/>
                  <a:pt x="194" y="34"/>
                  <a:pt x="186" y="10"/>
                </a:cubicBezTo>
                <a:cubicBezTo>
                  <a:pt x="185" y="9"/>
                  <a:pt x="185" y="8"/>
                  <a:pt x="184" y="8"/>
                </a:cubicBezTo>
                <a:cubicBezTo>
                  <a:pt x="184" y="7"/>
                  <a:pt x="183" y="5"/>
                  <a:pt x="181" y="5"/>
                </a:cubicBezTo>
                <a:cubicBezTo>
                  <a:pt x="175" y="3"/>
                  <a:pt x="169" y="3"/>
                  <a:pt x="163" y="3"/>
                </a:cubicBezTo>
                <a:cubicBezTo>
                  <a:pt x="157" y="3"/>
                  <a:pt x="150" y="4"/>
                  <a:pt x="143" y="4"/>
                </a:cubicBezTo>
                <a:cubicBezTo>
                  <a:pt x="140" y="4"/>
                  <a:pt x="137" y="4"/>
                  <a:pt x="135" y="4"/>
                </a:cubicBezTo>
                <a:cubicBezTo>
                  <a:pt x="119" y="4"/>
                  <a:pt x="104" y="2"/>
                  <a:pt x="89" y="1"/>
                </a:cubicBezTo>
                <a:cubicBezTo>
                  <a:pt x="77" y="0"/>
                  <a:pt x="66" y="0"/>
                  <a:pt x="5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7"/>
          <p:cNvSpPr>
            <a:spLocks noEditPoints="1"/>
          </p:cNvSpPr>
          <p:nvPr/>
        </p:nvSpPr>
        <p:spPr bwMode="auto">
          <a:xfrm>
            <a:off x="4065777" y="4373119"/>
            <a:ext cx="370922" cy="114198"/>
          </a:xfrm>
          <a:custGeom>
            <a:avLst/>
            <a:gdLst>
              <a:gd name="T0" fmla="*/ 32 w 224"/>
              <a:gd name="T1" fmla="*/ 44 h 69"/>
              <a:gd name="T2" fmla="*/ 111 w 224"/>
              <a:gd name="T3" fmla="*/ 40 h 69"/>
              <a:gd name="T4" fmla="*/ 110 w 224"/>
              <a:gd name="T5" fmla="*/ 48 h 69"/>
              <a:gd name="T6" fmla="*/ 110 w 224"/>
              <a:gd name="T7" fmla="*/ 58 h 69"/>
              <a:gd name="T8" fmla="*/ 105 w 224"/>
              <a:gd name="T9" fmla="*/ 58 h 69"/>
              <a:gd name="T10" fmla="*/ 24 w 224"/>
              <a:gd name="T11" fmla="*/ 63 h 69"/>
              <a:gd name="T12" fmla="*/ 24 w 224"/>
              <a:gd name="T13" fmla="*/ 62 h 69"/>
              <a:gd name="T14" fmla="*/ 23 w 224"/>
              <a:gd name="T15" fmla="*/ 43 h 69"/>
              <a:gd name="T16" fmla="*/ 32 w 224"/>
              <a:gd name="T17" fmla="*/ 44 h 69"/>
              <a:gd name="T18" fmla="*/ 58 w 224"/>
              <a:gd name="T19" fmla="*/ 26 h 69"/>
              <a:gd name="T20" fmla="*/ 86 w 224"/>
              <a:gd name="T21" fmla="*/ 25 h 69"/>
              <a:gd name="T22" fmla="*/ 88 w 224"/>
              <a:gd name="T23" fmla="*/ 30 h 69"/>
              <a:gd name="T24" fmla="*/ 64 w 224"/>
              <a:gd name="T25" fmla="*/ 33 h 69"/>
              <a:gd name="T26" fmla="*/ 22 w 224"/>
              <a:gd name="T27" fmla="*/ 36 h 69"/>
              <a:gd name="T28" fmla="*/ 21 w 224"/>
              <a:gd name="T29" fmla="*/ 25 h 69"/>
              <a:gd name="T30" fmla="*/ 24 w 224"/>
              <a:gd name="T31" fmla="*/ 26 h 69"/>
              <a:gd name="T32" fmla="*/ 31 w 224"/>
              <a:gd name="T33" fmla="*/ 25 h 69"/>
              <a:gd name="T34" fmla="*/ 39 w 224"/>
              <a:gd name="T35" fmla="*/ 25 h 69"/>
              <a:gd name="T36" fmla="*/ 41 w 224"/>
              <a:gd name="T37" fmla="*/ 25 h 69"/>
              <a:gd name="T38" fmla="*/ 58 w 224"/>
              <a:gd name="T39" fmla="*/ 26 h 69"/>
              <a:gd name="T40" fmla="*/ 86 w 224"/>
              <a:gd name="T41" fmla="*/ 0 h 69"/>
              <a:gd name="T42" fmla="*/ 9 w 224"/>
              <a:gd name="T43" fmla="*/ 7 h 69"/>
              <a:gd name="T44" fmla="*/ 8 w 224"/>
              <a:gd name="T45" fmla="*/ 7 h 69"/>
              <a:gd name="T46" fmla="*/ 8 w 224"/>
              <a:gd name="T47" fmla="*/ 7 h 69"/>
              <a:gd name="T48" fmla="*/ 7 w 224"/>
              <a:gd name="T49" fmla="*/ 8 h 69"/>
              <a:gd name="T50" fmla="*/ 2 w 224"/>
              <a:gd name="T51" fmla="*/ 69 h 69"/>
              <a:gd name="T52" fmla="*/ 109 w 224"/>
              <a:gd name="T53" fmla="*/ 69 h 69"/>
              <a:gd name="T54" fmla="*/ 110 w 224"/>
              <a:gd name="T55" fmla="*/ 69 h 69"/>
              <a:gd name="T56" fmla="*/ 110 w 224"/>
              <a:gd name="T57" fmla="*/ 69 h 69"/>
              <a:gd name="T58" fmla="*/ 144 w 224"/>
              <a:gd name="T59" fmla="*/ 69 h 69"/>
              <a:gd name="T60" fmla="*/ 152 w 224"/>
              <a:gd name="T61" fmla="*/ 63 h 69"/>
              <a:gd name="T62" fmla="*/ 152 w 224"/>
              <a:gd name="T63" fmla="*/ 63 h 69"/>
              <a:gd name="T64" fmla="*/ 154 w 224"/>
              <a:gd name="T65" fmla="*/ 61 h 69"/>
              <a:gd name="T66" fmla="*/ 159 w 224"/>
              <a:gd name="T67" fmla="*/ 33 h 69"/>
              <a:gd name="T68" fmla="*/ 167 w 224"/>
              <a:gd name="T69" fmla="*/ 34 h 69"/>
              <a:gd name="T70" fmla="*/ 172 w 224"/>
              <a:gd name="T71" fmla="*/ 63 h 69"/>
              <a:gd name="T72" fmla="*/ 173 w 224"/>
              <a:gd name="T73" fmla="*/ 63 h 69"/>
              <a:gd name="T74" fmla="*/ 184 w 224"/>
              <a:gd name="T75" fmla="*/ 69 h 69"/>
              <a:gd name="T76" fmla="*/ 222 w 224"/>
              <a:gd name="T77" fmla="*/ 69 h 69"/>
              <a:gd name="T78" fmla="*/ 218 w 224"/>
              <a:gd name="T79" fmla="*/ 11 h 69"/>
              <a:gd name="T80" fmla="*/ 216 w 224"/>
              <a:gd name="T81" fmla="*/ 8 h 69"/>
              <a:gd name="T82" fmla="*/ 213 w 224"/>
              <a:gd name="T83" fmla="*/ 6 h 69"/>
              <a:gd name="T84" fmla="*/ 195 w 224"/>
              <a:gd name="T85" fmla="*/ 3 h 69"/>
              <a:gd name="T86" fmla="*/ 175 w 224"/>
              <a:gd name="T87" fmla="*/ 4 h 69"/>
              <a:gd name="T88" fmla="*/ 167 w 224"/>
              <a:gd name="T89" fmla="*/ 5 h 69"/>
              <a:gd name="T90" fmla="*/ 121 w 224"/>
              <a:gd name="T91" fmla="*/ 2 h 69"/>
              <a:gd name="T92" fmla="*/ 86 w 224"/>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4" h="69">
                <a:moveTo>
                  <a:pt x="32" y="44"/>
                </a:moveTo>
                <a:cubicBezTo>
                  <a:pt x="58" y="44"/>
                  <a:pt x="84" y="42"/>
                  <a:pt x="111" y="40"/>
                </a:cubicBezTo>
                <a:cubicBezTo>
                  <a:pt x="111" y="43"/>
                  <a:pt x="111" y="46"/>
                  <a:pt x="110" y="48"/>
                </a:cubicBezTo>
                <a:cubicBezTo>
                  <a:pt x="110" y="51"/>
                  <a:pt x="110" y="54"/>
                  <a:pt x="110" y="58"/>
                </a:cubicBezTo>
                <a:cubicBezTo>
                  <a:pt x="108" y="58"/>
                  <a:pt x="107" y="58"/>
                  <a:pt x="105" y="58"/>
                </a:cubicBezTo>
                <a:cubicBezTo>
                  <a:pt x="78" y="58"/>
                  <a:pt x="51" y="59"/>
                  <a:pt x="24" y="63"/>
                </a:cubicBezTo>
                <a:cubicBezTo>
                  <a:pt x="24" y="62"/>
                  <a:pt x="24" y="62"/>
                  <a:pt x="24" y="62"/>
                </a:cubicBezTo>
                <a:cubicBezTo>
                  <a:pt x="24" y="56"/>
                  <a:pt x="23" y="50"/>
                  <a:pt x="23" y="43"/>
                </a:cubicBezTo>
                <a:cubicBezTo>
                  <a:pt x="26" y="44"/>
                  <a:pt x="29" y="44"/>
                  <a:pt x="32" y="44"/>
                </a:cubicBezTo>
                <a:moveTo>
                  <a:pt x="58" y="26"/>
                </a:moveTo>
                <a:cubicBezTo>
                  <a:pt x="67" y="26"/>
                  <a:pt x="77" y="25"/>
                  <a:pt x="86" y="25"/>
                </a:cubicBezTo>
                <a:cubicBezTo>
                  <a:pt x="87" y="27"/>
                  <a:pt x="87" y="29"/>
                  <a:pt x="88" y="30"/>
                </a:cubicBezTo>
                <a:cubicBezTo>
                  <a:pt x="80" y="31"/>
                  <a:pt x="72" y="32"/>
                  <a:pt x="64" y="33"/>
                </a:cubicBezTo>
                <a:cubicBezTo>
                  <a:pt x="50" y="34"/>
                  <a:pt x="36" y="33"/>
                  <a:pt x="22" y="36"/>
                </a:cubicBezTo>
                <a:cubicBezTo>
                  <a:pt x="22" y="33"/>
                  <a:pt x="22" y="29"/>
                  <a:pt x="21" y="25"/>
                </a:cubicBezTo>
                <a:cubicBezTo>
                  <a:pt x="22" y="26"/>
                  <a:pt x="23" y="26"/>
                  <a:pt x="24" y="26"/>
                </a:cubicBezTo>
                <a:cubicBezTo>
                  <a:pt x="26" y="26"/>
                  <a:pt x="29" y="25"/>
                  <a:pt x="31" y="25"/>
                </a:cubicBezTo>
                <a:cubicBezTo>
                  <a:pt x="34" y="25"/>
                  <a:pt x="36" y="25"/>
                  <a:pt x="39" y="25"/>
                </a:cubicBezTo>
                <a:cubicBezTo>
                  <a:pt x="40" y="25"/>
                  <a:pt x="40" y="25"/>
                  <a:pt x="41" y="25"/>
                </a:cubicBezTo>
                <a:cubicBezTo>
                  <a:pt x="47" y="25"/>
                  <a:pt x="53" y="26"/>
                  <a:pt x="58" y="26"/>
                </a:cubicBezTo>
                <a:moveTo>
                  <a:pt x="86" y="0"/>
                </a:moveTo>
                <a:cubicBezTo>
                  <a:pt x="60" y="0"/>
                  <a:pt x="33" y="2"/>
                  <a:pt x="9" y="7"/>
                </a:cubicBezTo>
                <a:cubicBezTo>
                  <a:pt x="8" y="7"/>
                  <a:pt x="8" y="7"/>
                  <a:pt x="8" y="7"/>
                </a:cubicBezTo>
                <a:cubicBezTo>
                  <a:pt x="8" y="7"/>
                  <a:pt x="8" y="7"/>
                  <a:pt x="8" y="7"/>
                </a:cubicBezTo>
                <a:cubicBezTo>
                  <a:pt x="7" y="7"/>
                  <a:pt x="7" y="7"/>
                  <a:pt x="7" y="8"/>
                </a:cubicBezTo>
                <a:cubicBezTo>
                  <a:pt x="0" y="26"/>
                  <a:pt x="3" y="50"/>
                  <a:pt x="2" y="69"/>
                </a:cubicBezTo>
                <a:cubicBezTo>
                  <a:pt x="109" y="69"/>
                  <a:pt x="109" y="69"/>
                  <a:pt x="109" y="69"/>
                </a:cubicBezTo>
                <a:cubicBezTo>
                  <a:pt x="110" y="69"/>
                  <a:pt x="110" y="69"/>
                  <a:pt x="110" y="69"/>
                </a:cubicBezTo>
                <a:cubicBezTo>
                  <a:pt x="110" y="69"/>
                  <a:pt x="110" y="69"/>
                  <a:pt x="110" y="69"/>
                </a:cubicBezTo>
                <a:cubicBezTo>
                  <a:pt x="144" y="69"/>
                  <a:pt x="144" y="69"/>
                  <a:pt x="144" y="69"/>
                </a:cubicBezTo>
                <a:cubicBezTo>
                  <a:pt x="147" y="68"/>
                  <a:pt x="150" y="66"/>
                  <a:pt x="152" y="63"/>
                </a:cubicBezTo>
                <a:cubicBezTo>
                  <a:pt x="152" y="63"/>
                  <a:pt x="152" y="63"/>
                  <a:pt x="152" y="63"/>
                </a:cubicBezTo>
                <a:cubicBezTo>
                  <a:pt x="153" y="63"/>
                  <a:pt x="154" y="62"/>
                  <a:pt x="154" y="61"/>
                </a:cubicBezTo>
                <a:cubicBezTo>
                  <a:pt x="154" y="56"/>
                  <a:pt x="154" y="39"/>
                  <a:pt x="159" y="33"/>
                </a:cubicBezTo>
                <a:cubicBezTo>
                  <a:pt x="162" y="34"/>
                  <a:pt x="165" y="34"/>
                  <a:pt x="167" y="34"/>
                </a:cubicBezTo>
                <a:cubicBezTo>
                  <a:pt x="172" y="42"/>
                  <a:pt x="167" y="61"/>
                  <a:pt x="172" y="63"/>
                </a:cubicBezTo>
                <a:cubicBezTo>
                  <a:pt x="173" y="63"/>
                  <a:pt x="173" y="63"/>
                  <a:pt x="173" y="63"/>
                </a:cubicBezTo>
                <a:cubicBezTo>
                  <a:pt x="176" y="66"/>
                  <a:pt x="179" y="68"/>
                  <a:pt x="184" y="69"/>
                </a:cubicBezTo>
                <a:cubicBezTo>
                  <a:pt x="222" y="69"/>
                  <a:pt x="222" y="69"/>
                  <a:pt x="222" y="69"/>
                </a:cubicBezTo>
                <a:cubicBezTo>
                  <a:pt x="222" y="50"/>
                  <a:pt x="224" y="29"/>
                  <a:pt x="218" y="11"/>
                </a:cubicBezTo>
                <a:cubicBezTo>
                  <a:pt x="217" y="10"/>
                  <a:pt x="217" y="9"/>
                  <a:pt x="216" y="8"/>
                </a:cubicBezTo>
                <a:cubicBezTo>
                  <a:pt x="216" y="7"/>
                  <a:pt x="215" y="6"/>
                  <a:pt x="213" y="6"/>
                </a:cubicBezTo>
                <a:cubicBezTo>
                  <a:pt x="207" y="4"/>
                  <a:pt x="201" y="3"/>
                  <a:pt x="195" y="3"/>
                </a:cubicBezTo>
                <a:cubicBezTo>
                  <a:pt x="189" y="3"/>
                  <a:pt x="182" y="4"/>
                  <a:pt x="175" y="4"/>
                </a:cubicBezTo>
                <a:cubicBezTo>
                  <a:pt x="172" y="5"/>
                  <a:pt x="170" y="5"/>
                  <a:pt x="167" y="5"/>
                </a:cubicBezTo>
                <a:cubicBezTo>
                  <a:pt x="151" y="5"/>
                  <a:pt x="136" y="3"/>
                  <a:pt x="121" y="2"/>
                </a:cubicBezTo>
                <a:cubicBezTo>
                  <a:pt x="110" y="1"/>
                  <a:pt x="98"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8"/>
          <p:cNvSpPr>
            <a:spLocks/>
          </p:cNvSpPr>
          <p:nvPr/>
        </p:nvSpPr>
        <p:spPr bwMode="auto">
          <a:xfrm>
            <a:off x="1849101" y="2715038"/>
            <a:ext cx="391282" cy="336397"/>
          </a:xfrm>
          <a:custGeom>
            <a:avLst/>
            <a:gdLst>
              <a:gd name="T0" fmla="*/ 156 w 236"/>
              <a:gd name="T1" fmla="*/ 0 h 203"/>
              <a:gd name="T2" fmla="*/ 111 w 236"/>
              <a:gd name="T3" fmla="*/ 20 h 203"/>
              <a:gd name="T4" fmla="*/ 117 w 236"/>
              <a:gd name="T5" fmla="*/ 20 h 203"/>
              <a:gd name="T6" fmla="*/ 199 w 236"/>
              <a:gd name="T7" fmla="*/ 76 h 203"/>
              <a:gd name="T8" fmla="*/ 143 w 236"/>
              <a:gd name="T9" fmla="*/ 175 h 203"/>
              <a:gd name="T10" fmla="*/ 120 w 236"/>
              <a:gd name="T11" fmla="*/ 178 h 203"/>
              <a:gd name="T12" fmla="*/ 44 w 236"/>
              <a:gd name="T13" fmla="*/ 120 h 203"/>
              <a:gd name="T14" fmla="*/ 57 w 236"/>
              <a:gd name="T15" fmla="*/ 55 h 203"/>
              <a:gd name="T16" fmla="*/ 68 w 236"/>
              <a:gd name="T17" fmla="*/ 42 h 203"/>
              <a:gd name="T18" fmla="*/ 20 w 236"/>
              <a:gd name="T19" fmla="*/ 71 h 203"/>
              <a:gd name="T20" fmla="*/ 19 w 236"/>
              <a:gd name="T21" fmla="*/ 74 h 203"/>
              <a:gd name="T22" fmla="*/ 96 w 236"/>
              <a:gd name="T23" fmla="*/ 200 h 203"/>
              <a:gd name="T24" fmla="*/ 124 w 236"/>
              <a:gd name="T25" fmla="*/ 203 h 203"/>
              <a:gd name="T26" fmla="*/ 224 w 236"/>
              <a:gd name="T27" fmla="*/ 120 h 203"/>
              <a:gd name="T28" fmla="*/ 156 w 236"/>
              <a:gd name="T2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203">
                <a:moveTo>
                  <a:pt x="156" y="0"/>
                </a:moveTo>
                <a:cubicBezTo>
                  <a:pt x="141" y="6"/>
                  <a:pt x="126" y="13"/>
                  <a:pt x="111" y="20"/>
                </a:cubicBezTo>
                <a:cubicBezTo>
                  <a:pt x="113" y="20"/>
                  <a:pt x="115" y="20"/>
                  <a:pt x="117" y="20"/>
                </a:cubicBezTo>
                <a:cubicBezTo>
                  <a:pt x="153" y="20"/>
                  <a:pt x="188" y="38"/>
                  <a:pt x="199" y="76"/>
                </a:cubicBezTo>
                <a:cubicBezTo>
                  <a:pt x="211" y="116"/>
                  <a:pt x="181" y="162"/>
                  <a:pt x="143" y="175"/>
                </a:cubicBezTo>
                <a:cubicBezTo>
                  <a:pt x="136" y="177"/>
                  <a:pt x="128" y="178"/>
                  <a:pt x="120" y="178"/>
                </a:cubicBezTo>
                <a:cubicBezTo>
                  <a:pt x="86" y="178"/>
                  <a:pt x="53" y="154"/>
                  <a:pt x="44" y="120"/>
                </a:cubicBezTo>
                <a:cubicBezTo>
                  <a:pt x="37" y="98"/>
                  <a:pt x="44" y="74"/>
                  <a:pt x="57" y="55"/>
                </a:cubicBezTo>
                <a:cubicBezTo>
                  <a:pt x="59" y="51"/>
                  <a:pt x="63" y="46"/>
                  <a:pt x="68" y="42"/>
                </a:cubicBezTo>
                <a:cubicBezTo>
                  <a:pt x="51" y="51"/>
                  <a:pt x="35" y="61"/>
                  <a:pt x="20" y="71"/>
                </a:cubicBezTo>
                <a:cubicBezTo>
                  <a:pt x="20" y="72"/>
                  <a:pt x="19" y="73"/>
                  <a:pt x="19" y="74"/>
                </a:cubicBezTo>
                <a:cubicBezTo>
                  <a:pt x="0" y="134"/>
                  <a:pt x="39" y="186"/>
                  <a:pt x="96" y="200"/>
                </a:cubicBezTo>
                <a:cubicBezTo>
                  <a:pt x="106" y="202"/>
                  <a:pt x="115" y="203"/>
                  <a:pt x="124" y="203"/>
                </a:cubicBezTo>
                <a:cubicBezTo>
                  <a:pt x="173" y="203"/>
                  <a:pt x="213" y="170"/>
                  <a:pt x="224" y="120"/>
                </a:cubicBezTo>
                <a:cubicBezTo>
                  <a:pt x="236" y="65"/>
                  <a:pt x="205" y="16"/>
                  <a:pt x="15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9"/>
          <p:cNvSpPr>
            <a:spLocks noEditPoints="1"/>
          </p:cNvSpPr>
          <p:nvPr/>
        </p:nvSpPr>
        <p:spPr bwMode="auto">
          <a:xfrm>
            <a:off x="1938512" y="2761957"/>
            <a:ext cx="230166" cy="233707"/>
          </a:xfrm>
          <a:custGeom>
            <a:avLst/>
            <a:gdLst>
              <a:gd name="T0" fmla="*/ 52 w 139"/>
              <a:gd name="T1" fmla="*/ 76 h 141"/>
              <a:gd name="T2" fmla="*/ 67 w 139"/>
              <a:gd name="T3" fmla="*/ 53 h 141"/>
              <a:gd name="T4" fmla="*/ 75 w 139"/>
              <a:gd name="T5" fmla="*/ 81 h 141"/>
              <a:gd name="T6" fmla="*/ 66 w 139"/>
              <a:gd name="T7" fmla="*/ 0 h 141"/>
              <a:gd name="T8" fmla="*/ 51 w 139"/>
              <a:gd name="T9" fmla="*/ 4 h 141"/>
              <a:gd name="T10" fmla="*/ 48 w 139"/>
              <a:gd name="T11" fmla="*/ 7 h 141"/>
              <a:gd name="T12" fmla="*/ 51 w 139"/>
              <a:gd name="T13" fmla="*/ 36 h 141"/>
              <a:gd name="T14" fmla="*/ 23 w 139"/>
              <a:gd name="T15" fmla="*/ 29 h 141"/>
              <a:gd name="T16" fmla="*/ 18 w 139"/>
              <a:gd name="T17" fmla="*/ 25 h 141"/>
              <a:gd name="T18" fmla="*/ 7 w 139"/>
              <a:gd name="T19" fmla="*/ 36 h 141"/>
              <a:gd name="T20" fmla="*/ 1 w 139"/>
              <a:gd name="T21" fmla="*/ 51 h 141"/>
              <a:gd name="T22" fmla="*/ 5 w 139"/>
              <a:gd name="T23" fmla="*/ 57 h 141"/>
              <a:gd name="T24" fmla="*/ 32 w 139"/>
              <a:gd name="T25" fmla="*/ 73 h 141"/>
              <a:gd name="T26" fmla="*/ 3 w 139"/>
              <a:gd name="T27" fmla="*/ 89 h 141"/>
              <a:gd name="T28" fmla="*/ 2 w 139"/>
              <a:gd name="T29" fmla="*/ 91 h 141"/>
              <a:gd name="T30" fmla="*/ 3 w 139"/>
              <a:gd name="T31" fmla="*/ 92 h 141"/>
              <a:gd name="T32" fmla="*/ 18 w 139"/>
              <a:gd name="T33" fmla="*/ 118 h 141"/>
              <a:gd name="T34" fmla="*/ 21 w 139"/>
              <a:gd name="T35" fmla="*/ 117 h 141"/>
              <a:gd name="T36" fmla="*/ 32 w 139"/>
              <a:gd name="T37" fmla="*/ 103 h 141"/>
              <a:gd name="T38" fmla="*/ 52 w 139"/>
              <a:gd name="T39" fmla="*/ 101 h 141"/>
              <a:gd name="T40" fmla="*/ 51 w 139"/>
              <a:gd name="T41" fmla="*/ 132 h 141"/>
              <a:gd name="T42" fmla="*/ 75 w 139"/>
              <a:gd name="T43" fmla="*/ 141 h 141"/>
              <a:gd name="T44" fmla="*/ 86 w 139"/>
              <a:gd name="T45" fmla="*/ 137 h 141"/>
              <a:gd name="T46" fmla="*/ 86 w 139"/>
              <a:gd name="T47" fmla="*/ 97 h 141"/>
              <a:gd name="T48" fmla="*/ 113 w 139"/>
              <a:gd name="T49" fmla="*/ 115 h 141"/>
              <a:gd name="T50" fmla="*/ 118 w 139"/>
              <a:gd name="T51" fmla="*/ 116 h 141"/>
              <a:gd name="T52" fmla="*/ 133 w 139"/>
              <a:gd name="T53" fmla="*/ 91 h 141"/>
              <a:gd name="T54" fmla="*/ 127 w 139"/>
              <a:gd name="T55" fmla="*/ 86 h 141"/>
              <a:gd name="T56" fmla="*/ 109 w 139"/>
              <a:gd name="T57" fmla="*/ 85 h 141"/>
              <a:gd name="T58" fmla="*/ 122 w 139"/>
              <a:gd name="T59" fmla="*/ 54 h 141"/>
              <a:gd name="T60" fmla="*/ 132 w 139"/>
              <a:gd name="T61" fmla="*/ 57 h 141"/>
              <a:gd name="T62" fmla="*/ 131 w 139"/>
              <a:gd name="T63" fmla="*/ 39 h 141"/>
              <a:gd name="T64" fmla="*/ 115 w 139"/>
              <a:gd name="T65" fmla="*/ 26 h 141"/>
              <a:gd name="T66" fmla="*/ 92 w 139"/>
              <a:gd name="T67" fmla="*/ 43 h 141"/>
              <a:gd name="T68" fmla="*/ 83 w 139"/>
              <a:gd name="T69" fmla="*/ 7 h 141"/>
              <a:gd name="T70" fmla="*/ 81 w 139"/>
              <a:gd name="T71" fmla="*/ 4 h 141"/>
              <a:gd name="T72" fmla="*/ 66 w 139"/>
              <a:gd name="T7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41">
                <a:moveTo>
                  <a:pt x="66" y="85"/>
                </a:moveTo>
                <a:cubicBezTo>
                  <a:pt x="61" y="85"/>
                  <a:pt x="55" y="81"/>
                  <a:pt x="52" y="76"/>
                </a:cubicBezTo>
                <a:cubicBezTo>
                  <a:pt x="50" y="70"/>
                  <a:pt x="52" y="62"/>
                  <a:pt x="56" y="57"/>
                </a:cubicBezTo>
                <a:cubicBezTo>
                  <a:pt x="58" y="54"/>
                  <a:pt x="63" y="54"/>
                  <a:pt x="67" y="53"/>
                </a:cubicBezTo>
                <a:cubicBezTo>
                  <a:pt x="72" y="55"/>
                  <a:pt x="77" y="54"/>
                  <a:pt x="79" y="61"/>
                </a:cubicBezTo>
                <a:cubicBezTo>
                  <a:pt x="81" y="68"/>
                  <a:pt x="80" y="76"/>
                  <a:pt x="75" y="81"/>
                </a:cubicBezTo>
                <a:cubicBezTo>
                  <a:pt x="73" y="83"/>
                  <a:pt x="70" y="85"/>
                  <a:pt x="66" y="85"/>
                </a:cubicBezTo>
                <a:moveTo>
                  <a:pt x="66" y="0"/>
                </a:moveTo>
                <a:cubicBezTo>
                  <a:pt x="61" y="0"/>
                  <a:pt x="55" y="2"/>
                  <a:pt x="51" y="4"/>
                </a:cubicBezTo>
                <a:cubicBezTo>
                  <a:pt x="51" y="4"/>
                  <a:pt x="51" y="4"/>
                  <a:pt x="51" y="4"/>
                </a:cubicBezTo>
                <a:cubicBezTo>
                  <a:pt x="50" y="4"/>
                  <a:pt x="50" y="4"/>
                  <a:pt x="49" y="5"/>
                </a:cubicBezTo>
                <a:cubicBezTo>
                  <a:pt x="48" y="5"/>
                  <a:pt x="48" y="6"/>
                  <a:pt x="48" y="7"/>
                </a:cubicBezTo>
                <a:cubicBezTo>
                  <a:pt x="48" y="11"/>
                  <a:pt x="53" y="14"/>
                  <a:pt x="54" y="19"/>
                </a:cubicBezTo>
                <a:cubicBezTo>
                  <a:pt x="55" y="24"/>
                  <a:pt x="53" y="31"/>
                  <a:pt x="51" y="36"/>
                </a:cubicBezTo>
                <a:cubicBezTo>
                  <a:pt x="48" y="42"/>
                  <a:pt x="44" y="44"/>
                  <a:pt x="40" y="44"/>
                </a:cubicBezTo>
                <a:cubicBezTo>
                  <a:pt x="33" y="44"/>
                  <a:pt x="25" y="38"/>
                  <a:pt x="23" y="29"/>
                </a:cubicBezTo>
                <a:cubicBezTo>
                  <a:pt x="23" y="29"/>
                  <a:pt x="23" y="28"/>
                  <a:pt x="22" y="28"/>
                </a:cubicBezTo>
                <a:cubicBezTo>
                  <a:pt x="21" y="26"/>
                  <a:pt x="20" y="25"/>
                  <a:pt x="18" y="25"/>
                </a:cubicBezTo>
                <a:cubicBezTo>
                  <a:pt x="18" y="25"/>
                  <a:pt x="17" y="25"/>
                  <a:pt x="17" y="26"/>
                </a:cubicBezTo>
                <a:cubicBezTo>
                  <a:pt x="13" y="28"/>
                  <a:pt x="9" y="32"/>
                  <a:pt x="7" y="36"/>
                </a:cubicBezTo>
                <a:cubicBezTo>
                  <a:pt x="4" y="40"/>
                  <a:pt x="2" y="45"/>
                  <a:pt x="1" y="51"/>
                </a:cubicBezTo>
                <a:cubicBezTo>
                  <a:pt x="1" y="51"/>
                  <a:pt x="1" y="51"/>
                  <a:pt x="1" y="51"/>
                </a:cubicBezTo>
                <a:cubicBezTo>
                  <a:pt x="0" y="54"/>
                  <a:pt x="1" y="57"/>
                  <a:pt x="5" y="57"/>
                </a:cubicBezTo>
                <a:cubicBezTo>
                  <a:pt x="5" y="57"/>
                  <a:pt x="5" y="57"/>
                  <a:pt x="5" y="57"/>
                </a:cubicBezTo>
                <a:cubicBezTo>
                  <a:pt x="6" y="57"/>
                  <a:pt x="8" y="57"/>
                  <a:pt x="9" y="57"/>
                </a:cubicBezTo>
                <a:cubicBezTo>
                  <a:pt x="19" y="57"/>
                  <a:pt x="32" y="61"/>
                  <a:pt x="32" y="73"/>
                </a:cubicBezTo>
                <a:cubicBezTo>
                  <a:pt x="32" y="83"/>
                  <a:pt x="20" y="90"/>
                  <a:pt x="10" y="90"/>
                </a:cubicBezTo>
                <a:cubicBezTo>
                  <a:pt x="8" y="90"/>
                  <a:pt x="5" y="89"/>
                  <a:pt x="3" y="89"/>
                </a:cubicBezTo>
                <a:cubicBezTo>
                  <a:pt x="3" y="88"/>
                  <a:pt x="3" y="88"/>
                  <a:pt x="3" y="88"/>
                </a:cubicBezTo>
                <a:cubicBezTo>
                  <a:pt x="2" y="88"/>
                  <a:pt x="1" y="90"/>
                  <a:pt x="2" y="91"/>
                </a:cubicBezTo>
                <a:cubicBezTo>
                  <a:pt x="3" y="92"/>
                  <a:pt x="3" y="92"/>
                  <a:pt x="3" y="92"/>
                </a:cubicBezTo>
                <a:cubicBezTo>
                  <a:pt x="3" y="92"/>
                  <a:pt x="3" y="92"/>
                  <a:pt x="3" y="92"/>
                </a:cubicBezTo>
                <a:cubicBezTo>
                  <a:pt x="2" y="101"/>
                  <a:pt x="8" y="111"/>
                  <a:pt x="15" y="117"/>
                </a:cubicBezTo>
                <a:cubicBezTo>
                  <a:pt x="16" y="118"/>
                  <a:pt x="17" y="118"/>
                  <a:pt x="18" y="118"/>
                </a:cubicBezTo>
                <a:cubicBezTo>
                  <a:pt x="18" y="118"/>
                  <a:pt x="19" y="118"/>
                  <a:pt x="20" y="117"/>
                </a:cubicBezTo>
                <a:cubicBezTo>
                  <a:pt x="21" y="117"/>
                  <a:pt x="21" y="117"/>
                  <a:pt x="21" y="117"/>
                </a:cubicBezTo>
                <a:cubicBezTo>
                  <a:pt x="23" y="116"/>
                  <a:pt x="23" y="114"/>
                  <a:pt x="25" y="112"/>
                </a:cubicBezTo>
                <a:cubicBezTo>
                  <a:pt x="26" y="108"/>
                  <a:pt x="29" y="105"/>
                  <a:pt x="32" y="103"/>
                </a:cubicBezTo>
                <a:cubicBezTo>
                  <a:pt x="36" y="101"/>
                  <a:pt x="40" y="99"/>
                  <a:pt x="44" y="99"/>
                </a:cubicBezTo>
                <a:cubicBezTo>
                  <a:pt x="47" y="99"/>
                  <a:pt x="50" y="99"/>
                  <a:pt x="52" y="101"/>
                </a:cubicBezTo>
                <a:cubicBezTo>
                  <a:pt x="57" y="107"/>
                  <a:pt x="60" y="125"/>
                  <a:pt x="52" y="129"/>
                </a:cubicBezTo>
                <a:cubicBezTo>
                  <a:pt x="51" y="130"/>
                  <a:pt x="51" y="131"/>
                  <a:pt x="51" y="132"/>
                </a:cubicBezTo>
                <a:cubicBezTo>
                  <a:pt x="48" y="133"/>
                  <a:pt x="48" y="139"/>
                  <a:pt x="51" y="139"/>
                </a:cubicBezTo>
                <a:cubicBezTo>
                  <a:pt x="59" y="141"/>
                  <a:pt x="67" y="141"/>
                  <a:pt x="75" y="141"/>
                </a:cubicBezTo>
                <a:cubicBezTo>
                  <a:pt x="77" y="141"/>
                  <a:pt x="80" y="141"/>
                  <a:pt x="82" y="141"/>
                </a:cubicBezTo>
                <a:cubicBezTo>
                  <a:pt x="85" y="141"/>
                  <a:pt x="86" y="139"/>
                  <a:pt x="86" y="137"/>
                </a:cubicBezTo>
                <a:cubicBezTo>
                  <a:pt x="88" y="136"/>
                  <a:pt x="90" y="133"/>
                  <a:pt x="88" y="131"/>
                </a:cubicBezTo>
                <a:cubicBezTo>
                  <a:pt x="83" y="122"/>
                  <a:pt x="76" y="105"/>
                  <a:pt x="86" y="97"/>
                </a:cubicBezTo>
                <a:cubicBezTo>
                  <a:pt x="87" y="97"/>
                  <a:pt x="89" y="96"/>
                  <a:pt x="90" y="96"/>
                </a:cubicBezTo>
                <a:cubicBezTo>
                  <a:pt x="99" y="96"/>
                  <a:pt x="110" y="110"/>
                  <a:pt x="113" y="115"/>
                </a:cubicBezTo>
                <a:cubicBezTo>
                  <a:pt x="114" y="116"/>
                  <a:pt x="115" y="117"/>
                  <a:pt x="116" y="117"/>
                </a:cubicBezTo>
                <a:cubicBezTo>
                  <a:pt x="117" y="117"/>
                  <a:pt x="118" y="116"/>
                  <a:pt x="118" y="116"/>
                </a:cubicBezTo>
                <a:cubicBezTo>
                  <a:pt x="126" y="112"/>
                  <a:pt x="134" y="104"/>
                  <a:pt x="135" y="95"/>
                </a:cubicBezTo>
                <a:cubicBezTo>
                  <a:pt x="135" y="93"/>
                  <a:pt x="134" y="92"/>
                  <a:pt x="133" y="91"/>
                </a:cubicBezTo>
                <a:cubicBezTo>
                  <a:pt x="133" y="89"/>
                  <a:pt x="130" y="86"/>
                  <a:pt x="128" y="86"/>
                </a:cubicBezTo>
                <a:cubicBezTo>
                  <a:pt x="127" y="86"/>
                  <a:pt x="127" y="86"/>
                  <a:pt x="127" y="86"/>
                </a:cubicBezTo>
                <a:cubicBezTo>
                  <a:pt x="124" y="87"/>
                  <a:pt x="121" y="87"/>
                  <a:pt x="119" y="87"/>
                </a:cubicBezTo>
                <a:cubicBezTo>
                  <a:pt x="116" y="87"/>
                  <a:pt x="113" y="87"/>
                  <a:pt x="109" y="85"/>
                </a:cubicBezTo>
                <a:cubicBezTo>
                  <a:pt x="104" y="82"/>
                  <a:pt x="99" y="77"/>
                  <a:pt x="100" y="71"/>
                </a:cubicBezTo>
                <a:cubicBezTo>
                  <a:pt x="101" y="62"/>
                  <a:pt x="112" y="54"/>
                  <a:pt x="122" y="54"/>
                </a:cubicBezTo>
                <a:cubicBezTo>
                  <a:pt x="125" y="54"/>
                  <a:pt x="128" y="55"/>
                  <a:pt x="130" y="57"/>
                </a:cubicBezTo>
                <a:cubicBezTo>
                  <a:pt x="130" y="57"/>
                  <a:pt x="131" y="57"/>
                  <a:pt x="132" y="57"/>
                </a:cubicBezTo>
                <a:cubicBezTo>
                  <a:pt x="133" y="57"/>
                  <a:pt x="135" y="56"/>
                  <a:pt x="135" y="54"/>
                </a:cubicBezTo>
                <a:cubicBezTo>
                  <a:pt x="139" y="51"/>
                  <a:pt x="134" y="43"/>
                  <a:pt x="131" y="39"/>
                </a:cubicBezTo>
                <a:cubicBezTo>
                  <a:pt x="129" y="36"/>
                  <a:pt x="125" y="32"/>
                  <a:pt x="120" y="30"/>
                </a:cubicBezTo>
                <a:cubicBezTo>
                  <a:pt x="120" y="28"/>
                  <a:pt x="117" y="26"/>
                  <a:pt x="115" y="26"/>
                </a:cubicBezTo>
                <a:cubicBezTo>
                  <a:pt x="114" y="26"/>
                  <a:pt x="112" y="27"/>
                  <a:pt x="112" y="28"/>
                </a:cubicBezTo>
                <a:cubicBezTo>
                  <a:pt x="109" y="35"/>
                  <a:pt x="100" y="43"/>
                  <a:pt x="92" y="43"/>
                </a:cubicBezTo>
                <a:cubicBezTo>
                  <a:pt x="88" y="43"/>
                  <a:pt x="85" y="41"/>
                  <a:pt x="83" y="39"/>
                </a:cubicBezTo>
                <a:cubicBezTo>
                  <a:pt x="75" y="31"/>
                  <a:pt x="77" y="15"/>
                  <a:pt x="83" y="7"/>
                </a:cubicBezTo>
                <a:cubicBezTo>
                  <a:pt x="84" y="6"/>
                  <a:pt x="83" y="4"/>
                  <a:pt x="81" y="4"/>
                </a:cubicBezTo>
                <a:cubicBezTo>
                  <a:pt x="81" y="4"/>
                  <a:pt x="81" y="4"/>
                  <a:pt x="81" y="4"/>
                </a:cubicBezTo>
                <a:cubicBezTo>
                  <a:pt x="80" y="4"/>
                  <a:pt x="80" y="4"/>
                  <a:pt x="80" y="4"/>
                </a:cubicBezTo>
                <a:cubicBezTo>
                  <a:pt x="77" y="1"/>
                  <a:pt x="72" y="0"/>
                  <a:pt x="6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0"/>
          <p:cNvSpPr>
            <a:spLocks/>
          </p:cNvSpPr>
          <p:nvPr/>
        </p:nvSpPr>
        <p:spPr bwMode="auto">
          <a:xfrm>
            <a:off x="3729381" y="4435972"/>
            <a:ext cx="241675" cy="51345"/>
          </a:xfrm>
          <a:custGeom>
            <a:avLst/>
            <a:gdLst>
              <a:gd name="T0" fmla="*/ 70 w 146"/>
              <a:gd name="T1" fmla="*/ 0 h 31"/>
              <a:gd name="T2" fmla="*/ 26 w 146"/>
              <a:gd name="T3" fmla="*/ 15 h 31"/>
              <a:gd name="T4" fmla="*/ 0 w 146"/>
              <a:gd name="T5" fmla="*/ 31 h 31"/>
              <a:gd name="T6" fmla="*/ 40 w 146"/>
              <a:gd name="T7" fmla="*/ 31 h 31"/>
              <a:gd name="T8" fmla="*/ 47 w 146"/>
              <a:gd name="T9" fmla="*/ 28 h 31"/>
              <a:gd name="T10" fmla="*/ 66 w 146"/>
              <a:gd name="T11" fmla="*/ 26 h 31"/>
              <a:gd name="T12" fmla="*/ 98 w 146"/>
              <a:gd name="T13" fmla="*/ 31 h 31"/>
              <a:gd name="T14" fmla="*/ 146 w 146"/>
              <a:gd name="T15" fmla="*/ 31 h 31"/>
              <a:gd name="T16" fmla="*/ 81 w 146"/>
              <a:gd name="T17" fmla="*/ 2 h 31"/>
              <a:gd name="T18" fmla="*/ 70 w 146"/>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31">
                <a:moveTo>
                  <a:pt x="70" y="0"/>
                </a:moveTo>
                <a:cubicBezTo>
                  <a:pt x="55" y="0"/>
                  <a:pt x="37" y="10"/>
                  <a:pt x="26" y="15"/>
                </a:cubicBezTo>
                <a:cubicBezTo>
                  <a:pt x="16" y="19"/>
                  <a:pt x="8" y="25"/>
                  <a:pt x="0" y="31"/>
                </a:cubicBezTo>
                <a:cubicBezTo>
                  <a:pt x="40" y="31"/>
                  <a:pt x="40" y="31"/>
                  <a:pt x="40" y="31"/>
                </a:cubicBezTo>
                <a:cubicBezTo>
                  <a:pt x="43" y="30"/>
                  <a:pt x="45" y="29"/>
                  <a:pt x="47" y="28"/>
                </a:cubicBezTo>
                <a:cubicBezTo>
                  <a:pt x="53" y="27"/>
                  <a:pt x="60" y="26"/>
                  <a:pt x="66" y="26"/>
                </a:cubicBezTo>
                <a:cubicBezTo>
                  <a:pt x="77" y="26"/>
                  <a:pt x="88" y="28"/>
                  <a:pt x="98" y="31"/>
                </a:cubicBezTo>
                <a:cubicBezTo>
                  <a:pt x="146" y="31"/>
                  <a:pt x="146" y="31"/>
                  <a:pt x="146" y="31"/>
                </a:cubicBezTo>
                <a:cubicBezTo>
                  <a:pt x="129" y="15"/>
                  <a:pt x="107" y="4"/>
                  <a:pt x="81" y="2"/>
                </a:cubicBezTo>
                <a:cubicBezTo>
                  <a:pt x="78" y="1"/>
                  <a:pt x="74"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1"/>
          <p:cNvSpPr>
            <a:spLocks noEditPoints="1"/>
          </p:cNvSpPr>
          <p:nvPr/>
        </p:nvSpPr>
        <p:spPr bwMode="auto">
          <a:xfrm>
            <a:off x="4073744" y="4112854"/>
            <a:ext cx="270003" cy="248757"/>
          </a:xfrm>
          <a:custGeom>
            <a:avLst/>
            <a:gdLst>
              <a:gd name="T0" fmla="*/ 83 w 163"/>
              <a:gd name="T1" fmla="*/ 132 h 150"/>
              <a:gd name="T2" fmla="*/ 30 w 163"/>
              <a:gd name="T3" fmla="*/ 91 h 150"/>
              <a:gd name="T4" fmla="*/ 39 w 163"/>
              <a:gd name="T5" fmla="*/ 45 h 150"/>
              <a:gd name="T6" fmla="*/ 67 w 163"/>
              <a:gd name="T7" fmla="*/ 21 h 150"/>
              <a:gd name="T8" fmla="*/ 80 w 163"/>
              <a:gd name="T9" fmla="*/ 19 h 150"/>
              <a:gd name="T10" fmla="*/ 137 w 163"/>
              <a:gd name="T11" fmla="*/ 59 h 150"/>
              <a:gd name="T12" fmla="*/ 99 w 163"/>
              <a:gd name="T13" fmla="*/ 129 h 150"/>
              <a:gd name="T14" fmla="*/ 83 w 163"/>
              <a:gd name="T15" fmla="*/ 132 h 150"/>
              <a:gd name="T16" fmla="*/ 83 w 163"/>
              <a:gd name="T17" fmla="*/ 0 h 150"/>
              <a:gd name="T18" fmla="*/ 53 w 163"/>
              <a:gd name="T19" fmla="*/ 11 h 150"/>
              <a:gd name="T20" fmla="*/ 13 w 163"/>
              <a:gd name="T21" fmla="*/ 58 h 150"/>
              <a:gd name="T22" fmla="*/ 66 w 163"/>
              <a:gd name="T23" fmla="*/ 147 h 150"/>
              <a:gd name="T24" fmla="*/ 85 w 163"/>
              <a:gd name="T25" fmla="*/ 150 h 150"/>
              <a:gd name="T26" fmla="*/ 154 w 163"/>
              <a:gd name="T27" fmla="*/ 90 h 150"/>
              <a:gd name="T28" fmla="*/ 91 w 163"/>
              <a:gd name="T29" fmla="*/ 2 h 150"/>
              <a:gd name="T30" fmla="*/ 83 w 163"/>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150">
                <a:moveTo>
                  <a:pt x="83" y="132"/>
                </a:moveTo>
                <a:cubicBezTo>
                  <a:pt x="59" y="132"/>
                  <a:pt x="37" y="115"/>
                  <a:pt x="30" y="91"/>
                </a:cubicBezTo>
                <a:cubicBezTo>
                  <a:pt x="26" y="75"/>
                  <a:pt x="31" y="58"/>
                  <a:pt x="39" y="45"/>
                </a:cubicBezTo>
                <a:cubicBezTo>
                  <a:pt x="45" y="36"/>
                  <a:pt x="56" y="26"/>
                  <a:pt x="67" y="21"/>
                </a:cubicBezTo>
                <a:cubicBezTo>
                  <a:pt x="71" y="20"/>
                  <a:pt x="76" y="19"/>
                  <a:pt x="80" y="19"/>
                </a:cubicBezTo>
                <a:cubicBezTo>
                  <a:pt x="105" y="19"/>
                  <a:pt x="129" y="33"/>
                  <a:pt x="137" y="59"/>
                </a:cubicBezTo>
                <a:cubicBezTo>
                  <a:pt x="145" y="88"/>
                  <a:pt x="124" y="120"/>
                  <a:pt x="99" y="129"/>
                </a:cubicBezTo>
                <a:cubicBezTo>
                  <a:pt x="93" y="131"/>
                  <a:pt x="88" y="132"/>
                  <a:pt x="83" y="132"/>
                </a:cubicBezTo>
                <a:moveTo>
                  <a:pt x="83" y="0"/>
                </a:moveTo>
                <a:cubicBezTo>
                  <a:pt x="73" y="0"/>
                  <a:pt x="60" y="8"/>
                  <a:pt x="53" y="11"/>
                </a:cubicBezTo>
                <a:cubicBezTo>
                  <a:pt x="33" y="20"/>
                  <a:pt x="19" y="37"/>
                  <a:pt x="13" y="58"/>
                </a:cubicBezTo>
                <a:cubicBezTo>
                  <a:pt x="0" y="100"/>
                  <a:pt x="27" y="137"/>
                  <a:pt x="66" y="147"/>
                </a:cubicBezTo>
                <a:cubicBezTo>
                  <a:pt x="73" y="149"/>
                  <a:pt x="79" y="150"/>
                  <a:pt x="85" y="150"/>
                </a:cubicBezTo>
                <a:cubicBezTo>
                  <a:pt x="119" y="150"/>
                  <a:pt x="146" y="127"/>
                  <a:pt x="154" y="90"/>
                </a:cubicBezTo>
                <a:cubicBezTo>
                  <a:pt x="163" y="45"/>
                  <a:pt x="133" y="5"/>
                  <a:pt x="91" y="2"/>
                </a:cubicBezTo>
                <a:cubicBezTo>
                  <a:pt x="88" y="1"/>
                  <a:pt x="86"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2"/>
          <p:cNvSpPr>
            <a:spLocks noEditPoints="1"/>
          </p:cNvSpPr>
          <p:nvPr/>
        </p:nvSpPr>
        <p:spPr bwMode="auto">
          <a:xfrm>
            <a:off x="4135712" y="4153576"/>
            <a:ext cx="158461" cy="166428"/>
          </a:xfrm>
          <a:custGeom>
            <a:avLst/>
            <a:gdLst>
              <a:gd name="T0" fmla="*/ 36 w 96"/>
              <a:gd name="T1" fmla="*/ 54 h 100"/>
              <a:gd name="T2" fmla="*/ 46 w 96"/>
              <a:gd name="T3" fmla="*/ 38 h 100"/>
              <a:gd name="T4" fmla="*/ 52 w 96"/>
              <a:gd name="T5" fmla="*/ 58 h 100"/>
              <a:gd name="T6" fmla="*/ 46 w 96"/>
              <a:gd name="T7" fmla="*/ 0 h 100"/>
              <a:gd name="T8" fmla="*/ 35 w 96"/>
              <a:gd name="T9" fmla="*/ 3 h 100"/>
              <a:gd name="T10" fmla="*/ 33 w 96"/>
              <a:gd name="T11" fmla="*/ 5 h 100"/>
              <a:gd name="T12" fmla="*/ 35 w 96"/>
              <a:gd name="T13" fmla="*/ 26 h 100"/>
              <a:gd name="T14" fmla="*/ 16 w 96"/>
              <a:gd name="T15" fmla="*/ 21 h 100"/>
              <a:gd name="T16" fmla="*/ 13 w 96"/>
              <a:gd name="T17" fmla="*/ 18 h 100"/>
              <a:gd name="T18" fmla="*/ 5 w 96"/>
              <a:gd name="T19" fmla="*/ 26 h 100"/>
              <a:gd name="T20" fmla="*/ 1 w 96"/>
              <a:gd name="T21" fmla="*/ 37 h 100"/>
              <a:gd name="T22" fmla="*/ 4 w 96"/>
              <a:gd name="T23" fmla="*/ 41 h 100"/>
              <a:gd name="T24" fmla="*/ 22 w 96"/>
              <a:gd name="T25" fmla="*/ 52 h 100"/>
              <a:gd name="T26" fmla="*/ 3 w 96"/>
              <a:gd name="T27" fmla="*/ 63 h 100"/>
              <a:gd name="T28" fmla="*/ 2 w 96"/>
              <a:gd name="T29" fmla="*/ 65 h 100"/>
              <a:gd name="T30" fmla="*/ 2 w 96"/>
              <a:gd name="T31" fmla="*/ 66 h 100"/>
              <a:gd name="T32" fmla="*/ 12 w 96"/>
              <a:gd name="T33" fmla="*/ 84 h 100"/>
              <a:gd name="T34" fmla="*/ 14 w 96"/>
              <a:gd name="T35" fmla="*/ 83 h 100"/>
              <a:gd name="T36" fmla="*/ 23 w 96"/>
              <a:gd name="T37" fmla="*/ 74 h 100"/>
              <a:gd name="T38" fmla="*/ 36 w 96"/>
              <a:gd name="T39" fmla="*/ 72 h 100"/>
              <a:gd name="T40" fmla="*/ 35 w 96"/>
              <a:gd name="T41" fmla="*/ 94 h 100"/>
              <a:gd name="T42" fmla="*/ 52 w 96"/>
              <a:gd name="T43" fmla="*/ 100 h 100"/>
              <a:gd name="T44" fmla="*/ 60 w 96"/>
              <a:gd name="T45" fmla="*/ 97 h 100"/>
              <a:gd name="T46" fmla="*/ 59 w 96"/>
              <a:gd name="T47" fmla="*/ 70 h 100"/>
              <a:gd name="T48" fmla="*/ 78 w 96"/>
              <a:gd name="T49" fmla="*/ 82 h 100"/>
              <a:gd name="T50" fmla="*/ 81 w 96"/>
              <a:gd name="T51" fmla="*/ 82 h 100"/>
              <a:gd name="T52" fmla="*/ 91 w 96"/>
              <a:gd name="T53" fmla="*/ 65 h 100"/>
              <a:gd name="T54" fmla="*/ 87 w 96"/>
              <a:gd name="T55" fmla="*/ 62 h 100"/>
              <a:gd name="T56" fmla="*/ 75 w 96"/>
              <a:gd name="T57" fmla="*/ 61 h 100"/>
              <a:gd name="T58" fmla="*/ 84 w 96"/>
              <a:gd name="T59" fmla="*/ 39 h 100"/>
              <a:gd name="T60" fmla="*/ 91 w 96"/>
              <a:gd name="T61" fmla="*/ 41 h 100"/>
              <a:gd name="T62" fmla="*/ 91 w 96"/>
              <a:gd name="T63" fmla="*/ 28 h 100"/>
              <a:gd name="T64" fmla="*/ 79 w 96"/>
              <a:gd name="T65" fmla="*/ 19 h 100"/>
              <a:gd name="T66" fmla="*/ 63 w 96"/>
              <a:gd name="T67" fmla="*/ 31 h 100"/>
              <a:gd name="T68" fmla="*/ 57 w 96"/>
              <a:gd name="T69" fmla="*/ 5 h 100"/>
              <a:gd name="T70" fmla="*/ 56 w 96"/>
              <a:gd name="T71" fmla="*/ 3 h 100"/>
              <a:gd name="T72" fmla="*/ 46 w 96"/>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00">
                <a:moveTo>
                  <a:pt x="46" y="60"/>
                </a:moveTo>
                <a:cubicBezTo>
                  <a:pt x="42" y="60"/>
                  <a:pt x="38" y="58"/>
                  <a:pt x="36" y="54"/>
                </a:cubicBezTo>
                <a:cubicBezTo>
                  <a:pt x="35" y="50"/>
                  <a:pt x="36" y="44"/>
                  <a:pt x="39" y="41"/>
                </a:cubicBezTo>
                <a:cubicBezTo>
                  <a:pt x="40" y="39"/>
                  <a:pt x="43" y="38"/>
                  <a:pt x="46" y="38"/>
                </a:cubicBezTo>
                <a:cubicBezTo>
                  <a:pt x="49" y="39"/>
                  <a:pt x="53" y="39"/>
                  <a:pt x="55" y="44"/>
                </a:cubicBezTo>
                <a:cubicBezTo>
                  <a:pt x="56" y="48"/>
                  <a:pt x="55" y="54"/>
                  <a:pt x="52" y="58"/>
                </a:cubicBezTo>
                <a:cubicBezTo>
                  <a:pt x="50" y="60"/>
                  <a:pt x="48" y="60"/>
                  <a:pt x="46" y="60"/>
                </a:cubicBezTo>
                <a:moveTo>
                  <a:pt x="46" y="0"/>
                </a:moveTo>
                <a:cubicBezTo>
                  <a:pt x="42" y="0"/>
                  <a:pt x="38" y="1"/>
                  <a:pt x="35" y="3"/>
                </a:cubicBezTo>
                <a:cubicBezTo>
                  <a:pt x="35" y="3"/>
                  <a:pt x="35" y="3"/>
                  <a:pt x="35" y="3"/>
                </a:cubicBezTo>
                <a:cubicBezTo>
                  <a:pt x="35" y="3"/>
                  <a:pt x="34" y="3"/>
                  <a:pt x="34" y="3"/>
                </a:cubicBezTo>
                <a:cubicBezTo>
                  <a:pt x="33" y="4"/>
                  <a:pt x="33" y="4"/>
                  <a:pt x="33" y="5"/>
                </a:cubicBezTo>
                <a:cubicBezTo>
                  <a:pt x="33" y="8"/>
                  <a:pt x="36" y="10"/>
                  <a:pt x="37" y="14"/>
                </a:cubicBezTo>
                <a:cubicBezTo>
                  <a:pt x="38" y="18"/>
                  <a:pt x="37" y="23"/>
                  <a:pt x="35" y="26"/>
                </a:cubicBezTo>
                <a:cubicBezTo>
                  <a:pt x="33" y="30"/>
                  <a:pt x="31" y="32"/>
                  <a:pt x="28" y="32"/>
                </a:cubicBezTo>
                <a:cubicBezTo>
                  <a:pt x="23" y="32"/>
                  <a:pt x="17" y="27"/>
                  <a:pt x="16" y="21"/>
                </a:cubicBezTo>
                <a:cubicBezTo>
                  <a:pt x="16" y="21"/>
                  <a:pt x="16" y="20"/>
                  <a:pt x="15" y="20"/>
                </a:cubicBezTo>
                <a:cubicBezTo>
                  <a:pt x="15" y="19"/>
                  <a:pt x="14" y="18"/>
                  <a:pt x="13" y="18"/>
                </a:cubicBezTo>
                <a:cubicBezTo>
                  <a:pt x="12" y="18"/>
                  <a:pt x="12" y="18"/>
                  <a:pt x="12" y="19"/>
                </a:cubicBezTo>
                <a:cubicBezTo>
                  <a:pt x="9" y="20"/>
                  <a:pt x="7" y="23"/>
                  <a:pt x="5" y="26"/>
                </a:cubicBezTo>
                <a:cubicBezTo>
                  <a:pt x="3" y="29"/>
                  <a:pt x="1" y="32"/>
                  <a:pt x="1" y="36"/>
                </a:cubicBezTo>
                <a:cubicBezTo>
                  <a:pt x="1" y="37"/>
                  <a:pt x="1" y="37"/>
                  <a:pt x="1" y="37"/>
                </a:cubicBezTo>
                <a:cubicBezTo>
                  <a:pt x="0" y="39"/>
                  <a:pt x="1" y="41"/>
                  <a:pt x="3" y="41"/>
                </a:cubicBezTo>
                <a:cubicBezTo>
                  <a:pt x="3" y="41"/>
                  <a:pt x="4" y="41"/>
                  <a:pt x="4" y="41"/>
                </a:cubicBezTo>
                <a:cubicBezTo>
                  <a:pt x="5" y="41"/>
                  <a:pt x="5" y="41"/>
                  <a:pt x="6" y="41"/>
                </a:cubicBezTo>
                <a:cubicBezTo>
                  <a:pt x="14" y="41"/>
                  <a:pt x="22" y="43"/>
                  <a:pt x="22" y="52"/>
                </a:cubicBezTo>
                <a:cubicBezTo>
                  <a:pt x="22" y="59"/>
                  <a:pt x="14" y="64"/>
                  <a:pt x="7" y="64"/>
                </a:cubicBezTo>
                <a:cubicBezTo>
                  <a:pt x="5" y="64"/>
                  <a:pt x="4" y="64"/>
                  <a:pt x="3" y="63"/>
                </a:cubicBezTo>
                <a:cubicBezTo>
                  <a:pt x="2" y="63"/>
                  <a:pt x="2" y="63"/>
                  <a:pt x="2" y="63"/>
                </a:cubicBezTo>
                <a:cubicBezTo>
                  <a:pt x="1" y="63"/>
                  <a:pt x="1" y="64"/>
                  <a:pt x="2" y="65"/>
                </a:cubicBezTo>
                <a:cubicBezTo>
                  <a:pt x="2" y="66"/>
                  <a:pt x="2" y="66"/>
                  <a:pt x="2" y="66"/>
                </a:cubicBezTo>
                <a:cubicBezTo>
                  <a:pt x="2" y="66"/>
                  <a:pt x="2" y="66"/>
                  <a:pt x="2" y="66"/>
                </a:cubicBezTo>
                <a:cubicBezTo>
                  <a:pt x="2" y="72"/>
                  <a:pt x="6" y="80"/>
                  <a:pt x="11" y="84"/>
                </a:cubicBezTo>
                <a:cubicBezTo>
                  <a:pt x="11" y="84"/>
                  <a:pt x="12" y="84"/>
                  <a:pt x="12" y="84"/>
                </a:cubicBezTo>
                <a:cubicBezTo>
                  <a:pt x="13" y="84"/>
                  <a:pt x="13" y="84"/>
                  <a:pt x="14" y="84"/>
                </a:cubicBezTo>
                <a:cubicBezTo>
                  <a:pt x="14" y="83"/>
                  <a:pt x="14" y="83"/>
                  <a:pt x="14" y="83"/>
                </a:cubicBezTo>
                <a:cubicBezTo>
                  <a:pt x="16" y="83"/>
                  <a:pt x="16" y="81"/>
                  <a:pt x="17" y="80"/>
                </a:cubicBezTo>
                <a:cubicBezTo>
                  <a:pt x="18" y="77"/>
                  <a:pt x="20" y="75"/>
                  <a:pt x="23" y="74"/>
                </a:cubicBezTo>
                <a:cubicBezTo>
                  <a:pt x="25" y="72"/>
                  <a:pt x="28" y="70"/>
                  <a:pt x="31" y="70"/>
                </a:cubicBezTo>
                <a:cubicBezTo>
                  <a:pt x="32" y="70"/>
                  <a:pt x="34" y="71"/>
                  <a:pt x="36" y="72"/>
                </a:cubicBezTo>
                <a:cubicBezTo>
                  <a:pt x="40" y="76"/>
                  <a:pt x="41" y="89"/>
                  <a:pt x="36" y="92"/>
                </a:cubicBezTo>
                <a:cubicBezTo>
                  <a:pt x="35" y="93"/>
                  <a:pt x="35" y="93"/>
                  <a:pt x="35" y="94"/>
                </a:cubicBezTo>
                <a:cubicBezTo>
                  <a:pt x="33" y="95"/>
                  <a:pt x="33" y="99"/>
                  <a:pt x="36" y="99"/>
                </a:cubicBezTo>
                <a:cubicBezTo>
                  <a:pt x="41" y="100"/>
                  <a:pt x="46" y="100"/>
                  <a:pt x="52" y="100"/>
                </a:cubicBezTo>
                <a:cubicBezTo>
                  <a:pt x="53" y="100"/>
                  <a:pt x="55" y="100"/>
                  <a:pt x="57" y="100"/>
                </a:cubicBezTo>
                <a:cubicBezTo>
                  <a:pt x="59" y="100"/>
                  <a:pt x="60" y="99"/>
                  <a:pt x="60" y="97"/>
                </a:cubicBezTo>
                <a:cubicBezTo>
                  <a:pt x="61" y="97"/>
                  <a:pt x="62" y="95"/>
                  <a:pt x="61" y="93"/>
                </a:cubicBezTo>
                <a:cubicBezTo>
                  <a:pt x="57" y="87"/>
                  <a:pt x="52" y="75"/>
                  <a:pt x="59" y="70"/>
                </a:cubicBezTo>
                <a:cubicBezTo>
                  <a:pt x="60" y="69"/>
                  <a:pt x="61" y="69"/>
                  <a:pt x="62" y="69"/>
                </a:cubicBezTo>
                <a:cubicBezTo>
                  <a:pt x="68" y="69"/>
                  <a:pt x="76" y="79"/>
                  <a:pt x="78" y="82"/>
                </a:cubicBezTo>
                <a:cubicBezTo>
                  <a:pt x="79" y="83"/>
                  <a:pt x="79" y="83"/>
                  <a:pt x="80" y="83"/>
                </a:cubicBezTo>
                <a:cubicBezTo>
                  <a:pt x="80" y="83"/>
                  <a:pt x="81" y="83"/>
                  <a:pt x="81" y="82"/>
                </a:cubicBezTo>
                <a:cubicBezTo>
                  <a:pt x="87" y="80"/>
                  <a:pt x="92" y="74"/>
                  <a:pt x="93" y="68"/>
                </a:cubicBezTo>
                <a:cubicBezTo>
                  <a:pt x="93" y="66"/>
                  <a:pt x="92" y="65"/>
                  <a:pt x="91" y="65"/>
                </a:cubicBezTo>
                <a:cubicBezTo>
                  <a:pt x="91" y="63"/>
                  <a:pt x="90" y="61"/>
                  <a:pt x="88" y="61"/>
                </a:cubicBezTo>
                <a:cubicBezTo>
                  <a:pt x="88" y="61"/>
                  <a:pt x="87" y="62"/>
                  <a:pt x="87" y="62"/>
                </a:cubicBezTo>
                <a:cubicBezTo>
                  <a:pt x="85" y="62"/>
                  <a:pt x="83" y="62"/>
                  <a:pt x="82" y="62"/>
                </a:cubicBezTo>
                <a:cubicBezTo>
                  <a:pt x="80" y="62"/>
                  <a:pt x="78" y="62"/>
                  <a:pt x="75" y="61"/>
                </a:cubicBezTo>
                <a:cubicBezTo>
                  <a:pt x="72" y="59"/>
                  <a:pt x="68" y="55"/>
                  <a:pt x="69" y="51"/>
                </a:cubicBezTo>
                <a:cubicBezTo>
                  <a:pt x="70" y="44"/>
                  <a:pt x="77" y="39"/>
                  <a:pt x="84" y="39"/>
                </a:cubicBezTo>
                <a:cubicBezTo>
                  <a:pt x="86" y="39"/>
                  <a:pt x="88" y="39"/>
                  <a:pt x="89" y="41"/>
                </a:cubicBezTo>
                <a:cubicBezTo>
                  <a:pt x="90" y="41"/>
                  <a:pt x="90" y="41"/>
                  <a:pt x="91" y="41"/>
                </a:cubicBezTo>
                <a:cubicBezTo>
                  <a:pt x="92" y="41"/>
                  <a:pt x="93" y="40"/>
                  <a:pt x="93" y="39"/>
                </a:cubicBezTo>
                <a:cubicBezTo>
                  <a:pt x="96" y="36"/>
                  <a:pt x="92" y="31"/>
                  <a:pt x="91" y="28"/>
                </a:cubicBezTo>
                <a:cubicBezTo>
                  <a:pt x="89" y="26"/>
                  <a:pt x="86" y="23"/>
                  <a:pt x="83" y="21"/>
                </a:cubicBezTo>
                <a:cubicBezTo>
                  <a:pt x="82" y="20"/>
                  <a:pt x="81" y="19"/>
                  <a:pt x="79" y="19"/>
                </a:cubicBezTo>
                <a:cubicBezTo>
                  <a:pt x="78" y="19"/>
                  <a:pt x="78" y="19"/>
                  <a:pt x="77" y="20"/>
                </a:cubicBezTo>
                <a:cubicBezTo>
                  <a:pt x="75" y="25"/>
                  <a:pt x="69" y="31"/>
                  <a:pt x="63" y="31"/>
                </a:cubicBezTo>
                <a:cubicBezTo>
                  <a:pt x="61" y="31"/>
                  <a:pt x="59" y="30"/>
                  <a:pt x="57" y="28"/>
                </a:cubicBezTo>
                <a:cubicBezTo>
                  <a:pt x="52" y="22"/>
                  <a:pt x="53" y="11"/>
                  <a:pt x="57" y="5"/>
                </a:cubicBezTo>
                <a:cubicBezTo>
                  <a:pt x="58" y="4"/>
                  <a:pt x="57" y="3"/>
                  <a:pt x="56" y="3"/>
                </a:cubicBezTo>
                <a:cubicBezTo>
                  <a:pt x="56" y="3"/>
                  <a:pt x="56" y="3"/>
                  <a:pt x="56" y="3"/>
                </a:cubicBezTo>
                <a:cubicBezTo>
                  <a:pt x="55" y="3"/>
                  <a:pt x="55" y="3"/>
                  <a:pt x="55" y="3"/>
                </a:cubicBezTo>
                <a:cubicBezTo>
                  <a:pt x="53" y="1"/>
                  <a:pt x="49" y="0"/>
                  <a:pt x="4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3"/>
          <p:cNvSpPr>
            <a:spLocks/>
          </p:cNvSpPr>
          <p:nvPr/>
        </p:nvSpPr>
        <p:spPr bwMode="auto">
          <a:xfrm>
            <a:off x="4271156" y="2368904"/>
            <a:ext cx="281511" cy="155805"/>
          </a:xfrm>
          <a:custGeom>
            <a:avLst/>
            <a:gdLst>
              <a:gd name="T0" fmla="*/ 34 w 170"/>
              <a:gd name="T1" fmla="*/ 0 h 94"/>
              <a:gd name="T2" fmla="*/ 20 w 170"/>
              <a:gd name="T3" fmla="*/ 6 h 94"/>
              <a:gd name="T4" fmla="*/ 53 w 170"/>
              <a:gd name="T5" fmla="*/ 37 h 94"/>
              <a:gd name="T6" fmla="*/ 31 w 170"/>
              <a:gd name="T7" fmla="*/ 48 h 94"/>
              <a:gd name="T8" fmla="*/ 30 w 170"/>
              <a:gd name="T9" fmla="*/ 48 h 94"/>
              <a:gd name="T10" fmla="*/ 9 w 170"/>
              <a:gd name="T11" fmla="*/ 35 h 94"/>
              <a:gd name="T12" fmla="*/ 3 w 170"/>
              <a:gd name="T13" fmla="*/ 38 h 94"/>
              <a:gd name="T14" fmla="*/ 3 w 170"/>
              <a:gd name="T15" fmla="*/ 46 h 94"/>
              <a:gd name="T16" fmla="*/ 9 w 170"/>
              <a:gd name="T17" fmla="*/ 52 h 94"/>
              <a:gd name="T18" fmla="*/ 7 w 170"/>
              <a:gd name="T19" fmla="*/ 64 h 94"/>
              <a:gd name="T20" fmla="*/ 24 w 170"/>
              <a:gd name="T21" fmla="*/ 78 h 94"/>
              <a:gd name="T22" fmla="*/ 28 w 170"/>
              <a:gd name="T23" fmla="*/ 78 h 94"/>
              <a:gd name="T24" fmla="*/ 48 w 170"/>
              <a:gd name="T25" fmla="*/ 73 h 94"/>
              <a:gd name="T26" fmla="*/ 68 w 170"/>
              <a:gd name="T27" fmla="*/ 68 h 94"/>
              <a:gd name="T28" fmla="*/ 94 w 170"/>
              <a:gd name="T29" fmla="*/ 63 h 94"/>
              <a:gd name="T30" fmla="*/ 104 w 170"/>
              <a:gd name="T31" fmla="*/ 77 h 94"/>
              <a:gd name="T32" fmla="*/ 114 w 170"/>
              <a:gd name="T33" fmla="*/ 89 h 94"/>
              <a:gd name="T34" fmla="*/ 125 w 170"/>
              <a:gd name="T35" fmla="*/ 94 h 94"/>
              <a:gd name="T36" fmla="*/ 131 w 170"/>
              <a:gd name="T37" fmla="*/ 91 h 94"/>
              <a:gd name="T38" fmla="*/ 135 w 170"/>
              <a:gd name="T39" fmla="*/ 49 h 94"/>
              <a:gd name="T40" fmla="*/ 151 w 170"/>
              <a:gd name="T41" fmla="*/ 38 h 94"/>
              <a:gd name="T42" fmla="*/ 161 w 170"/>
              <a:gd name="T43" fmla="*/ 29 h 94"/>
              <a:gd name="T44" fmla="*/ 169 w 170"/>
              <a:gd name="T45" fmla="*/ 18 h 94"/>
              <a:gd name="T46" fmla="*/ 167 w 170"/>
              <a:gd name="T47" fmla="*/ 13 h 94"/>
              <a:gd name="T48" fmla="*/ 138 w 170"/>
              <a:gd name="T49" fmla="*/ 5 h 94"/>
              <a:gd name="T50" fmla="*/ 137 w 170"/>
              <a:gd name="T51" fmla="*/ 5 h 94"/>
              <a:gd name="T52" fmla="*/ 100 w 170"/>
              <a:gd name="T53" fmla="*/ 17 h 94"/>
              <a:gd name="T54" fmla="*/ 99 w 170"/>
              <a:gd name="T55" fmla="*/ 16 h 94"/>
              <a:gd name="T56" fmla="*/ 47 w 170"/>
              <a:gd name="T57" fmla="*/ 1 h 94"/>
              <a:gd name="T58" fmla="*/ 34 w 170"/>
              <a:gd name="T5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94">
                <a:moveTo>
                  <a:pt x="34" y="0"/>
                </a:moveTo>
                <a:cubicBezTo>
                  <a:pt x="28" y="0"/>
                  <a:pt x="22" y="1"/>
                  <a:pt x="20" y="6"/>
                </a:cubicBezTo>
                <a:cubicBezTo>
                  <a:pt x="13" y="21"/>
                  <a:pt x="42" y="29"/>
                  <a:pt x="53" y="37"/>
                </a:cubicBezTo>
                <a:cubicBezTo>
                  <a:pt x="45" y="40"/>
                  <a:pt x="38" y="43"/>
                  <a:pt x="31" y="48"/>
                </a:cubicBezTo>
                <a:cubicBezTo>
                  <a:pt x="30" y="48"/>
                  <a:pt x="30" y="48"/>
                  <a:pt x="30" y="48"/>
                </a:cubicBezTo>
                <a:cubicBezTo>
                  <a:pt x="25" y="43"/>
                  <a:pt x="17" y="35"/>
                  <a:pt x="9" y="35"/>
                </a:cubicBezTo>
                <a:cubicBezTo>
                  <a:pt x="7" y="35"/>
                  <a:pt x="5" y="36"/>
                  <a:pt x="3" y="38"/>
                </a:cubicBezTo>
                <a:cubicBezTo>
                  <a:pt x="0" y="40"/>
                  <a:pt x="2" y="44"/>
                  <a:pt x="3" y="46"/>
                </a:cubicBezTo>
                <a:cubicBezTo>
                  <a:pt x="4" y="48"/>
                  <a:pt x="8" y="51"/>
                  <a:pt x="9" y="52"/>
                </a:cubicBezTo>
                <a:cubicBezTo>
                  <a:pt x="15" y="58"/>
                  <a:pt x="8" y="60"/>
                  <a:pt x="7" y="64"/>
                </a:cubicBezTo>
                <a:cubicBezTo>
                  <a:pt x="4" y="75"/>
                  <a:pt x="14" y="78"/>
                  <a:pt x="24" y="78"/>
                </a:cubicBezTo>
                <a:cubicBezTo>
                  <a:pt x="25" y="78"/>
                  <a:pt x="26" y="78"/>
                  <a:pt x="28" y="78"/>
                </a:cubicBezTo>
                <a:cubicBezTo>
                  <a:pt x="35" y="77"/>
                  <a:pt x="42" y="75"/>
                  <a:pt x="48" y="73"/>
                </a:cubicBezTo>
                <a:cubicBezTo>
                  <a:pt x="55" y="72"/>
                  <a:pt x="62" y="70"/>
                  <a:pt x="68" y="68"/>
                </a:cubicBezTo>
                <a:cubicBezTo>
                  <a:pt x="77" y="67"/>
                  <a:pt x="85" y="65"/>
                  <a:pt x="94" y="63"/>
                </a:cubicBezTo>
                <a:cubicBezTo>
                  <a:pt x="97" y="68"/>
                  <a:pt x="101" y="72"/>
                  <a:pt x="104" y="77"/>
                </a:cubicBezTo>
                <a:cubicBezTo>
                  <a:pt x="107" y="81"/>
                  <a:pt x="110" y="86"/>
                  <a:pt x="114" y="89"/>
                </a:cubicBezTo>
                <a:cubicBezTo>
                  <a:pt x="117" y="92"/>
                  <a:pt x="121" y="94"/>
                  <a:pt x="125" y="94"/>
                </a:cubicBezTo>
                <a:cubicBezTo>
                  <a:pt x="127" y="94"/>
                  <a:pt x="129" y="93"/>
                  <a:pt x="131" y="91"/>
                </a:cubicBezTo>
                <a:cubicBezTo>
                  <a:pt x="140" y="82"/>
                  <a:pt x="137" y="61"/>
                  <a:pt x="135" y="49"/>
                </a:cubicBezTo>
                <a:cubicBezTo>
                  <a:pt x="141" y="46"/>
                  <a:pt x="146" y="42"/>
                  <a:pt x="151" y="38"/>
                </a:cubicBezTo>
                <a:cubicBezTo>
                  <a:pt x="154" y="35"/>
                  <a:pt x="158" y="32"/>
                  <a:pt x="161" y="29"/>
                </a:cubicBezTo>
                <a:cubicBezTo>
                  <a:pt x="164" y="26"/>
                  <a:pt x="170" y="23"/>
                  <a:pt x="169" y="18"/>
                </a:cubicBezTo>
                <a:cubicBezTo>
                  <a:pt x="169" y="16"/>
                  <a:pt x="169" y="14"/>
                  <a:pt x="167" y="13"/>
                </a:cubicBezTo>
                <a:cubicBezTo>
                  <a:pt x="162" y="3"/>
                  <a:pt x="147" y="5"/>
                  <a:pt x="138" y="5"/>
                </a:cubicBezTo>
                <a:cubicBezTo>
                  <a:pt x="138" y="5"/>
                  <a:pt x="137" y="5"/>
                  <a:pt x="137" y="5"/>
                </a:cubicBezTo>
                <a:cubicBezTo>
                  <a:pt x="125" y="5"/>
                  <a:pt x="111" y="10"/>
                  <a:pt x="100" y="17"/>
                </a:cubicBezTo>
                <a:cubicBezTo>
                  <a:pt x="100" y="16"/>
                  <a:pt x="100" y="16"/>
                  <a:pt x="99" y="16"/>
                </a:cubicBezTo>
                <a:cubicBezTo>
                  <a:pt x="82" y="10"/>
                  <a:pt x="65" y="5"/>
                  <a:pt x="47" y="1"/>
                </a:cubicBezTo>
                <a:cubicBezTo>
                  <a:pt x="44" y="1"/>
                  <a:pt x="39"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4"/>
          <p:cNvSpPr>
            <a:spLocks noEditPoints="1"/>
          </p:cNvSpPr>
          <p:nvPr/>
        </p:nvSpPr>
        <p:spPr bwMode="auto">
          <a:xfrm>
            <a:off x="4286205" y="2156443"/>
            <a:ext cx="395709" cy="334626"/>
          </a:xfrm>
          <a:custGeom>
            <a:avLst/>
            <a:gdLst>
              <a:gd name="T0" fmla="*/ 202 w 239"/>
              <a:gd name="T1" fmla="*/ 98 h 202"/>
              <a:gd name="T2" fmla="*/ 198 w 239"/>
              <a:gd name="T3" fmla="*/ 103 h 202"/>
              <a:gd name="T4" fmla="*/ 197 w 239"/>
              <a:gd name="T5" fmla="*/ 102 h 202"/>
              <a:gd name="T6" fmla="*/ 65 w 239"/>
              <a:gd name="T7" fmla="*/ 16 h 202"/>
              <a:gd name="T8" fmla="*/ 23 w 239"/>
              <a:gd name="T9" fmla="*/ 122 h 202"/>
              <a:gd name="T10" fmla="*/ 32 w 239"/>
              <a:gd name="T11" fmla="*/ 62 h 202"/>
              <a:gd name="T12" fmla="*/ 46 w 239"/>
              <a:gd name="T13" fmla="*/ 85 h 202"/>
              <a:gd name="T14" fmla="*/ 50 w 239"/>
              <a:gd name="T15" fmla="*/ 100 h 202"/>
              <a:gd name="T16" fmla="*/ 41 w 239"/>
              <a:gd name="T17" fmla="*/ 118 h 202"/>
              <a:gd name="T18" fmla="*/ 40 w 239"/>
              <a:gd name="T19" fmla="*/ 127 h 202"/>
              <a:gd name="T20" fmla="*/ 78 w 239"/>
              <a:gd name="T21" fmla="*/ 136 h 202"/>
              <a:gd name="T22" fmla="*/ 85 w 239"/>
              <a:gd name="T23" fmla="*/ 132 h 202"/>
              <a:gd name="T24" fmla="*/ 87 w 239"/>
              <a:gd name="T25" fmla="*/ 138 h 202"/>
              <a:gd name="T26" fmla="*/ 87 w 239"/>
              <a:gd name="T27" fmla="*/ 126 h 202"/>
              <a:gd name="T28" fmla="*/ 68 w 239"/>
              <a:gd name="T29" fmla="*/ 95 h 202"/>
              <a:gd name="T30" fmla="*/ 135 w 239"/>
              <a:gd name="T31" fmla="*/ 27 h 202"/>
              <a:gd name="T32" fmla="*/ 90 w 239"/>
              <a:gd name="T33" fmla="*/ 14 h 202"/>
              <a:gd name="T34" fmla="*/ 188 w 239"/>
              <a:gd name="T35" fmla="*/ 37 h 202"/>
              <a:gd name="T36" fmla="*/ 201 w 239"/>
              <a:gd name="T37" fmla="*/ 52 h 202"/>
              <a:gd name="T38" fmla="*/ 195 w 239"/>
              <a:gd name="T39" fmla="*/ 63 h 202"/>
              <a:gd name="T40" fmla="*/ 190 w 239"/>
              <a:gd name="T41" fmla="*/ 100 h 202"/>
              <a:gd name="T42" fmla="*/ 202 w 239"/>
              <a:gd name="T43" fmla="*/ 108 h 202"/>
              <a:gd name="T44" fmla="*/ 207 w 239"/>
              <a:gd name="T45" fmla="*/ 98 h 202"/>
              <a:gd name="T46" fmla="*/ 210 w 239"/>
              <a:gd name="T47" fmla="*/ 99 h 202"/>
              <a:gd name="T48" fmla="*/ 212 w 239"/>
              <a:gd name="T49" fmla="*/ 99 h 202"/>
              <a:gd name="T50" fmla="*/ 217 w 239"/>
              <a:gd name="T51" fmla="*/ 93 h 202"/>
              <a:gd name="T52" fmla="*/ 220 w 239"/>
              <a:gd name="T53" fmla="*/ 101 h 202"/>
              <a:gd name="T54" fmla="*/ 216 w 239"/>
              <a:gd name="T55" fmla="*/ 103 h 202"/>
              <a:gd name="T56" fmla="*/ 215 w 239"/>
              <a:gd name="T57" fmla="*/ 103 h 202"/>
              <a:gd name="T58" fmla="*/ 213 w 239"/>
              <a:gd name="T59" fmla="*/ 108 h 202"/>
              <a:gd name="T60" fmla="*/ 209 w 239"/>
              <a:gd name="T61" fmla="*/ 110 h 202"/>
              <a:gd name="T62" fmla="*/ 196 w 239"/>
              <a:gd name="T63" fmla="*/ 111 h 202"/>
              <a:gd name="T64" fmla="*/ 187 w 239"/>
              <a:gd name="T65" fmla="*/ 137 h 202"/>
              <a:gd name="T66" fmla="*/ 182 w 239"/>
              <a:gd name="T67" fmla="*/ 165 h 202"/>
              <a:gd name="T68" fmla="*/ 181 w 239"/>
              <a:gd name="T69" fmla="*/ 182 h 202"/>
              <a:gd name="T70" fmla="*/ 185 w 239"/>
              <a:gd name="T71" fmla="*/ 180 h 202"/>
              <a:gd name="T72" fmla="*/ 186 w 239"/>
              <a:gd name="T73" fmla="*/ 180 h 202"/>
              <a:gd name="T74" fmla="*/ 154 w 239"/>
              <a:gd name="T75" fmla="*/ 195 h 202"/>
              <a:gd name="T76" fmla="*/ 154 w 239"/>
              <a:gd name="T77" fmla="*/ 202 h 202"/>
              <a:gd name="T78" fmla="*/ 190 w 239"/>
              <a:gd name="T79" fmla="*/ 2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9" h="202">
                <a:moveTo>
                  <a:pt x="197" y="102"/>
                </a:moveTo>
                <a:cubicBezTo>
                  <a:pt x="199" y="102"/>
                  <a:pt x="202" y="100"/>
                  <a:pt x="202" y="98"/>
                </a:cubicBezTo>
                <a:cubicBezTo>
                  <a:pt x="202" y="99"/>
                  <a:pt x="202" y="99"/>
                  <a:pt x="202" y="100"/>
                </a:cubicBezTo>
                <a:cubicBezTo>
                  <a:pt x="200" y="102"/>
                  <a:pt x="199" y="103"/>
                  <a:pt x="198" y="103"/>
                </a:cubicBezTo>
                <a:cubicBezTo>
                  <a:pt x="197" y="103"/>
                  <a:pt x="196" y="102"/>
                  <a:pt x="195" y="101"/>
                </a:cubicBezTo>
                <a:cubicBezTo>
                  <a:pt x="196" y="101"/>
                  <a:pt x="197" y="102"/>
                  <a:pt x="197" y="102"/>
                </a:cubicBezTo>
                <a:moveTo>
                  <a:pt x="124" y="0"/>
                </a:moveTo>
                <a:cubicBezTo>
                  <a:pt x="103" y="0"/>
                  <a:pt x="83" y="6"/>
                  <a:pt x="65" y="16"/>
                </a:cubicBezTo>
                <a:cubicBezTo>
                  <a:pt x="35" y="32"/>
                  <a:pt x="0" y="87"/>
                  <a:pt x="21" y="121"/>
                </a:cubicBezTo>
                <a:cubicBezTo>
                  <a:pt x="22" y="122"/>
                  <a:pt x="22" y="122"/>
                  <a:pt x="23" y="122"/>
                </a:cubicBezTo>
                <a:cubicBezTo>
                  <a:pt x="25" y="122"/>
                  <a:pt x="26" y="121"/>
                  <a:pt x="26" y="119"/>
                </a:cubicBezTo>
                <a:cubicBezTo>
                  <a:pt x="19" y="99"/>
                  <a:pt x="23" y="79"/>
                  <a:pt x="32" y="62"/>
                </a:cubicBezTo>
                <a:cubicBezTo>
                  <a:pt x="33" y="64"/>
                  <a:pt x="34" y="66"/>
                  <a:pt x="36" y="68"/>
                </a:cubicBezTo>
                <a:cubicBezTo>
                  <a:pt x="38" y="73"/>
                  <a:pt x="43" y="79"/>
                  <a:pt x="46" y="85"/>
                </a:cubicBezTo>
                <a:cubicBezTo>
                  <a:pt x="46" y="85"/>
                  <a:pt x="46" y="86"/>
                  <a:pt x="47" y="87"/>
                </a:cubicBezTo>
                <a:cubicBezTo>
                  <a:pt x="49" y="92"/>
                  <a:pt x="50" y="98"/>
                  <a:pt x="50" y="100"/>
                </a:cubicBezTo>
                <a:cubicBezTo>
                  <a:pt x="50" y="105"/>
                  <a:pt x="51" y="112"/>
                  <a:pt x="45" y="115"/>
                </a:cubicBezTo>
                <a:cubicBezTo>
                  <a:pt x="44" y="116"/>
                  <a:pt x="42" y="117"/>
                  <a:pt x="41" y="118"/>
                </a:cubicBezTo>
                <a:cubicBezTo>
                  <a:pt x="40" y="119"/>
                  <a:pt x="40" y="119"/>
                  <a:pt x="40" y="119"/>
                </a:cubicBezTo>
                <a:cubicBezTo>
                  <a:pt x="37" y="121"/>
                  <a:pt x="36" y="126"/>
                  <a:pt x="40" y="127"/>
                </a:cubicBezTo>
                <a:cubicBezTo>
                  <a:pt x="49" y="128"/>
                  <a:pt x="58" y="131"/>
                  <a:pt x="66" y="133"/>
                </a:cubicBezTo>
                <a:cubicBezTo>
                  <a:pt x="69" y="134"/>
                  <a:pt x="74" y="136"/>
                  <a:pt x="78" y="136"/>
                </a:cubicBezTo>
                <a:cubicBezTo>
                  <a:pt x="80" y="136"/>
                  <a:pt x="82" y="136"/>
                  <a:pt x="84" y="134"/>
                </a:cubicBezTo>
                <a:cubicBezTo>
                  <a:pt x="84" y="134"/>
                  <a:pt x="85" y="133"/>
                  <a:pt x="85" y="132"/>
                </a:cubicBezTo>
                <a:cubicBezTo>
                  <a:pt x="85" y="132"/>
                  <a:pt x="86" y="133"/>
                  <a:pt x="85" y="134"/>
                </a:cubicBezTo>
                <a:cubicBezTo>
                  <a:pt x="84" y="136"/>
                  <a:pt x="86" y="138"/>
                  <a:pt x="87" y="138"/>
                </a:cubicBezTo>
                <a:cubicBezTo>
                  <a:pt x="88" y="138"/>
                  <a:pt x="89" y="137"/>
                  <a:pt x="89" y="137"/>
                </a:cubicBezTo>
                <a:cubicBezTo>
                  <a:pt x="93" y="131"/>
                  <a:pt x="90" y="127"/>
                  <a:pt x="87" y="126"/>
                </a:cubicBezTo>
                <a:cubicBezTo>
                  <a:pt x="87" y="124"/>
                  <a:pt x="87" y="123"/>
                  <a:pt x="86" y="121"/>
                </a:cubicBezTo>
                <a:cubicBezTo>
                  <a:pt x="81" y="112"/>
                  <a:pt x="73" y="104"/>
                  <a:pt x="68" y="95"/>
                </a:cubicBezTo>
                <a:cubicBezTo>
                  <a:pt x="76" y="85"/>
                  <a:pt x="102" y="64"/>
                  <a:pt x="103" y="63"/>
                </a:cubicBezTo>
                <a:cubicBezTo>
                  <a:pt x="117" y="58"/>
                  <a:pt x="141" y="47"/>
                  <a:pt x="135" y="27"/>
                </a:cubicBezTo>
                <a:cubicBezTo>
                  <a:pt x="131" y="17"/>
                  <a:pt x="112" y="14"/>
                  <a:pt x="97" y="14"/>
                </a:cubicBezTo>
                <a:cubicBezTo>
                  <a:pt x="94" y="14"/>
                  <a:pt x="92" y="14"/>
                  <a:pt x="90" y="14"/>
                </a:cubicBezTo>
                <a:cubicBezTo>
                  <a:pt x="99" y="11"/>
                  <a:pt x="109" y="9"/>
                  <a:pt x="119" y="9"/>
                </a:cubicBezTo>
                <a:cubicBezTo>
                  <a:pt x="145" y="9"/>
                  <a:pt x="170" y="19"/>
                  <a:pt x="188" y="37"/>
                </a:cubicBezTo>
                <a:cubicBezTo>
                  <a:pt x="194" y="42"/>
                  <a:pt x="198" y="47"/>
                  <a:pt x="202" y="53"/>
                </a:cubicBezTo>
                <a:cubicBezTo>
                  <a:pt x="202" y="53"/>
                  <a:pt x="202" y="52"/>
                  <a:pt x="201" y="52"/>
                </a:cubicBezTo>
                <a:cubicBezTo>
                  <a:pt x="201" y="52"/>
                  <a:pt x="201" y="52"/>
                  <a:pt x="200" y="53"/>
                </a:cubicBezTo>
                <a:cubicBezTo>
                  <a:pt x="198" y="56"/>
                  <a:pt x="196" y="59"/>
                  <a:pt x="195" y="63"/>
                </a:cubicBezTo>
                <a:cubicBezTo>
                  <a:pt x="195" y="70"/>
                  <a:pt x="198" y="79"/>
                  <a:pt x="192" y="85"/>
                </a:cubicBezTo>
                <a:cubicBezTo>
                  <a:pt x="188" y="89"/>
                  <a:pt x="188" y="95"/>
                  <a:pt x="190" y="100"/>
                </a:cubicBezTo>
                <a:cubicBezTo>
                  <a:pt x="192" y="104"/>
                  <a:pt x="195" y="109"/>
                  <a:pt x="200" y="109"/>
                </a:cubicBezTo>
                <a:cubicBezTo>
                  <a:pt x="201" y="109"/>
                  <a:pt x="201" y="108"/>
                  <a:pt x="202" y="108"/>
                </a:cubicBezTo>
                <a:cubicBezTo>
                  <a:pt x="207" y="107"/>
                  <a:pt x="206" y="101"/>
                  <a:pt x="206" y="96"/>
                </a:cubicBezTo>
                <a:cubicBezTo>
                  <a:pt x="206" y="97"/>
                  <a:pt x="206" y="97"/>
                  <a:pt x="207" y="98"/>
                </a:cubicBezTo>
                <a:cubicBezTo>
                  <a:pt x="207" y="99"/>
                  <a:pt x="208" y="99"/>
                  <a:pt x="209" y="99"/>
                </a:cubicBezTo>
                <a:cubicBezTo>
                  <a:pt x="209" y="99"/>
                  <a:pt x="210" y="99"/>
                  <a:pt x="210" y="99"/>
                </a:cubicBezTo>
                <a:cubicBezTo>
                  <a:pt x="210" y="99"/>
                  <a:pt x="211" y="100"/>
                  <a:pt x="211" y="100"/>
                </a:cubicBezTo>
                <a:cubicBezTo>
                  <a:pt x="212" y="100"/>
                  <a:pt x="212" y="100"/>
                  <a:pt x="212" y="99"/>
                </a:cubicBezTo>
                <a:cubicBezTo>
                  <a:pt x="214" y="98"/>
                  <a:pt x="214" y="95"/>
                  <a:pt x="216" y="94"/>
                </a:cubicBezTo>
                <a:cubicBezTo>
                  <a:pt x="216" y="93"/>
                  <a:pt x="217" y="93"/>
                  <a:pt x="217" y="93"/>
                </a:cubicBezTo>
                <a:cubicBezTo>
                  <a:pt x="218" y="93"/>
                  <a:pt x="219" y="94"/>
                  <a:pt x="220" y="95"/>
                </a:cubicBezTo>
                <a:cubicBezTo>
                  <a:pt x="220" y="97"/>
                  <a:pt x="220" y="99"/>
                  <a:pt x="220" y="101"/>
                </a:cubicBezTo>
                <a:cubicBezTo>
                  <a:pt x="220" y="101"/>
                  <a:pt x="220" y="101"/>
                  <a:pt x="220" y="101"/>
                </a:cubicBezTo>
                <a:cubicBezTo>
                  <a:pt x="219" y="102"/>
                  <a:pt x="217" y="102"/>
                  <a:pt x="216" y="103"/>
                </a:cubicBezTo>
                <a:cubicBezTo>
                  <a:pt x="216" y="103"/>
                  <a:pt x="216" y="103"/>
                  <a:pt x="216" y="103"/>
                </a:cubicBezTo>
                <a:cubicBezTo>
                  <a:pt x="216" y="103"/>
                  <a:pt x="215" y="103"/>
                  <a:pt x="215" y="103"/>
                </a:cubicBezTo>
                <a:cubicBezTo>
                  <a:pt x="215" y="103"/>
                  <a:pt x="214" y="103"/>
                  <a:pt x="213" y="104"/>
                </a:cubicBezTo>
                <a:cubicBezTo>
                  <a:pt x="212" y="105"/>
                  <a:pt x="211" y="107"/>
                  <a:pt x="213" y="108"/>
                </a:cubicBezTo>
                <a:cubicBezTo>
                  <a:pt x="218" y="110"/>
                  <a:pt x="215" y="110"/>
                  <a:pt x="212" y="110"/>
                </a:cubicBezTo>
                <a:cubicBezTo>
                  <a:pt x="211" y="110"/>
                  <a:pt x="210" y="110"/>
                  <a:pt x="209" y="110"/>
                </a:cubicBezTo>
                <a:cubicBezTo>
                  <a:pt x="208" y="110"/>
                  <a:pt x="207" y="110"/>
                  <a:pt x="206" y="110"/>
                </a:cubicBezTo>
                <a:cubicBezTo>
                  <a:pt x="203" y="110"/>
                  <a:pt x="199" y="110"/>
                  <a:pt x="196" y="111"/>
                </a:cubicBezTo>
                <a:cubicBezTo>
                  <a:pt x="191" y="112"/>
                  <a:pt x="185" y="117"/>
                  <a:pt x="185" y="122"/>
                </a:cubicBezTo>
                <a:cubicBezTo>
                  <a:pt x="185" y="128"/>
                  <a:pt x="186" y="131"/>
                  <a:pt x="187" y="137"/>
                </a:cubicBezTo>
                <a:cubicBezTo>
                  <a:pt x="188" y="138"/>
                  <a:pt x="188" y="139"/>
                  <a:pt x="189" y="140"/>
                </a:cubicBezTo>
                <a:cubicBezTo>
                  <a:pt x="186" y="148"/>
                  <a:pt x="183" y="157"/>
                  <a:pt x="182" y="165"/>
                </a:cubicBezTo>
                <a:cubicBezTo>
                  <a:pt x="182" y="166"/>
                  <a:pt x="182" y="166"/>
                  <a:pt x="182" y="166"/>
                </a:cubicBezTo>
                <a:cubicBezTo>
                  <a:pt x="179" y="171"/>
                  <a:pt x="176" y="178"/>
                  <a:pt x="181" y="182"/>
                </a:cubicBezTo>
                <a:cubicBezTo>
                  <a:pt x="181" y="183"/>
                  <a:pt x="182" y="183"/>
                  <a:pt x="183" y="183"/>
                </a:cubicBezTo>
                <a:cubicBezTo>
                  <a:pt x="184" y="183"/>
                  <a:pt x="186" y="182"/>
                  <a:pt x="185" y="180"/>
                </a:cubicBezTo>
                <a:cubicBezTo>
                  <a:pt x="185" y="180"/>
                  <a:pt x="185" y="180"/>
                  <a:pt x="185" y="180"/>
                </a:cubicBezTo>
                <a:cubicBezTo>
                  <a:pt x="186" y="180"/>
                  <a:pt x="186" y="180"/>
                  <a:pt x="186" y="180"/>
                </a:cubicBezTo>
                <a:cubicBezTo>
                  <a:pt x="186" y="181"/>
                  <a:pt x="186" y="181"/>
                  <a:pt x="186" y="181"/>
                </a:cubicBezTo>
                <a:cubicBezTo>
                  <a:pt x="177" y="188"/>
                  <a:pt x="166" y="193"/>
                  <a:pt x="154" y="195"/>
                </a:cubicBezTo>
                <a:cubicBezTo>
                  <a:pt x="149" y="195"/>
                  <a:pt x="149" y="202"/>
                  <a:pt x="154" y="202"/>
                </a:cubicBezTo>
                <a:cubicBezTo>
                  <a:pt x="154" y="202"/>
                  <a:pt x="154" y="202"/>
                  <a:pt x="154" y="202"/>
                </a:cubicBezTo>
                <a:cubicBezTo>
                  <a:pt x="190" y="201"/>
                  <a:pt x="213" y="173"/>
                  <a:pt x="224" y="140"/>
                </a:cubicBezTo>
                <a:cubicBezTo>
                  <a:pt x="239" y="98"/>
                  <a:pt x="221" y="55"/>
                  <a:pt x="190" y="25"/>
                </a:cubicBezTo>
                <a:cubicBezTo>
                  <a:pt x="172" y="8"/>
                  <a:pt x="148" y="0"/>
                  <a:pt x="12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5"/>
          <p:cNvSpPr>
            <a:spLocks/>
          </p:cNvSpPr>
          <p:nvPr/>
        </p:nvSpPr>
        <p:spPr bwMode="auto">
          <a:xfrm>
            <a:off x="3716102" y="1642996"/>
            <a:ext cx="117739" cy="493972"/>
          </a:xfrm>
          <a:custGeom>
            <a:avLst/>
            <a:gdLst>
              <a:gd name="T0" fmla="*/ 71 w 71"/>
              <a:gd name="T1" fmla="*/ 0 h 298"/>
              <a:gd name="T2" fmla="*/ 24 w 71"/>
              <a:gd name="T3" fmla="*/ 0 h 298"/>
              <a:gd name="T4" fmla="*/ 0 w 71"/>
              <a:gd name="T5" fmla="*/ 24 h 298"/>
              <a:gd name="T6" fmla="*/ 0 w 71"/>
              <a:gd name="T7" fmla="*/ 273 h 298"/>
              <a:gd name="T8" fmla="*/ 24 w 71"/>
              <a:gd name="T9" fmla="*/ 298 h 298"/>
              <a:gd name="T10" fmla="*/ 71 w 71"/>
              <a:gd name="T11" fmla="*/ 298 h 298"/>
              <a:gd name="T12" fmla="*/ 71 w 71"/>
              <a:gd name="T13" fmla="*/ 287 h 298"/>
              <a:gd name="T14" fmla="*/ 71 w 71"/>
              <a:gd name="T15" fmla="*/ 287 h 298"/>
              <a:gd name="T16" fmla="*/ 59 w 71"/>
              <a:gd name="T17" fmla="*/ 276 h 298"/>
              <a:gd name="T18" fmla="*/ 71 w 71"/>
              <a:gd name="T19" fmla="*/ 264 h 298"/>
              <a:gd name="T20" fmla="*/ 71 w 71"/>
              <a:gd name="T21" fmla="*/ 264 h 298"/>
              <a:gd name="T22" fmla="*/ 71 w 71"/>
              <a:gd name="T23" fmla="*/ 254 h 298"/>
              <a:gd name="T24" fmla="*/ 10 w 71"/>
              <a:gd name="T25" fmla="*/ 254 h 298"/>
              <a:gd name="T26" fmla="*/ 10 w 71"/>
              <a:gd name="T27" fmla="*/ 41 h 298"/>
              <a:gd name="T28" fmla="*/ 71 w 71"/>
              <a:gd name="T29" fmla="*/ 41 h 298"/>
              <a:gd name="T30" fmla="*/ 71 w 71"/>
              <a:gd name="T31" fmla="*/ 24 h 298"/>
              <a:gd name="T32" fmla="*/ 63 w 71"/>
              <a:gd name="T33" fmla="*/ 24 h 298"/>
              <a:gd name="T34" fmla="*/ 60 w 71"/>
              <a:gd name="T35" fmla="*/ 22 h 298"/>
              <a:gd name="T36" fmla="*/ 63 w 71"/>
              <a:gd name="T37" fmla="*/ 19 h 298"/>
              <a:gd name="T38" fmla="*/ 71 w 71"/>
              <a:gd name="T39" fmla="*/ 19 h 298"/>
              <a:gd name="T40" fmla="*/ 71 w 71"/>
              <a:gd name="T41"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298">
                <a:moveTo>
                  <a:pt x="71" y="0"/>
                </a:moveTo>
                <a:cubicBezTo>
                  <a:pt x="24" y="0"/>
                  <a:pt x="24" y="0"/>
                  <a:pt x="24" y="0"/>
                </a:cubicBezTo>
                <a:cubicBezTo>
                  <a:pt x="11" y="0"/>
                  <a:pt x="0" y="11"/>
                  <a:pt x="0" y="24"/>
                </a:cubicBezTo>
                <a:cubicBezTo>
                  <a:pt x="0" y="273"/>
                  <a:pt x="0" y="273"/>
                  <a:pt x="0" y="273"/>
                </a:cubicBezTo>
                <a:cubicBezTo>
                  <a:pt x="0" y="287"/>
                  <a:pt x="11" y="298"/>
                  <a:pt x="24" y="298"/>
                </a:cubicBezTo>
                <a:cubicBezTo>
                  <a:pt x="71" y="298"/>
                  <a:pt x="71" y="298"/>
                  <a:pt x="71" y="298"/>
                </a:cubicBezTo>
                <a:cubicBezTo>
                  <a:pt x="71" y="287"/>
                  <a:pt x="71" y="287"/>
                  <a:pt x="71" y="287"/>
                </a:cubicBezTo>
                <a:cubicBezTo>
                  <a:pt x="71" y="287"/>
                  <a:pt x="71" y="287"/>
                  <a:pt x="71" y="287"/>
                </a:cubicBezTo>
                <a:cubicBezTo>
                  <a:pt x="64" y="287"/>
                  <a:pt x="59" y="282"/>
                  <a:pt x="59" y="276"/>
                </a:cubicBezTo>
                <a:cubicBezTo>
                  <a:pt x="59" y="269"/>
                  <a:pt x="64" y="264"/>
                  <a:pt x="71" y="264"/>
                </a:cubicBezTo>
                <a:cubicBezTo>
                  <a:pt x="71" y="264"/>
                  <a:pt x="71" y="264"/>
                  <a:pt x="71" y="264"/>
                </a:cubicBezTo>
                <a:cubicBezTo>
                  <a:pt x="71" y="254"/>
                  <a:pt x="71" y="254"/>
                  <a:pt x="71" y="254"/>
                </a:cubicBezTo>
                <a:cubicBezTo>
                  <a:pt x="10" y="254"/>
                  <a:pt x="10" y="254"/>
                  <a:pt x="10" y="254"/>
                </a:cubicBezTo>
                <a:cubicBezTo>
                  <a:pt x="10" y="41"/>
                  <a:pt x="10" y="41"/>
                  <a:pt x="10" y="41"/>
                </a:cubicBezTo>
                <a:cubicBezTo>
                  <a:pt x="71" y="41"/>
                  <a:pt x="71" y="41"/>
                  <a:pt x="71" y="41"/>
                </a:cubicBezTo>
                <a:cubicBezTo>
                  <a:pt x="71" y="24"/>
                  <a:pt x="71" y="24"/>
                  <a:pt x="71" y="24"/>
                </a:cubicBezTo>
                <a:cubicBezTo>
                  <a:pt x="63" y="24"/>
                  <a:pt x="63" y="24"/>
                  <a:pt x="63" y="24"/>
                </a:cubicBezTo>
                <a:cubicBezTo>
                  <a:pt x="61" y="24"/>
                  <a:pt x="60" y="23"/>
                  <a:pt x="60" y="22"/>
                </a:cubicBezTo>
                <a:cubicBezTo>
                  <a:pt x="60" y="20"/>
                  <a:pt x="61" y="19"/>
                  <a:pt x="63" y="19"/>
                </a:cubicBezTo>
                <a:cubicBezTo>
                  <a:pt x="71" y="19"/>
                  <a:pt x="71" y="19"/>
                  <a:pt x="71" y="19"/>
                </a:cubicBezTo>
                <a:cubicBezTo>
                  <a:pt x="71" y="0"/>
                  <a:pt x="71" y="0"/>
                  <a:pt x="7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3833841" y="1642996"/>
            <a:ext cx="115969" cy="493972"/>
          </a:xfrm>
          <a:custGeom>
            <a:avLst/>
            <a:gdLst>
              <a:gd name="T0" fmla="*/ 12 w 70"/>
              <a:gd name="T1" fmla="*/ 0 h 298"/>
              <a:gd name="T2" fmla="*/ 0 w 70"/>
              <a:gd name="T3" fmla="*/ 0 h 298"/>
              <a:gd name="T4" fmla="*/ 0 w 70"/>
              <a:gd name="T5" fmla="*/ 19 h 298"/>
              <a:gd name="T6" fmla="*/ 19 w 70"/>
              <a:gd name="T7" fmla="*/ 19 h 298"/>
              <a:gd name="T8" fmla="*/ 21 w 70"/>
              <a:gd name="T9" fmla="*/ 22 h 298"/>
              <a:gd name="T10" fmla="*/ 19 w 70"/>
              <a:gd name="T11" fmla="*/ 24 h 298"/>
              <a:gd name="T12" fmla="*/ 0 w 70"/>
              <a:gd name="T13" fmla="*/ 24 h 298"/>
              <a:gd name="T14" fmla="*/ 0 w 70"/>
              <a:gd name="T15" fmla="*/ 41 h 298"/>
              <a:gd name="T16" fmla="*/ 61 w 70"/>
              <a:gd name="T17" fmla="*/ 41 h 298"/>
              <a:gd name="T18" fmla="*/ 61 w 70"/>
              <a:gd name="T19" fmla="*/ 254 h 298"/>
              <a:gd name="T20" fmla="*/ 0 w 70"/>
              <a:gd name="T21" fmla="*/ 254 h 298"/>
              <a:gd name="T22" fmla="*/ 0 w 70"/>
              <a:gd name="T23" fmla="*/ 264 h 298"/>
              <a:gd name="T24" fmla="*/ 11 w 70"/>
              <a:gd name="T25" fmla="*/ 276 h 298"/>
              <a:gd name="T26" fmla="*/ 0 w 70"/>
              <a:gd name="T27" fmla="*/ 287 h 298"/>
              <a:gd name="T28" fmla="*/ 0 w 70"/>
              <a:gd name="T29" fmla="*/ 298 h 298"/>
              <a:gd name="T30" fmla="*/ 46 w 70"/>
              <a:gd name="T31" fmla="*/ 298 h 298"/>
              <a:gd name="T32" fmla="*/ 70 w 70"/>
              <a:gd name="T33" fmla="*/ 273 h 298"/>
              <a:gd name="T34" fmla="*/ 70 w 70"/>
              <a:gd name="T35" fmla="*/ 24 h 298"/>
              <a:gd name="T36" fmla="*/ 69 w 70"/>
              <a:gd name="T37" fmla="*/ 15 h 298"/>
              <a:gd name="T38" fmla="*/ 12 w 70"/>
              <a:gd name="T3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298">
                <a:moveTo>
                  <a:pt x="12" y="0"/>
                </a:moveTo>
                <a:cubicBezTo>
                  <a:pt x="0" y="0"/>
                  <a:pt x="0" y="0"/>
                  <a:pt x="0" y="0"/>
                </a:cubicBezTo>
                <a:cubicBezTo>
                  <a:pt x="0" y="19"/>
                  <a:pt x="0" y="19"/>
                  <a:pt x="0" y="19"/>
                </a:cubicBezTo>
                <a:cubicBezTo>
                  <a:pt x="19" y="19"/>
                  <a:pt x="19" y="19"/>
                  <a:pt x="19" y="19"/>
                </a:cubicBezTo>
                <a:cubicBezTo>
                  <a:pt x="20" y="19"/>
                  <a:pt x="21" y="20"/>
                  <a:pt x="21" y="22"/>
                </a:cubicBezTo>
                <a:cubicBezTo>
                  <a:pt x="21" y="23"/>
                  <a:pt x="20" y="24"/>
                  <a:pt x="19" y="24"/>
                </a:cubicBezTo>
                <a:cubicBezTo>
                  <a:pt x="0" y="24"/>
                  <a:pt x="0" y="24"/>
                  <a:pt x="0" y="24"/>
                </a:cubicBezTo>
                <a:cubicBezTo>
                  <a:pt x="0" y="41"/>
                  <a:pt x="0" y="41"/>
                  <a:pt x="0" y="41"/>
                </a:cubicBezTo>
                <a:cubicBezTo>
                  <a:pt x="61" y="41"/>
                  <a:pt x="61" y="41"/>
                  <a:pt x="61" y="41"/>
                </a:cubicBezTo>
                <a:cubicBezTo>
                  <a:pt x="61" y="254"/>
                  <a:pt x="61" y="254"/>
                  <a:pt x="61" y="254"/>
                </a:cubicBezTo>
                <a:cubicBezTo>
                  <a:pt x="0" y="254"/>
                  <a:pt x="0" y="254"/>
                  <a:pt x="0" y="254"/>
                </a:cubicBezTo>
                <a:cubicBezTo>
                  <a:pt x="0" y="264"/>
                  <a:pt x="0" y="264"/>
                  <a:pt x="0" y="264"/>
                </a:cubicBezTo>
                <a:cubicBezTo>
                  <a:pt x="6" y="264"/>
                  <a:pt x="11" y="269"/>
                  <a:pt x="11" y="276"/>
                </a:cubicBezTo>
                <a:cubicBezTo>
                  <a:pt x="11" y="282"/>
                  <a:pt x="6" y="287"/>
                  <a:pt x="0" y="287"/>
                </a:cubicBezTo>
                <a:cubicBezTo>
                  <a:pt x="0" y="298"/>
                  <a:pt x="0" y="298"/>
                  <a:pt x="0" y="298"/>
                </a:cubicBezTo>
                <a:cubicBezTo>
                  <a:pt x="46" y="298"/>
                  <a:pt x="46" y="298"/>
                  <a:pt x="46" y="298"/>
                </a:cubicBezTo>
                <a:cubicBezTo>
                  <a:pt x="59" y="298"/>
                  <a:pt x="70" y="287"/>
                  <a:pt x="70" y="273"/>
                </a:cubicBezTo>
                <a:cubicBezTo>
                  <a:pt x="70" y="24"/>
                  <a:pt x="70" y="24"/>
                  <a:pt x="70" y="24"/>
                </a:cubicBezTo>
                <a:cubicBezTo>
                  <a:pt x="70" y="21"/>
                  <a:pt x="70" y="18"/>
                  <a:pt x="69" y="15"/>
                </a:cubicBezTo>
                <a:cubicBezTo>
                  <a:pt x="50" y="9"/>
                  <a:pt x="31" y="4"/>
                  <a:pt x="1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5144016" y="2813302"/>
            <a:ext cx="115969" cy="359413"/>
          </a:xfrm>
          <a:custGeom>
            <a:avLst/>
            <a:gdLst>
              <a:gd name="T0" fmla="*/ 0 w 70"/>
              <a:gd name="T1" fmla="*/ 0 h 217"/>
              <a:gd name="T2" fmla="*/ 0 w 70"/>
              <a:gd name="T3" fmla="*/ 193 h 217"/>
              <a:gd name="T4" fmla="*/ 24 w 70"/>
              <a:gd name="T5" fmla="*/ 217 h 217"/>
              <a:gd name="T6" fmla="*/ 70 w 70"/>
              <a:gd name="T7" fmla="*/ 217 h 217"/>
              <a:gd name="T8" fmla="*/ 70 w 70"/>
              <a:gd name="T9" fmla="*/ 206 h 217"/>
              <a:gd name="T10" fmla="*/ 70 w 70"/>
              <a:gd name="T11" fmla="*/ 206 h 217"/>
              <a:gd name="T12" fmla="*/ 59 w 70"/>
              <a:gd name="T13" fmla="*/ 195 h 217"/>
              <a:gd name="T14" fmla="*/ 70 w 70"/>
              <a:gd name="T15" fmla="*/ 184 h 217"/>
              <a:gd name="T16" fmla="*/ 70 w 70"/>
              <a:gd name="T17" fmla="*/ 184 h 217"/>
              <a:gd name="T18" fmla="*/ 70 w 70"/>
              <a:gd name="T19" fmla="*/ 173 h 217"/>
              <a:gd name="T20" fmla="*/ 9 w 70"/>
              <a:gd name="T21" fmla="*/ 173 h 217"/>
              <a:gd name="T22" fmla="*/ 9 w 70"/>
              <a:gd name="T23" fmla="*/ 6 h 217"/>
              <a:gd name="T24" fmla="*/ 0 w 70"/>
              <a:gd name="T2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217">
                <a:moveTo>
                  <a:pt x="0" y="0"/>
                </a:moveTo>
                <a:cubicBezTo>
                  <a:pt x="0" y="193"/>
                  <a:pt x="0" y="193"/>
                  <a:pt x="0" y="193"/>
                </a:cubicBezTo>
                <a:cubicBezTo>
                  <a:pt x="0" y="206"/>
                  <a:pt x="10" y="217"/>
                  <a:pt x="24" y="217"/>
                </a:cubicBezTo>
                <a:cubicBezTo>
                  <a:pt x="70" y="217"/>
                  <a:pt x="70" y="217"/>
                  <a:pt x="70" y="217"/>
                </a:cubicBezTo>
                <a:cubicBezTo>
                  <a:pt x="70" y="206"/>
                  <a:pt x="70" y="206"/>
                  <a:pt x="70" y="206"/>
                </a:cubicBezTo>
                <a:cubicBezTo>
                  <a:pt x="70" y="206"/>
                  <a:pt x="70" y="206"/>
                  <a:pt x="70" y="206"/>
                </a:cubicBezTo>
                <a:cubicBezTo>
                  <a:pt x="64" y="206"/>
                  <a:pt x="59" y="201"/>
                  <a:pt x="59" y="195"/>
                </a:cubicBezTo>
                <a:cubicBezTo>
                  <a:pt x="59" y="189"/>
                  <a:pt x="64" y="184"/>
                  <a:pt x="70" y="184"/>
                </a:cubicBezTo>
                <a:cubicBezTo>
                  <a:pt x="70" y="184"/>
                  <a:pt x="70" y="184"/>
                  <a:pt x="70" y="184"/>
                </a:cubicBezTo>
                <a:cubicBezTo>
                  <a:pt x="70" y="173"/>
                  <a:pt x="70" y="173"/>
                  <a:pt x="70" y="173"/>
                </a:cubicBezTo>
                <a:cubicBezTo>
                  <a:pt x="9" y="173"/>
                  <a:pt x="9" y="173"/>
                  <a:pt x="9" y="173"/>
                </a:cubicBezTo>
                <a:cubicBezTo>
                  <a:pt x="9" y="6"/>
                  <a:pt x="9" y="6"/>
                  <a:pt x="9" y="6"/>
                </a:cubicBezTo>
                <a:cubicBezTo>
                  <a:pt x="6" y="4"/>
                  <a:pt x="3" y="2"/>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5259984" y="2990352"/>
            <a:ext cx="117739" cy="182362"/>
          </a:xfrm>
          <a:custGeom>
            <a:avLst/>
            <a:gdLst>
              <a:gd name="T0" fmla="*/ 61 w 71"/>
              <a:gd name="T1" fmla="*/ 0 h 110"/>
              <a:gd name="T2" fmla="*/ 61 w 71"/>
              <a:gd name="T3" fmla="*/ 66 h 110"/>
              <a:gd name="T4" fmla="*/ 0 w 71"/>
              <a:gd name="T5" fmla="*/ 66 h 110"/>
              <a:gd name="T6" fmla="*/ 0 w 71"/>
              <a:gd name="T7" fmla="*/ 77 h 110"/>
              <a:gd name="T8" fmla="*/ 11 w 71"/>
              <a:gd name="T9" fmla="*/ 88 h 110"/>
              <a:gd name="T10" fmla="*/ 0 w 71"/>
              <a:gd name="T11" fmla="*/ 99 h 110"/>
              <a:gd name="T12" fmla="*/ 0 w 71"/>
              <a:gd name="T13" fmla="*/ 110 h 110"/>
              <a:gd name="T14" fmla="*/ 47 w 71"/>
              <a:gd name="T15" fmla="*/ 110 h 110"/>
              <a:gd name="T16" fmla="*/ 71 w 71"/>
              <a:gd name="T17" fmla="*/ 86 h 110"/>
              <a:gd name="T18" fmla="*/ 71 w 71"/>
              <a:gd name="T19" fmla="*/ 11 h 110"/>
              <a:gd name="T20" fmla="*/ 61 w 71"/>
              <a:gd name="T21"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10">
                <a:moveTo>
                  <a:pt x="61" y="0"/>
                </a:moveTo>
                <a:cubicBezTo>
                  <a:pt x="61" y="66"/>
                  <a:pt x="61" y="66"/>
                  <a:pt x="61" y="66"/>
                </a:cubicBezTo>
                <a:cubicBezTo>
                  <a:pt x="0" y="66"/>
                  <a:pt x="0" y="66"/>
                  <a:pt x="0" y="66"/>
                </a:cubicBezTo>
                <a:cubicBezTo>
                  <a:pt x="0" y="77"/>
                  <a:pt x="0" y="77"/>
                  <a:pt x="0" y="77"/>
                </a:cubicBezTo>
                <a:cubicBezTo>
                  <a:pt x="6" y="77"/>
                  <a:pt x="11" y="82"/>
                  <a:pt x="11" y="88"/>
                </a:cubicBezTo>
                <a:cubicBezTo>
                  <a:pt x="11" y="94"/>
                  <a:pt x="6" y="99"/>
                  <a:pt x="0" y="99"/>
                </a:cubicBezTo>
                <a:cubicBezTo>
                  <a:pt x="0" y="110"/>
                  <a:pt x="0" y="110"/>
                  <a:pt x="0" y="110"/>
                </a:cubicBezTo>
                <a:cubicBezTo>
                  <a:pt x="47" y="110"/>
                  <a:pt x="47" y="110"/>
                  <a:pt x="47" y="110"/>
                </a:cubicBezTo>
                <a:cubicBezTo>
                  <a:pt x="60" y="110"/>
                  <a:pt x="71" y="99"/>
                  <a:pt x="71" y="86"/>
                </a:cubicBezTo>
                <a:cubicBezTo>
                  <a:pt x="71" y="11"/>
                  <a:pt x="71" y="11"/>
                  <a:pt x="71" y="11"/>
                </a:cubicBezTo>
                <a:cubicBezTo>
                  <a:pt x="68" y="7"/>
                  <a:pt x="65" y="4"/>
                  <a:pt x="6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9"/>
          <p:cNvSpPr>
            <a:spLocks noEditPoints="1"/>
          </p:cNvSpPr>
          <p:nvPr/>
        </p:nvSpPr>
        <p:spPr bwMode="auto">
          <a:xfrm>
            <a:off x="2011988" y="3360389"/>
            <a:ext cx="378889" cy="376233"/>
          </a:xfrm>
          <a:custGeom>
            <a:avLst/>
            <a:gdLst>
              <a:gd name="T0" fmla="*/ 51 w 229"/>
              <a:gd name="T1" fmla="*/ 134 h 227"/>
              <a:gd name="T2" fmla="*/ 114 w 229"/>
              <a:gd name="T3" fmla="*/ 47 h 227"/>
              <a:gd name="T4" fmla="*/ 177 w 229"/>
              <a:gd name="T5" fmla="*/ 93 h 227"/>
              <a:gd name="T6" fmla="*/ 114 w 229"/>
              <a:gd name="T7" fmla="*/ 180 h 227"/>
              <a:gd name="T8" fmla="*/ 121 w 229"/>
              <a:gd name="T9" fmla="*/ 8 h 227"/>
              <a:gd name="T10" fmla="*/ 107 w 229"/>
              <a:gd name="T11" fmla="*/ 19 h 227"/>
              <a:gd name="T12" fmla="*/ 97 w 229"/>
              <a:gd name="T13" fmla="*/ 10 h 227"/>
              <a:gd name="T14" fmla="*/ 79 w 229"/>
              <a:gd name="T15" fmla="*/ 4 h 227"/>
              <a:gd name="T16" fmla="*/ 60 w 229"/>
              <a:gd name="T17" fmla="*/ 36 h 227"/>
              <a:gd name="T18" fmla="*/ 47 w 229"/>
              <a:gd name="T19" fmla="*/ 32 h 227"/>
              <a:gd name="T20" fmla="*/ 29 w 229"/>
              <a:gd name="T21" fmla="*/ 36 h 227"/>
              <a:gd name="T22" fmla="*/ 29 w 229"/>
              <a:gd name="T23" fmla="*/ 73 h 227"/>
              <a:gd name="T24" fmla="*/ 15 w 229"/>
              <a:gd name="T25" fmla="*/ 77 h 227"/>
              <a:gd name="T26" fmla="*/ 1 w 229"/>
              <a:gd name="T27" fmla="*/ 89 h 227"/>
              <a:gd name="T28" fmla="*/ 20 w 229"/>
              <a:gd name="T29" fmla="*/ 122 h 227"/>
              <a:gd name="T30" fmla="*/ 4 w 229"/>
              <a:gd name="T31" fmla="*/ 149 h 227"/>
              <a:gd name="T32" fmla="*/ 19 w 229"/>
              <a:gd name="T33" fmla="*/ 160 h 227"/>
              <a:gd name="T34" fmla="*/ 33 w 229"/>
              <a:gd name="T35" fmla="*/ 162 h 227"/>
              <a:gd name="T36" fmla="*/ 37 w 229"/>
              <a:gd name="T37" fmla="*/ 199 h 227"/>
              <a:gd name="T38" fmla="*/ 55 w 229"/>
              <a:gd name="T39" fmla="*/ 201 h 227"/>
              <a:gd name="T40" fmla="*/ 74 w 229"/>
              <a:gd name="T41" fmla="*/ 199 h 227"/>
              <a:gd name="T42" fmla="*/ 90 w 229"/>
              <a:gd name="T43" fmla="*/ 227 h 227"/>
              <a:gd name="T44" fmla="*/ 107 w 229"/>
              <a:gd name="T45" fmla="*/ 219 h 227"/>
              <a:gd name="T46" fmla="*/ 122 w 229"/>
              <a:gd name="T47" fmla="*/ 208 h 227"/>
              <a:gd name="T48" fmla="*/ 132 w 229"/>
              <a:gd name="T49" fmla="*/ 218 h 227"/>
              <a:gd name="T50" fmla="*/ 150 w 229"/>
              <a:gd name="T51" fmla="*/ 224 h 227"/>
              <a:gd name="T52" fmla="*/ 168 w 229"/>
              <a:gd name="T53" fmla="*/ 191 h 227"/>
              <a:gd name="T54" fmla="*/ 182 w 229"/>
              <a:gd name="T55" fmla="*/ 195 h 227"/>
              <a:gd name="T56" fmla="*/ 200 w 229"/>
              <a:gd name="T57" fmla="*/ 191 h 227"/>
              <a:gd name="T58" fmla="*/ 200 w 229"/>
              <a:gd name="T59" fmla="*/ 154 h 227"/>
              <a:gd name="T60" fmla="*/ 213 w 229"/>
              <a:gd name="T61" fmla="*/ 151 h 227"/>
              <a:gd name="T62" fmla="*/ 227 w 229"/>
              <a:gd name="T63" fmla="*/ 138 h 227"/>
              <a:gd name="T64" fmla="*/ 209 w 229"/>
              <a:gd name="T65" fmla="*/ 106 h 227"/>
              <a:gd name="T66" fmla="*/ 224 w 229"/>
              <a:gd name="T67" fmla="*/ 78 h 227"/>
              <a:gd name="T68" fmla="*/ 209 w 229"/>
              <a:gd name="T69" fmla="*/ 67 h 227"/>
              <a:gd name="T70" fmla="*/ 192 w 229"/>
              <a:gd name="T71" fmla="*/ 60 h 227"/>
              <a:gd name="T72" fmla="*/ 192 w 229"/>
              <a:gd name="T73" fmla="*/ 28 h 227"/>
              <a:gd name="T74" fmla="*/ 173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4" y="180"/>
                </a:moveTo>
                <a:cubicBezTo>
                  <a:pt x="86" y="180"/>
                  <a:pt x="60" y="162"/>
                  <a:pt x="51" y="134"/>
                </a:cubicBezTo>
                <a:cubicBezTo>
                  <a:pt x="40" y="99"/>
                  <a:pt x="59" y="62"/>
                  <a:pt x="94" y="51"/>
                </a:cubicBezTo>
                <a:cubicBezTo>
                  <a:pt x="101" y="48"/>
                  <a:pt x="108" y="47"/>
                  <a:pt x="114" y="47"/>
                </a:cubicBezTo>
                <a:cubicBezTo>
                  <a:pt x="114" y="47"/>
                  <a:pt x="114" y="47"/>
                  <a:pt x="114" y="47"/>
                </a:cubicBezTo>
                <a:cubicBezTo>
                  <a:pt x="142" y="47"/>
                  <a:pt x="168" y="65"/>
                  <a:pt x="177" y="93"/>
                </a:cubicBezTo>
                <a:cubicBezTo>
                  <a:pt x="189" y="128"/>
                  <a:pt x="170" y="166"/>
                  <a:pt x="135" y="177"/>
                </a:cubicBezTo>
                <a:cubicBezTo>
                  <a:pt x="128" y="179"/>
                  <a:pt x="121" y="180"/>
                  <a:pt x="114" y="180"/>
                </a:cubicBezTo>
                <a:moveTo>
                  <a:pt x="134" y="0"/>
                </a:moveTo>
                <a:cubicBezTo>
                  <a:pt x="128" y="0"/>
                  <a:pt x="123" y="3"/>
                  <a:pt x="121" y="8"/>
                </a:cubicBezTo>
                <a:cubicBezTo>
                  <a:pt x="121" y="12"/>
                  <a:pt x="118" y="14"/>
                  <a:pt x="114" y="16"/>
                </a:cubicBezTo>
                <a:cubicBezTo>
                  <a:pt x="111" y="18"/>
                  <a:pt x="108" y="19"/>
                  <a:pt x="107" y="19"/>
                </a:cubicBezTo>
                <a:cubicBezTo>
                  <a:pt x="106" y="20"/>
                  <a:pt x="106" y="20"/>
                  <a:pt x="106" y="20"/>
                </a:cubicBezTo>
                <a:cubicBezTo>
                  <a:pt x="103" y="20"/>
                  <a:pt x="99" y="15"/>
                  <a:pt x="97" y="10"/>
                </a:cubicBezTo>
                <a:cubicBezTo>
                  <a:pt x="95" y="5"/>
                  <a:pt x="91" y="3"/>
                  <a:pt x="85" y="3"/>
                </a:cubicBezTo>
                <a:cubicBezTo>
                  <a:pt x="83" y="3"/>
                  <a:pt x="81" y="3"/>
                  <a:pt x="79" y="4"/>
                </a:cubicBezTo>
                <a:cubicBezTo>
                  <a:pt x="71" y="6"/>
                  <a:pt x="66" y="13"/>
                  <a:pt x="68" y="19"/>
                </a:cubicBezTo>
                <a:cubicBezTo>
                  <a:pt x="70" y="25"/>
                  <a:pt x="63" y="34"/>
                  <a:pt x="60" y="36"/>
                </a:cubicBezTo>
                <a:cubicBezTo>
                  <a:pt x="60" y="37"/>
                  <a:pt x="58" y="37"/>
                  <a:pt x="57" y="37"/>
                </a:cubicBezTo>
                <a:cubicBezTo>
                  <a:pt x="54" y="37"/>
                  <a:pt x="50" y="35"/>
                  <a:pt x="47" y="32"/>
                </a:cubicBezTo>
                <a:cubicBezTo>
                  <a:pt x="45" y="31"/>
                  <a:pt x="43" y="30"/>
                  <a:pt x="41" y="30"/>
                </a:cubicBezTo>
                <a:cubicBezTo>
                  <a:pt x="37" y="30"/>
                  <a:pt x="32" y="32"/>
                  <a:pt x="29" y="36"/>
                </a:cubicBezTo>
                <a:cubicBezTo>
                  <a:pt x="23" y="42"/>
                  <a:pt x="22" y="51"/>
                  <a:pt x="27" y="55"/>
                </a:cubicBezTo>
                <a:cubicBezTo>
                  <a:pt x="31" y="59"/>
                  <a:pt x="30" y="70"/>
                  <a:pt x="29" y="73"/>
                </a:cubicBezTo>
                <a:cubicBezTo>
                  <a:pt x="28" y="76"/>
                  <a:pt x="24" y="77"/>
                  <a:pt x="20" y="77"/>
                </a:cubicBezTo>
                <a:cubicBezTo>
                  <a:pt x="18" y="77"/>
                  <a:pt x="17" y="77"/>
                  <a:pt x="15" y="77"/>
                </a:cubicBezTo>
                <a:cubicBezTo>
                  <a:pt x="15" y="77"/>
                  <a:pt x="14" y="77"/>
                  <a:pt x="14" y="77"/>
                </a:cubicBezTo>
                <a:cubicBezTo>
                  <a:pt x="8" y="77"/>
                  <a:pt x="3" y="82"/>
                  <a:pt x="1" y="89"/>
                </a:cubicBezTo>
                <a:cubicBezTo>
                  <a:pt x="0" y="98"/>
                  <a:pt x="3" y="105"/>
                  <a:pt x="9" y="107"/>
                </a:cubicBezTo>
                <a:cubicBezTo>
                  <a:pt x="15" y="108"/>
                  <a:pt x="20" y="118"/>
                  <a:pt x="20" y="122"/>
                </a:cubicBezTo>
                <a:cubicBezTo>
                  <a:pt x="20" y="125"/>
                  <a:pt x="16" y="129"/>
                  <a:pt x="10" y="131"/>
                </a:cubicBezTo>
                <a:cubicBezTo>
                  <a:pt x="4" y="133"/>
                  <a:pt x="2" y="141"/>
                  <a:pt x="4" y="149"/>
                </a:cubicBezTo>
                <a:cubicBezTo>
                  <a:pt x="6" y="156"/>
                  <a:pt x="12" y="161"/>
                  <a:pt x="17" y="161"/>
                </a:cubicBezTo>
                <a:cubicBezTo>
                  <a:pt x="18" y="161"/>
                  <a:pt x="19" y="161"/>
                  <a:pt x="19" y="160"/>
                </a:cubicBezTo>
                <a:cubicBezTo>
                  <a:pt x="21" y="160"/>
                  <a:pt x="24" y="159"/>
                  <a:pt x="25" y="159"/>
                </a:cubicBezTo>
                <a:cubicBezTo>
                  <a:pt x="29" y="159"/>
                  <a:pt x="32" y="160"/>
                  <a:pt x="33" y="162"/>
                </a:cubicBezTo>
                <a:cubicBezTo>
                  <a:pt x="35" y="165"/>
                  <a:pt x="37" y="177"/>
                  <a:pt x="33" y="181"/>
                </a:cubicBezTo>
                <a:cubicBezTo>
                  <a:pt x="29" y="186"/>
                  <a:pt x="31" y="194"/>
                  <a:pt x="37" y="199"/>
                </a:cubicBezTo>
                <a:cubicBezTo>
                  <a:pt x="40" y="203"/>
                  <a:pt x="45" y="204"/>
                  <a:pt x="48" y="204"/>
                </a:cubicBezTo>
                <a:cubicBezTo>
                  <a:pt x="51" y="204"/>
                  <a:pt x="54" y="203"/>
                  <a:pt x="55" y="201"/>
                </a:cubicBezTo>
                <a:cubicBezTo>
                  <a:pt x="58" y="199"/>
                  <a:pt x="62" y="198"/>
                  <a:pt x="66" y="198"/>
                </a:cubicBezTo>
                <a:cubicBezTo>
                  <a:pt x="70" y="198"/>
                  <a:pt x="73" y="199"/>
                  <a:pt x="74" y="199"/>
                </a:cubicBezTo>
                <a:cubicBezTo>
                  <a:pt x="77" y="201"/>
                  <a:pt x="79" y="207"/>
                  <a:pt x="77" y="213"/>
                </a:cubicBezTo>
                <a:cubicBezTo>
                  <a:pt x="76" y="219"/>
                  <a:pt x="82" y="225"/>
                  <a:pt x="90" y="227"/>
                </a:cubicBezTo>
                <a:cubicBezTo>
                  <a:pt x="91" y="227"/>
                  <a:pt x="93" y="227"/>
                  <a:pt x="94" y="227"/>
                </a:cubicBezTo>
                <a:cubicBezTo>
                  <a:pt x="101" y="227"/>
                  <a:pt x="106" y="224"/>
                  <a:pt x="107" y="219"/>
                </a:cubicBezTo>
                <a:cubicBezTo>
                  <a:pt x="108" y="216"/>
                  <a:pt x="111" y="213"/>
                  <a:pt x="114" y="211"/>
                </a:cubicBezTo>
                <a:cubicBezTo>
                  <a:pt x="117" y="209"/>
                  <a:pt x="120" y="208"/>
                  <a:pt x="122" y="208"/>
                </a:cubicBezTo>
                <a:cubicBezTo>
                  <a:pt x="122" y="208"/>
                  <a:pt x="122" y="208"/>
                  <a:pt x="122" y="208"/>
                </a:cubicBezTo>
                <a:cubicBezTo>
                  <a:pt x="126" y="208"/>
                  <a:pt x="130" y="212"/>
                  <a:pt x="132" y="218"/>
                </a:cubicBezTo>
                <a:cubicBezTo>
                  <a:pt x="133" y="222"/>
                  <a:pt x="138" y="225"/>
                  <a:pt x="144" y="225"/>
                </a:cubicBezTo>
                <a:cubicBezTo>
                  <a:pt x="146" y="225"/>
                  <a:pt x="148" y="224"/>
                  <a:pt x="150" y="224"/>
                </a:cubicBezTo>
                <a:cubicBezTo>
                  <a:pt x="158" y="221"/>
                  <a:pt x="163" y="214"/>
                  <a:pt x="161" y="209"/>
                </a:cubicBezTo>
                <a:cubicBezTo>
                  <a:pt x="159" y="203"/>
                  <a:pt x="165" y="193"/>
                  <a:pt x="168" y="191"/>
                </a:cubicBezTo>
                <a:cubicBezTo>
                  <a:pt x="169" y="191"/>
                  <a:pt x="170" y="191"/>
                  <a:pt x="171" y="191"/>
                </a:cubicBezTo>
                <a:cubicBezTo>
                  <a:pt x="174" y="191"/>
                  <a:pt x="178" y="192"/>
                  <a:pt x="182" y="195"/>
                </a:cubicBezTo>
                <a:cubicBezTo>
                  <a:pt x="183" y="197"/>
                  <a:pt x="185" y="197"/>
                  <a:pt x="188" y="197"/>
                </a:cubicBezTo>
                <a:cubicBezTo>
                  <a:pt x="192" y="197"/>
                  <a:pt x="196" y="195"/>
                  <a:pt x="200" y="191"/>
                </a:cubicBezTo>
                <a:cubicBezTo>
                  <a:pt x="206" y="185"/>
                  <a:pt x="207" y="177"/>
                  <a:pt x="202" y="173"/>
                </a:cubicBezTo>
                <a:cubicBezTo>
                  <a:pt x="197" y="169"/>
                  <a:pt x="198" y="157"/>
                  <a:pt x="200" y="154"/>
                </a:cubicBezTo>
                <a:cubicBezTo>
                  <a:pt x="201" y="152"/>
                  <a:pt x="205" y="150"/>
                  <a:pt x="209" y="150"/>
                </a:cubicBezTo>
                <a:cubicBezTo>
                  <a:pt x="210" y="150"/>
                  <a:pt x="212" y="150"/>
                  <a:pt x="213" y="151"/>
                </a:cubicBezTo>
                <a:cubicBezTo>
                  <a:pt x="214" y="151"/>
                  <a:pt x="214" y="151"/>
                  <a:pt x="215" y="151"/>
                </a:cubicBezTo>
                <a:cubicBezTo>
                  <a:pt x="220" y="151"/>
                  <a:pt x="226" y="146"/>
                  <a:pt x="227" y="138"/>
                </a:cubicBezTo>
                <a:cubicBezTo>
                  <a:pt x="229" y="130"/>
                  <a:pt x="226" y="122"/>
                  <a:pt x="220" y="121"/>
                </a:cubicBezTo>
                <a:cubicBezTo>
                  <a:pt x="214" y="120"/>
                  <a:pt x="209" y="109"/>
                  <a:pt x="209" y="106"/>
                </a:cubicBezTo>
                <a:cubicBezTo>
                  <a:pt x="208" y="102"/>
                  <a:pt x="213" y="98"/>
                  <a:pt x="218" y="96"/>
                </a:cubicBezTo>
                <a:cubicBezTo>
                  <a:pt x="224" y="94"/>
                  <a:pt x="227" y="86"/>
                  <a:pt x="224" y="78"/>
                </a:cubicBezTo>
                <a:cubicBezTo>
                  <a:pt x="222" y="72"/>
                  <a:pt x="217" y="67"/>
                  <a:pt x="212" y="67"/>
                </a:cubicBezTo>
                <a:cubicBezTo>
                  <a:pt x="211" y="67"/>
                  <a:pt x="210" y="67"/>
                  <a:pt x="209" y="67"/>
                </a:cubicBezTo>
                <a:cubicBezTo>
                  <a:pt x="208" y="67"/>
                  <a:pt x="208" y="68"/>
                  <a:pt x="207" y="68"/>
                </a:cubicBezTo>
                <a:cubicBezTo>
                  <a:pt x="201" y="68"/>
                  <a:pt x="194" y="62"/>
                  <a:pt x="192" y="60"/>
                </a:cubicBezTo>
                <a:cubicBezTo>
                  <a:pt x="190" y="57"/>
                  <a:pt x="192" y="51"/>
                  <a:pt x="196" y="46"/>
                </a:cubicBezTo>
                <a:cubicBezTo>
                  <a:pt x="200" y="42"/>
                  <a:pt x="198" y="34"/>
                  <a:pt x="192" y="28"/>
                </a:cubicBezTo>
                <a:cubicBezTo>
                  <a:pt x="188" y="25"/>
                  <a:pt x="184" y="23"/>
                  <a:pt x="180" y="23"/>
                </a:cubicBezTo>
                <a:cubicBezTo>
                  <a:pt x="178" y="23"/>
                  <a:pt x="175" y="24"/>
                  <a:pt x="173" y="26"/>
                </a:cubicBezTo>
                <a:cubicBezTo>
                  <a:pt x="171" y="29"/>
                  <a:pt x="167" y="29"/>
                  <a:pt x="162" y="29"/>
                </a:cubicBezTo>
                <a:cubicBezTo>
                  <a:pt x="159" y="29"/>
                  <a:pt x="156" y="29"/>
                  <a:pt x="155" y="28"/>
                </a:cubicBezTo>
                <a:cubicBezTo>
                  <a:pt x="151" y="27"/>
                  <a:pt x="150" y="21"/>
                  <a:pt x="151" y="15"/>
                </a:cubicBezTo>
                <a:cubicBezTo>
                  <a:pt x="153" y="9"/>
                  <a:pt x="147" y="3"/>
                  <a:pt x="139" y="1"/>
                </a:cubicBezTo>
                <a:cubicBezTo>
                  <a:pt x="137" y="0"/>
                  <a:pt x="136" y="0"/>
                  <a:pt x="1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0"/>
          <p:cNvSpPr>
            <a:spLocks noEditPoints="1"/>
          </p:cNvSpPr>
          <p:nvPr/>
        </p:nvSpPr>
        <p:spPr bwMode="auto">
          <a:xfrm>
            <a:off x="4541158" y="3089501"/>
            <a:ext cx="378889" cy="376233"/>
          </a:xfrm>
          <a:custGeom>
            <a:avLst/>
            <a:gdLst>
              <a:gd name="T0" fmla="*/ 52 w 229"/>
              <a:gd name="T1" fmla="*/ 134 h 227"/>
              <a:gd name="T2" fmla="*/ 115 w 229"/>
              <a:gd name="T3" fmla="*/ 47 h 227"/>
              <a:gd name="T4" fmla="*/ 178 w 229"/>
              <a:gd name="T5" fmla="*/ 93 h 227"/>
              <a:gd name="T6" fmla="*/ 115 w 229"/>
              <a:gd name="T7" fmla="*/ 180 h 227"/>
              <a:gd name="T8" fmla="*/ 122 w 229"/>
              <a:gd name="T9" fmla="*/ 8 h 227"/>
              <a:gd name="T10" fmla="*/ 107 w 229"/>
              <a:gd name="T11" fmla="*/ 20 h 227"/>
              <a:gd name="T12" fmla="*/ 97 w 229"/>
              <a:gd name="T13" fmla="*/ 10 h 227"/>
              <a:gd name="T14" fmla="*/ 79 w 229"/>
              <a:gd name="T15" fmla="*/ 4 h 227"/>
              <a:gd name="T16" fmla="*/ 61 w 229"/>
              <a:gd name="T17" fmla="*/ 36 h 227"/>
              <a:gd name="T18" fmla="*/ 47 w 229"/>
              <a:gd name="T19" fmla="*/ 32 h 227"/>
              <a:gd name="T20" fmla="*/ 29 w 229"/>
              <a:gd name="T21" fmla="*/ 36 h 227"/>
              <a:gd name="T22" fmla="*/ 29 w 229"/>
              <a:gd name="T23" fmla="*/ 73 h 227"/>
              <a:gd name="T24" fmla="*/ 16 w 229"/>
              <a:gd name="T25" fmla="*/ 77 h 227"/>
              <a:gd name="T26" fmla="*/ 2 w 229"/>
              <a:gd name="T27" fmla="*/ 89 h 227"/>
              <a:gd name="T28" fmla="*/ 20 w 229"/>
              <a:gd name="T29" fmla="*/ 122 h 227"/>
              <a:gd name="T30" fmla="*/ 5 w 229"/>
              <a:gd name="T31" fmla="*/ 149 h 227"/>
              <a:gd name="T32" fmla="*/ 20 w 229"/>
              <a:gd name="T33" fmla="*/ 160 h 227"/>
              <a:gd name="T34" fmla="*/ 34 w 229"/>
              <a:gd name="T35" fmla="*/ 162 h 227"/>
              <a:gd name="T36" fmla="*/ 37 w 229"/>
              <a:gd name="T37" fmla="*/ 199 h 227"/>
              <a:gd name="T38" fmla="*/ 56 w 229"/>
              <a:gd name="T39" fmla="*/ 202 h 227"/>
              <a:gd name="T40" fmla="*/ 74 w 229"/>
              <a:gd name="T41" fmla="*/ 199 h 227"/>
              <a:gd name="T42" fmla="*/ 90 w 229"/>
              <a:gd name="T43" fmla="*/ 227 h 227"/>
              <a:gd name="T44" fmla="*/ 108 w 229"/>
              <a:gd name="T45" fmla="*/ 219 h 227"/>
              <a:gd name="T46" fmla="*/ 122 w 229"/>
              <a:gd name="T47" fmla="*/ 208 h 227"/>
              <a:gd name="T48" fmla="*/ 132 w 229"/>
              <a:gd name="T49" fmla="*/ 218 h 227"/>
              <a:gd name="T50" fmla="*/ 150 w 229"/>
              <a:gd name="T51" fmla="*/ 224 h 227"/>
              <a:gd name="T52" fmla="*/ 169 w 229"/>
              <a:gd name="T53" fmla="*/ 191 h 227"/>
              <a:gd name="T54" fmla="*/ 182 w 229"/>
              <a:gd name="T55" fmla="*/ 195 h 227"/>
              <a:gd name="T56" fmla="*/ 200 w 229"/>
              <a:gd name="T57" fmla="*/ 191 h 227"/>
              <a:gd name="T58" fmla="*/ 200 w 229"/>
              <a:gd name="T59" fmla="*/ 154 h 227"/>
              <a:gd name="T60" fmla="*/ 214 w 229"/>
              <a:gd name="T61" fmla="*/ 151 h 227"/>
              <a:gd name="T62" fmla="*/ 228 w 229"/>
              <a:gd name="T63" fmla="*/ 138 h 227"/>
              <a:gd name="T64" fmla="*/ 209 w 229"/>
              <a:gd name="T65" fmla="*/ 106 h 227"/>
              <a:gd name="T66" fmla="*/ 225 w 229"/>
              <a:gd name="T67" fmla="*/ 78 h 227"/>
              <a:gd name="T68" fmla="*/ 210 w 229"/>
              <a:gd name="T69" fmla="*/ 67 h 227"/>
              <a:gd name="T70" fmla="*/ 192 w 229"/>
              <a:gd name="T71" fmla="*/ 60 h 227"/>
              <a:gd name="T72" fmla="*/ 192 w 229"/>
              <a:gd name="T73" fmla="*/ 28 h 227"/>
              <a:gd name="T74" fmla="*/ 174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5" y="180"/>
                </a:moveTo>
                <a:cubicBezTo>
                  <a:pt x="87" y="180"/>
                  <a:pt x="61" y="162"/>
                  <a:pt x="52" y="134"/>
                </a:cubicBezTo>
                <a:cubicBezTo>
                  <a:pt x="40" y="99"/>
                  <a:pt x="59" y="62"/>
                  <a:pt x="94" y="51"/>
                </a:cubicBezTo>
                <a:cubicBezTo>
                  <a:pt x="101" y="48"/>
                  <a:pt x="108" y="47"/>
                  <a:pt x="115" y="47"/>
                </a:cubicBezTo>
                <a:cubicBezTo>
                  <a:pt x="115" y="47"/>
                  <a:pt x="115" y="47"/>
                  <a:pt x="115" y="47"/>
                </a:cubicBezTo>
                <a:cubicBezTo>
                  <a:pt x="143" y="47"/>
                  <a:pt x="169" y="65"/>
                  <a:pt x="178" y="93"/>
                </a:cubicBezTo>
                <a:cubicBezTo>
                  <a:pt x="189" y="128"/>
                  <a:pt x="170" y="166"/>
                  <a:pt x="135" y="177"/>
                </a:cubicBezTo>
                <a:cubicBezTo>
                  <a:pt x="128" y="179"/>
                  <a:pt x="121" y="180"/>
                  <a:pt x="115" y="180"/>
                </a:cubicBezTo>
                <a:moveTo>
                  <a:pt x="135" y="0"/>
                </a:moveTo>
                <a:cubicBezTo>
                  <a:pt x="128" y="0"/>
                  <a:pt x="123" y="4"/>
                  <a:pt x="122" y="8"/>
                </a:cubicBezTo>
                <a:cubicBezTo>
                  <a:pt x="121" y="12"/>
                  <a:pt x="118" y="14"/>
                  <a:pt x="115" y="16"/>
                </a:cubicBezTo>
                <a:cubicBezTo>
                  <a:pt x="112" y="18"/>
                  <a:pt x="109" y="19"/>
                  <a:pt x="107" y="20"/>
                </a:cubicBezTo>
                <a:cubicBezTo>
                  <a:pt x="107" y="20"/>
                  <a:pt x="107" y="20"/>
                  <a:pt x="107" y="20"/>
                </a:cubicBezTo>
                <a:cubicBezTo>
                  <a:pt x="103" y="20"/>
                  <a:pt x="99" y="15"/>
                  <a:pt x="97" y="10"/>
                </a:cubicBezTo>
                <a:cubicBezTo>
                  <a:pt x="96" y="5"/>
                  <a:pt x="91" y="3"/>
                  <a:pt x="85" y="3"/>
                </a:cubicBezTo>
                <a:cubicBezTo>
                  <a:pt x="83" y="3"/>
                  <a:pt x="81" y="3"/>
                  <a:pt x="79" y="4"/>
                </a:cubicBezTo>
                <a:cubicBezTo>
                  <a:pt x="71" y="6"/>
                  <a:pt x="66" y="13"/>
                  <a:pt x="68" y="19"/>
                </a:cubicBezTo>
                <a:cubicBezTo>
                  <a:pt x="70" y="25"/>
                  <a:pt x="64" y="34"/>
                  <a:pt x="61" y="36"/>
                </a:cubicBezTo>
                <a:cubicBezTo>
                  <a:pt x="60" y="37"/>
                  <a:pt x="59" y="37"/>
                  <a:pt x="58" y="37"/>
                </a:cubicBezTo>
                <a:cubicBezTo>
                  <a:pt x="55" y="37"/>
                  <a:pt x="51" y="35"/>
                  <a:pt x="47" y="32"/>
                </a:cubicBezTo>
                <a:cubicBezTo>
                  <a:pt x="46" y="31"/>
                  <a:pt x="44" y="30"/>
                  <a:pt x="41" y="30"/>
                </a:cubicBezTo>
                <a:cubicBezTo>
                  <a:pt x="37" y="30"/>
                  <a:pt x="33" y="32"/>
                  <a:pt x="29" y="36"/>
                </a:cubicBezTo>
                <a:cubicBezTo>
                  <a:pt x="23" y="42"/>
                  <a:pt x="22" y="51"/>
                  <a:pt x="27" y="55"/>
                </a:cubicBezTo>
                <a:cubicBezTo>
                  <a:pt x="32" y="59"/>
                  <a:pt x="31" y="70"/>
                  <a:pt x="29" y="73"/>
                </a:cubicBezTo>
                <a:cubicBezTo>
                  <a:pt x="28" y="76"/>
                  <a:pt x="24" y="77"/>
                  <a:pt x="20" y="77"/>
                </a:cubicBezTo>
                <a:cubicBezTo>
                  <a:pt x="19" y="77"/>
                  <a:pt x="17" y="77"/>
                  <a:pt x="16" y="77"/>
                </a:cubicBezTo>
                <a:cubicBezTo>
                  <a:pt x="15" y="77"/>
                  <a:pt x="15" y="77"/>
                  <a:pt x="14" y="77"/>
                </a:cubicBezTo>
                <a:cubicBezTo>
                  <a:pt x="9" y="77"/>
                  <a:pt x="3" y="82"/>
                  <a:pt x="2" y="89"/>
                </a:cubicBezTo>
                <a:cubicBezTo>
                  <a:pt x="0" y="98"/>
                  <a:pt x="3" y="105"/>
                  <a:pt x="9" y="107"/>
                </a:cubicBezTo>
                <a:cubicBezTo>
                  <a:pt x="15" y="108"/>
                  <a:pt x="20" y="118"/>
                  <a:pt x="20" y="122"/>
                </a:cubicBezTo>
                <a:cubicBezTo>
                  <a:pt x="21" y="125"/>
                  <a:pt x="16" y="129"/>
                  <a:pt x="11" y="131"/>
                </a:cubicBezTo>
                <a:cubicBezTo>
                  <a:pt x="5" y="133"/>
                  <a:pt x="2" y="141"/>
                  <a:pt x="5" y="149"/>
                </a:cubicBezTo>
                <a:cubicBezTo>
                  <a:pt x="7" y="156"/>
                  <a:pt x="12" y="161"/>
                  <a:pt x="17" y="161"/>
                </a:cubicBezTo>
                <a:cubicBezTo>
                  <a:pt x="18" y="161"/>
                  <a:pt x="19" y="161"/>
                  <a:pt x="20" y="160"/>
                </a:cubicBezTo>
                <a:cubicBezTo>
                  <a:pt x="22" y="160"/>
                  <a:pt x="24" y="159"/>
                  <a:pt x="26" y="159"/>
                </a:cubicBezTo>
                <a:cubicBezTo>
                  <a:pt x="29" y="159"/>
                  <a:pt x="32" y="160"/>
                  <a:pt x="34" y="162"/>
                </a:cubicBezTo>
                <a:cubicBezTo>
                  <a:pt x="35" y="165"/>
                  <a:pt x="37" y="177"/>
                  <a:pt x="33" y="181"/>
                </a:cubicBezTo>
                <a:cubicBezTo>
                  <a:pt x="29" y="186"/>
                  <a:pt x="31" y="194"/>
                  <a:pt x="37" y="199"/>
                </a:cubicBezTo>
                <a:cubicBezTo>
                  <a:pt x="41" y="203"/>
                  <a:pt x="45" y="204"/>
                  <a:pt x="49" y="204"/>
                </a:cubicBezTo>
                <a:cubicBezTo>
                  <a:pt x="52" y="204"/>
                  <a:pt x="54" y="203"/>
                  <a:pt x="56" y="202"/>
                </a:cubicBezTo>
                <a:cubicBezTo>
                  <a:pt x="58" y="199"/>
                  <a:pt x="63" y="198"/>
                  <a:pt x="67" y="198"/>
                </a:cubicBezTo>
                <a:cubicBezTo>
                  <a:pt x="70" y="198"/>
                  <a:pt x="73" y="199"/>
                  <a:pt x="74" y="199"/>
                </a:cubicBezTo>
                <a:cubicBezTo>
                  <a:pt x="78" y="201"/>
                  <a:pt x="79" y="207"/>
                  <a:pt x="78" y="213"/>
                </a:cubicBezTo>
                <a:cubicBezTo>
                  <a:pt x="77" y="219"/>
                  <a:pt x="82" y="225"/>
                  <a:pt x="90" y="227"/>
                </a:cubicBezTo>
                <a:cubicBezTo>
                  <a:pt x="92" y="227"/>
                  <a:pt x="93" y="227"/>
                  <a:pt x="95" y="227"/>
                </a:cubicBezTo>
                <a:cubicBezTo>
                  <a:pt x="101" y="227"/>
                  <a:pt x="106" y="224"/>
                  <a:pt x="108" y="219"/>
                </a:cubicBezTo>
                <a:cubicBezTo>
                  <a:pt x="108" y="216"/>
                  <a:pt x="111" y="213"/>
                  <a:pt x="115" y="211"/>
                </a:cubicBezTo>
                <a:cubicBezTo>
                  <a:pt x="118" y="209"/>
                  <a:pt x="121" y="208"/>
                  <a:pt x="122" y="208"/>
                </a:cubicBezTo>
                <a:cubicBezTo>
                  <a:pt x="123" y="208"/>
                  <a:pt x="123" y="208"/>
                  <a:pt x="123" y="208"/>
                </a:cubicBezTo>
                <a:cubicBezTo>
                  <a:pt x="126" y="208"/>
                  <a:pt x="130" y="212"/>
                  <a:pt x="132" y="218"/>
                </a:cubicBezTo>
                <a:cubicBezTo>
                  <a:pt x="134" y="222"/>
                  <a:pt x="138" y="225"/>
                  <a:pt x="144" y="225"/>
                </a:cubicBezTo>
                <a:cubicBezTo>
                  <a:pt x="146" y="225"/>
                  <a:pt x="148" y="225"/>
                  <a:pt x="150" y="224"/>
                </a:cubicBezTo>
                <a:cubicBezTo>
                  <a:pt x="158" y="221"/>
                  <a:pt x="163" y="214"/>
                  <a:pt x="161" y="209"/>
                </a:cubicBezTo>
                <a:cubicBezTo>
                  <a:pt x="159" y="203"/>
                  <a:pt x="166" y="194"/>
                  <a:pt x="169" y="191"/>
                </a:cubicBezTo>
                <a:cubicBezTo>
                  <a:pt x="169" y="191"/>
                  <a:pt x="171" y="191"/>
                  <a:pt x="172" y="191"/>
                </a:cubicBezTo>
                <a:cubicBezTo>
                  <a:pt x="175" y="191"/>
                  <a:pt x="179" y="192"/>
                  <a:pt x="182" y="195"/>
                </a:cubicBezTo>
                <a:cubicBezTo>
                  <a:pt x="184" y="197"/>
                  <a:pt x="186" y="197"/>
                  <a:pt x="188" y="197"/>
                </a:cubicBezTo>
                <a:cubicBezTo>
                  <a:pt x="192" y="197"/>
                  <a:pt x="197" y="195"/>
                  <a:pt x="200" y="191"/>
                </a:cubicBezTo>
                <a:cubicBezTo>
                  <a:pt x="206" y="185"/>
                  <a:pt x="207" y="177"/>
                  <a:pt x="202" y="173"/>
                </a:cubicBezTo>
                <a:cubicBezTo>
                  <a:pt x="198" y="169"/>
                  <a:pt x="199" y="157"/>
                  <a:pt x="200" y="154"/>
                </a:cubicBezTo>
                <a:cubicBezTo>
                  <a:pt x="201" y="152"/>
                  <a:pt x="205" y="150"/>
                  <a:pt x="209" y="150"/>
                </a:cubicBezTo>
                <a:cubicBezTo>
                  <a:pt x="211" y="150"/>
                  <a:pt x="212" y="150"/>
                  <a:pt x="214" y="151"/>
                </a:cubicBezTo>
                <a:cubicBezTo>
                  <a:pt x="214" y="151"/>
                  <a:pt x="215" y="151"/>
                  <a:pt x="215" y="151"/>
                </a:cubicBezTo>
                <a:cubicBezTo>
                  <a:pt x="221" y="151"/>
                  <a:pt x="226" y="146"/>
                  <a:pt x="228" y="138"/>
                </a:cubicBezTo>
                <a:cubicBezTo>
                  <a:pt x="229" y="130"/>
                  <a:pt x="226" y="122"/>
                  <a:pt x="220" y="121"/>
                </a:cubicBezTo>
                <a:cubicBezTo>
                  <a:pt x="214" y="120"/>
                  <a:pt x="209" y="110"/>
                  <a:pt x="209" y="106"/>
                </a:cubicBezTo>
                <a:cubicBezTo>
                  <a:pt x="209" y="103"/>
                  <a:pt x="213" y="98"/>
                  <a:pt x="219" y="96"/>
                </a:cubicBezTo>
                <a:cubicBezTo>
                  <a:pt x="225" y="94"/>
                  <a:pt x="227" y="86"/>
                  <a:pt x="225" y="78"/>
                </a:cubicBezTo>
                <a:cubicBezTo>
                  <a:pt x="223" y="72"/>
                  <a:pt x="217" y="67"/>
                  <a:pt x="212" y="67"/>
                </a:cubicBezTo>
                <a:cubicBezTo>
                  <a:pt x="211" y="67"/>
                  <a:pt x="210" y="67"/>
                  <a:pt x="210" y="67"/>
                </a:cubicBezTo>
                <a:cubicBezTo>
                  <a:pt x="209" y="68"/>
                  <a:pt x="208" y="68"/>
                  <a:pt x="207" y="68"/>
                </a:cubicBezTo>
                <a:cubicBezTo>
                  <a:pt x="202" y="68"/>
                  <a:pt x="194" y="62"/>
                  <a:pt x="192" y="60"/>
                </a:cubicBezTo>
                <a:cubicBezTo>
                  <a:pt x="190" y="57"/>
                  <a:pt x="192" y="51"/>
                  <a:pt x="196" y="47"/>
                </a:cubicBezTo>
                <a:cubicBezTo>
                  <a:pt x="200" y="42"/>
                  <a:pt x="198" y="34"/>
                  <a:pt x="192" y="28"/>
                </a:cubicBezTo>
                <a:cubicBezTo>
                  <a:pt x="189" y="25"/>
                  <a:pt x="184" y="23"/>
                  <a:pt x="181" y="23"/>
                </a:cubicBezTo>
                <a:cubicBezTo>
                  <a:pt x="178" y="23"/>
                  <a:pt x="175" y="24"/>
                  <a:pt x="174" y="26"/>
                </a:cubicBezTo>
                <a:cubicBezTo>
                  <a:pt x="171" y="29"/>
                  <a:pt x="167" y="29"/>
                  <a:pt x="163" y="29"/>
                </a:cubicBezTo>
                <a:cubicBezTo>
                  <a:pt x="160" y="29"/>
                  <a:pt x="156" y="29"/>
                  <a:pt x="155" y="28"/>
                </a:cubicBezTo>
                <a:cubicBezTo>
                  <a:pt x="152" y="27"/>
                  <a:pt x="150" y="21"/>
                  <a:pt x="152" y="15"/>
                </a:cubicBezTo>
                <a:cubicBezTo>
                  <a:pt x="153" y="9"/>
                  <a:pt x="147" y="3"/>
                  <a:pt x="139" y="1"/>
                </a:cubicBezTo>
                <a:cubicBezTo>
                  <a:pt x="138" y="0"/>
                  <a:pt x="136" y="0"/>
                  <a:pt x="1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1"/>
          <p:cNvSpPr>
            <a:spLocks noEditPoints="1"/>
          </p:cNvSpPr>
          <p:nvPr/>
        </p:nvSpPr>
        <p:spPr bwMode="auto">
          <a:xfrm>
            <a:off x="2972488" y="4212003"/>
            <a:ext cx="231937" cy="239019"/>
          </a:xfrm>
          <a:custGeom>
            <a:avLst/>
            <a:gdLst>
              <a:gd name="T0" fmla="*/ 31 w 140"/>
              <a:gd name="T1" fmla="*/ 85 h 144"/>
              <a:gd name="T2" fmla="*/ 70 w 140"/>
              <a:gd name="T3" fmla="*/ 30 h 144"/>
              <a:gd name="T4" fmla="*/ 82 w 140"/>
              <a:gd name="T5" fmla="*/ 112 h 144"/>
              <a:gd name="T6" fmla="*/ 82 w 140"/>
              <a:gd name="T7" fmla="*/ 0 h 144"/>
              <a:gd name="T8" fmla="*/ 70 w 140"/>
              <a:gd name="T9" fmla="*/ 10 h 144"/>
              <a:gd name="T10" fmla="*/ 65 w 140"/>
              <a:gd name="T11" fmla="*/ 12 h 144"/>
              <a:gd name="T12" fmla="*/ 52 w 140"/>
              <a:gd name="T13" fmla="*/ 1 h 144"/>
              <a:gd name="T14" fmla="*/ 42 w 140"/>
              <a:gd name="T15" fmla="*/ 11 h 144"/>
              <a:gd name="T16" fmla="*/ 35 w 140"/>
              <a:gd name="T17" fmla="*/ 23 h 144"/>
              <a:gd name="T18" fmla="*/ 25 w 140"/>
              <a:gd name="T19" fmla="*/ 19 h 144"/>
              <a:gd name="T20" fmla="*/ 16 w 140"/>
              <a:gd name="T21" fmla="*/ 34 h 144"/>
              <a:gd name="T22" fmla="*/ 12 w 140"/>
              <a:gd name="T23" fmla="*/ 49 h 144"/>
              <a:gd name="T24" fmla="*/ 8 w 140"/>
              <a:gd name="T25" fmla="*/ 48 h 144"/>
              <a:gd name="T26" fmla="*/ 6 w 140"/>
              <a:gd name="T27" fmla="*/ 67 h 144"/>
              <a:gd name="T28" fmla="*/ 6 w 140"/>
              <a:gd name="T29" fmla="*/ 83 h 144"/>
              <a:gd name="T30" fmla="*/ 10 w 140"/>
              <a:gd name="T31" fmla="*/ 102 h 144"/>
              <a:gd name="T32" fmla="*/ 16 w 140"/>
              <a:gd name="T33" fmla="*/ 101 h 144"/>
              <a:gd name="T34" fmla="*/ 20 w 140"/>
              <a:gd name="T35" fmla="*/ 115 h 144"/>
              <a:gd name="T36" fmla="*/ 30 w 140"/>
              <a:gd name="T37" fmla="*/ 130 h 144"/>
              <a:gd name="T38" fmla="*/ 41 w 140"/>
              <a:gd name="T39" fmla="*/ 126 h 144"/>
              <a:gd name="T40" fmla="*/ 47 w 140"/>
              <a:gd name="T41" fmla="*/ 135 h 144"/>
              <a:gd name="T42" fmla="*/ 58 w 140"/>
              <a:gd name="T43" fmla="*/ 144 h 144"/>
              <a:gd name="T44" fmla="*/ 70 w 140"/>
              <a:gd name="T45" fmla="*/ 134 h 144"/>
              <a:gd name="T46" fmla="*/ 75 w 140"/>
              <a:gd name="T47" fmla="*/ 132 h 144"/>
              <a:gd name="T48" fmla="*/ 88 w 140"/>
              <a:gd name="T49" fmla="*/ 143 h 144"/>
              <a:gd name="T50" fmla="*/ 98 w 140"/>
              <a:gd name="T51" fmla="*/ 132 h 144"/>
              <a:gd name="T52" fmla="*/ 105 w 140"/>
              <a:gd name="T53" fmla="*/ 121 h 144"/>
              <a:gd name="T54" fmla="*/ 115 w 140"/>
              <a:gd name="T55" fmla="*/ 125 h 144"/>
              <a:gd name="T56" fmla="*/ 123 w 140"/>
              <a:gd name="T57" fmla="*/ 109 h 144"/>
              <a:gd name="T58" fmla="*/ 128 w 140"/>
              <a:gd name="T59" fmla="*/ 95 h 144"/>
              <a:gd name="T60" fmla="*/ 131 w 140"/>
              <a:gd name="T61" fmla="*/ 95 h 144"/>
              <a:gd name="T62" fmla="*/ 134 w 140"/>
              <a:gd name="T63" fmla="*/ 76 h 144"/>
              <a:gd name="T64" fmla="*/ 134 w 140"/>
              <a:gd name="T65" fmla="*/ 61 h 144"/>
              <a:gd name="T66" fmla="*/ 129 w 140"/>
              <a:gd name="T67" fmla="*/ 42 h 144"/>
              <a:gd name="T68" fmla="*/ 126 w 140"/>
              <a:gd name="T69" fmla="*/ 42 h 144"/>
              <a:gd name="T70" fmla="*/ 120 w 140"/>
              <a:gd name="T71" fmla="*/ 29 h 144"/>
              <a:gd name="T72" fmla="*/ 110 w 140"/>
              <a:gd name="T73" fmla="*/ 14 h 144"/>
              <a:gd name="T74" fmla="*/ 99 w 140"/>
              <a:gd name="T75" fmla="*/ 18 h 144"/>
              <a:gd name="T76" fmla="*/ 92 w 140"/>
              <a:gd name="T77" fmla="*/ 9 h 144"/>
              <a:gd name="T78" fmla="*/ 82 w 140"/>
              <a:gd name="T7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44">
                <a:moveTo>
                  <a:pt x="70" y="114"/>
                </a:moveTo>
                <a:cubicBezTo>
                  <a:pt x="53" y="114"/>
                  <a:pt x="37" y="103"/>
                  <a:pt x="31" y="85"/>
                </a:cubicBezTo>
                <a:cubicBezTo>
                  <a:pt x="24" y="63"/>
                  <a:pt x="36" y="39"/>
                  <a:pt x="57" y="32"/>
                </a:cubicBezTo>
                <a:cubicBezTo>
                  <a:pt x="62" y="30"/>
                  <a:pt x="66" y="30"/>
                  <a:pt x="70" y="30"/>
                </a:cubicBezTo>
                <a:cubicBezTo>
                  <a:pt x="87" y="30"/>
                  <a:pt x="103" y="41"/>
                  <a:pt x="108" y="59"/>
                </a:cubicBezTo>
                <a:cubicBezTo>
                  <a:pt x="115" y="81"/>
                  <a:pt x="104" y="105"/>
                  <a:pt x="82" y="112"/>
                </a:cubicBezTo>
                <a:cubicBezTo>
                  <a:pt x="78" y="113"/>
                  <a:pt x="74" y="114"/>
                  <a:pt x="70" y="114"/>
                </a:cubicBezTo>
                <a:moveTo>
                  <a:pt x="82" y="0"/>
                </a:moveTo>
                <a:cubicBezTo>
                  <a:pt x="78" y="0"/>
                  <a:pt x="75" y="2"/>
                  <a:pt x="74" y="5"/>
                </a:cubicBezTo>
                <a:cubicBezTo>
                  <a:pt x="74" y="7"/>
                  <a:pt x="72" y="9"/>
                  <a:pt x="70" y="10"/>
                </a:cubicBezTo>
                <a:cubicBezTo>
                  <a:pt x="68" y="11"/>
                  <a:pt x="66" y="12"/>
                  <a:pt x="65" y="12"/>
                </a:cubicBezTo>
                <a:cubicBezTo>
                  <a:pt x="65" y="12"/>
                  <a:pt x="65" y="12"/>
                  <a:pt x="65" y="12"/>
                </a:cubicBezTo>
                <a:cubicBezTo>
                  <a:pt x="63" y="12"/>
                  <a:pt x="60" y="9"/>
                  <a:pt x="59" y="6"/>
                </a:cubicBezTo>
                <a:cubicBezTo>
                  <a:pt x="58" y="3"/>
                  <a:pt x="55" y="1"/>
                  <a:pt x="52" y="1"/>
                </a:cubicBezTo>
                <a:cubicBezTo>
                  <a:pt x="51" y="1"/>
                  <a:pt x="50" y="1"/>
                  <a:pt x="48" y="2"/>
                </a:cubicBezTo>
                <a:cubicBezTo>
                  <a:pt x="43" y="3"/>
                  <a:pt x="40" y="8"/>
                  <a:pt x="42" y="11"/>
                </a:cubicBezTo>
                <a:cubicBezTo>
                  <a:pt x="43" y="15"/>
                  <a:pt x="39" y="21"/>
                  <a:pt x="37" y="22"/>
                </a:cubicBezTo>
                <a:cubicBezTo>
                  <a:pt x="36" y="23"/>
                  <a:pt x="36" y="23"/>
                  <a:pt x="35" y="23"/>
                </a:cubicBezTo>
                <a:cubicBezTo>
                  <a:pt x="33" y="23"/>
                  <a:pt x="31" y="22"/>
                  <a:pt x="29" y="20"/>
                </a:cubicBezTo>
                <a:cubicBezTo>
                  <a:pt x="28" y="19"/>
                  <a:pt x="27" y="19"/>
                  <a:pt x="25" y="19"/>
                </a:cubicBezTo>
                <a:cubicBezTo>
                  <a:pt x="23" y="19"/>
                  <a:pt x="20" y="20"/>
                  <a:pt x="18" y="22"/>
                </a:cubicBezTo>
                <a:cubicBezTo>
                  <a:pt x="14" y="26"/>
                  <a:pt x="14" y="32"/>
                  <a:pt x="16" y="34"/>
                </a:cubicBezTo>
                <a:cubicBezTo>
                  <a:pt x="19" y="37"/>
                  <a:pt x="19" y="44"/>
                  <a:pt x="18" y="46"/>
                </a:cubicBezTo>
                <a:cubicBezTo>
                  <a:pt x="17" y="48"/>
                  <a:pt x="15" y="49"/>
                  <a:pt x="12" y="49"/>
                </a:cubicBezTo>
                <a:cubicBezTo>
                  <a:pt x="11" y="49"/>
                  <a:pt x="10" y="49"/>
                  <a:pt x="9" y="48"/>
                </a:cubicBezTo>
                <a:cubicBezTo>
                  <a:pt x="9" y="48"/>
                  <a:pt x="9" y="48"/>
                  <a:pt x="8" y="48"/>
                </a:cubicBezTo>
                <a:cubicBezTo>
                  <a:pt x="5" y="48"/>
                  <a:pt x="2" y="52"/>
                  <a:pt x="1" y="56"/>
                </a:cubicBezTo>
                <a:cubicBezTo>
                  <a:pt x="0" y="62"/>
                  <a:pt x="2" y="66"/>
                  <a:pt x="6" y="67"/>
                </a:cubicBezTo>
                <a:cubicBezTo>
                  <a:pt x="9" y="68"/>
                  <a:pt x="12" y="75"/>
                  <a:pt x="12" y="77"/>
                </a:cubicBezTo>
                <a:cubicBezTo>
                  <a:pt x="13" y="79"/>
                  <a:pt x="10" y="82"/>
                  <a:pt x="6" y="83"/>
                </a:cubicBezTo>
                <a:cubicBezTo>
                  <a:pt x="3" y="84"/>
                  <a:pt x="1" y="89"/>
                  <a:pt x="3" y="94"/>
                </a:cubicBezTo>
                <a:cubicBezTo>
                  <a:pt x="4" y="99"/>
                  <a:pt x="7" y="102"/>
                  <a:pt x="10" y="102"/>
                </a:cubicBezTo>
                <a:cubicBezTo>
                  <a:pt x="11" y="102"/>
                  <a:pt x="11" y="102"/>
                  <a:pt x="12" y="101"/>
                </a:cubicBezTo>
                <a:cubicBezTo>
                  <a:pt x="13" y="101"/>
                  <a:pt x="14" y="101"/>
                  <a:pt x="16" y="101"/>
                </a:cubicBezTo>
                <a:cubicBezTo>
                  <a:pt x="18" y="101"/>
                  <a:pt x="20" y="102"/>
                  <a:pt x="20" y="103"/>
                </a:cubicBezTo>
                <a:cubicBezTo>
                  <a:pt x="21" y="105"/>
                  <a:pt x="23" y="112"/>
                  <a:pt x="20" y="115"/>
                </a:cubicBezTo>
                <a:cubicBezTo>
                  <a:pt x="18" y="118"/>
                  <a:pt x="19" y="123"/>
                  <a:pt x="23" y="126"/>
                </a:cubicBezTo>
                <a:cubicBezTo>
                  <a:pt x="25" y="128"/>
                  <a:pt x="27" y="130"/>
                  <a:pt x="30" y="130"/>
                </a:cubicBezTo>
                <a:cubicBezTo>
                  <a:pt x="31" y="130"/>
                  <a:pt x="33" y="129"/>
                  <a:pt x="34" y="128"/>
                </a:cubicBezTo>
                <a:cubicBezTo>
                  <a:pt x="35" y="126"/>
                  <a:pt x="38" y="126"/>
                  <a:pt x="41" y="126"/>
                </a:cubicBezTo>
                <a:cubicBezTo>
                  <a:pt x="43" y="126"/>
                  <a:pt x="44" y="126"/>
                  <a:pt x="45" y="126"/>
                </a:cubicBezTo>
                <a:cubicBezTo>
                  <a:pt x="47" y="127"/>
                  <a:pt x="48" y="131"/>
                  <a:pt x="47" y="135"/>
                </a:cubicBezTo>
                <a:cubicBezTo>
                  <a:pt x="47" y="139"/>
                  <a:pt x="50" y="143"/>
                  <a:pt x="55" y="144"/>
                </a:cubicBezTo>
                <a:cubicBezTo>
                  <a:pt x="56" y="144"/>
                  <a:pt x="57" y="144"/>
                  <a:pt x="58" y="144"/>
                </a:cubicBezTo>
                <a:cubicBezTo>
                  <a:pt x="62" y="144"/>
                  <a:pt x="65" y="142"/>
                  <a:pt x="66" y="139"/>
                </a:cubicBezTo>
                <a:cubicBezTo>
                  <a:pt x="66" y="137"/>
                  <a:pt x="68" y="135"/>
                  <a:pt x="70" y="134"/>
                </a:cubicBezTo>
                <a:cubicBezTo>
                  <a:pt x="72" y="133"/>
                  <a:pt x="74" y="132"/>
                  <a:pt x="75" y="132"/>
                </a:cubicBezTo>
                <a:cubicBezTo>
                  <a:pt x="75" y="132"/>
                  <a:pt x="75" y="132"/>
                  <a:pt x="75" y="132"/>
                </a:cubicBezTo>
                <a:cubicBezTo>
                  <a:pt x="77" y="132"/>
                  <a:pt x="80" y="135"/>
                  <a:pt x="81" y="138"/>
                </a:cubicBezTo>
                <a:cubicBezTo>
                  <a:pt x="81" y="141"/>
                  <a:pt x="84" y="143"/>
                  <a:pt x="88" y="143"/>
                </a:cubicBezTo>
                <a:cubicBezTo>
                  <a:pt x="89" y="143"/>
                  <a:pt x="90" y="142"/>
                  <a:pt x="92" y="142"/>
                </a:cubicBezTo>
                <a:cubicBezTo>
                  <a:pt x="96" y="140"/>
                  <a:pt x="99" y="136"/>
                  <a:pt x="98" y="132"/>
                </a:cubicBezTo>
                <a:cubicBezTo>
                  <a:pt x="97" y="129"/>
                  <a:pt x="101" y="123"/>
                  <a:pt x="103" y="121"/>
                </a:cubicBezTo>
                <a:cubicBezTo>
                  <a:pt x="103" y="121"/>
                  <a:pt x="104" y="121"/>
                  <a:pt x="105" y="121"/>
                </a:cubicBezTo>
                <a:cubicBezTo>
                  <a:pt x="107" y="121"/>
                  <a:pt x="109" y="122"/>
                  <a:pt x="111" y="124"/>
                </a:cubicBezTo>
                <a:cubicBezTo>
                  <a:pt x="112" y="125"/>
                  <a:pt x="113" y="125"/>
                  <a:pt x="115" y="125"/>
                </a:cubicBezTo>
                <a:cubicBezTo>
                  <a:pt x="117" y="125"/>
                  <a:pt x="120" y="124"/>
                  <a:pt x="122" y="121"/>
                </a:cubicBezTo>
                <a:cubicBezTo>
                  <a:pt x="126" y="117"/>
                  <a:pt x="126" y="112"/>
                  <a:pt x="123" y="109"/>
                </a:cubicBezTo>
                <a:cubicBezTo>
                  <a:pt x="121" y="107"/>
                  <a:pt x="121" y="100"/>
                  <a:pt x="122" y="98"/>
                </a:cubicBezTo>
                <a:cubicBezTo>
                  <a:pt x="123" y="96"/>
                  <a:pt x="125" y="95"/>
                  <a:pt x="128" y="95"/>
                </a:cubicBezTo>
                <a:cubicBezTo>
                  <a:pt x="129" y="95"/>
                  <a:pt x="129" y="95"/>
                  <a:pt x="130" y="95"/>
                </a:cubicBezTo>
                <a:cubicBezTo>
                  <a:pt x="131" y="95"/>
                  <a:pt x="131" y="95"/>
                  <a:pt x="131" y="95"/>
                </a:cubicBezTo>
                <a:cubicBezTo>
                  <a:pt x="135" y="95"/>
                  <a:pt x="138" y="92"/>
                  <a:pt x="139" y="87"/>
                </a:cubicBezTo>
                <a:cubicBezTo>
                  <a:pt x="140" y="82"/>
                  <a:pt x="138" y="77"/>
                  <a:pt x="134" y="76"/>
                </a:cubicBezTo>
                <a:cubicBezTo>
                  <a:pt x="131" y="76"/>
                  <a:pt x="128" y="69"/>
                  <a:pt x="127" y="67"/>
                </a:cubicBezTo>
                <a:cubicBezTo>
                  <a:pt x="127" y="65"/>
                  <a:pt x="130" y="62"/>
                  <a:pt x="134" y="61"/>
                </a:cubicBezTo>
                <a:cubicBezTo>
                  <a:pt x="137" y="60"/>
                  <a:pt x="139" y="54"/>
                  <a:pt x="137" y="49"/>
                </a:cubicBezTo>
                <a:cubicBezTo>
                  <a:pt x="136" y="45"/>
                  <a:pt x="132" y="42"/>
                  <a:pt x="129" y="42"/>
                </a:cubicBezTo>
                <a:cubicBezTo>
                  <a:pt x="129" y="42"/>
                  <a:pt x="128" y="42"/>
                  <a:pt x="128" y="42"/>
                </a:cubicBezTo>
                <a:cubicBezTo>
                  <a:pt x="127" y="42"/>
                  <a:pt x="127" y="42"/>
                  <a:pt x="126" y="42"/>
                </a:cubicBezTo>
                <a:cubicBezTo>
                  <a:pt x="123" y="42"/>
                  <a:pt x="118" y="39"/>
                  <a:pt x="117" y="38"/>
                </a:cubicBezTo>
                <a:cubicBezTo>
                  <a:pt x="116" y="36"/>
                  <a:pt x="117" y="32"/>
                  <a:pt x="120" y="29"/>
                </a:cubicBezTo>
                <a:cubicBezTo>
                  <a:pt x="122" y="26"/>
                  <a:pt x="121" y="21"/>
                  <a:pt x="117" y="17"/>
                </a:cubicBezTo>
                <a:cubicBezTo>
                  <a:pt x="115" y="15"/>
                  <a:pt x="113" y="14"/>
                  <a:pt x="110" y="14"/>
                </a:cubicBezTo>
                <a:cubicBezTo>
                  <a:pt x="108" y="14"/>
                  <a:pt x="107" y="15"/>
                  <a:pt x="106" y="16"/>
                </a:cubicBezTo>
                <a:cubicBezTo>
                  <a:pt x="104" y="18"/>
                  <a:pt x="102" y="18"/>
                  <a:pt x="99" y="18"/>
                </a:cubicBezTo>
                <a:cubicBezTo>
                  <a:pt x="97" y="18"/>
                  <a:pt x="95" y="18"/>
                  <a:pt x="95" y="17"/>
                </a:cubicBezTo>
                <a:cubicBezTo>
                  <a:pt x="93" y="16"/>
                  <a:pt x="92" y="13"/>
                  <a:pt x="92" y="9"/>
                </a:cubicBezTo>
                <a:cubicBezTo>
                  <a:pt x="93" y="5"/>
                  <a:pt x="90" y="1"/>
                  <a:pt x="85" y="0"/>
                </a:cubicBezTo>
                <a:cubicBezTo>
                  <a:pt x="84" y="0"/>
                  <a:pt x="83"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2"/>
          <p:cNvSpPr>
            <a:spLocks noEditPoints="1"/>
          </p:cNvSpPr>
          <p:nvPr/>
        </p:nvSpPr>
        <p:spPr bwMode="auto">
          <a:xfrm>
            <a:off x="4611979" y="3480783"/>
            <a:ext cx="149608" cy="136329"/>
          </a:xfrm>
          <a:custGeom>
            <a:avLst/>
            <a:gdLst>
              <a:gd name="T0" fmla="*/ 20 w 90"/>
              <a:gd name="T1" fmla="*/ 48 h 82"/>
              <a:gd name="T2" fmla="*/ 45 w 90"/>
              <a:gd name="T3" fmla="*/ 17 h 82"/>
              <a:gd name="T4" fmla="*/ 53 w 90"/>
              <a:gd name="T5" fmla="*/ 64 h 82"/>
              <a:gd name="T6" fmla="*/ 52 w 90"/>
              <a:gd name="T7" fmla="*/ 0 h 82"/>
              <a:gd name="T8" fmla="*/ 45 w 90"/>
              <a:gd name="T9" fmla="*/ 6 h 82"/>
              <a:gd name="T10" fmla="*/ 41 w 90"/>
              <a:gd name="T11" fmla="*/ 7 h 82"/>
              <a:gd name="T12" fmla="*/ 33 w 90"/>
              <a:gd name="T13" fmla="*/ 1 h 82"/>
              <a:gd name="T14" fmla="*/ 26 w 90"/>
              <a:gd name="T15" fmla="*/ 6 h 82"/>
              <a:gd name="T16" fmla="*/ 22 w 90"/>
              <a:gd name="T17" fmla="*/ 13 h 82"/>
              <a:gd name="T18" fmla="*/ 16 w 90"/>
              <a:gd name="T19" fmla="*/ 11 h 82"/>
              <a:gd name="T20" fmla="*/ 10 w 90"/>
              <a:gd name="T21" fmla="*/ 20 h 82"/>
              <a:gd name="T22" fmla="*/ 7 w 90"/>
              <a:gd name="T23" fmla="*/ 28 h 82"/>
              <a:gd name="T24" fmla="*/ 5 w 90"/>
              <a:gd name="T25" fmla="*/ 28 h 82"/>
              <a:gd name="T26" fmla="*/ 3 w 90"/>
              <a:gd name="T27" fmla="*/ 38 h 82"/>
              <a:gd name="T28" fmla="*/ 4 w 90"/>
              <a:gd name="T29" fmla="*/ 47 h 82"/>
              <a:gd name="T30" fmla="*/ 6 w 90"/>
              <a:gd name="T31" fmla="*/ 58 h 82"/>
              <a:gd name="T32" fmla="*/ 10 w 90"/>
              <a:gd name="T33" fmla="*/ 58 h 82"/>
              <a:gd name="T34" fmla="*/ 13 w 90"/>
              <a:gd name="T35" fmla="*/ 66 h 82"/>
              <a:gd name="T36" fmla="*/ 19 w 90"/>
              <a:gd name="T37" fmla="*/ 74 h 82"/>
              <a:gd name="T38" fmla="*/ 26 w 90"/>
              <a:gd name="T39" fmla="*/ 72 h 82"/>
              <a:gd name="T40" fmla="*/ 30 w 90"/>
              <a:gd name="T41" fmla="*/ 77 h 82"/>
              <a:gd name="T42" fmla="*/ 37 w 90"/>
              <a:gd name="T43" fmla="*/ 82 h 82"/>
              <a:gd name="T44" fmla="*/ 45 w 90"/>
              <a:gd name="T45" fmla="*/ 77 h 82"/>
              <a:gd name="T46" fmla="*/ 48 w 90"/>
              <a:gd name="T47" fmla="*/ 75 h 82"/>
              <a:gd name="T48" fmla="*/ 56 w 90"/>
              <a:gd name="T49" fmla="*/ 81 h 82"/>
              <a:gd name="T50" fmla="*/ 63 w 90"/>
              <a:gd name="T51" fmla="*/ 76 h 82"/>
              <a:gd name="T52" fmla="*/ 67 w 90"/>
              <a:gd name="T53" fmla="*/ 69 h 82"/>
              <a:gd name="T54" fmla="*/ 73 w 90"/>
              <a:gd name="T55" fmla="*/ 71 h 82"/>
              <a:gd name="T56" fmla="*/ 79 w 90"/>
              <a:gd name="T57" fmla="*/ 62 h 82"/>
              <a:gd name="T58" fmla="*/ 82 w 90"/>
              <a:gd name="T59" fmla="*/ 54 h 82"/>
              <a:gd name="T60" fmla="*/ 84 w 90"/>
              <a:gd name="T61" fmla="*/ 55 h 82"/>
              <a:gd name="T62" fmla="*/ 86 w 90"/>
              <a:gd name="T63" fmla="*/ 44 h 82"/>
              <a:gd name="T64" fmla="*/ 85 w 90"/>
              <a:gd name="T65" fmla="*/ 35 h 82"/>
              <a:gd name="T66" fmla="*/ 83 w 90"/>
              <a:gd name="T67" fmla="*/ 24 h 82"/>
              <a:gd name="T68" fmla="*/ 81 w 90"/>
              <a:gd name="T69" fmla="*/ 24 h 82"/>
              <a:gd name="T70" fmla="*/ 76 w 90"/>
              <a:gd name="T71" fmla="*/ 17 h 82"/>
              <a:gd name="T72" fmla="*/ 70 w 90"/>
              <a:gd name="T73" fmla="*/ 8 h 82"/>
              <a:gd name="T74" fmla="*/ 63 w 90"/>
              <a:gd name="T75" fmla="*/ 10 h 82"/>
              <a:gd name="T76" fmla="*/ 59 w 90"/>
              <a:gd name="T77" fmla="*/ 5 h 82"/>
              <a:gd name="T78" fmla="*/ 52 w 90"/>
              <a:gd name="T7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2">
                <a:moveTo>
                  <a:pt x="45" y="65"/>
                </a:moveTo>
                <a:cubicBezTo>
                  <a:pt x="34" y="65"/>
                  <a:pt x="23" y="59"/>
                  <a:pt x="20" y="48"/>
                </a:cubicBezTo>
                <a:cubicBezTo>
                  <a:pt x="15" y="36"/>
                  <a:pt x="23" y="22"/>
                  <a:pt x="37" y="18"/>
                </a:cubicBezTo>
                <a:cubicBezTo>
                  <a:pt x="39" y="17"/>
                  <a:pt x="42" y="17"/>
                  <a:pt x="45" y="17"/>
                </a:cubicBezTo>
                <a:cubicBezTo>
                  <a:pt x="56" y="17"/>
                  <a:pt x="66" y="23"/>
                  <a:pt x="69" y="34"/>
                </a:cubicBezTo>
                <a:cubicBezTo>
                  <a:pt x="74" y="46"/>
                  <a:pt x="66" y="60"/>
                  <a:pt x="53" y="64"/>
                </a:cubicBezTo>
                <a:cubicBezTo>
                  <a:pt x="50" y="65"/>
                  <a:pt x="47" y="65"/>
                  <a:pt x="45" y="65"/>
                </a:cubicBezTo>
                <a:moveTo>
                  <a:pt x="52" y="0"/>
                </a:moveTo>
                <a:cubicBezTo>
                  <a:pt x="50" y="0"/>
                  <a:pt x="48" y="1"/>
                  <a:pt x="47" y="3"/>
                </a:cubicBezTo>
                <a:cubicBezTo>
                  <a:pt x="47" y="4"/>
                  <a:pt x="46" y="5"/>
                  <a:pt x="45" y="6"/>
                </a:cubicBezTo>
                <a:cubicBezTo>
                  <a:pt x="43" y="6"/>
                  <a:pt x="42" y="7"/>
                  <a:pt x="42" y="7"/>
                </a:cubicBezTo>
                <a:cubicBezTo>
                  <a:pt x="42" y="7"/>
                  <a:pt x="41" y="7"/>
                  <a:pt x="41" y="7"/>
                </a:cubicBezTo>
                <a:cubicBezTo>
                  <a:pt x="40" y="7"/>
                  <a:pt x="38" y="5"/>
                  <a:pt x="38" y="3"/>
                </a:cubicBezTo>
                <a:cubicBezTo>
                  <a:pt x="37" y="2"/>
                  <a:pt x="35" y="1"/>
                  <a:pt x="33" y="1"/>
                </a:cubicBezTo>
                <a:cubicBezTo>
                  <a:pt x="32" y="1"/>
                  <a:pt x="32" y="1"/>
                  <a:pt x="31" y="1"/>
                </a:cubicBezTo>
                <a:cubicBezTo>
                  <a:pt x="28" y="2"/>
                  <a:pt x="26" y="4"/>
                  <a:pt x="26" y="6"/>
                </a:cubicBezTo>
                <a:cubicBezTo>
                  <a:pt x="27" y="9"/>
                  <a:pt x="25" y="12"/>
                  <a:pt x="23" y="13"/>
                </a:cubicBezTo>
                <a:cubicBezTo>
                  <a:pt x="23" y="13"/>
                  <a:pt x="23" y="13"/>
                  <a:pt x="22" y="13"/>
                </a:cubicBezTo>
                <a:cubicBezTo>
                  <a:pt x="21" y="13"/>
                  <a:pt x="20" y="12"/>
                  <a:pt x="18" y="11"/>
                </a:cubicBezTo>
                <a:cubicBezTo>
                  <a:pt x="18" y="11"/>
                  <a:pt x="17" y="11"/>
                  <a:pt x="16" y="11"/>
                </a:cubicBezTo>
                <a:cubicBezTo>
                  <a:pt x="14" y="11"/>
                  <a:pt x="12" y="11"/>
                  <a:pt x="11" y="13"/>
                </a:cubicBezTo>
                <a:cubicBezTo>
                  <a:pt x="9" y="15"/>
                  <a:pt x="9" y="18"/>
                  <a:pt x="10" y="20"/>
                </a:cubicBezTo>
                <a:cubicBezTo>
                  <a:pt x="12" y="21"/>
                  <a:pt x="12" y="25"/>
                  <a:pt x="11" y="26"/>
                </a:cubicBezTo>
                <a:cubicBezTo>
                  <a:pt x="11" y="27"/>
                  <a:pt x="9" y="28"/>
                  <a:pt x="7" y="28"/>
                </a:cubicBezTo>
                <a:cubicBezTo>
                  <a:pt x="7" y="28"/>
                  <a:pt x="6" y="28"/>
                  <a:pt x="6" y="28"/>
                </a:cubicBezTo>
                <a:cubicBezTo>
                  <a:pt x="6" y="28"/>
                  <a:pt x="5" y="28"/>
                  <a:pt x="5" y="28"/>
                </a:cubicBezTo>
                <a:cubicBezTo>
                  <a:pt x="3" y="28"/>
                  <a:pt x="1" y="29"/>
                  <a:pt x="0" y="32"/>
                </a:cubicBezTo>
                <a:cubicBezTo>
                  <a:pt x="0" y="35"/>
                  <a:pt x="1" y="38"/>
                  <a:pt x="3" y="38"/>
                </a:cubicBezTo>
                <a:cubicBezTo>
                  <a:pt x="6" y="39"/>
                  <a:pt x="8" y="43"/>
                  <a:pt x="8" y="44"/>
                </a:cubicBezTo>
                <a:cubicBezTo>
                  <a:pt x="8" y="45"/>
                  <a:pt x="6" y="47"/>
                  <a:pt x="4" y="47"/>
                </a:cubicBezTo>
                <a:cubicBezTo>
                  <a:pt x="2" y="48"/>
                  <a:pt x="1" y="51"/>
                  <a:pt x="2" y="54"/>
                </a:cubicBezTo>
                <a:cubicBezTo>
                  <a:pt x="2" y="56"/>
                  <a:pt x="4" y="58"/>
                  <a:pt x="6" y="58"/>
                </a:cubicBezTo>
                <a:cubicBezTo>
                  <a:pt x="7" y="58"/>
                  <a:pt x="7" y="58"/>
                  <a:pt x="7" y="58"/>
                </a:cubicBezTo>
                <a:cubicBezTo>
                  <a:pt x="8" y="58"/>
                  <a:pt x="9" y="58"/>
                  <a:pt x="10" y="58"/>
                </a:cubicBezTo>
                <a:cubicBezTo>
                  <a:pt x="11" y="58"/>
                  <a:pt x="12" y="58"/>
                  <a:pt x="13" y="59"/>
                </a:cubicBezTo>
                <a:cubicBezTo>
                  <a:pt x="14" y="60"/>
                  <a:pt x="14" y="64"/>
                  <a:pt x="13" y="66"/>
                </a:cubicBezTo>
                <a:cubicBezTo>
                  <a:pt x="11" y="67"/>
                  <a:pt x="12" y="70"/>
                  <a:pt x="14" y="72"/>
                </a:cubicBezTo>
                <a:cubicBezTo>
                  <a:pt x="16" y="73"/>
                  <a:pt x="17" y="74"/>
                  <a:pt x="19" y="74"/>
                </a:cubicBezTo>
                <a:cubicBezTo>
                  <a:pt x="20" y="74"/>
                  <a:pt x="21" y="74"/>
                  <a:pt x="22" y="73"/>
                </a:cubicBezTo>
                <a:cubicBezTo>
                  <a:pt x="22" y="72"/>
                  <a:pt x="24" y="72"/>
                  <a:pt x="26" y="72"/>
                </a:cubicBezTo>
                <a:cubicBezTo>
                  <a:pt x="27" y="72"/>
                  <a:pt x="28" y="72"/>
                  <a:pt x="29" y="72"/>
                </a:cubicBezTo>
                <a:cubicBezTo>
                  <a:pt x="30" y="73"/>
                  <a:pt x="31" y="75"/>
                  <a:pt x="30" y="77"/>
                </a:cubicBezTo>
                <a:cubicBezTo>
                  <a:pt x="30" y="79"/>
                  <a:pt x="32" y="82"/>
                  <a:pt x="35" y="82"/>
                </a:cubicBezTo>
                <a:cubicBezTo>
                  <a:pt x="36" y="82"/>
                  <a:pt x="36" y="82"/>
                  <a:pt x="37" y="82"/>
                </a:cubicBezTo>
                <a:cubicBezTo>
                  <a:pt x="39" y="82"/>
                  <a:pt x="41" y="81"/>
                  <a:pt x="42" y="79"/>
                </a:cubicBezTo>
                <a:cubicBezTo>
                  <a:pt x="42" y="78"/>
                  <a:pt x="43" y="77"/>
                  <a:pt x="45" y="77"/>
                </a:cubicBezTo>
                <a:cubicBezTo>
                  <a:pt x="46" y="76"/>
                  <a:pt x="47" y="75"/>
                  <a:pt x="48" y="75"/>
                </a:cubicBezTo>
                <a:cubicBezTo>
                  <a:pt x="48" y="75"/>
                  <a:pt x="48" y="75"/>
                  <a:pt x="48" y="75"/>
                </a:cubicBezTo>
                <a:cubicBezTo>
                  <a:pt x="49" y="75"/>
                  <a:pt x="51" y="77"/>
                  <a:pt x="51" y="79"/>
                </a:cubicBezTo>
                <a:cubicBezTo>
                  <a:pt x="52" y="81"/>
                  <a:pt x="54" y="81"/>
                  <a:pt x="56" y="81"/>
                </a:cubicBezTo>
                <a:cubicBezTo>
                  <a:pt x="57" y="81"/>
                  <a:pt x="58" y="81"/>
                  <a:pt x="58" y="81"/>
                </a:cubicBezTo>
                <a:cubicBezTo>
                  <a:pt x="62" y="80"/>
                  <a:pt x="64" y="78"/>
                  <a:pt x="63" y="76"/>
                </a:cubicBezTo>
                <a:cubicBezTo>
                  <a:pt x="62" y="73"/>
                  <a:pt x="65" y="70"/>
                  <a:pt x="66" y="69"/>
                </a:cubicBezTo>
                <a:cubicBezTo>
                  <a:pt x="66" y="69"/>
                  <a:pt x="66" y="69"/>
                  <a:pt x="67" y="69"/>
                </a:cubicBezTo>
                <a:cubicBezTo>
                  <a:pt x="68" y="69"/>
                  <a:pt x="70" y="70"/>
                  <a:pt x="71" y="71"/>
                </a:cubicBezTo>
                <a:cubicBezTo>
                  <a:pt x="72" y="71"/>
                  <a:pt x="72" y="71"/>
                  <a:pt x="73" y="71"/>
                </a:cubicBezTo>
                <a:cubicBezTo>
                  <a:pt x="75" y="71"/>
                  <a:pt x="77" y="71"/>
                  <a:pt x="78" y="69"/>
                </a:cubicBezTo>
                <a:cubicBezTo>
                  <a:pt x="80" y="67"/>
                  <a:pt x="81" y="64"/>
                  <a:pt x="79" y="62"/>
                </a:cubicBezTo>
                <a:cubicBezTo>
                  <a:pt x="77" y="61"/>
                  <a:pt x="78" y="57"/>
                  <a:pt x="78" y="56"/>
                </a:cubicBezTo>
                <a:cubicBezTo>
                  <a:pt x="79" y="55"/>
                  <a:pt x="80" y="54"/>
                  <a:pt x="82" y="54"/>
                </a:cubicBezTo>
                <a:cubicBezTo>
                  <a:pt x="82" y="54"/>
                  <a:pt x="83" y="54"/>
                  <a:pt x="83" y="54"/>
                </a:cubicBezTo>
                <a:cubicBezTo>
                  <a:pt x="84" y="55"/>
                  <a:pt x="84" y="55"/>
                  <a:pt x="84" y="55"/>
                </a:cubicBezTo>
                <a:cubicBezTo>
                  <a:pt x="86" y="55"/>
                  <a:pt x="88" y="53"/>
                  <a:pt x="89" y="50"/>
                </a:cubicBezTo>
                <a:cubicBezTo>
                  <a:pt x="90" y="47"/>
                  <a:pt x="88" y="44"/>
                  <a:pt x="86" y="44"/>
                </a:cubicBezTo>
                <a:cubicBezTo>
                  <a:pt x="84" y="43"/>
                  <a:pt x="82" y="39"/>
                  <a:pt x="82" y="38"/>
                </a:cubicBezTo>
                <a:cubicBezTo>
                  <a:pt x="81" y="37"/>
                  <a:pt x="83" y="35"/>
                  <a:pt x="85" y="35"/>
                </a:cubicBezTo>
                <a:cubicBezTo>
                  <a:pt x="88" y="34"/>
                  <a:pt x="89" y="31"/>
                  <a:pt x="88" y="28"/>
                </a:cubicBezTo>
                <a:cubicBezTo>
                  <a:pt x="87" y="26"/>
                  <a:pt x="85" y="24"/>
                  <a:pt x="83" y="24"/>
                </a:cubicBezTo>
                <a:cubicBezTo>
                  <a:pt x="82" y="24"/>
                  <a:pt x="82" y="24"/>
                  <a:pt x="82" y="24"/>
                </a:cubicBezTo>
                <a:cubicBezTo>
                  <a:pt x="81" y="24"/>
                  <a:pt x="81" y="24"/>
                  <a:pt x="81" y="24"/>
                </a:cubicBezTo>
                <a:cubicBezTo>
                  <a:pt x="79" y="24"/>
                  <a:pt x="76" y="22"/>
                  <a:pt x="75" y="21"/>
                </a:cubicBezTo>
                <a:cubicBezTo>
                  <a:pt x="74" y="20"/>
                  <a:pt x="75" y="18"/>
                  <a:pt x="76" y="17"/>
                </a:cubicBezTo>
                <a:cubicBezTo>
                  <a:pt x="78" y="15"/>
                  <a:pt x="77" y="12"/>
                  <a:pt x="75" y="10"/>
                </a:cubicBezTo>
                <a:cubicBezTo>
                  <a:pt x="74" y="9"/>
                  <a:pt x="72" y="8"/>
                  <a:pt x="70" y="8"/>
                </a:cubicBezTo>
                <a:cubicBezTo>
                  <a:pt x="69" y="8"/>
                  <a:pt x="68" y="8"/>
                  <a:pt x="68" y="9"/>
                </a:cubicBezTo>
                <a:cubicBezTo>
                  <a:pt x="67" y="10"/>
                  <a:pt x="65" y="10"/>
                  <a:pt x="63" y="10"/>
                </a:cubicBezTo>
                <a:cubicBezTo>
                  <a:pt x="62" y="10"/>
                  <a:pt x="61" y="10"/>
                  <a:pt x="60" y="10"/>
                </a:cubicBezTo>
                <a:cubicBezTo>
                  <a:pt x="59" y="9"/>
                  <a:pt x="59" y="7"/>
                  <a:pt x="59" y="5"/>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3"/>
          <p:cNvSpPr>
            <a:spLocks noEditPoints="1"/>
          </p:cNvSpPr>
          <p:nvPr/>
        </p:nvSpPr>
        <p:spPr bwMode="auto">
          <a:xfrm>
            <a:off x="4627028" y="3646325"/>
            <a:ext cx="149608" cy="138100"/>
          </a:xfrm>
          <a:custGeom>
            <a:avLst/>
            <a:gdLst>
              <a:gd name="T0" fmla="*/ 20 w 90"/>
              <a:gd name="T1" fmla="*/ 49 h 83"/>
              <a:gd name="T2" fmla="*/ 45 w 90"/>
              <a:gd name="T3" fmla="*/ 17 h 83"/>
              <a:gd name="T4" fmla="*/ 53 w 90"/>
              <a:gd name="T5" fmla="*/ 65 h 83"/>
              <a:gd name="T6" fmla="*/ 52 w 90"/>
              <a:gd name="T7" fmla="*/ 0 h 83"/>
              <a:gd name="T8" fmla="*/ 45 w 90"/>
              <a:gd name="T9" fmla="*/ 6 h 83"/>
              <a:gd name="T10" fmla="*/ 41 w 90"/>
              <a:gd name="T11" fmla="*/ 7 h 83"/>
              <a:gd name="T12" fmla="*/ 33 w 90"/>
              <a:gd name="T13" fmla="*/ 1 h 83"/>
              <a:gd name="T14" fmla="*/ 26 w 90"/>
              <a:gd name="T15" fmla="*/ 7 h 83"/>
              <a:gd name="T16" fmla="*/ 22 w 90"/>
              <a:gd name="T17" fmla="*/ 14 h 83"/>
              <a:gd name="T18" fmla="*/ 16 w 90"/>
              <a:gd name="T19" fmla="*/ 11 h 83"/>
              <a:gd name="T20" fmla="*/ 10 w 90"/>
              <a:gd name="T21" fmla="*/ 20 h 83"/>
              <a:gd name="T22" fmla="*/ 8 w 90"/>
              <a:gd name="T23" fmla="*/ 28 h 83"/>
              <a:gd name="T24" fmla="*/ 5 w 90"/>
              <a:gd name="T25" fmla="*/ 28 h 83"/>
              <a:gd name="T26" fmla="*/ 3 w 90"/>
              <a:gd name="T27" fmla="*/ 39 h 83"/>
              <a:gd name="T28" fmla="*/ 4 w 90"/>
              <a:gd name="T29" fmla="*/ 48 h 83"/>
              <a:gd name="T30" fmla="*/ 7 w 90"/>
              <a:gd name="T31" fmla="*/ 59 h 83"/>
              <a:gd name="T32" fmla="*/ 10 w 90"/>
              <a:gd name="T33" fmla="*/ 58 h 83"/>
              <a:gd name="T34" fmla="*/ 13 w 90"/>
              <a:gd name="T35" fmla="*/ 66 h 83"/>
              <a:gd name="T36" fmla="*/ 19 w 90"/>
              <a:gd name="T37" fmla="*/ 75 h 83"/>
              <a:gd name="T38" fmla="*/ 26 w 90"/>
              <a:gd name="T39" fmla="*/ 72 h 83"/>
              <a:gd name="T40" fmla="*/ 30 w 90"/>
              <a:gd name="T41" fmla="*/ 78 h 83"/>
              <a:gd name="T42" fmla="*/ 37 w 90"/>
              <a:gd name="T43" fmla="*/ 83 h 83"/>
              <a:gd name="T44" fmla="*/ 45 w 90"/>
              <a:gd name="T45" fmla="*/ 77 h 83"/>
              <a:gd name="T46" fmla="*/ 48 w 90"/>
              <a:gd name="T47" fmla="*/ 76 h 83"/>
              <a:gd name="T48" fmla="*/ 56 w 90"/>
              <a:gd name="T49" fmla="*/ 82 h 83"/>
              <a:gd name="T50" fmla="*/ 63 w 90"/>
              <a:gd name="T51" fmla="*/ 76 h 83"/>
              <a:gd name="T52" fmla="*/ 67 w 90"/>
              <a:gd name="T53" fmla="*/ 70 h 83"/>
              <a:gd name="T54" fmla="*/ 73 w 90"/>
              <a:gd name="T55" fmla="*/ 72 h 83"/>
              <a:gd name="T56" fmla="*/ 79 w 90"/>
              <a:gd name="T57" fmla="*/ 63 h 83"/>
              <a:gd name="T58" fmla="*/ 82 w 90"/>
              <a:gd name="T59" fmla="*/ 55 h 83"/>
              <a:gd name="T60" fmla="*/ 84 w 90"/>
              <a:gd name="T61" fmla="*/ 55 h 83"/>
              <a:gd name="T62" fmla="*/ 86 w 90"/>
              <a:gd name="T63" fmla="*/ 44 h 83"/>
              <a:gd name="T64" fmla="*/ 85 w 90"/>
              <a:gd name="T65" fmla="*/ 35 h 83"/>
              <a:gd name="T66" fmla="*/ 83 w 90"/>
              <a:gd name="T67" fmla="*/ 25 h 83"/>
              <a:gd name="T68" fmla="*/ 81 w 90"/>
              <a:gd name="T69" fmla="*/ 25 h 83"/>
              <a:gd name="T70" fmla="*/ 77 w 90"/>
              <a:gd name="T71" fmla="*/ 17 h 83"/>
              <a:gd name="T72" fmla="*/ 70 w 90"/>
              <a:gd name="T73" fmla="*/ 9 h 83"/>
              <a:gd name="T74" fmla="*/ 63 w 90"/>
              <a:gd name="T75" fmla="*/ 11 h 83"/>
              <a:gd name="T76" fmla="*/ 59 w 90"/>
              <a:gd name="T77" fmla="*/ 6 h 83"/>
              <a:gd name="T78" fmla="*/ 52 w 90"/>
              <a:gd name="T7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3">
                <a:moveTo>
                  <a:pt x="45" y="66"/>
                </a:moveTo>
                <a:cubicBezTo>
                  <a:pt x="34" y="66"/>
                  <a:pt x="23" y="59"/>
                  <a:pt x="20" y="49"/>
                </a:cubicBezTo>
                <a:cubicBezTo>
                  <a:pt x="16" y="36"/>
                  <a:pt x="23" y="23"/>
                  <a:pt x="37" y="19"/>
                </a:cubicBezTo>
                <a:cubicBezTo>
                  <a:pt x="39" y="18"/>
                  <a:pt x="42" y="17"/>
                  <a:pt x="45" y="17"/>
                </a:cubicBezTo>
                <a:cubicBezTo>
                  <a:pt x="56" y="17"/>
                  <a:pt x="66" y="24"/>
                  <a:pt x="69" y="34"/>
                </a:cubicBezTo>
                <a:cubicBezTo>
                  <a:pt x="74" y="47"/>
                  <a:pt x="66" y="61"/>
                  <a:pt x="53" y="65"/>
                </a:cubicBezTo>
                <a:cubicBezTo>
                  <a:pt x="50" y="65"/>
                  <a:pt x="47" y="66"/>
                  <a:pt x="45" y="66"/>
                </a:cubicBezTo>
                <a:moveTo>
                  <a:pt x="52" y="0"/>
                </a:moveTo>
                <a:cubicBezTo>
                  <a:pt x="50" y="0"/>
                  <a:pt x="48" y="1"/>
                  <a:pt x="47" y="3"/>
                </a:cubicBezTo>
                <a:cubicBezTo>
                  <a:pt x="47" y="4"/>
                  <a:pt x="46" y="5"/>
                  <a:pt x="45" y="6"/>
                </a:cubicBezTo>
                <a:cubicBezTo>
                  <a:pt x="43" y="7"/>
                  <a:pt x="42" y="7"/>
                  <a:pt x="42" y="7"/>
                </a:cubicBezTo>
                <a:cubicBezTo>
                  <a:pt x="42" y="7"/>
                  <a:pt x="41" y="7"/>
                  <a:pt x="41" y="7"/>
                </a:cubicBezTo>
                <a:cubicBezTo>
                  <a:pt x="40" y="7"/>
                  <a:pt x="38" y="6"/>
                  <a:pt x="38" y="4"/>
                </a:cubicBezTo>
                <a:cubicBezTo>
                  <a:pt x="37" y="2"/>
                  <a:pt x="35" y="1"/>
                  <a:pt x="33" y="1"/>
                </a:cubicBezTo>
                <a:cubicBezTo>
                  <a:pt x="32" y="1"/>
                  <a:pt x="32" y="1"/>
                  <a:pt x="31" y="2"/>
                </a:cubicBezTo>
                <a:cubicBezTo>
                  <a:pt x="28" y="2"/>
                  <a:pt x="26" y="5"/>
                  <a:pt x="26" y="7"/>
                </a:cubicBezTo>
                <a:cubicBezTo>
                  <a:pt x="27" y="9"/>
                  <a:pt x="25" y="13"/>
                  <a:pt x="24" y="13"/>
                </a:cubicBezTo>
                <a:cubicBezTo>
                  <a:pt x="23" y="14"/>
                  <a:pt x="23" y="14"/>
                  <a:pt x="22" y="14"/>
                </a:cubicBezTo>
                <a:cubicBezTo>
                  <a:pt x="21" y="14"/>
                  <a:pt x="20" y="13"/>
                  <a:pt x="18" y="12"/>
                </a:cubicBezTo>
                <a:cubicBezTo>
                  <a:pt x="18" y="11"/>
                  <a:pt x="17" y="11"/>
                  <a:pt x="16" y="11"/>
                </a:cubicBezTo>
                <a:cubicBezTo>
                  <a:pt x="14" y="11"/>
                  <a:pt x="12" y="12"/>
                  <a:pt x="11" y="13"/>
                </a:cubicBezTo>
                <a:cubicBezTo>
                  <a:pt x="9" y="16"/>
                  <a:pt x="9" y="19"/>
                  <a:pt x="10" y="20"/>
                </a:cubicBezTo>
                <a:cubicBezTo>
                  <a:pt x="12" y="22"/>
                  <a:pt x="12" y="26"/>
                  <a:pt x="11" y="27"/>
                </a:cubicBezTo>
                <a:cubicBezTo>
                  <a:pt x="11" y="28"/>
                  <a:pt x="9" y="28"/>
                  <a:pt x="8" y="28"/>
                </a:cubicBezTo>
                <a:cubicBezTo>
                  <a:pt x="7" y="28"/>
                  <a:pt x="6" y="28"/>
                  <a:pt x="6" y="28"/>
                </a:cubicBezTo>
                <a:cubicBezTo>
                  <a:pt x="6" y="28"/>
                  <a:pt x="5" y="28"/>
                  <a:pt x="5" y="28"/>
                </a:cubicBezTo>
                <a:cubicBezTo>
                  <a:pt x="3" y="28"/>
                  <a:pt x="1" y="30"/>
                  <a:pt x="0" y="33"/>
                </a:cubicBezTo>
                <a:cubicBezTo>
                  <a:pt x="0" y="36"/>
                  <a:pt x="1" y="39"/>
                  <a:pt x="3" y="39"/>
                </a:cubicBezTo>
                <a:cubicBezTo>
                  <a:pt x="6" y="39"/>
                  <a:pt x="8" y="43"/>
                  <a:pt x="8" y="44"/>
                </a:cubicBezTo>
                <a:cubicBezTo>
                  <a:pt x="8" y="46"/>
                  <a:pt x="6" y="47"/>
                  <a:pt x="4" y="48"/>
                </a:cubicBezTo>
                <a:cubicBezTo>
                  <a:pt x="2" y="49"/>
                  <a:pt x="1" y="52"/>
                  <a:pt x="2" y="54"/>
                </a:cubicBezTo>
                <a:cubicBezTo>
                  <a:pt x="2" y="57"/>
                  <a:pt x="4" y="59"/>
                  <a:pt x="7" y="59"/>
                </a:cubicBezTo>
                <a:cubicBezTo>
                  <a:pt x="7" y="59"/>
                  <a:pt x="7" y="59"/>
                  <a:pt x="7" y="59"/>
                </a:cubicBezTo>
                <a:cubicBezTo>
                  <a:pt x="8" y="58"/>
                  <a:pt x="9" y="58"/>
                  <a:pt x="10" y="58"/>
                </a:cubicBezTo>
                <a:cubicBezTo>
                  <a:pt x="11" y="58"/>
                  <a:pt x="12" y="59"/>
                  <a:pt x="13" y="59"/>
                </a:cubicBezTo>
                <a:cubicBezTo>
                  <a:pt x="14" y="60"/>
                  <a:pt x="14" y="64"/>
                  <a:pt x="13" y="66"/>
                </a:cubicBezTo>
                <a:cubicBezTo>
                  <a:pt x="11" y="68"/>
                  <a:pt x="12" y="71"/>
                  <a:pt x="14" y="73"/>
                </a:cubicBezTo>
                <a:cubicBezTo>
                  <a:pt x="16" y="74"/>
                  <a:pt x="17" y="75"/>
                  <a:pt x="19" y="75"/>
                </a:cubicBezTo>
                <a:cubicBezTo>
                  <a:pt x="20" y="75"/>
                  <a:pt x="21" y="74"/>
                  <a:pt x="22" y="74"/>
                </a:cubicBezTo>
                <a:cubicBezTo>
                  <a:pt x="22" y="73"/>
                  <a:pt x="24" y="72"/>
                  <a:pt x="26" y="72"/>
                </a:cubicBezTo>
                <a:cubicBezTo>
                  <a:pt x="27" y="72"/>
                  <a:pt x="28" y="73"/>
                  <a:pt x="29" y="73"/>
                </a:cubicBezTo>
                <a:cubicBezTo>
                  <a:pt x="30" y="73"/>
                  <a:pt x="31" y="75"/>
                  <a:pt x="30" y="78"/>
                </a:cubicBezTo>
                <a:cubicBezTo>
                  <a:pt x="30" y="80"/>
                  <a:pt x="32" y="82"/>
                  <a:pt x="35" y="83"/>
                </a:cubicBezTo>
                <a:cubicBezTo>
                  <a:pt x="36" y="83"/>
                  <a:pt x="36" y="83"/>
                  <a:pt x="37" y="83"/>
                </a:cubicBezTo>
                <a:cubicBezTo>
                  <a:pt x="39" y="83"/>
                  <a:pt x="41" y="82"/>
                  <a:pt x="42" y="80"/>
                </a:cubicBezTo>
                <a:cubicBezTo>
                  <a:pt x="42" y="79"/>
                  <a:pt x="43" y="78"/>
                  <a:pt x="45" y="77"/>
                </a:cubicBezTo>
                <a:cubicBezTo>
                  <a:pt x="46" y="76"/>
                  <a:pt x="47" y="76"/>
                  <a:pt x="48" y="76"/>
                </a:cubicBezTo>
                <a:cubicBezTo>
                  <a:pt x="48" y="76"/>
                  <a:pt x="48" y="76"/>
                  <a:pt x="48" y="76"/>
                </a:cubicBezTo>
                <a:cubicBezTo>
                  <a:pt x="49" y="76"/>
                  <a:pt x="51" y="77"/>
                  <a:pt x="51" y="80"/>
                </a:cubicBezTo>
                <a:cubicBezTo>
                  <a:pt x="52" y="81"/>
                  <a:pt x="54" y="82"/>
                  <a:pt x="56" y="82"/>
                </a:cubicBezTo>
                <a:cubicBezTo>
                  <a:pt x="57" y="82"/>
                  <a:pt x="58" y="82"/>
                  <a:pt x="58" y="82"/>
                </a:cubicBezTo>
                <a:cubicBezTo>
                  <a:pt x="62" y="81"/>
                  <a:pt x="64" y="78"/>
                  <a:pt x="63" y="76"/>
                </a:cubicBezTo>
                <a:cubicBezTo>
                  <a:pt x="62" y="74"/>
                  <a:pt x="65" y="71"/>
                  <a:pt x="66" y="70"/>
                </a:cubicBezTo>
                <a:cubicBezTo>
                  <a:pt x="66" y="70"/>
                  <a:pt x="66" y="70"/>
                  <a:pt x="67" y="70"/>
                </a:cubicBezTo>
                <a:cubicBezTo>
                  <a:pt x="68" y="70"/>
                  <a:pt x="70" y="70"/>
                  <a:pt x="71" y="71"/>
                </a:cubicBezTo>
                <a:cubicBezTo>
                  <a:pt x="72" y="72"/>
                  <a:pt x="72" y="72"/>
                  <a:pt x="73" y="72"/>
                </a:cubicBezTo>
                <a:cubicBezTo>
                  <a:pt x="75" y="72"/>
                  <a:pt x="77" y="71"/>
                  <a:pt x="78" y="70"/>
                </a:cubicBezTo>
                <a:cubicBezTo>
                  <a:pt x="80" y="68"/>
                  <a:pt x="81" y="65"/>
                  <a:pt x="79" y="63"/>
                </a:cubicBezTo>
                <a:cubicBezTo>
                  <a:pt x="77" y="62"/>
                  <a:pt x="78" y="57"/>
                  <a:pt x="78" y="56"/>
                </a:cubicBezTo>
                <a:cubicBezTo>
                  <a:pt x="79" y="55"/>
                  <a:pt x="80" y="55"/>
                  <a:pt x="82" y="55"/>
                </a:cubicBezTo>
                <a:cubicBezTo>
                  <a:pt x="82" y="55"/>
                  <a:pt x="83" y="55"/>
                  <a:pt x="83" y="55"/>
                </a:cubicBezTo>
                <a:cubicBezTo>
                  <a:pt x="84" y="55"/>
                  <a:pt x="84" y="55"/>
                  <a:pt x="84" y="55"/>
                </a:cubicBezTo>
                <a:cubicBezTo>
                  <a:pt x="86" y="55"/>
                  <a:pt x="88" y="53"/>
                  <a:pt x="89" y="50"/>
                </a:cubicBezTo>
                <a:cubicBezTo>
                  <a:pt x="90" y="47"/>
                  <a:pt x="88" y="45"/>
                  <a:pt x="86" y="44"/>
                </a:cubicBezTo>
                <a:cubicBezTo>
                  <a:pt x="84" y="44"/>
                  <a:pt x="82" y="40"/>
                  <a:pt x="82" y="39"/>
                </a:cubicBezTo>
                <a:cubicBezTo>
                  <a:pt x="81" y="37"/>
                  <a:pt x="83" y="36"/>
                  <a:pt x="85" y="35"/>
                </a:cubicBezTo>
                <a:cubicBezTo>
                  <a:pt x="88" y="35"/>
                  <a:pt x="89" y="32"/>
                  <a:pt x="88" y="29"/>
                </a:cubicBezTo>
                <a:cubicBezTo>
                  <a:pt x="87" y="26"/>
                  <a:pt x="85" y="25"/>
                  <a:pt x="83" y="25"/>
                </a:cubicBezTo>
                <a:cubicBezTo>
                  <a:pt x="82" y="25"/>
                  <a:pt x="82" y="25"/>
                  <a:pt x="82" y="25"/>
                </a:cubicBezTo>
                <a:cubicBezTo>
                  <a:pt x="81" y="25"/>
                  <a:pt x="81" y="25"/>
                  <a:pt x="81" y="25"/>
                </a:cubicBezTo>
                <a:cubicBezTo>
                  <a:pt x="79" y="25"/>
                  <a:pt x="76" y="23"/>
                  <a:pt x="75" y="22"/>
                </a:cubicBezTo>
                <a:cubicBezTo>
                  <a:pt x="74" y="21"/>
                  <a:pt x="75" y="19"/>
                  <a:pt x="77" y="17"/>
                </a:cubicBezTo>
                <a:cubicBezTo>
                  <a:pt x="78" y="15"/>
                  <a:pt x="77" y="12"/>
                  <a:pt x="75" y="10"/>
                </a:cubicBezTo>
                <a:cubicBezTo>
                  <a:pt x="74" y="9"/>
                  <a:pt x="72" y="9"/>
                  <a:pt x="70" y="9"/>
                </a:cubicBezTo>
                <a:cubicBezTo>
                  <a:pt x="69" y="9"/>
                  <a:pt x="68" y="9"/>
                  <a:pt x="68" y="10"/>
                </a:cubicBezTo>
                <a:cubicBezTo>
                  <a:pt x="67" y="11"/>
                  <a:pt x="65" y="11"/>
                  <a:pt x="63" y="11"/>
                </a:cubicBezTo>
                <a:cubicBezTo>
                  <a:pt x="62" y="11"/>
                  <a:pt x="61" y="11"/>
                  <a:pt x="60" y="10"/>
                </a:cubicBezTo>
                <a:cubicBezTo>
                  <a:pt x="59" y="10"/>
                  <a:pt x="59" y="8"/>
                  <a:pt x="59" y="6"/>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4"/>
          <p:cNvSpPr>
            <a:spLocks/>
          </p:cNvSpPr>
          <p:nvPr/>
        </p:nvSpPr>
        <p:spPr bwMode="auto">
          <a:xfrm>
            <a:off x="4433157" y="1968769"/>
            <a:ext cx="132788" cy="128362"/>
          </a:xfrm>
          <a:custGeom>
            <a:avLst/>
            <a:gdLst>
              <a:gd name="T0" fmla="*/ 16 w 80"/>
              <a:gd name="T1" fmla="*/ 0 h 77"/>
              <a:gd name="T2" fmla="*/ 16 w 80"/>
              <a:gd name="T3" fmla="*/ 3 h 77"/>
              <a:gd name="T4" fmla="*/ 11 w 80"/>
              <a:gd name="T5" fmla="*/ 5 h 77"/>
              <a:gd name="T6" fmla="*/ 9 w 80"/>
              <a:gd name="T7" fmla="*/ 4 h 77"/>
              <a:gd name="T8" fmla="*/ 8 w 80"/>
              <a:gd name="T9" fmla="*/ 4 h 77"/>
              <a:gd name="T10" fmla="*/ 1 w 80"/>
              <a:gd name="T11" fmla="*/ 10 h 77"/>
              <a:gd name="T12" fmla="*/ 5 w 80"/>
              <a:gd name="T13" fmla="*/ 19 h 77"/>
              <a:gd name="T14" fmla="*/ 11 w 80"/>
              <a:gd name="T15" fmla="*/ 26 h 77"/>
              <a:gd name="T16" fmla="*/ 6 w 80"/>
              <a:gd name="T17" fmla="*/ 31 h 77"/>
              <a:gd name="T18" fmla="*/ 3 w 80"/>
              <a:gd name="T19" fmla="*/ 39 h 77"/>
              <a:gd name="T20" fmla="*/ 10 w 80"/>
              <a:gd name="T21" fmla="*/ 45 h 77"/>
              <a:gd name="T22" fmla="*/ 11 w 80"/>
              <a:gd name="T23" fmla="*/ 45 h 77"/>
              <a:gd name="T24" fmla="*/ 14 w 80"/>
              <a:gd name="T25" fmla="*/ 44 h 77"/>
              <a:gd name="T26" fmla="*/ 18 w 80"/>
              <a:gd name="T27" fmla="*/ 46 h 77"/>
              <a:gd name="T28" fmla="*/ 18 w 80"/>
              <a:gd name="T29" fmla="*/ 55 h 77"/>
              <a:gd name="T30" fmla="*/ 20 w 80"/>
              <a:gd name="T31" fmla="*/ 64 h 77"/>
              <a:gd name="T32" fmla="*/ 26 w 80"/>
              <a:gd name="T33" fmla="*/ 66 h 77"/>
              <a:gd name="T34" fmla="*/ 29 w 80"/>
              <a:gd name="T35" fmla="*/ 65 h 77"/>
              <a:gd name="T36" fmla="*/ 35 w 80"/>
              <a:gd name="T37" fmla="*/ 63 h 77"/>
              <a:gd name="T38" fmla="*/ 39 w 80"/>
              <a:gd name="T39" fmla="*/ 64 h 77"/>
              <a:gd name="T40" fmla="*/ 41 w 80"/>
              <a:gd name="T41" fmla="*/ 70 h 77"/>
              <a:gd name="T42" fmla="*/ 47 w 80"/>
              <a:gd name="T43" fmla="*/ 77 h 77"/>
              <a:gd name="T44" fmla="*/ 50 w 80"/>
              <a:gd name="T45" fmla="*/ 77 h 77"/>
              <a:gd name="T46" fmla="*/ 56 w 80"/>
              <a:gd name="T47" fmla="*/ 73 h 77"/>
              <a:gd name="T48" fmla="*/ 60 w 80"/>
              <a:gd name="T49" fmla="*/ 69 h 77"/>
              <a:gd name="T50" fmla="*/ 64 w 80"/>
              <a:gd name="T51" fmla="*/ 68 h 77"/>
              <a:gd name="T52" fmla="*/ 64 w 80"/>
              <a:gd name="T53" fmla="*/ 68 h 77"/>
              <a:gd name="T54" fmla="*/ 69 w 80"/>
              <a:gd name="T55" fmla="*/ 73 h 77"/>
              <a:gd name="T56" fmla="*/ 75 w 80"/>
              <a:gd name="T57" fmla="*/ 76 h 77"/>
              <a:gd name="T58" fmla="*/ 78 w 80"/>
              <a:gd name="T59" fmla="*/ 75 h 77"/>
              <a:gd name="T60" fmla="*/ 80 w 80"/>
              <a:gd name="T61" fmla="*/ 75 h 77"/>
              <a:gd name="T62" fmla="*/ 64 w 80"/>
              <a:gd name="T63" fmla="*/ 54 h 77"/>
              <a:gd name="T64" fmla="*/ 60 w 80"/>
              <a:gd name="T65" fmla="*/ 54 h 77"/>
              <a:gd name="T66" fmla="*/ 27 w 80"/>
              <a:gd name="T67" fmla="*/ 32 h 77"/>
              <a:gd name="T68" fmla="*/ 27 w 80"/>
              <a:gd name="T69" fmla="*/ 12 h 77"/>
              <a:gd name="T70" fmla="*/ 16 w 80"/>
              <a:gd name="T7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7">
                <a:moveTo>
                  <a:pt x="16" y="0"/>
                </a:moveTo>
                <a:cubicBezTo>
                  <a:pt x="16" y="1"/>
                  <a:pt x="16" y="2"/>
                  <a:pt x="16" y="3"/>
                </a:cubicBezTo>
                <a:cubicBezTo>
                  <a:pt x="15" y="4"/>
                  <a:pt x="13" y="5"/>
                  <a:pt x="11" y="5"/>
                </a:cubicBezTo>
                <a:cubicBezTo>
                  <a:pt x="10" y="5"/>
                  <a:pt x="9" y="5"/>
                  <a:pt x="9" y="4"/>
                </a:cubicBezTo>
                <a:cubicBezTo>
                  <a:pt x="8" y="4"/>
                  <a:pt x="8" y="4"/>
                  <a:pt x="8" y="4"/>
                </a:cubicBezTo>
                <a:cubicBezTo>
                  <a:pt x="5" y="4"/>
                  <a:pt x="2" y="7"/>
                  <a:pt x="1" y="10"/>
                </a:cubicBezTo>
                <a:cubicBezTo>
                  <a:pt x="0" y="14"/>
                  <a:pt x="2" y="18"/>
                  <a:pt x="5" y="19"/>
                </a:cubicBezTo>
                <a:cubicBezTo>
                  <a:pt x="8" y="19"/>
                  <a:pt x="11" y="24"/>
                  <a:pt x="11" y="26"/>
                </a:cubicBezTo>
                <a:cubicBezTo>
                  <a:pt x="11" y="28"/>
                  <a:pt x="9" y="30"/>
                  <a:pt x="6" y="31"/>
                </a:cubicBezTo>
                <a:cubicBezTo>
                  <a:pt x="3" y="32"/>
                  <a:pt x="2" y="36"/>
                  <a:pt x="3" y="39"/>
                </a:cubicBezTo>
                <a:cubicBezTo>
                  <a:pt x="4" y="43"/>
                  <a:pt x="7" y="45"/>
                  <a:pt x="10" y="45"/>
                </a:cubicBezTo>
                <a:cubicBezTo>
                  <a:pt x="10" y="45"/>
                  <a:pt x="10" y="45"/>
                  <a:pt x="11" y="45"/>
                </a:cubicBezTo>
                <a:cubicBezTo>
                  <a:pt x="12" y="44"/>
                  <a:pt x="13" y="44"/>
                  <a:pt x="14" y="44"/>
                </a:cubicBezTo>
                <a:cubicBezTo>
                  <a:pt x="16" y="44"/>
                  <a:pt x="17" y="45"/>
                  <a:pt x="18" y="46"/>
                </a:cubicBezTo>
                <a:cubicBezTo>
                  <a:pt x="19" y="47"/>
                  <a:pt x="20" y="53"/>
                  <a:pt x="18" y="55"/>
                </a:cubicBezTo>
                <a:cubicBezTo>
                  <a:pt x="16" y="57"/>
                  <a:pt x="17" y="61"/>
                  <a:pt x="20" y="64"/>
                </a:cubicBezTo>
                <a:cubicBezTo>
                  <a:pt x="22" y="65"/>
                  <a:pt x="24" y="66"/>
                  <a:pt x="26" y="66"/>
                </a:cubicBezTo>
                <a:cubicBezTo>
                  <a:pt x="27" y="66"/>
                  <a:pt x="29" y="66"/>
                  <a:pt x="29" y="65"/>
                </a:cubicBezTo>
                <a:cubicBezTo>
                  <a:pt x="31" y="63"/>
                  <a:pt x="33" y="63"/>
                  <a:pt x="35" y="63"/>
                </a:cubicBezTo>
                <a:cubicBezTo>
                  <a:pt x="37" y="63"/>
                  <a:pt x="38" y="63"/>
                  <a:pt x="39" y="64"/>
                </a:cubicBezTo>
                <a:cubicBezTo>
                  <a:pt x="41" y="64"/>
                  <a:pt x="42" y="67"/>
                  <a:pt x="41" y="70"/>
                </a:cubicBezTo>
                <a:cubicBezTo>
                  <a:pt x="40" y="73"/>
                  <a:pt x="43" y="76"/>
                  <a:pt x="47" y="77"/>
                </a:cubicBezTo>
                <a:cubicBezTo>
                  <a:pt x="48" y="77"/>
                  <a:pt x="49" y="77"/>
                  <a:pt x="50" y="77"/>
                </a:cubicBezTo>
                <a:cubicBezTo>
                  <a:pt x="53" y="77"/>
                  <a:pt x="56" y="76"/>
                  <a:pt x="56" y="73"/>
                </a:cubicBezTo>
                <a:cubicBezTo>
                  <a:pt x="57" y="72"/>
                  <a:pt x="58" y="70"/>
                  <a:pt x="60" y="69"/>
                </a:cubicBezTo>
                <a:cubicBezTo>
                  <a:pt x="62" y="68"/>
                  <a:pt x="63" y="68"/>
                  <a:pt x="64" y="68"/>
                </a:cubicBezTo>
                <a:cubicBezTo>
                  <a:pt x="64" y="68"/>
                  <a:pt x="64" y="68"/>
                  <a:pt x="64" y="68"/>
                </a:cubicBezTo>
                <a:cubicBezTo>
                  <a:pt x="66" y="68"/>
                  <a:pt x="68" y="70"/>
                  <a:pt x="69" y="73"/>
                </a:cubicBezTo>
                <a:cubicBezTo>
                  <a:pt x="70" y="75"/>
                  <a:pt x="72" y="76"/>
                  <a:pt x="75" y="76"/>
                </a:cubicBezTo>
                <a:cubicBezTo>
                  <a:pt x="76" y="76"/>
                  <a:pt x="77" y="76"/>
                  <a:pt x="78" y="75"/>
                </a:cubicBezTo>
                <a:cubicBezTo>
                  <a:pt x="79" y="75"/>
                  <a:pt x="80" y="75"/>
                  <a:pt x="80" y="75"/>
                </a:cubicBezTo>
                <a:cubicBezTo>
                  <a:pt x="75" y="68"/>
                  <a:pt x="70" y="61"/>
                  <a:pt x="64" y="54"/>
                </a:cubicBezTo>
                <a:cubicBezTo>
                  <a:pt x="63" y="54"/>
                  <a:pt x="62" y="54"/>
                  <a:pt x="60" y="54"/>
                </a:cubicBezTo>
                <a:cubicBezTo>
                  <a:pt x="46" y="54"/>
                  <a:pt x="32" y="46"/>
                  <a:pt x="27" y="32"/>
                </a:cubicBezTo>
                <a:cubicBezTo>
                  <a:pt x="25" y="25"/>
                  <a:pt x="25" y="18"/>
                  <a:pt x="27" y="12"/>
                </a:cubicBezTo>
                <a:cubicBezTo>
                  <a:pt x="24" y="8"/>
                  <a:pt x="20" y="4"/>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5"/>
          <p:cNvSpPr>
            <a:spLocks noEditPoints="1"/>
          </p:cNvSpPr>
          <p:nvPr/>
        </p:nvSpPr>
        <p:spPr bwMode="auto">
          <a:xfrm>
            <a:off x="2881307" y="4033182"/>
            <a:ext cx="197412" cy="182362"/>
          </a:xfrm>
          <a:custGeom>
            <a:avLst/>
            <a:gdLst>
              <a:gd name="T0" fmla="*/ 27 w 119"/>
              <a:gd name="T1" fmla="*/ 65 h 110"/>
              <a:gd name="T2" fmla="*/ 59 w 119"/>
              <a:gd name="T3" fmla="*/ 23 h 110"/>
              <a:gd name="T4" fmla="*/ 70 w 119"/>
              <a:gd name="T5" fmla="*/ 86 h 110"/>
              <a:gd name="T6" fmla="*/ 70 w 119"/>
              <a:gd name="T7" fmla="*/ 0 h 110"/>
              <a:gd name="T8" fmla="*/ 59 w 119"/>
              <a:gd name="T9" fmla="*/ 8 h 110"/>
              <a:gd name="T10" fmla="*/ 55 w 119"/>
              <a:gd name="T11" fmla="*/ 10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2 h 110"/>
              <a:gd name="T28" fmla="*/ 5 w 119"/>
              <a:gd name="T29" fmla="*/ 64 h 110"/>
              <a:gd name="T30" fmla="*/ 9 w 119"/>
              <a:gd name="T31" fmla="*/ 78 h 110"/>
              <a:gd name="T32" fmla="*/ 13 w 119"/>
              <a:gd name="T33" fmla="*/ 77 h 110"/>
              <a:gd name="T34" fmla="*/ 17 w 119"/>
              <a:gd name="T35" fmla="*/ 88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1 h 110"/>
              <a:gd name="T48" fmla="*/ 75 w 119"/>
              <a:gd name="T49" fmla="*/ 109 h 110"/>
              <a:gd name="T50" fmla="*/ 84 w 119"/>
              <a:gd name="T51" fmla="*/ 101 h 110"/>
              <a:gd name="T52" fmla="*/ 89 w 119"/>
              <a:gd name="T53" fmla="*/ 92 h 110"/>
              <a:gd name="T54" fmla="*/ 98 w 119"/>
              <a:gd name="T55" fmla="*/ 95 h 110"/>
              <a:gd name="T56" fmla="*/ 105 w 119"/>
              <a:gd name="T57" fmla="*/ 84 h 110"/>
              <a:gd name="T58" fmla="*/ 109 w 119"/>
              <a:gd name="T59" fmla="*/ 73 h 110"/>
              <a:gd name="T60" fmla="*/ 112 w 119"/>
              <a:gd name="T61" fmla="*/ 73 h 110"/>
              <a:gd name="T62" fmla="*/ 114 w 119"/>
              <a:gd name="T63" fmla="*/ 59 h 110"/>
              <a:gd name="T64" fmla="*/ 113 w 119"/>
              <a:gd name="T65" fmla="*/ 47 h 110"/>
              <a:gd name="T66" fmla="*/ 110 w 119"/>
              <a:gd name="T67" fmla="*/ 32 h 110"/>
              <a:gd name="T68" fmla="*/ 107 w 119"/>
              <a:gd name="T69" fmla="*/ 33 h 110"/>
              <a:gd name="T70" fmla="*/ 102 w 119"/>
              <a:gd name="T71" fmla="*/ 23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5"/>
                </a:cubicBezTo>
                <a:cubicBezTo>
                  <a:pt x="52" y="24"/>
                  <a:pt x="56" y="23"/>
                  <a:pt x="59" y="23"/>
                </a:cubicBezTo>
                <a:cubicBezTo>
                  <a:pt x="74" y="23"/>
                  <a:pt x="87" y="32"/>
                  <a:pt x="92" y="45"/>
                </a:cubicBezTo>
                <a:cubicBezTo>
                  <a:pt x="98" y="62"/>
                  <a:pt x="88" y="80"/>
                  <a:pt x="70" y="86"/>
                </a:cubicBezTo>
                <a:cubicBezTo>
                  <a:pt x="66" y="87"/>
                  <a:pt x="63" y="87"/>
                  <a:pt x="59" y="87"/>
                </a:cubicBezTo>
                <a:moveTo>
                  <a:pt x="70" y="0"/>
                </a:moveTo>
                <a:cubicBezTo>
                  <a:pt x="66" y="0"/>
                  <a:pt x="64" y="2"/>
                  <a:pt x="63" y="4"/>
                </a:cubicBezTo>
                <a:cubicBezTo>
                  <a:pt x="63" y="6"/>
                  <a:pt x="61" y="7"/>
                  <a:pt x="59" y="8"/>
                </a:cubicBezTo>
                <a:cubicBezTo>
                  <a:pt x="58" y="9"/>
                  <a:pt x="56" y="9"/>
                  <a:pt x="55" y="10"/>
                </a:cubicBezTo>
                <a:cubicBezTo>
                  <a:pt x="55" y="10"/>
                  <a:pt x="55" y="10"/>
                  <a:pt x="55" y="10"/>
                </a:cubicBezTo>
                <a:cubicBezTo>
                  <a:pt x="53" y="10"/>
                  <a:pt x="51" y="7"/>
                  <a:pt x="50" y="5"/>
                </a:cubicBezTo>
                <a:cubicBezTo>
                  <a:pt x="50" y="3"/>
                  <a:pt x="47" y="1"/>
                  <a:pt x="44" y="1"/>
                </a:cubicBezTo>
                <a:cubicBezTo>
                  <a:pt x="43" y="1"/>
                  <a:pt x="42" y="2"/>
                  <a:pt x="41" y="2"/>
                </a:cubicBezTo>
                <a:cubicBezTo>
                  <a:pt x="37" y="3"/>
                  <a:pt x="34" y="6"/>
                  <a:pt x="35" y="9"/>
                </a:cubicBezTo>
                <a:cubicBezTo>
                  <a:pt x="36" y="12"/>
                  <a:pt x="33" y="17"/>
                  <a:pt x="31" y="18"/>
                </a:cubicBezTo>
                <a:cubicBezTo>
                  <a:pt x="31" y="18"/>
                  <a:pt x="30" y="18"/>
                  <a:pt x="30" y="18"/>
                </a:cubicBezTo>
                <a:cubicBezTo>
                  <a:pt x="28" y="18"/>
                  <a:pt x="26" y="17"/>
                  <a:pt x="24" y="16"/>
                </a:cubicBezTo>
                <a:cubicBezTo>
                  <a:pt x="24" y="15"/>
                  <a:pt x="22" y="15"/>
                  <a:pt x="21" y="15"/>
                </a:cubicBezTo>
                <a:cubicBezTo>
                  <a:pt x="19" y="15"/>
                  <a:pt x="17" y="16"/>
                  <a:pt x="15" y="18"/>
                </a:cubicBezTo>
                <a:cubicBezTo>
                  <a:pt x="12" y="21"/>
                  <a:pt x="12" y="25"/>
                  <a:pt x="14" y="27"/>
                </a:cubicBezTo>
                <a:cubicBezTo>
                  <a:pt x="16" y="29"/>
                  <a:pt x="16" y="34"/>
                  <a:pt x="15" y="36"/>
                </a:cubicBezTo>
                <a:cubicBezTo>
                  <a:pt x="14" y="37"/>
                  <a:pt x="12" y="37"/>
                  <a:pt x="10" y="37"/>
                </a:cubicBezTo>
                <a:cubicBezTo>
                  <a:pt x="9" y="37"/>
                  <a:pt x="9" y="37"/>
                  <a:pt x="8" y="37"/>
                </a:cubicBezTo>
                <a:cubicBezTo>
                  <a:pt x="8" y="37"/>
                  <a:pt x="7" y="37"/>
                  <a:pt x="7" y="37"/>
                </a:cubicBezTo>
                <a:cubicBezTo>
                  <a:pt x="4" y="37"/>
                  <a:pt x="2" y="40"/>
                  <a:pt x="1" y="43"/>
                </a:cubicBezTo>
                <a:cubicBezTo>
                  <a:pt x="0" y="47"/>
                  <a:pt x="2" y="51"/>
                  <a:pt x="5" y="52"/>
                </a:cubicBezTo>
                <a:cubicBezTo>
                  <a:pt x="8" y="52"/>
                  <a:pt x="10" y="57"/>
                  <a:pt x="10" y="59"/>
                </a:cubicBezTo>
                <a:cubicBezTo>
                  <a:pt x="11" y="61"/>
                  <a:pt x="8" y="63"/>
                  <a:pt x="5" y="64"/>
                </a:cubicBezTo>
                <a:cubicBezTo>
                  <a:pt x="2" y="64"/>
                  <a:pt x="1" y="68"/>
                  <a:pt x="2" y="72"/>
                </a:cubicBezTo>
                <a:cubicBezTo>
                  <a:pt x="3" y="75"/>
                  <a:pt x="6" y="78"/>
                  <a:pt x="9" y="78"/>
                </a:cubicBezTo>
                <a:cubicBezTo>
                  <a:pt x="9" y="78"/>
                  <a:pt x="10" y="78"/>
                  <a:pt x="10" y="78"/>
                </a:cubicBezTo>
                <a:cubicBezTo>
                  <a:pt x="11" y="77"/>
                  <a:pt x="12" y="77"/>
                  <a:pt x="13" y="77"/>
                </a:cubicBezTo>
                <a:cubicBezTo>
                  <a:pt x="15" y="77"/>
                  <a:pt x="17" y="78"/>
                  <a:pt x="17" y="79"/>
                </a:cubicBezTo>
                <a:cubicBezTo>
                  <a:pt x="18" y="80"/>
                  <a:pt x="19" y="85"/>
                  <a:pt x="17" y="88"/>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2" y="109"/>
                  <a:pt x="47" y="110"/>
                </a:cubicBezTo>
                <a:cubicBezTo>
                  <a:pt x="47" y="110"/>
                  <a:pt x="48" y="110"/>
                  <a:pt x="49" y="110"/>
                </a:cubicBezTo>
                <a:cubicBezTo>
                  <a:pt x="52" y="110"/>
                  <a:pt x="55" y="108"/>
                  <a:pt x="56" y="106"/>
                </a:cubicBezTo>
                <a:cubicBezTo>
                  <a:pt x="56" y="104"/>
                  <a:pt x="58" y="103"/>
                  <a:pt x="59" y="102"/>
                </a:cubicBezTo>
                <a:cubicBezTo>
                  <a:pt x="61" y="101"/>
                  <a:pt x="63" y="101"/>
                  <a:pt x="63" y="101"/>
                </a:cubicBezTo>
                <a:cubicBezTo>
                  <a:pt x="64" y="101"/>
                  <a:pt x="64" y="101"/>
                  <a:pt x="64" y="101"/>
                </a:cubicBezTo>
                <a:cubicBezTo>
                  <a:pt x="65" y="101"/>
                  <a:pt x="68" y="103"/>
                  <a:pt x="68" y="105"/>
                </a:cubicBezTo>
                <a:cubicBezTo>
                  <a:pt x="69" y="107"/>
                  <a:pt x="72" y="109"/>
                  <a:pt x="75" y="109"/>
                </a:cubicBezTo>
                <a:cubicBezTo>
                  <a:pt x="76" y="109"/>
                  <a:pt x="77" y="109"/>
                  <a:pt x="78" y="108"/>
                </a:cubicBezTo>
                <a:cubicBezTo>
                  <a:pt x="82" y="107"/>
                  <a:pt x="85" y="104"/>
                  <a:pt x="84" y="101"/>
                </a:cubicBezTo>
                <a:cubicBezTo>
                  <a:pt x="83" y="98"/>
                  <a:pt x="86" y="94"/>
                  <a:pt x="87" y="93"/>
                </a:cubicBezTo>
                <a:cubicBezTo>
                  <a:pt x="88" y="92"/>
                  <a:pt x="88" y="92"/>
                  <a:pt x="89" y="92"/>
                </a:cubicBezTo>
                <a:cubicBezTo>
                  <a:pt x="91" y="92"/>
                  <a:pt x="93" y="93"/>
                  <a:pt x="94" y="94"/>
                </a:cubicBezTo>
                <a:cubicBezTo>
                  <a:pt x="95" y="95"/>
                  <a:pt x="96" y="95"/>
                  <a:pt x="98" y="95"/>
                </a:cubicBezTo>
                <a:cubicBezTo>
                  <a:pt x="100" y="95"/>
                  <a:pt x="102" y="94"/>
                  <a:pt x="104" y="93"/>
                </a:cubicBezTo>
                <a:cubicBezTo>
                  <a:pt x="107" y="90"/>
                  <a:pt x="107" y="86"/>
                  <a:pt x="105" y="84"/>
                </a:cubicBezTo>
                <a:cubicBezTo>
                  <a:pt x="103" y="82"/>
                  <a:pt x="103" y="76"/>
                  <a:pt x="104" y="75"/>
                </a:cubicBezTo>
                <a:cubicBezTo>
                  <a:pt x="104" y="73"/>
                  <a:pt x="106" y="73"/>
                  <a:pt x="109" y="73"/>
                </a:cubicBezTo>
                <a:cubicBezTo>
                  <a:pt x="109" y="73"/>
                  <a:pt x="110" y="73"/>
                  <a:pt x="111" y="73"/>
                </a:cubicBezTo>
                <a:cubicBezTo>
                  <a:pt x="111" y="73"/>
                  <a:pt x="111" y="73"/>
                  <a:pt x="112" y="73"/>
                </a:cubicBezTo>
                <a:cubicBezTo>
                  <a:pt x="114" y="73"/>
                  <a:pt x="117" y="70"/>
                  <a:pt x="118" y="67"/>
                </a:cubicBezTo>
                <a:cubicBezTo>
                  <a:pt x="119" y="63"/>
                  <a:pt x="117" y="59"/>
                  <a:pt x="114" y="59"/>
                </a:cubicBezTo>
                <a:cubicBezTo>
                  <a:pt x="111" y="58"/>
                  <a:pt x="109" y="53"/>
                  <a:pt x="108" y="51"/>
                </a:cubicBezTo>
                <a:cubicBezTo>
                  <a:pt x="108" y="50"/>
                  <a:pt x="110" y="48"/>
                  <a:pt x="113" y="47"/>
                </a:cubicBezTo>
                <a:cubicBezTo>
                  <a:pt x="116" y="46"/>
                  <a:pt x="118" y="42"/>
                  <a:pt x="117" y="38"/>
                </a:cubicBezTo>
                <a:cubicBezTo>
                  <a:pt x="115" y="35"/>
                  <a:pt x="113" y="32"/>
                  <a:pt x="110" y="32"/>
                </a:cubicBezTo>
                <a:cubicBezTo>
                  <a:pt x="110" y="32"/>
                  <a:pt x="109" y="33"/>
                  <a:pt x="109" y="33"/>
                </a:cubicBezTo>
                <a:cubicBezTo>
                  <a:pt x="108" y="33"/>
                  <a:pt x="108" y="33"/>
                  <a:pt x="107" y="33"/>
                </a:cubicBezTo>
                <a:cubicBezTo>
                  <a:pt x="105" y="33"/>
                  <a:pt x="101" y="30"/>
                  <a:pt x="100" y="29"/>
                </a:cubicBezTo>
                <a:cubicBezTo>
                  <a:pt x="99" y="28"/>
                  <a:pt x="100" y="25"/>
                  <a:pt x="102" y="23"/>
                </a:cubicBezTo>
                <a:cubicBezTo>
                  <a:pt x="104" y="20"/>
                  <a:pt x="103" y="16"/>
                  <a:pt x="100" y="14"/>
                </a:cubicBezTo>
                <a:cubicBezTo>
                  <a:pt x="98" y="12"/>
                  <a:pt x="96" y="11"/>
                  <a:pt x="94" y="11"/>
                </a:cubicBezTo>
                <a:cubicBezTo>
                  <a:pt x="92" y="11"/>
                  <a:pt x="91" y="12"/>
                  <a:pt x="90" y="13"/>
                </a:cubicBezTo>
                <a:cubicBezTo>
                  <a:pt x="89" y="14"/>
                  <a:pt x="86" y="14"/>
                  <a:pt x="84" y="14"/>
                </a:cubicBezTo>
                <a:cubicBezTo>
                  <a:pt x="83" y="14"/>
                  <a:pt x="81" y="14"/>
                  <a:pt x="80" y="14"/>
                </a:cubicBezTo>
                <a:cubicBezTo>
                  <a:pt x="79" y="13"/>
                  <a:pt x="78" y="10"/>
                  <a:pt x="79" y="7"/>
                </a:cubicBezTo>
                <a:cubicBezTo>
                  <a:pt x="79" y="4"/>
                  <a:pt x="76" y="1"/>
                  <a:pt x="72" y="1"/>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6"/>
          <p:cNvSpPr>
            <a:spLocks noEditPoints="1"/>
          </p:cNvSpPr>
          <p:nvPr/>
        </p:nvSpPr>
        <p:spPr bwMode="auto">
          <a:xfrm>
            <a:off x="1797757" y="3309929"/>
            <a:ext cx="197412" cy="182362"/>
          </a:xfrm>
          <a:custGeom>
            <a:avLst/>
            <a:gdLst>
              <a:gd name="T0" fmla="*/ 27 w 119"/>
              <a:gd name="T1" fmla="*/ 65 h 110"/>
              <a:gd name="T2" fmla="*/ 60 w 119"/>
              <a:gd name="T3" fmla="*/ 23 h 110"/>
              <a:gd name="T4" fmla="*/ 70 w 119"/>
              <a:gd name="T5" fmla="*/ 85 h 110"/>
              <a:gd name="T6" fmla="*/ 70 w 119"/>
              <a:gd name="T7" fmla="*/ 0 h 110"/>
              <a:gd name="T8" fmla="*/ 60 w 119"/>
              <a:gd name="T9" fmla="*/ 8 h 110"/>
              <a:gd name="T10" fmla="*/ 55 w 119"/>
              <a:gd name="T11" fmla="*/ 9 h 110"/>
              <a:gd name="T12" fmla="*/ 44 w 119"/>
              <a:gd name="T13" fmla="*/ 1 h 110"/>
              <a:gd name="T14" fmla="*/ 36 w 119"/>
              <a:gd name="T15" fmla="*/ 9 h 110"/>
              <a:gd name="T16" fmla="*/ 30 w 119"/>
              <a:gd name="T17" fmla="*/ 18 h 110"/>
              <a:gd name="T18" fmla="*/ 22 w 119"/>
              <a:gd name="T19" fmla="*/ 14 h 110"/>
              <a:gd name="T20" fmla="*/ 14 w 119"/>
              <a:gd name="T21" fmla="*/ 26 h 110"/>
              <a:gd name="T22" fmla="*/ 10 w 119"/>
              <a:gd name="T23" fmla="*/ 37 h 110"/>
              <a:gd name="T24" fmla="*/ 7 w 119"/>
              <a:gd name="T25" fmla="*/ 37 h 110"/>
              <a:gd name="T26" fmla="*/ 5 w 119"/>
              <a:gd name="T27" fmla="*/ 51 h 110"/>
              <a:gd name="T28" fmla="*/ 6 w 119"/>
              <a:gd name="T29" fmla="*/ 63 h 110"/>
              <a:gd name="T30" fmla="*/ 9 w 119"/>
              <a:gd name="T31" fmla="*/ 77 h 110"/>
              <a:gd name="T32" fmla="*/ 14 w 119"/>
              <a:gd name="T33" fmla="*/ 77 h 110"/>
              <a:gd name="T34" fmla="*/ 17 w 119"/>
              <a:gd name="T35" fmla="*/ 87 h 110"/>
              <a:gd name="T36" fmla="*/ 25 w 119"/>
              <a:gd name="T37" fmla="*/ 99 h 110"/>
              <a:gd name="T38" fmla="*/ 35 w 119"/>
              <a:gd name="T39" fmla="*/ 96 h 110"/>
              <a:gd name="T40" fmla="*/ 41 w 119"/>
              <a:gd name="T41" fmla="*/ 103 h 110"/>
              <a:gd name="T42" fmla="*/ 49 w 119"/>
              <a:gd name="T43" fmla="*/ 110 h 110"/>
              <a:gd name="T44" fmla="*/ 60 w 119"/>
              <a:gd name="T45" fmla="*/ 102 h 110"/>
              <a:gd name="T46" fmla="*/ 64 w 119"/>
              <a:gd name="T47" fmla="*/ 100 h 110"/>
              <a:gd name="T48" fmla="*/ 75 w 119"/>
              <a:gd name="T49" fmla="*/ 108 h 110"/>
              <a:gd name="T50" fmla="*/ 84 w 119"/>
              <a:gd name="T51" fmla="*/ 101 h 110"/>
              <a:gd name="T52" fmla="*/ 89 w 119"/>
              <a:gd name="T53" fmla="*/ 92 h 110"/>
              <a:gd name="T54" fmla="*/ 98 w 119"/>
              <a:gd name="T55" fmla="*/ 95 h 110"/>
              <a:gd name="T56" fmla="*/ 105 w 119"/>
              <a:gd name="T57" fmla="*/ 83 h 110"/>
              <a:gd name="T58" fmla="*/ 109 w 119"/>
              <a:gd name="T59" fmla="*/ 72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5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60" y="87"/>
                </a:moveTo>
                <a:cubicBezTo>
                  <a:pt x="45" y="87"/>
                  <a:pt x="32" y="78"/>
                  <a:pt x="27" y="65"/>
                </a:cubicBezTo>
                <a:cubicBezTo>
                  <a:pt x="21" y="48"/>
                  <a:pt x="31" y="30"/>
                  <a:pt x="49" y="24"/>
                </a:cubicBezTo>
                <a:cubicBezTo>
                  <a:pt x="53" y="23"/>
                  <a:pt x="56" y="23"/>
                  <a:pt x="60" y="23"/>
                </a:cubicBezTo>
                <a:cubicBezTo>
                  <a:pt x="74" y="23"/>
                  <a:pt x="88" y="31"/>
                  <a:pt x="93" y="45"/>
                </a:cubicBezTo>
                <a:cubicBezTo>
                  <a:pt x="98" y="62"/>
                  <a:pt x="88" y="80"/>
                  <a:pt x="70" y="85"/>
                </a:cubicBezTo>
                <a:cubicBezTo>
                  <a:pt x="67" y="86"/>
                  <a:pt x="63" y="87"/>
                  <a:pt x="60" y="87"/>
                </a:cubicBezTo>
                <a:moveTo>
                  <a:pt x="70" y="0"/>
                </a:moveTo>
                <a:cubicBezTo>
                  <a:pt x="67" y="0"/>
                  <a:pt x="64" y="2"/>
                  <a:pt x="63" y="4"/>
                </a:cubicBezTo>
                <a:cubicBezTo>
                  <a:pt x="63" y="5"/>
                  <a:pt x="61" y="7"/>
                  <a:pt x="60" y="8"/>
                </a:cubicBezTo>
                <a:cubicBezTo>
                  <a:pt x="58" y="9"/>
                  <a:pt x="57" y="9"/>
                  <a:pt x="56" y="9"/>
                </a:cubicBezTo>
                <a:cubicBezTo>
                  <a:pt x="56" y="9"/>
                  <a:pt x="56" y="9"/>
                  <a:pt x="55" y="9"/>
                </a:cubicBezTo>
                <a:cubicBezTo>
                  <a:pt x="54" y="9"/>
                  <a:pt x="52" y="7"/>
                  <a:pt x="51" y="4"/>
                </a:cubicBezTo>
                <a:cubicBezTo>
                  <a:pt x="50" y="2"/>
                  <a:pt x="47" y="1"/>
                  <a:pt x="44" y="1"/>
                </a:cubicBezTo>
                <a:cubicBezTo>
                  <a:pt x="43" y="1"/>
                  <a:pt x="42" y="1"/>
                  <a:pt x="41" y="2"/>
                </a:cubicBezTo>
                <a:cubicBezTo>
                  <a:pt x="37" y="3"/>
                  <a:pt x="35" y="6"/>
                  <a:pt x="36" y="9"/>
                </a:cubicBezTo>
                <a:cubicBezTo>
                  <a:pt x="37" y="12"/>
                  <a:pt x="33" y="16"/>
                  <a:pt x="32" y="17"/>
                </a:cubicBezTo>
                <a:cubicBezTo>
                  <a:pt x="31" y="18"/>
                  <a:pt x="31" y="18"/>
                  <a:pt x="30" y="18"/>
                </a:cubicBezTo>
                <a:cubicBezTo>
                  <a:pt x="28" y="18"/>
                  <a:pt x="26" y="17"/>
                  <a:pt x="25" y="15"/>
                </a:cubicBezTo>
                <a:cubicBezTo>
                  <a:pt x="24" y="15"/>
                  <a:pt x="23" y="14"/>
                  <a:pt x="22" y="14"/>
                </a:cubicBezTo>
                <a:cubicBezTo>
                  <a:pt x="19" y="14"/>
                  <a:pt x="17" y="15"/>
                  <a:pt x="15" y="17"/>
                </a:cubicBezTo>
                <a:cubicBezTo>
                  <a:pt x="12" y="20"/>
                  <a:pt x="12" y="24"/>
                  <a:pt x="14" y="26"/>
                </a:cubicBezTo>
                <a:cubicBezTo>
                  <a:pt x="17" y="28"/>
                  <a:pt x="16" y="34"/>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1"/>
                  <a:pt x="5" y="51"/>
                </a:cubicBezTo>
                <a:cubicBezTo>
                  <a:pt x="8" y="52"/>
                  <a:pt x="11" y="57"/>
                  <a:pt x="11" y="59"/>
                </a:cubicBezTo>
                <a:cubicBezTo>
                  <a:pt x="11" y="60"/>
                  <a:pt x="9" y="62"/>
                  <a:pt x="6" y="63"/>
                </a:cubicBezTo>
                <a:cubicBezTo>
                  <a:pt x="3" y="64"/>
                  <a:pt x="1" y="68"/>
                  <a:pt x="3" y="72"/>
                </a:cubicBezTo>
                <a:cubicBezTo>
                  <a:pt x="4" y="75"/>
                  <a:pt x="6" y="77"/>
                  <a:pt x="9" y="77"/>
                </a:cubicBezTo>
                <a:cubicBezTo>
                  <a:pt x="10" y="77"/>
                  <a:pt x="10" y="77"/>
                  <a:pt x="10" y="77"/>
                </a:cubicBezTo>
                <a:cubicBezTo>
                  <a:pt x="11" y="77"/>
                  <a:pt x="13" y="77"/>
                  <a:pt x="14" y="77"/>
                </a:cubicBezTo>
                <a:cubicBezTo>
                  <a:pt x="15" y="77"/>
                  <a:pt x="17" y="77"/>
                  <a:pt x="18" y="78"/>
                </a:cubicBezTo>
                <a:cubicBezTo>
                  <a:pt x="18" y="80"/>
                  <a:pt x="20" y="85"/>
                  <a:pt x="17" y="87"/>
                </a:cubicBezTo>
                <a:cubicBezTo>
                  <a:pt x="15" y="89"/>
                  <a:pt x="16" y="93"/>
                  <a:pt x="19" y="96"/>
                </a:cubicBezTo>
                <a:cubicBezTo>
                  <a:pt x="21" y="98"/>
                  <a:pt x="23" y="99"/>
                  <a:pt x="25" y="99"/>
                </a:cubicBezTo>
                <a:cubicBezTo>
                  <a:pt x="27" y="99"/>
                  <a:pt x="28" y="98"/>
                  <a:pt x="29" y="97"/>
                </a:cubicBezTo>
                <a:cubicBezTo>
                  <a:pt x="30" y="96"/>
                  <a:pt x="33" y="96"/>
                  <a:pt x="35" y="96"/>
                </a:cubicBezTo>
                <a:cubicBezTo>
                  <a:pt x="36" y="96"/>
                  <a:pt x="38" y="96"/>
                  <a:pt x="39" y="96"/>
                </a:cubicBezTo>
                <a:cubicBezTo>
                  <a:pt x="40" y="97"/>
                  <a:pt x="41" y="100"/>
                  <a:pt x="41" y="103"/>
                </a:cubicBezTo>
                <a:cubicBezTo>
                  <a:pt x="40" y="105"/>
                  <a:pt x="43" y="109"/>
                  <a:pt x="47" y="109"/>
                </a:cubicBezTo>
                <a:cubicBezTo>
                  <a:pt x="48" y="110"/>
                  <a:pt x="49" y="110"/>
                  <a:pt x="49" y="110"/>
                </a:cubicBezTo>
                <a:cubicBezTo>
                  <a:pt x="53" y="110"/>
                  <a:pt x="55" y="108"/>
                  <a:pt x="56" y="106"/>
                </a:cubicBezTo>
                <a:cubicBezTo>
                  <a:pt x="56" y="104"/>
                  <a:pt x="58" y="103"/>
                  <a:pt x="60" y="102"/>
                </a:cubicBezTo>
                <a:cubicBezTo>
                  <a:pt x="61" y="101"/>
                  <a:pt x="63" y="100"/>
                  <a:pt x="64" y="100"/>
                </a:cubicBezTo>
                <a:cubicBezTo>
                  <a:pt x="64" y="100"/>
                  <a:pt x="64" y="100"/>
                  <a:pt x="64" y="100"/>
                </a:cubicBezTo>
                <a:cubicBezTo>
                  <a:pt x="66" y="100"/>
                  <a:pt x="68" y="102"/>
                  <a:pt x="69" y="105"/>
                </a:cubicBezTo>
                <a:cubicBezTo>
                  <a:pt x="70" y="107"/>
                  <a:pt x="72" y="108"/>
                  <a:pt x="75" y="108"/>
                </a:cubicBezTo>
                <a:cubicBezTo>
                  <a:pt x="76" y="108"/>
                  <a:pt x="77" y="108"/>
                  <a:pt x="78" y="108"/>
                </a:cubicBezTo>
                <a:cubicBezTo>
                  <a:pt x="82" y="107"/>
                  <a:pt x="85" y="103"/>
                  <a:pt x="84" y="101"/>
                </a:cubicBezTo>
                <a:cubicBezTo>
                  <a:pt x="83" y="98"/>
                  <a:pt x="86" y="93"/>
                  <a:pt x="88" y="92"/>
                </a:cubicBezTo>
                <a:cubicBezTo>
                  <a:pt x="88" y="92"/>
                  <a:pt x="89" y="92"/>
                  <a:pt x="89" y="92"/>
                </a:cubicBezTo>
                <a:cubicBezTo>
                  <a:pt x="91" y="92"/>
                  <a:pt x="93" y="93"/>
                  <a:pt x="95" y="94"/>
                </a:cubicBezTo>
                <a:cubicBezTo>
                  <a:pt x="95" y="95"/>
                  <a:pt x="97" y="95"/>
                  <a:pt x="98" y="95"/>
                </a:cubicBezTo>
                <a:cubicBezTo>
                  <a:pt x="100" y="95"/>
                  <a:pt x="102" y="94"/>
                  <a:pt x="104" y="92"/>
                </a:cubicBezTo>
                <a:cubicBezTo>
                  <a:pt x="107" y="89"/>
                  <a:pt x="108" y="85"/>
                  <a:pt x="105" y="83"/>
                </a:cubicBezTo>
                <a:cubicBezTo>
                  <a:pt x="103" y="81"/>
                  <a:pt x="103" y="76"/>
                  <a:pt x="104" y="74"/>
                </a:cubicBezTo>
                <a:cubicBezTo>
                  <a:pt x="105" y="73"/>
                  <a:pt x="107" y="72"/>
                  <a:pt x="109" y="72"/>
                </a:cubicBezTo>
                <a:cubicBezTo>
                  <a:pt x="110" y="72"/>
                  <a:pt x="110" y="72"/>
                  <a:pt x="111" y="73"/>
                </a:cubicBezTo>
                <a:cubicBezTo>
                  <a:pt x="111" y="73"/>
                  <a:pt x="112" y="73"/>
                  <a:pt x="112" y="73"/>
                </a:cubicBezTo>
                <a:cubicBezTo>
                  <a:pt x="115" y="73"/>
                  <a:pt x="118" y="70"/>
                  <a:pt x="118" y="67"/>
                </a:cubicBezTo>
                <a:cubicBezTo>
                  <a:pt x="119" y="63"/>
                  <a:pt x="118" y="59"/>
                  <a:pt x="114" y="58"/>
                </a:cubicBezTo>
                <a:cubicBezTo>
                  <a:pt x="111" y="58"/>
                  <a:pt x="109" y="53"/>
                  <a:pt x="109" y="51"/>
                </a:cubicBezTo>
                <a:cubicBezTo>
                  <a:pt x="108" y="49"/>
                  <a:pt x="111" y="47"/>
                  <a:pt x="114" y="46"/>
                </a:cubicBezTo>
                <a:cubicBezTo>
                  <a:pt x="117" y="45"/>
                  <a:pt x="118" y="42"/>
                  <a:pt x="117" y="38"/>
                </a:cubicBezTo>
                <a:cubicBezTo>
                  <a:pt x="116" y="34"/>
                  <a:pt x="113" y="32"/>
                  <a:pt x="110" y="32"/>
                </a:cubicBezTo>
                <a:cubicBezTo>
                  <a:pt x="110" y="32"/>
                  <a:pt x="109" y="32"/>
                  <a:pt x="109" y="32"/>
                </a:cubicBezTo>
                <a:cubicBezTo>
                  <a:pt x="109" y="32"/>
                  <a:pt x="108" y="33"/>
                  <a:pt x="108" y="33"/>
                </a:cubicBezTo>
                <a:cubicBezTo>
                  <a:pt x="105" y="33"/>
                  <a:pt x="101" y="30"/>
                  <a:pt x="100" y="29"/>
                </a:cubicBezTo>
                <a:cubicBezTo>
                  <a:pt x="99" y="27"/>
                  <a:pt x="100" y="24"/>
                  <a:pt x="102" y="22"/>
                </a:cubicBezTo>
                <a:cubicBezTo>
                  <a:pt x="104" y="20"/>
                  <a:pt x="103" y="16"/>
                  <a:pt x="100" y="13"/>
                </a:cubicBezTo>
                <a:cubicBezTo>
                  <a:pt x="98" y="12"/>
                  <a:pt x="96" y="11"/>
                  <a:pt x="94" y="11"/>
                </a:cubicBezTo>
                <a:cubicBezTo>
                  <a:pt x="93" y="11"/>
                  <a:pt x="91" y="12"/>
                  <a:pt x="90" y="12"/>
                </a:cubicBezTo>
                <a:cubicBezTo>
                  <a:pt x="89" y="14"/>
                  <a:pt x="87" y="14"/>
                  <a:pt x="85" y="14"/>
                </a:cubicBezTo>
                <a:cubicBezTo>
                  <a:pt x="83" y="14"/>
                  <a:pt x="81" y="14"/>
                  <a:pt x="81" y="13"/>
                </a:cubicBezTo>
                <a:cubicBezTo>
                  <a:pt x="79" y="13"/>
                  <a:pt x="78" y="10"/>
                  <a:pt x="79" y="7"/>
                </a:cubicBezTo>
                <a:cubicBezTo>
                  <a:pt x="80"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7"/>
          <p:cNvSpPr>
            <a:spLocks noEditPoints="1"/>
          </p:cNvSpPr>
          <p:nvPr/>
        </p:nvSpPr>
        <p:spPr bwMode="auto">
          <a:xfrm>
            <a:off x="1822544" y="3554259"/>
            <a:ext cx="197412" cy="180592"/>
          </a:xfrm>
          <a:custGeom>
            <a:avLst/>
            <a:gdLst>
              <a:gd name="T0" fmla="*/ 27 w 119"/>
              <a:gd name="T1" fmla="*/ 64 h 109"/>
              <a:gd name="T2" fmla="*/ 60 w 119"/>
              <a:gd name="T3" fmla="*/ 22 h 109"/>
              <a:gd name="T4" fmla="*/ 70 w 119"/>
              <a:gd name="T5" fmla="*/ 85 h 109"/>
              <a:gd name="T6" fmla="*/ 70 w 119"/>
              <a:gd name="T7" fmla="*/ 0 h 109"/>
              <a:gd name="T8" fmla="*/ 60 w 119"/>
              <a:gd name="T9" fmla="*/ 7 h 109"/>
              <a:gd name="T10" fmla="*/ 55 w 119"/>
              <a:gd name="T11" fmla="*/ 9 h 109"/>
              <a:gd name="T12" fmla="*/ 44 w 119"/>
              <a:gd name="T13" fmla="*/ 1 h 109"/>
              <a:gd name="T14" fmla="*/ 35 w 119"/>
              <a:gd name="T15" fmla="*/ 9 h 109"/>
              <a:gd name="T16" fmla="*/ 30 w 119"/>
              <a:gd name="T17" fmla="*/ 17 h 109"/>
              <a:gd name="T18" fmla="*/ 22 w 119"/>
              <a:gd name="T19" fmla="*/ 14 h 109"/>
              <a:gd name="T20" fmla="*/ 14 w 119"/>
              <a:gd name="T21" fmla="*/ 26 h 109"/>
              <a:gd name="T22" fmla="*/ 10 w 119"/>
              <a:gd name="T23" fmla="*/ 37 h 109"/>
              <a:gd name="T24" fmla="*/ 7 w 119"/>
              <a:gd name="T25" fmla="*/ 37 h 109"/>
              <a:gd name="T26" fmla="*/ 5 w 119"/>
              <a:gd name="T27" fmla="*/ 51 h 109"/>
              <a:gd name="T28" fmla="*/ 6 w 119"/>
              <a:gd name="T29" fmla="*/ 63 h 109"/>
              <a:gd name="T30" fmla="*/ 9 w 119"/>
              <a:gd name="T31" fmla="*/ 77 h 109"/>
              <a:gd name="T32" fmla="*/ 13 w 119"/>
              <a:gd name="T33" fmla="*/ 76 h 109"/>
              <a:gd name="T34" fmla="*/ 17 w 119"/>
              <a:gd name="T35" fmla="*/ 87 h 109"/>
              <a:gd name="T36" fmla="*/ 25 w 119"/>
              <a:gd name="T37" fmla="*/ 98 h 109"/>
              <a:gd name="T38" fmla="*/ 35 w 119"/>
              <a:gd name="T39" fmla="*/ 95 h 109"/>
              <a:gd name="T40" fmla="*/ 40 w 119"/>
              <a:gd name="T41" fmla="*/ 102 h 109"/>
              <a:gd name="T42" fmla="*/ 49 w 119"/>
              <a:gd name="T43" fmla="*/ 109 h 109"/>
              <a:gd name="T44" fmla="*/ 60 w 119"/>
              <a:gd name="T45" fmla="*/ 101 h 109"/>
              <a:gd name="T46" fmla="*/ 64 w 119"/>
              <a:gd name="T47" fmla="*/ 100 h 109"/>
              <a:gd name="T48" fmla="*/ 75 w 119"/>
              <a:gd name="T49" fmla="*/ 108 h 109"/>
              <a:gd name="T50" fmla="*/ 84 w 119"/>
              <a:gd name="T51" fmla="*/ 100 h 109"/>
              <a:gd name="T52" fmla="*/ 89 w 119"/>
              <a:gd name="T53" fmla="*/ 92 h 109"/>
              <a:gd name="T54" fmla="*/ 98 w 119"/>
              <a:gd name="T55" fmla="*/ 95 h 109"/>
              <a:gd name="T56" fmla="*/ 105 w 119"/>
              <a:gd name="T57" fmla="*/ 83 h 109"/>
              <a:gd name="T58" fmla="*/ 109 w 119"/>
              <a:gd name="T59" fmla="*/ 72 h 109"/>
              <a:gd name="T60" fmla="*/ 112 w 119"/>
              <a:gd name="T61" fmla="*/ 72 h 109"/>
              <a:gd name="T62" fmla="*/ 114 w 119"/>
              <a:gd name="T63" fmla="*/ 58 h 109"/>
              <a:gd name="T64" fmla="*/ 114 w 119"/>
              <a:gd name="T65" fmla="*/ 46 h 109"/>
              <a:gd name="T66" fmla="*/ 110 w 119"/>
              <a:gd name="T67" fmla="*/ 32 h 109"/>
              <a:gd name="T68" fmla="*/ 108 w 119"/>
              <a:gd name="T69" fmla="*/ 32 h 109"/>
              <a:gd name="T70" fmla="*/ 102 w 119"/>
              <a:gd name="T71" fmla="*/ 22 h 109"/>
              <a:gd name="T72" fmla="*/ 94 w 119"/>
              <a:gd name="T73" fmla="*/ 11 h 109"/>
              <a:gd name="T74" fmla="*/ 85 w 119"/>
              <a:gd name="T75" fmla="*/ 14 h 109"/>
              <a:gd name="T76" fmla="*/ 79 w 119"/>
              <a:gd name="T77" fmla="*/ 7 h 109"/>
              <a:gd name="T78" fmla="*/ 70 w 119"/>
              <a:gd name="T7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09">
                <a:moveTo>
                  <a:pt x="60" y="86"/>
                </a:moveTo>
                <a:cubicBezTo>
                  <a:pt x="45" y="86"/>
                  <a:pt x="32" y="78"/>
                  <a:pt x="27" y="64"/>
                </a:cubicBezTo>
                <a:cubicBezTo>
                  <a:pt x="21" y="47"/>
                  <a:pt x="31" y="29"/>
                  <a:pt x="49" y="24"/>
                </a:cubicBezTo>
                <a:cubicBezTo>
                  <a:pt x="53" y="23"/>
                  <a:pt x="56" y="22"/>
                  <a:pt x="60" y="22"/>
                </a:cubicBezTo>
                <a:cubicBezTo>
                  <a:pt x="74" y="22"/>
                  <a:pt x="88" y="31"/>
                  <a:pt x="92" y="45"/>
                </a:cubicBezTo>
                <a:cubicBezTo>
                  <a:pt x="98" y="61"/>
                  <a:pt x="88" y="80"/>
                  <a:pt x="70" y="85"/>
                </a:cubicBezTo>
                <a:cubicBezTo>
                  <a:pt x="67" y="86"/>
                  <a:pt x="63" y="86"/>
                  <a:pt x="60" y="86"/>
                </a:cubicBezTo>
                <a:moveTo>
                  <a:pt x="70" y="0"/>
                </a:moveTo>
                <a:cubicBezTo>
                  <a:pt x="67" y="0"/>
                  <a:pt x="64" y="1"/>
                  <a:pt x="63" y="4"/>
                </a:cubicBezTo>
                <a:cubicBezTo>
                  <a:pt x="63" y="5"/>
                  <a:pt x="61" y="6"/>
                  <a:pt x="60" y="7"/>
                </a:cubicBezTo>
                <a:cubicBezTo>
                  <a:pt x="58" y="8"/>
                  <a:pt x="56" y="9"/>
                  <a:pt x="56" y="9"/>
                </a:cubicBezTo>
                <a:cubicBezTo>
                  <a:pt x="56" y="9"/>
                  <a:pt x="55" y="9"/>
                  <a:pt x="55" y="9"/>
                </a:cubicBezTo>
                <a:cubicBezTo>
                  <a:pt x="54" y="9"/>
                  <a:pt x="51" y="7"/>
                  <a:pt x="51" y="4"/>
                </a:cubicBezTo>
                <a:cubicBezTo>
                  <a:pt x="50" y="2"/>
                  <a:pt x="47" y="1"/>
                  <a:pt x="44" y="1"/>
                </a:cubicBezTo>
                <a:cubicBezTo>
                  <a:pt x="43" y="1"/>
                  <a:pt x="42" y="1"/>
                  <a:pt x="41" y="1"/>
                </a:cubicBezTo>
                <a:cubicBezTo>
                  <a:pt x="37" y="3"/>
                  <a:pt x="35" y="6"/>
                  <a:pt x="35" y="9"/>
                </a:cubicBezTo>
                <a:cubicBezTo>
                  <a:pt x="36" y="11"/>
                  <a:pt x="33" y="16"/>
                  <a:pt x="32" y="17"/>
                </a:cubicBezTo>
                <a:cubicBezTo>
                  <a:pt x="31" y="17"/>
                  <a:pt x="31" y="17"/>
                  <a:pt x="30" y="17"/>
                </a:cubicBezTo>
                <a:cubicBezTo>
                  <a:pt x="28" y="17"/>
                  <a:pt x="26" y="17"/>
                  <a:pt x="25" y="15"/>
                </a:cubicBezTo>
                <a:cubicBezTo>
                  <a:pt x="24" y="14"/>
                  <a:pt x="23" y="14"/>
                  <a:pt x="22" y="14"/>
                </a:cubicBezTo>
                <a:cubicBezTo>
                  <a:pt x="19" y="14"/>
                  <a:pt x="17" y="15"/>
                  <a:pt x="15" y="17"/>
                </a:cubicBezTo>
                <a:cubicBezTo>
                  <a:pt x="12" y="20"/>
                  <a:pt x="12" y="24"/>
                  <a:pt x="14" y="26"/>
                </a:cubicBezTo>
                <a:cubicBezTo>
                  <a:pt x="16" y="28"/>
                  <a:pt x="16" y="33"/>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0"/>
                  <a:pt x="5" y="51"/>
                </a:cubicBezTo>
                <a:cubicBezTo>
                  <a:pt x="8" y="52"/>
                  <a:pt x="10" y="57"/>
                  <a:pt x="11" y="58"/>
                </a:cubicBezTo>
                <a:cubicBezTo>
                  <a:pt x="11" y="60"/>
                  <a:pt x="9" y="62"/>
                  <a:pt x="6" y="63"/>
                </a:cubicBezTo>
                <a:cubicBezTo>
                  <a:pt x="3" y="64"/>
                  <a:pt x="1" y="68"/>
                  <a:pt x="2" y="72"/>
                </a:cubicBezTo>
                <a:cubicBezTo>
                  <a:pt x="4" y="75"/>
                  <a:pt x="6" y="77"/>
                  <a:pt x="9" y="77"/>
                </a:cubicBezTo>
                <a:cubicBezTo>
                  <a:pt x="10" y="77"/>
                  <a:pt x="10" y="77"/>
                  <a:pt x="10" y="77"/>
                </a:cubicBezTo>
                <a:cubicBezTo>
                  <a:pt x="11" y="77"/>
                  <a:pt x="12" y="76"/>
                  <a:pt x="13" y="76"/>
                </a:cubicBezTo>
                <a:cubicBezTo>
                  <a:pt x="15" y="76"/>
                  <a:pt x="17" y="77"/>
                  <a:pt x="18" y="78"/>
                </a:cubicBezTo>
                <a:cubicBezTo>
                  <a:pt x="18" y="79"/>
                  <a:pt x="19" y="85"/>
                  <a:pt x="17" y="87"/>
                </a:cubicBezTo>
                <a:cubicBezTo>
                  <a:pt x="15" y="89"/>
                  <a:pt x="16" y="93"/>
                  <a:pt x="19" y="96"/>
                </a:cubicBezTo>
                <a:cubicBezTo>
                  <a:pt x="21" y="97"/>
                  <a:pt x="23" y="98"/>
                  <a:pt x="25" y="98"/>
                </a:cubicBezTo>
                <a:cubicBezTo>
                  <a:pt x="27" y="98"/>
                  <a:pt x="28" y="98"/>
                  <a:pt x="29" y="97"/>
                </a:cubicBezTo>
                <a:cubicBezTo>
                  <a:pt x="30" y="96"/>
                  <a:pt x="33" y="95"/>
                  <a:pt x="35" y="95"/>
                </a:cubicBezTo>
                <a:cubicBezTo>
                  <a:pt x="36" y="95"/>
                  <a:pt x="38" y="95"/>
                  <a:pt x="39" y="96"/>
                </a:cubicBezTo>
                <a:cubicBezTo>
                  <a:pt x="40" y="96"/>
                  <a:pt x="41" y="99"/>
                  <a:pt x="40" y="102"/>
                </a:cubicBezTo>
                <a:cubicBezTo>
                  <a:pt x="40" y="105"/>
                  <a:pt x="43" y="108"/>
                  <a:pt x="47" y="109"/>
                </a:cubicBezTo>
                <a:cubicBezTo>
                  <a:pt x="48" y="109"/>
                  <a:pt x="48" y="109"/>
                  <a:pt x="49" y="109"/>
                </a:cubicBezTo>
                <a:cubicBezTo>
                  <a:pt x="53" y="109"/>
                  <a:pt x="55" y="108"/>
                  <a:pt x="56" y="105"/>
                </a:cubicBezTo>
                <a:cubicBezTo>
                  <a:pt x="56" y="104"/>
                  <a:pt x="58" y="102"/>
                  <a:pt x="60" y="101"/>
                </a:cubicBezTo>
                <a:cubicBezTo>
                  <a:pt x="61" y="101"/>
                  <a:pt x="63" y="100"/>
                  <a:pt x="64" y="100"/>
                </a:cubicBezTo>
                <a:cubicBezTo>
                  <a:pt x="64" y="100"/>
                  <a:pt x="64" y="100"/>
                  <a:pt x="64" y="100"/>
                </a:cubicBezTo>
                <a:cubicBezTo>
                  <a:pt x="66" y="100"/>
                  <a:pt x="68" y="102"/>
                  <a:pt x="69" y="105"/>
                </a:cubicBezTo>
                <a:cubicBezTo>
                  <a:pt x="69" y="107"/>
                  <a:pt x="72" y="108"/>
                  <a:pt x="75" y="108"/>
                </a:cubicBezTo>
                <a:cubicBezTo>
                  <a:pt x="76" y="108"/>
                  <a:pt x="77" y="108"/>
                  <a:pt x="78" y="108"/>
                </a:cubicBezTo>
                <a:cubicBezTo>
                  <a:pt x="82" y="106"/>
                  <a:pt x="85" y="103"/>
                  <a:pt x="84" y="100"/>
                </a:cubicBezTo>
                <a:cubicBezTo>
                  <a:pt x="83" y="97"/>
                  <a:pt x="86" y="93"/>
                  <a:pt x="88" y="92"/>
                </a:cubicBezTo>
                <a:cubicBezTo>
                  <a:pt x="88" y="92"/>
                  <a:pt x="89" y="92"/>
                  <a:pt x="89" y="92"/>
                </a:cubicBezTo>
                <a:cubicBezTo>
                  <a:pt x="91" y="92"/>
                  <a:pt x="93" y="92"/>
                  <a:pt x="95" y="94"/>
                </a:cubicBezTo>
                <a:cubicBezTo>
                  <a:pt x="95" y="94"/>
                  <a:pt x="97" y="95"/>
                  <a:pt x="98" y="95"/>
                </a:cubicBezTo>
                <a:cubicBezTo>
                  <a:pt x="100" y="95"/>
                  <a:pt x="102" y="94"/>
                  <a:pt x="104" y="92"/>
                </a:cubicBezTo>
                <a:cubicBezTo>
                  <a:pt x="107" y="89"/>
                  <a:pt x="108" y="85"/>
                  <a:pt x="105" y="83"/>
                </a:cubicBezTo>
                <a:cubicBezTo>
                  <a:pt x="103" y="81"/>
                  <a:pt x="103" y="75"/>
                  <a:pt x="104" y="74"/>
                </a:cubicBezTo>
                <a:cubicBezTo>
                  <a:pt x="105" y="73"/>
                  <a:pt x="107" y="72"/>
                  <a:pt x="109" y="72"/>
                </a:cubicBezTo>
                <a:cubicBezTo>
                  <a:pt x="110" y="72"/>
                  <a:pt x="110" y="72"/>
                  <a:pt x="111" y="72"/>
                </a:cubicBezTo>
                <a:cubicBezTo>
                  <a:pt x="111" y="72"/>
                  <a:pt x="112" y="72"/>
                  <a:pt x="112" y="72"/>
                </a:cubicBezTo>
                <a:cubicBezTo>
                  <a:pt x="115" y="72"/>
                  <a:pt x="117" y="70"/>
                  <a:pt x="118" y="66"/>
                </a:cubicBezTo>
                <a:cubicBezTo>
                  <a:pt x="119" y="62"/>
                  <a:pt x="117" y="59"/>
                  <a:pt x="114" y="58"/>
                </a:cubicBezTo>
                <a:cubicBezTo>
                  <a:pt x="111" y="57"/>
                  <a:pt x="109" y="52"/>
                  <a:pt x="109" y="51"/>
                </a:cubicBezTo>
                <a:cubicBezTo>
                  <a:pt x="108" y="49"/>
                  <a:pt x="111" y="47"/>
                  <a:pt x="114" y="46"/>
                </a:cubicBezTo>
                <a:cubicBezTo>
                  <a:pt x="117" y="45"/>
                  <a:pt x="118" y="41"/>
                  <a:pt x="117" y="37"/>
                </a:cubicBezTo>
                <a:cubicBezTo>
                  <a:pt x="116" y="34"/>
                  <a:pt x="113" y="32"/>
                  <a:pt x="110" y="32"/>
                </a:cubicBezTo>
                <a:cubicBezTo>
                  <a:pt x="110" y="32"/>
                  <a:pt x="109" y="32"/>
                  <a:pt x="109" y="32"/>
                </a:cubicBezTo>
                <a:cubicBezTo>
                  <a:pt x="109" y="32"/>
                  <a:pt x="108" y="32"/>
                  <a:pt x="108" y="32"/>
                </a:cubicBezTo>
                <a:cubicBezTo>
                  <a:pt x="105" y="32"/>
                  <a:pt x="101" y="30"/>
                  <a:pt x="100" y="28"/>
                </a:cubicBezTo>
                <a:cubicBezTo>
                  <a:pt x="99" y="27"/>
                  <a:pt x="100" y="24"/>
                  <a:pt x="102" y="22"/>
                </a:cubicBezTo>
                <a:cubicBezTo>
                  <a:pt x="104" y="20"/>
                  <a:pt x="103" y="16"/>
                  <a:pt x="100" y="13"/>
                </a:cubicBezTo>
                <a:cubicBezTo>
                  <a:pt x="98" y="12"/>
                  <a:pt x="96" y="11"/>
                  <a:pt x="94" y="11"/>
                </a:cubicBezTo>
                <a:cubicBezTo>
                  <a:pt x="92" y="11"/>
                  <a:pt x="91" y="11"/>
                  <a:pt x="90" y="12"/>
                </a:cubicBezTo>
                <a:cubicBezTo>
                  <a:pt x="89" y="13"/>
                  <a:pt x="87" y="14"/>
                  <a:pt x="85" y="14"/>
                </a:cubicBezTo>
                <a:cubicBezTo>
                  <a:pt x="83" y="14"/>
                  <a:pt x="81" y="13"/>
                  <a:pt x="81" y="13"/>
                </a:cubicBezTo>
                <a:cubicBezTo>
                  <a:pt x="79" y="12"/>
                  <a:pt x="78" y="10"/>
                  <a:pt x="79" y="7"/>
                </a:cubicBezTo>
                <a:cubicBezTo>
                  <a:pt x="79"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8"/>
          <p:cNvSpPr>
            <a:spLocks noEditPoints="1"/>
          </p:cNvSpPr>
          <p:nvPr/>
        </p:nvSpPr>
        <p:spPr bwMode="auto">
          <a:xfrm>
            <a:off x="5322838" y="3192190"/>
            <a:ext cx="197412" cy="182362"/>
          </a:xfrm>
          <a:custGeom>
            <a:avLst/>
            <a:gdLst>
              <a:gd name="T0" fmla="*/ 27 w 119"/>
              <a:gd name="T1" fmla="*/ 65 h 110"/>
              <a:gd name="T2" fmla="*/ 59 w 119"/>
              <a:gd name="T3" fmla="*/ 23 h 110"/>
              <a:gd name="T4" fmla="*/ 70 w 119"/>
              <a:gd name="T5" fmla="*/ 85 h 110"/>
              <a:gd name="T6" fmla="*/ 70 w 119"/>
              <a:gd name="T7" fmla="*/ 0 h 110"/>
              <a:gd name="T8" fmla="*/ 59 w 119"/>
              <a:gd name="T9" fmla="*/ 8 h 110"/>
              <a:gd name="T10" fmla="*/ 55 w 119"/>
              <a:gd name="T11" fmla="*/ 9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1 h 110"/>
              <a:gd name="T28" fmla="*/ 5 w 119"/>
              <a:gd name="T29" fmla="*/ 63 h 110"/>
              <a:gd name="T30" fmla="*/ 9 w 119"/>
              <a:gd name="T31" fmla="*/ 78 h 110"/>
              <a:gd name="T32" fmla="*/ 13 w 119"/>
              <a:gd name="T33" fmla="*/ 77 h 110"/>
              <a:gd name="T34" fmla="*/ 17 w 119"/>
              <a:gd name="T35" fmla="*/ 87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0 h 110"/>
              <a:gd name="T48" fmla="*/ 75 w 119"/>
              <a:gd name="T49" fmla="*/ 109 h 110"/>
              <a:gd name="T50" fmla="*/ 84 w 119"/>
              <a:gd name="T51" fmla="*/ 101 h 110"/>
              <a:gd name="T52" fmla="*/ 89 w 119"/>
              <a:gd name="T53" fmla="*/ 92 h 110"/>
              <a:gd name="T54" fmla="*/ 98 w 119"/>
              <a:gd name="T55" fmla="*/ 95 h 110"/>
              <a:gd name="T56" fmla="*/ 105 w 119"/>
              <a:gd name="T57" fmla="*/ 83 h 110"/>
              <a:gd name="T58" fmla="*/ 109 w 119"/>
              <a:gd name="T59" fmla="*/ 73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4"/>
                </a:cubicBezTo>
                <a:cubicBezTo>
                  <a:pt x="52" y="23"/>
                  <a:pt x="56" y="23"/>
                  <a:pt x="59" y="23"/>
                </a:cubicBezTo>
                <a:cubicBezTo>
                  <a:pt x="74" y="23"/>
                  <a:pt x="88" y="32"/>
                  <a:pt x="92" y="45"/>
                </a:cubicBezTo>
                <a:cubicBezTo>
                  <a:pt x="98" y="62"/>
                  <a:pt x="88" y="80"/>
                  <a:pt x="70" y="85"/>
                </a:cubicBezTo>
                <a:cubicBezTo>
                  <a:pt x="66" y="87"/>
                  <a:pt x="63" y="87"/>
                  <a:pt x="59" y="87"/>
                </a:cubicBezTo>
                <a:moveTo>
                  <a:pt x="70" y="0"/>
                </a:moveTo>
                <a:cubicBezTo>
                  <a:pt x="67" y="0"/>
                  <a:pt x="64" y="2"/>
                  <a:pt x="63" y="4"/>
                </a:cubicBezTo>
                <a:cubicBezTo>
                  <a:pt x="63" y="6"/>
                  <a:pt x="61" y="7"/>
                  <a:pt x="59" y="8"/>
                </a:cubicBezTo>
                <a:cubicBezTo>
                  <a:pt x="58" y="9"/>
                  <a:pt x="56" y="9"/>
                  <a:pt x="55" y="9"/>
                </a:cubicBezTo>
                <a:cubicBezTo>
                  <a:pt x="55" y="9"/>
                  <a:pt x="55" y="9"/>
                  <a:pt x="55" y="9"/>
                </a:cubicBezTo>
                <a:cubicBezTo>
                  <a:pt x="53" y="9"/>
                  <a:pt x="51" y="7"/>
                  <a:pt x="50" y="5"/>
                </a:cubicBezTo>
                <a:cubicBezTo>
                  <a:pt x="50" y="3"/>
                  <a:pt x="47" y="1"/>
                  <a:pt x="44" y="1"/>
                </a:cubicBezTo>
                <a:cubicBezTo>
                  <a:pt x="43" y="1"/>
                  <a:pt x="42" y="1"/>
                  <a:pt x="41" y="2"/>
                </a:cubicBezTo>
                <a:cubicBezTo>
                  <a:pt x="37" y="3"/>
                  <a:pt x="34" y="6"/>
                  <a:pt x="35" y="9"/>
                </a:cubicBezTo>
                <a:cubicBezTo>
                  <a:pt x="36" y="12"/>
                  <a:pt x="33" y="16"/>
                  <a:pt x="31" y="17"/>
                </a:cubicBezTo>
                <a:cubicBezTo>
                  <a:pt x="31" y="18"/>
                  <a:pt x="30" y="18"/>
                  <a:pt x="30" y="18"/>
                </a:cubicBezTo>
                <a:cubicBezTo>
                  <a:pt x="28" y="18"/>
                  <a:pt x="26" y="17"/>
                  <a:pt x="24" y="16"/>
                </a:cubicBezTo>
                <a:cubicBezTo>
                  <a:pt x="24" y="15"/>
                  <a:pt x="23" y="15"/>
                  <a:pt x="21" y="15"/>
                </a:cubicBezTo>
                <a:cubicBezTo>
                  <a:pt x="19" y="15"/>
                  <a:pt x="17" y="16"/>
                  <a:pt x="15" y="17"/>
                </a:cubicBezTo>
                <a:cubicBezTo>
                  <a:pt x="12" y="20"/>
                  <a:pt x="12" y="25"/>
                  <a:pt x="14" y="27"/>
                </a:cubicBezTo>
                <a:cubicBezTo>
                  <a:pt x="16" y="28"/>
                  <a:pt x="16" y="34"/>
                  <a:pt x="15" y="35"/>
                </a:cubicBezTo>
                <a:cubicBezTo>
                  <a:pt x="14" y="37"/>
                  <a:pt x="12" y="37"/>
                  <a:pt x="10" y="37"/>
                </a:cubicBezTo>
                <a:cubicBezTo>
                  <a:pt x="10" y="37"/>
                  <a:pt x="9" y="37"/>
                  <a:pt x="8" y="37"/>
                </a:cubicBezTo>
                <a:cubicBezTo>
                  <a:pt x="8" y="37"/>
                  <a:pt x="7" y="37"/>
                  <a:pt x="7" y="37"/>
                </a:cubicBezTo>
                <a:cubicBezTo>
                  <a:pt x="4" y="37"/>
                  <a:pt x="2" y="40"/>
                  <a:pt x="1" y="43"/>
                </a:cubicBezTo>
                <a:cubicBezTo>
                  <a:pt x="0" y="47"/>
                  <a:pt x="2" y="51"/>
                  <a:pt x="5" y="51"/>
                </a:cubicBezTo>
                <a:cubicBezTo>
                  <a:pt x="8" y="52"/>
                  <a:pt x="10" y="57"/>
                  <a:pt x="10" y="59"/>
                </a:cubicBezTo>
                <a:cubicBezTo>
                  <a:pt x="11" y="60"/>
                  <a:pt x="8" y="63"/>
                  <a:pt x="5" y="63"/>
                </a:cubicBezTo>
                <a:cubicBezTo>
                  <a:pt x="2" y="64"/>
                  <a:pt x="1" y="68"/>
                  <a:pt x="2" y="72"/>
                </a:cubicBezTo>
                <a:cubicBezTo>
                  <a:pt x="3" y="75"/>
                  <a:pt x="6" y="78"/>
                  <a:pt x="9" y="78"/>
                </a:cubicBezTo>
                <a:cubicBezTo>
                  <a:pt x="9" y="78"/>
                  <a:pt x="10" y="78"/>
                  <a:pt x="10" y="77"/>
                </a:cubicBezTo>
                <a:cubicBezTo>
                  <a:pt x="11" y="77"/>
                  <a:pt x="12" y="77"/>
                  <a:pt x="13" y="77"/>
                </a:cubicBezTo>
                <a:cubicBezTo>
                  <a:pt x="15" y="77"/>
                  <a:pt x="17" y="77"/>
                  <a:pt x="17" y="78"/>
                </a:cubicBezTo>
                <a:cubicBezTo>
                  <a:pt x="18" y="80"/>
                  <a:pt x="19" y="85"/>
                  <a:pt x="17" y="87"/>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3" y="109"/>
                  <a:pt x="47" y="110"/>
                </a:cubicBezTo>
                <a:cubicBezTo>
                  <a:pt x="48" y="110"/>
                  <a:pt x="48" y="110"/>
                  <a:pt x="49" y="110"/>
                </a:cubicBezTo>
                <a:cubicBezTo>
                  <a:pt x="52" y="110"/>
                  <a:pt x="55" y="108"/>
                  <a:pt x="56" y="106"/>
                </a:cubicBezTo>
                <a:cubicBezTo>
                  <a:pt x="56" y="104"/>
                  <a:pt x="58" y="103"/>
                  <a:pt x="59" y="102"/>
                </a:cubicBezTo>
                <a:cubicBezTo>
                  <a:pt x="61" y="101"/>
                  <a:pt x="63" y="101"/>
                  <a:pt x="63" y="100"/>
                </a:cubicBezTo>
                <a:cubicBezTo>
                  <a:pt x="64" y="100"/>
                  <a:pt x="64" y="100"/>
                  <a:pt x="64" y="100"/>
                </a:cubicBezTo>
                <a:cubicBezTo>
                  <a:pt x="65" y="100"/>
                  <a:pt x="68" y="103"/>
                  <a:pt x="69" y="105"/>
                </a:cubicBezTo>
                <a:cubicBezTo>
                  <a:pt x="69" y="107"/>
                  <a:pt x="72" y="109"/>
                  <a:pt x="75" y="109"/>
                </a:cubicBezTo>
                <a:cubicBezTo>
                  <a:pt x="76" y="109"/>
                  <a:pt x="77" y="108"/>
                  <a:pt x="78" y="108"/>
                </a:cubicBezTo>
                <a:cubicBezTo>
                  <a:pt x="82" y="107"/>
                  <a:pt x="85" y="104"/>
                  <a:pt x="84" y="101"/>
                </a:cubicBezTo>
                <a:cubicBezTo>
                  <a:pt x="83" y="98"/>
                  <a:pt x="86" y="93"/>
                  <a:pt x="87" y="92"/>
                </a:cubicBezTo>
                <a:cubicBezTo>
                  <a:pt x="88" y="92"/>
                  <a:pt x="88" y="92"/>
                  <a:pt x="89" y="92"/>
                </a:cubicBezTo>
                <a:cubicBezTo>
                  <a:pt x="91" y="92"/>
                  <a:pt x="93" y="93"/>
                  <a:pt x="94" y="94"/>
                </a:cubicBezTo>
                <a:cubicBezTo>
                  <a:pt x="95" y="95"/>
                  <a:pt x="96" y="95"/>
                  <a:pt x="98" y="95"/>
                </a:cubicBezTo>
                <a:cubicBezTo>
                  <a:pt x="100" y="95"/>
                  <a:pt x="102" y="94"/>
                  <a:pt x="104" y="92"/>
                </a:cubicBezTo>
                <a:cubicBezTo>
                  <a:pt x="107" y="89"/>
                  <a:pt x="107" y="85"/>
                  <a:pt x="105" y="83"/>
                </a:cubicBezTo>
                <a:cubicBezTo>
                  <a:pt x="103" y="81"/>
                  <a:pt x="103" y="76"/>
                  <a:pt x="104" y="74"/>
                </a:cubicBezTo>
                <a:cubicBezTo>
                  <a:pt x="104" y="73"/>
                  <a:pt x="106" y="73"/>
                  <a:pt x="109" y="73"/>
                </a:cubicBezTo>
                <a:cubicBezTo>
                  <a:pt x="109" y="73"/>
                  <a:pt x="110" y="73"/>
                  <a:pt x="111" y="73"/>
                </a:cubicBezTo>
                <a:cubicBezTo>
                  <a:pt x="111" y="73"/>
                  <a:pt x="111" y="73"/>
                  <a:pt x="112" y="73"/>
                </a:cubicBezTo>
                <a:cubicBezTo>
                  <a:pt x="115" y="73"/>
                  <a:pt x="117" y="70"/>
                  <a:pt x="118" y="67"/>
                </a:cubicBezTo>
                <a:cubicBezTo>
                  <a:pt x="119" y="63"/>
                  <a:pt x="117" y="59"/>
                  <a:pt x="114" y="58"/>
                </a:cubicBezTo>
                <a:cubicBezTo>
                  <a:pt x="111" y="58"/>
                  <a:pt x="109" y="53"/>
                  <a:pt x="108" y="51"/>
                </a:cubicBezTo>
                <a:cubicBezTo>
                  <a:pt x="108" y="49"/>
                  <a:pt x="111" y="47"/>
                  <a:pt x="114" y="46"/>
                </a:cubicBezTo>
                <a:cubicBezTo>
                  <a:pt x="117" y="46"/>
                  <a:pt x="118" y="42"/>
                  <a:pt x="117" y="38"/>
                </a:cubicBezTo>
                <a:cubicBezTo>
                  <a:pt x="115" y="35"/>
                  <a:pt x="113" y="32"/>
                  <a:pt x="110" y="32"/>
                </a:cubicBezTo>
                <a:cubicBezTo>
                  <a:pt x="110" y="32"/>
                  <a:pt x="109" y="32"/>
                  <a:pt x="109" y="32"/>
                </a:cubicBezTo>
                <a:cubicBezTo>
                  <a:pt x="108" y="33"/>
                  <a:pt x="108" y="33"/>
                  <a:pt x="108" y="33"/>
                </a:cubicBezTo>
                <a:cubicBezTo>
                  <a:pt x="105" y="33"/>
                  <a:pt x="101" y="30"/>
                  <a:pt x="100" y="29"/>
                </a:cubicBezTo>
                <a:cubicBezTo>
                  <a:pt x="99" y="28"/>
                  <a:pt x="100" y="25"/>
                  <a:pt x="102" y="22"/>
                </a:cubicBezTo>
                <a:cubicBezTo>
                  <a:pt x="104" y="20"/>
                  <a:pt x="103" y="16"/>
                  <a:pt x="100" y="14"/>
                </a:cubicBezTo>
                <a:cubicBezTo>
                  <a:pt x="98" y="12"/>
                  <a:pt x="96" y="11"/>
                  <a:pt x="94" y="11"/>
                </a:cubicBezTo>
                <a:cubicBezTo>
                  <a:pt x="92" y="11"/>
                  <a:pt x="91" y="12"/>
                  <a:pt x="90" y="13"/>
                </a:cubicBezTo>
                <a:cubicBezTo>
                  <a:pt x="89" y="14"/>
                  <a:pt x="87" y="14"/>
                  <a:pt x="84" y="14"/>
                </a:cubicBezTo>
                <a:cubicBezTo>
                  <a:pt x="83" y="14"/>
                  <a:pt x="81" y="14"/>
                  <a:pt x="80" y="14"/>
                </a:cubicBezTo>
                <a:cubicBezTo>
                  <a:pt x="79" y="13"/>
                  <a:pt x="78" y="10"/>
                  <a:pt x="79" y="7"/>
                </a:cubicBezTo>
                <a:cubicBezTo>
                  <a:pt x="79" y="4"/>
                  <a:pt x="76" y="1"/>
                  <a:pt x="72" y="0"/>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9"/>
          <p:cNvSpPr>
            <a:spLocks/>
          </p:cNvSpPr>
          <p:nvPr/>
        </p:nvSpPr>
        <p:spPr bwMode="auto">
          <a:xfrm>
            <a:off x="5499889" y="3492291"/>
            <a:ext cx="98263" cy="179707"/>
          </a:xfrm>
          <a:custGeom>
            <a:avLst/>
            <a:gdLst>
              <a:gd name="T0" fmla="*/ 45 w 59"/>
              <a:gd name="T1" fmla="*/ 0 h 108"/>
              <a:gd name="T2" fmla="*/ 41 w 59"/>
              <a:gd name="T3" fmla="*/ 0 h 108"/>
              <a:gd name="T4" fmla="*/ 36 w 59"/>
              <a:gd name="T5" fmla="*/ 8 h 108"/>
              <a:gd name="T6" fmla="*/ 32 w 59"/>
              <a:gd name="T7" fmla="*/ 16 h 108"/>
              <a:gd name="T8" fmla="*/ 30 w 59"/>
              <a:gd name="T9" fmla="*/ 16 h 108"/>
              <a:gd name="T10" fmla="*/ 25 w 59"/>
              <a:gd name="T11" fmla="*/ 14 h 108"/>
              <a:gd name="T12" fmla="*/ 22 w 59"/>
              <a:gd name="T13" fmla="*/ 13 h 108"/>
              <a:gd name="T14" fmla="*/ 15 w 59"/>
              <a:gd name="T15" fmla="*/ 16 h 108"/>
              <a:gd name="T16" fmla="*/ 14 w 59"/>
              <a:gd name="T17" fmla="*/ 25 h 108"/>
              <a:gd name="T18" fmla="*/ 15 w 59"/>
              <a:gd name="T19" fmla="*/ 34 h 108"/>
              <a:gd name="T20" fmla="*/ 11 w 59"/>
              <a:gd name="T21" fmla="*/ 36 h 108"/>
              <a:gd name="T22" fmla="*/ 8 w 59"/>
              <a:gd name="T23" fmla="*/ 36 h 108"/>
              <a:gd name="T24" fmla="*/ 7 w 59"/>
              <a:gd name="T25" fmla="*/ 36 h 108"/>
              <a:gd name="T26" fmla="*/ 1 w 59"/>
              <a:gd name="T27" fmla="*/ 42 h 108"/>
              <a:gd name="T28" fmla="*/ 5 w 59"/>
              <a:gd name="T29" fmla="*/ 50 h 108"/>
              <a:gd name="T30" fmla="*/ 11 w 59"/>
              <a:gd name="T31" fmla="*/ 57 h 108"/>
              <a:gd name="T32" fmla="*/ 6 w 59"/>
              <a:gd name="T33" fmla="*/ 62 h 108"/>
              <a:gd name="T34" fmla="*/ 3 w 59"/>
              <a:gd name="T35" fmla="*/ 71 h 108"/>
              <a:gd name="T36" fmla="*/ 9 w 59"/>
              <a:gd name="T37" fmla="*/ 76 h 108"/>
              <a:gd name="T38" fmla="*/ 11 w 59"/>
              <a:gd name="T39" fmla="*/ 76 h 108"/>
              <a:gd name="T40" fmla="*/ 14 w 59"/>
              <a:gd name="T41" fmla="*/ 76 h 108"/>
              <a:gd name="T42" fmla="*/ 18 w 59"/>
              <a:gd name="T43" fmla="*/ 77 h 108"/>
              <a:gd name="T44" fmla="*/ 17 w 59"/>
              <a:gd name="T45" fmla="*/ 86 h 108"/>
              <a:gd name="T46" fmla="*/ 19 w 59"/>
              <a:gd name="T47" fmla="*/ 95 h 108"/>
              <a:gd name="T48" fmla="*/ 25 w 59"/>
              <a:gd name="T49" fmla="*/ 97 h 108"/>
              <a:gd name="T50" fmla="*/ 29 w 59"/>
              <a:gd name="T51" fmla="*/ 96 h 108"/>
              <a:gd name="T52" fmla="*/ 35 w 59"/>
              <a:gd name="T53" fmla="*/ 94 h 108"/>
              <a:gd name="T54" fmla="*/ 39 w 59"/>
              <a:gd name="T55" fmla="*/ 95 h 108"/>
              <a:gd name="T56" fmla="*/ 41 w 59"/>
              <a:gd name="T57" fmla="*/ 101 h 108"/>
              <a:gd name="T58" fmla="*/ 47 w 59"/>
              <a:gd name="T59" fmla="*/ 108 h 108"/>
              <a:gd name="T60" fmla="*/ 49 w 59"/>
              <a:gd name="T61" fmla="*/ 108 h 108"/>
              <a:gd name="T62" fmla="*/ 56 w 59"/>
              <a:gd name="T63" fmla="*/ 105 h 108"/>
              <a:gd name="T64" fmla="*/ 57 w 59"/>
              <a:gd name="T65" fmla="*/ 103 h 108"/>
              <a:gd name="T66" fmla="*/ 58 w 59"/>
              <a:gd name="T67" fmla="*/ 86 h 108"/>
              <a:gd name="T68" fmla="*/ 27 w 59"/>
              <a:gd name="T69" fmla="*/ 63 h 108"/>
              <a:gd name="T70" fmla="*/ 49 w 59"/>
              <a:gd name="T71" fmla="*/ 23 h 108"/>
              <a:gd name="T72" fmla="*/ 59 w 59"/>
              <a:gd name="T73" fmla="*/ 22 h 108"/>
              <a:gd name="T74" fmla="*/ 59 w 59"/>
              <a:gd name="T75" fmla="*/ 7 h 108"/>
              <a:gd name="T76" fmla="*/ 56 w 59"/>
              <a:gd name="T77" fmla="*/ 8 h 108"/>
              <a:gd name="T78" fmla="*/ 56 w 59"/>
              <a:gd name="T79" fmla="*/ 8 h 108"/>
              <a:gd name="T80" fmla="*/ 51 w 59"/>
              <a:gd name="T81" fmla="*/ 3 h 108"/>
              <a:gd name="T82" fmla="*/ 45 w 59"/>
              <a:gd name="T8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108">
                <a:moveTo>
                  <a:pt x="45" y="0"/>
                </a:moveTo>
                <a:cubicBezTo>
                  <a:pt x="44" y="0"/>
                  <a:pt x="42" y="0"/>
                  <a:pt x="41" y="0"/>
                </a:cubicBezTo>
                <a:cubicBezTo>
                  <a:pt x="37" y="2"/>
                  <a:pt x="35" y="5"/>
                  <a:pt x="36" y="8"/>
                </a:cubicBezTo>
                <a:cubicBezTo>
                  <a:pt x="37" y="11"/>
                  <a:pt x="33" y="15"/>
                  <a:pt x="32" y="16"/>
                </a:cubicBezTo>
                <a:cubicBezTo>
                  <a:pt x="31" y="16"/>
                  <a:pt x="31" y="16"/>
                  <a:pt x="30" y="16"/>
                </a:cubicBezTo>
                <a:cubicBezTo>
                  <a:pt x="29" y="16"/>
                  <a:pt x="27" y="16"/>
                  <a:pt x="25" y="14"/>
                </a:cubicBezTo>
                <a:cubicBezTo>
                  <a:pt x="24" y="14"/>
                  <a:pt x="23" y="13"/>
                  <a:pt x="22" y="13"/>
                </a:cubicBezTo>
                <a:cubicBezTo>
                  <a:pt x="20" y="13"/>
                  <a:pt x="17" y="14"/>
                  <a:pt x="15" y="16"/>
                </a:cubicBezTo>
                <a:cubicBezTo>
                  <a:pt x="12" y="19"/>
                  <a:pt x="12" y="23"/>
                  <a:pt x="14" y="25"/>
                </a:cubicBezTo>
                <a:cubicBezTo>
                  <a:pt x="17" y="27"/>
                  <a:pt x="16" y="33"/>
                  <a:pt x="15" y="34"/>
                </a:cubicBezTo>
                <a:cubicBezTo>
                  <a:pt x="15" y="35"/>
                  <a:pt x="13" y="36"/>
                  <a:pt x="11" y="36"/>
                </a:cubicBezTo>
                <a:cubicBezTo>
                  <a:pt x="10" y="36"/>
                  <a:pt x="9" y="36"/>
                  <a:pt x="8" y="36"/>
                </a:cubicBezTo>
                <a:cubicBezTo>
                  <a:pt x="8" y="36"/>
                  <a:pt x="8" y="36"/>
                  <a:pt x="7" y="36"/>
                </a:cubicBezTo>
                <a:cubicBezTo>
                  <a:pt x="5" y="36"/>
                  <a:pt x="2" y="38"/>
                  <a:pt x="1" y="42"/>
                </a:cubicBezTo>
                <a:cubicBezTo>
                  <a:pt x="0" y="46"/>
                  <a:pt x="2" y="50"/>
                  <a:pt x="5" y="50"/>
                </a:cubicBezTo>
                <a:cubicBezTo>
                  <a:pt x="8" y="51"/>
                  <a:pt x="11" y="56"/>
                  <a:pt x="11" y="57"/>
                </a:cubicBezTo>
                <a:cubicBezTo>
                  <a:pt x="11" y="59"/>
                  <a:pt x="9" y="61"/>
                  <a:pt x="6" y="62"/>
                </a:cubicBezTo>
                <a:cubicBezTo>
                  <a:pt x="3" y="63"/>
                  <a:pt x="1" y="67"/>
                  <a:pt x="3" y="71"/>
                </a:cubicBezTo>
                <a:cubicBezTo>
                  <a:pt x="4" y="74"/>
                  <a:pt x="7" y="76"/>
                  <a:pt x="9" y="76"/>
                </a:cubicBezTo>
                <a:cubicBezTo>
                  <a:pt x="10" y="76"/>
                  <a:pt x="10" y="76"/>
                  <a:pt x="11" y="76"/>
                </a:cubicBezTo>
                <a:cubicBezTo>
                  <a:pt x="12" y="76"/>
                  <a:pt x="13" y="76"/>
                  <a:pt x="14" y="76"/>
                </a:cubicBezTo>
                <a:cubicBezTo>
                  <a:pt x="15" y="76"/>
                  <a:pt x="17" y="76"/>
                  <a:pt x="18" y="77"/>
                </a:cubicBezTo>
                <a:cubicBezTo>
                  <a:pt x="19" y="79"/>
                  <a:pt x="20" y="84"/>
                  <a:pt x="17" y="86"/>
                </a:cubicBezTo>
                <a:cubicBezTo>
                  <a:pt x="15" y="88"/>
                  <a:pt x="16" y="92"/>
                  <a:pt x="19" y="95"/>
                </a:cubicBezTo>
                <a:cubicBezTo>
                  <a:pt x="21" y="97"/>
                  <a:pt x="24" y="97"/>
                  <a:pt x="25" y="97"/>
                </a:cubicBezTo>
                <a:cubicBezTo>
                  <a:pt x="27" y="97"/>
                  <a:pt x="28" y="97"/>
                  <a:pt x="29" y="96"/>
                </a:cubicBezTo>
                <a:cubicBezTo>
                  <a:pt x="30" y="95"/>
                  <a:pt x="33" y="94"/>
                  <a:pt x="35" y="94"/>
                </a:cubicBezTo>
                <a:cubicBezTo>
                  <a:pt x="36" y="94"/>
                  <a:pt x="38" y="95"/>
                  <a:pt x="39" y="95"/>
                </a:cubicBezTo>
                <a:cubicBezTo>
                  <a:pt x="40" y="96"/>
                  <a:pt x="41" y="99"/>
                  <a:pt x="41" y="101"/>
                </a:cubicBezTo>
                <a:cubicBezTo>
                  <a:pt x="40" y="104"/>
                  <a:pt x="43" y="107"/>
                  <a:pt x="47" y="108"/>
                </a:cubicBezTo>
                <a:cubicBezTo>
                  <a:pt x="48" y="108"/>
                  <a:pt x="49" y="108"/>
                  <a:pt x="49" y="108"/>
                </a:cubicBezTo>
                <a:cubicBezTo>
                  <a:pt x="53" y="108"/>
                  <a:pt x="56" y="107"/>
                  <a:pt x="56" y="105"/>
                </a:cubicBezTo>
                <a:cubicBezTo>
                  <a:pt x="56" y="104"/>
                  <a:pt x="56" y="104"/>
                  <a:pt x="57" y="103"/>
                </a:cubicBezTo>
                <a:cubicBezTo>
                  <a:pt x="57" y="97"/>
                  <a:pt x="58" y="91"/>
                  <a:pt x="58" y="86"/>
                </a:cubicBezTo>
                <a:cubicBezTo>
                  <a:pt x="44" y="85"/>
                  <a:pt x="32" y="77"/>
                  <a:pt x="27" y="63"/>
                </a:cubicBezTo>
                <a:cubicBezTo>
                  <a:pt x="21" y="47"/>
                  <a:pt x="31" y="29"/>
                  <a:pt x="49" y="23"/>
                </a:cubicBezTo>
                <a:cubicBezTo>
                  <a:pt x="53" y="22"/>
                  <a:pt x="56" y="22"/>
                  <a:pt x="59" y="22"/>
                </a:cubicBezTo>
                <a:cubicBezTo>
                  <a:pt x="59" y="17"/>
                  <a:pt x="59" y="12"/>
                  <a:pt x="59" y="7"/>
                </a:cubicBezTo>
                <a:cubicBezTo>
                  <a:pt x="57" y="8"/>
                  <a:pt x="56" y="8"/>
                  <a:pt x="56" y="8"/>
                </a:cubicBezTo>
                <a:cubicBezTo>
                  <a:pt x="56" y="8"/>
                  <a:pt x="56" y="8"/>
                  <a:pt x="56" y="8"/>
                </a:cubicBezTo>
                <a:cubicBezTo>
                  <a:pt x="54" y="8"/>
                  <a:pt x="52" y="6"/>
                  <a:pt x="51" y="3"/>
                </a:cubicBezTo>
                <a:cubicBezTo>
                  <a:pt x="50" y="1"/>
                  <a:pt x="47"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0"/>
          <p:cNvSpPr>
            <a:spLocks noEditPoints="1"/>
          </p:cNvSpPr>
          <p:nvPr/>
        </p:nvSpPr>
        <p:spPr bwMode="auto">
          <a:xfrm>
            <a:off x="2656453" y="2479560"/>
            <a:ext cx="266462" cy="235478"/>
          </a:xfrm>
          <a:custGeom>
            <a:avLst/>
            <a:gdLst>
              <a:gd name="T0" fmla="*/ 36 w 161"/>
              <a:gd name="T1" fmla="*/ 84 h 142"/>
              <a:gd name="T2" fmla="*/ 80 w 161"/>
              <a:gd name="T3" fmla="*/ 29 h 142"/>
              <a:gd name="T4" fmla="*/ 95 w 161"/>
              <a:gd name="T5" fmla="*/ 111 h 142"/>
              <a:gd name="T6" fmla="*/ 94 w 161"/>
              <a:gd name="T7" fmla="*/ 0 h 142"/>
              <a:gd name="T8" fmla="*/ 80 w 161"/>
              <a:gd name="T9" fmla="*/ 10 h 142"/>
              <a:gd name="T10" fmla="*/ 75 w 161"/>
              <a:gd name="T11" fmla="*/ 12 h 142"/>
              <a:gd name="T12" fmla="*/ 60 w 161"/>
              <a:gd name="T13" fmla="*/ 1 h 142"/>
              <a:gd name="T14" fmla="*/ 48 w 161"/>
              <a:gd name="T15" fmla="*/ 11 h 142"/>
              <a:gd name="T16" fmla="*/ 40 w 161"/>
              <a:gd name="T17" fmla="*/ 23 h 142"/>
              <a:gd name="T18" fmla="*/ 29 w 161"/>
              <a:gd name="T19" fmla="*/ 18 h 142"/>
              <a:gd name="T20" fmla="*/ 19 w 161"/>
              <a:gd name="T21" fmla="*/ 34 h 142"/>
              <a:gd name="T22" fmla="*/ 14 w 161"/>
              <a:gd name="T23" fmla="*/ 48 h 142"/>
              <a:gd name="T24" fmla="*/ 10 w 161"/>
              <a:gd name="T25" fmla="*/ 48 h 142"/>
              <a:gd name="T26" fmla="*/ 6 w 161"/>
              <a:gd name="T27" fmla="*/ 67 h 142"/>
              <a:gd name="T28" fmla="*/ 7 w 161"/>
              <a:gd name="T29" fmla="*/ 82 h 142"/>
              <a:gd name="T30" fmla="*/ 12 w 161"/>
              <a:gd name="T31" fmla="*/ 101 h 142"/>
              <a:gd name="T32" fmla="*/ 18 w 161"/>
              <a:gd name="T33" fmla="*/ 100 h 142"/>
              <a:gd name="T34" fmla="*/ 23 w 161"/>
              <a:gd name="T35" fmla="*/ 113 h 142"/>
              <a:gd name="T36" fmla="*/ 34 w 161"/>
              <a:gd name="T37" fmla="*/ 128 h 142"/>
              <a:gd name="T38" fmla="*/ 47 w 161"/>
              <a:gd name="T39" fmla="*/ 124 h 142"/>
              <a:gd name="T40" fmla="*/ 54 w 161"/>
              <a:gd name="T41" fmla="*/ 133 h 142"/>
              <a:gd name="T42" fmla="*/ 66 w 161"/>
              <a:gd name="T43" fmla="*/ 142 h 142"/>
              <a:gd name="T44" fmla="*/ 80 w 161"/>
              <a:gd name="T45" fmla="*/ 132 h 142"/>
              <a:gd name="T46" fmla="*/ 86 w 161"/>
              <a:gd name="T47" fmla="*/ 130 h 142"/>
              <a:gd name="T48" fmla="*/ 101 w 161"/>
              <a:gd name="T49" fmla="*/ 141 h 142"/>
              <a:gd name="T50" fmla="*/ 113 w 161"/>
              <a:gd name="T51" fmla="*/ 131 h 142"/>
              <a:gd name="T52" fmla="*/ 120 w 161"/>
              <a:gd name="T53" fmla="*/ 119 h 142"/>
              <a:gd name="T54" fmla="*/ 132 w 161"/>
              <a:gd name="T55" fmla="*/ 124 h 142"/>
              <a:gd name="T56" fmla="*/ 142 w 161"/>
              <a:gd name="T57" fmla="*/ 108 h 142"/>
              <a:gd name="T58" fmla="*/ 147 w 161"/>
              <a:gd name="T59" fmla="*/ 94 h 142"/>
              <a:gd name="T60" fmla="*/ 151 w 161"/>
              <a:gd name="T61" fmla="*/ 94 h 142"/>
              <a:gd name="T62" fmla="*/ 154 w 161"/>
              <a:gd name="T63" fmla="*/ 76 h 142"/>
              <a:gd name="T64" fmla="*/ 153 w 161"/>
              <a:gd name="T65" fmla="*/ 60 h 142"/>
              <a:gd name="T66" fmla="*/ 149 w 161"/>
              <a:gd name="T67" fmla="*/ 42 h 142"/>
              <a:gd name="T68" fmla="*/ 145 w 161"/>
              <a:gd name="T69" fmla="*/ 42 h 142"/>
              <a:gd name="T70" fmla="*/ 137 w 161"/>
              <a:gd name="T71" fmla="*/ 29 h 142"/>
              <a:gd name="T72" fmla="*/ 127 w 161"/>
              <a:gd name="T73" fmla="*/ 14 h 142"/>
              <a:gd name="T74" fmla="*/ 114 w 161"/>
              <a:gd name="T75" fmla="*/ 18 h 142"/>
              <a:gd name="T76" fmla="*/ 106 w 161"/>
              <a:gd name="T77" fmla="*/ 9 h 142"/>
              <a:gd name="T78" fmla="*/ 94 w 161"/>
              <a:gd name="T7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42">
                <a:moveTo>
                  <a:pt x="80" y="113"/>
                </a:moveTo>
                <a:cubicBezTo>
                  <a:pt x="61" y="113"/>
                  <a:pt x="42" y="102"/>
                  <a:pt x="36" y="84"/>
                </a:cubicBezTo>
                <a:cubicBezTo>
                  <a:pt x="28" y="62"/>
                  <a:pt x="42" y="38"/>
                  <a:pt x="66" y="31"/>
                </a:cubicBezTo>
                <a:cubicBezTo>
                  <a:pt x="71" y="30"/>
                  <a:pt x="76" y="29"/>
                  <a:pt x="80" y="29"/>
                </a:cubicBezTo>
                <a:cubicBezTo>
                  <a:pt x="100" y="29"/>
                  <a:pt x="118" y="41"/>
                  <a:pt x="125" y="58"/>
                </a:cubicBezTo>
                <a:cubicBezTo>
                  <a:pt x="132" y="80"/>
                  <a:pt x="119" y="104"/>
                  <a:pt x="95" y="111"/>
                </a:cubicBezTo>
                <a:cubicBezTo>
                  <a:pt x="90" y="112"/>
                  <a:pt x="85" y="113"/>
                  <a:pt x="80" y="113"/>
                </a:cubicBezTo>
                <a:moveTo>
                  <a:pt x="94" y="0"/>
                </a:moveTo>
                <a:cubicBezTo>
                  <a:pt x="90" y="0"/>
                  <a:pt x="86" y="2"/>
                  <a:pt x="85" y="5"/>
                </a:cubicBezTo>
                <a:cubicBezTo>
                  <a:pt x="85" y="7"/>
                  <a:pt x="83" y="9"/>
                  <a:pt x="80" y="10"/>
                </a:cubicBezTo>
                <a:cubicBezTo>
                  <a:pt x="78" y="11"/>
                  <a:pt x="76" y="12"/>
                  <a:pt x="75" y="12"/>
                </a:cubicBezTo>
                <a:cubicBezTo>
                  <a:pt x="75" y="12"/>
                  <a:pt x="75" y="12"/>
                  <a:pt x="75" y="12"/>
                </a:cubicBezTo>
                <a:cubicBezTo>
                  <a:pt x="72" y="12"/>
                  <a:pt x="69" y="9"/>
                  <a:pt x="68" y="6"/>
                </a:cubicBezTo>
                <a:cubicBezTo>
                  <a:pt x="67" y="3"/>
                  <a:pt x="64" y="1"/>
                  <a:pt x="60" y="1"/>
                </a:cubicBezTo>
                <a:cubicBezTo>
                  <a:pt x="58" y="1"/>
                  <a:pt x="57" y="1"/>
                  <a:pt x="55" y="2"/>
                </a:cubicBezTo>
                <a:cubicBezTo>
                  <a:pt x="50" y="3"/>
                  <a:pt x="46" y="8"/>
                  <a:pt x="48" y="11"/>
                </a:cubicBezTo>
                <a:cubicBezTo>
                  <a:pt x="49" y="15"/>
                  <a:pt x="44" y="21"/>
                  <a:pt x="42" y="22"/>
                </a:cubicBezTo>
                <a:cubicBezTo>
                  <a:pt x="42" y="23"/>
                  <a:pt x="41" y="23"/>
                  <a:pt x="40" y="23"/>
                </a:cubicBezTo>
                <a:cubicBezTo>
                  <a:pt x="38" y="23"/>
                  <a:pt x="35" y="22"/>
                  <a:pt x="33" y="20"/>
                </a:cubicBezTo>
                <a:cubicBezTo>
                  <a:pt x="32" y="19"/>
                  <a:pt x="30" y="18"/>
                  <a:pt x="29" y="18"/>
                </a:cubicBezTo>
                <a:cubicBezTo>
                  <a:pt x="26" y="18"/>
                  <a:pt x="23" y="20"/>
                  <a:pt x="20" y="22"/>
                </a:cubicBezTo>
                <a:cubicBezTo>
                  <a:pt x="16" y="26"/>
                  <a:pt x="16" y="31"/>
                  <a:pt x="19" y="34"/>
                </a:cubicBezTo>
                <a:cubicBezTo>
                  <a:pt x="22" y="37"/>
                  <a:pt x="21" y="44"/>
                  <a:pt x="20" y="46"/>
                </a:cubicBezTo>
                <a:cubicBezTo>
                  <a:pt x="19" y="47"/>
                  <a:pt x="17" y="48"/>
                  <a:pt x="14" y="48"/>
                </a:cubicBezTo>
                <a:cubicBezTo>
                  <a:pt x="13" y="48"/>
                  <a:pt x="12" y="48"/>
                  <a:pt x="11" y="48"/>
                </a:cubicBezTo>
                <a:cubicBezTo>
                  <a:pt x="10" y="48"/>
                  <a:pt x="10" y="48"/>
                  <a:pt x="10" y="48"/>
                </a:cubicBezTo>
                <a:cubicBezTo>
                  <a:pt x="6" y="48"/>
                  <a:pt x="2" y="51"/>
                  <a:pt x="1" y="56"/>
                </a:cubicBezTo>
                <a:cubicBezTo>
                  <a:pt x="0" y="61"/>
                  <a:pt x="2" y="66"/>
                  <a:pt x="6" y="67"/>
                </a:cubicBezTo>
                <a:cubicBezTo>
                  <a:pt x="10" y="67"/>
                  <a:pt x="14" y="74"/>
                  <a:pt x="14" y="76"/>
                </a:cubicBezTo>
                <a:cubicBezTo>
                  <a:pt x="14" y="78"/>
                  <a:pt x="11" y="81"/>
                  <a:pt x="7" y="82"/>
                </a:cubicBezTo>
                <a:cubicBezTo>
                  <a:pt x="3" y="83"/>
                  <a:pt x="1" y="88"/>
                  <a:pt x="3" y="93"/>
                </a:cubicBezTo>
                <a:cubicBezTo>
                  <a:pt x="5" y="98"/>
                  <a:pt x="8" y="101"/>
                  <a:pt x="12" y="101"/>
                </a:cubicBezTo>
                <a:cubicBezTo>
                  <a:pt x="13" y="101"/>
                  <a:pt x="13" y="100"/>
                  <a:pt x="14" y="100"/>
                </a:cubicBezTo>
                <a:cubicBezTo>
                  <a:pt x="15" y="100"/>
                  <a:pt x="17" y="100"/>
                  <a:pt x="18" y="100"/>
                </a:cubicBezTo>
                <a:cubicBezTo>
                  <a:pt x="20" y="100"/>
                  <a:pt x="23" y="100"/>
                  <a:pt x="23" y="102"/>
                </a:cubicBezTo>
                <a:cubicBezTo>
                  <a:pt x="25" y="104"/>
                  <a:pt x="26" y="111"/>
                  <a:pt x="23" y="113"/>
                </a:cubicBezTo>
                <a:cubicBezTo>
                  <a:pt x="20" y="116"/>
                  <a:pt x="21" y="121"/>
                  <a:pt x="26" y="125"/>
                </a:cubicBezTo>
                <a:cubicBezTo>
                  <a:pt x="28" y="127"/>
                  <a:pt x="31" y="128"/>
                  <a:pt x="34" y="128"/>
                </a:cubicBezTo>
                <a:cubicBezTo>
                  <a:pt x="36" y="128"/>
                  <a:pt x="38" y="127"/>
                  <a:pt x="39" y="126"/>
                </a:cubicBezTo>
                <a:cubicBezTo>
                  <a:pt x="41" y="125"/>
                  <a:pt x="44" y="124"/>
                  <a:pt x="47" y="124"/>
                </a:cubicBezTo>
                <a:cubicBezTo>
                  <a:pt x="49" y="124"/>
                  <a:pt x="51" y="124"/>
                  <a:pt x="52" y="125"/>
                </a:cubicBezTo>
                <a:cubicBezTo>
                  <a:pt x="54" y="126"/>
                  <a:pt x="55" y="130"/>
                  <a:pt x="54" y="133"/>
                </a:cubicBezTo>
                <a:cubicBezTo>
                  <a:pt x="53" y="137"/>
                  <a:pt x="57" y="141"/>
                  <a:pt x="63" y="142"/>
                </a:cubicBezTo>
                <a:cubicBezTo>
                  <a:pt x="64" y="142"/>
                  <a:pt x="65" y="142"/>
                  <a:pt x="66" y="142"/>
                </a:cubicBezTo>
                <a:cubicBezTo>
                  <a:pt x="71" y="142"/>
                  <a:pt x="75" y="140"/>
                  <a:pt x="75" y="137"/>
                </a:cubicBezTo>
                <a:cubicBezTo>
                  <a:pt x="76" y="135"/>
                  <a:pt x="78" y="134"/>
                  <a:pt x="80" y="132"/>
                </a:cubicBezTo>
                <a:cubicBezTo>
                  <a:pt x="82" y="131"/>
                  <a:pt x="85" y="130"/>
                  <a:pt x="86" y="130"/>
                </a:cubicBezTo>
                <a:cubicBezTo>
                  <a:pt x="86" y="130"/>
                  <a:pt x="86" y="130"/>
                  <a:pt x="86" y="130"/>
                </a:cubicBezTo>
                <a:cubicBezTo>
                  <a:pt x="88" y="130"/>
                  <a:pt x="91" y="133"/>
                  <a:pt x="93" y="137"/>
                </a:cubicBezTo>
                <a:cubicBezTo>
                  <a:pt x="94" y="139"/>
                  <a:pt x="97" y="141"/>
                  <a:pt x="101" y="141"/>
                </a:cubicBezTo>
                <a:cubicBezTo>
                  <a:pt x="102" y="141"/>
                  <a:pt x="104" y="141"/>
                  <a:pt x="105" y="140"/>
                </a:cubicBezTo>
                <a:cubicBezTo>
                  <a:pt x="111" y="139"/>
                  <a:pt x="114" y="134"/>
                  <a:pt x="113" y="131"/>
                </a:cubicBezTo>
                <a:cubicBezTo>
                  <a:pt x="112" y="127"/>
                  <a:pt x="116" y="121"/>
                  <a:pt x="118" y="120"/>
                </a:cubicBezTo>
                <a:cubicBezTo>
                  <a:pt x="119" y="120"/>
                  <a:pt x="119" y="119"/>
                  <a:pt x="120" y="119"/>
                </a:cubicBezTo>
                <a:cubicBezTo>
                  <a:pt x="122" y="119"/>
                  <a:pt x="125" y="120"/>
                  <a:pt x="128" y="122"/>
                </a:cubicBezTo>
                <a:cubicBezTo>
                  <a:pt x="129" y="123"/>
                  <a:pt x="130" y="124"/>
                  <a:pt x="132" y="124"/>
                </a:cubicBezTo>
                <a:cubicBezTo>
                  <a:pt x="135" y="124"/>
                  <a:pt x="138" y="122"/>
                  <a:pt x="140" y="120"/>
                </a:cubicBezTo>
                <a:cubicBezTo>
                  <a:pt x="144" y="116"/>
                  <a:pt x="145" y="111"/>
                  <a:pt x="142" y="108"/>
                </a:cubicBezTo>
                <a:cubicBezTo>
                  <a:pt x="139" y="106"/>
                  <a:pt x="139" y="98"/>
                  <a:pt x="140" y="96"/>
                </a:cubicBezTo>
                <a:cubicBezTo>
                  <a:pt x="141" y="95"/>
                  <a:pt x="144" y="94"/>
                  <a:pt x="147" y="94"/>
                </a:cubicBezTo>
                <a:cubicBezTo>
                  <a:pt x="148" y="94"/>
                  <a:pt x="149" y="94"/>
                  <a:pt x="150" y="94"/>
                </a:cubicBezTo>
                <a:cubicBezTo>
                  <a:pt x="150" y="94"/>
                  <a:pt x="151" y="94"/>
                  <a:pt x="151" y="94"/>
                </a:cubicBezTo>
                <a:cubicBezTo>
                  <a:pt x="155" y="94"/>
                  <a:pt x="158" y="91"/>
                  <a:pt x="160" y="86"/>
                </a:cubicBezTo>
                <a:cubicBezTo>
                  <a:pt x="161" y="81"/>
                  <a:pt x="158" y="76"/>
                  <a:pt x="154" y="76"/>
                </a:cubicBezTo>
                <a:cubicBezTo>
                  <a:pt x="150" y="75"/>
                  <a:pt x="147" y="68"/>
                  <a:pt x="146" y="66"/>
                </a:cubicBezTo>
                <a:cubicBezTo>
                  <a:pt x="146" y="64"/>
                  <a:pt x="149" y="61"/>
                  <a:pt x="153" y="60"/>
                </a:cubicBezTo>
                <a:cubicBezTo>
                  <a:pt x="157" y="59"/>
                  <a:pt x="159" y="54"/>
                  <a:pt x="158" y="49"/>
                </a:cubicBezTo>
                <a:cubicBezTo>
                  <a:pt x="156" y="45"/>
                  <a:pt x="152" y="42"/>
                  <a:pt x="149" y="42"/>
                </a:cubicBezTo>
                <a:cubicBezTo>
                  <a:pt x="148" y="42"/>
                  <a:pt x="147" y="42"/>
                  <a:pt x="147" y="42"/>
                </a:cubicBezTo>
                <a:cubicBezTo>
                  <a:pt x="146" y="42"/>
                  <a:pt x="146" y="42"/>
                  <a:pt x="145" y="42"/>
                </a:cubicBezTo>
                <a:cubicBezTo>
                  <a:pt x="141" y="42"/>
                  <a:pt x="136" y="39"/>
                  <a:pt x="135" y="37"/>
                </a:cubicBezTo>
                <a:cubicBezTo>
                  <a:pt x="133" y="35"/>
                  <a:pt x="135" y="32"/>
                  <a:pt x="137" y="29"/>
                </a:cubicBezTo>
                <a:cubicBezTo>
                  <a:pt x="140" y="26"/>
                  <a:pt x="139" y="21"/>
                  <a:pt x="135" y="17"/>
                </a:cubicBezTo>
                <a:cubicBezTo>
                  <a:pt x="132" y="15"/>
                  <a:pt x="129" y="14"/>
                  <a:pt x="127" y="14"/>
                </a:cubicBezTo>
                <a:cubicBezTo>
                  <a:pt x="125" y="14"/>
                  <a:pt x="123" y="15"/>
                  <a:pt x="122" y="16"/>
                </a:cubicBezTo>
                <a:cubicBezTo>
                  <a:pt x="120" y="17"/>
                  <a:pt x="117" y="18"/>
                  <a:pt x="114" y="18"/>
                </a:cubicBezTo>
                <a:cubicBezTo>
                  <a:pt x="112" y="18"/>
                  <a:pt x="110" y="18"/>
                  <a:pt x="109" y="17"/>
                </a:cubicBezTo>
                <a:cubicBezTo>
                  <a:pt x="106" y="16"/>
                  <a:pt x="105" y="13"/>
                  <a:pt x="106" y="9"/>
                </a:cubicBezTo>
                <a:cubicBezTo>
                  <a:pt x="107" y="5"/>
                  <a:pt x="103" y="1"/>
                  <a:pt x="97" y="0"/>
                </a:cubicBezTo>
                <a:cubicBezTo>
                  <a:pt x="96" y="0"/>
                  <a:pt x="95" y="0"/>
                  <a:pt x="9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1"/>
          <p:cNvSpPr>
            <a:spLocks/>
          </p:cNvSpPr>
          <p:nvPr/>
        </p:nvSpPr>
        <p:spPr bwMode="auto">
          <a:xfrm>
            <a:off x="4423420" y="3409963"/>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0" y="0"/>
                </a:cubicBezTo>
                <a:cubicBezTo>
                  <a:pt x="0" y="0"/>
                  <a:pt x="1"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62"/>
          <p:cNvSpPr>
            <a:spLocks noEditPoints="1"/>
          </p:cNvSpPr>
          <p:nvPr/>
        </p:nvSpPr>
        <p:spPr bwMode="auto">
          <a:xfrm>
            <a:off x="3997612" y="3129337"/>
            <a:ext cx="233707" cy="360299"/>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8" y="129"/>
                  <a:pt x="119" y="121"/>
                  <a:pt x="119" y="110"/>
                </a:cubicBezTo>
                <a:cubicBezTo>
                  <a:pt x="119" y="100"/>
                  <a:pt x="128"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63"/>
          <p:cNvSpPr>
            <a:spLocks noEditPoints="1"/>
          </p:cNvSpPr>
          <p:nvPr/>
        </p:nvSpPr>
        <p:spPr bwMode="auto">
          <a:xfrm>
            <a:off x="4231319" y="3129337"/>
            <a:ext cx="311609" cy="366495"/>
          </a:xfrm>
          <a:custGeom>
            <a:avLst/>
            <a:gdLst>
              <a:gd name="T0" fmla="*/ 66 w 188"/>
              <a:gd name="T1" fmla="*/ 129 h 221"/>
              <a:gd name="T2" fmla="*/ 47 w 188"/>
              <a:gd name="T3" fmla="*/ 110 h 221"/>
              <a:gd name="T4" fmla="*/ 66 w 188"/>
              <a:gd name="T5" fmla="*/ 91 h 221"/>
              <a:gd name="T6" fmla="*/ 85 w 188"/>
              <a:gd name="T7" fmla="*/ 110 h 221"/>
              <a:gd name="T8" fmla="*/ 66 w 188"/>
              <a:gd name="T9" fmla="*/ 129 h 221"/>
              <a:gd name="T10" fmla="*/ 0 w 188"/>
              <a:gd name="T11" fmla="*/ 0 h 221"/>
              <a:gd name="T12" fmla="*/ 0 w 188"/>
              <a:gd name="T13" fmla="*/ 91 h 221"/>
              <a:gd name="T14" fmla="*/ 16 w 188"/>
              <a:gd name="T15" fmla="*/ 110 h 221"/>
              <a:gd name="T16" fmla="*/ 0 w 188"/>
              <a:gd name="T17" fmla="*/ 129 h 221"/>
              <a:gd name="T18" fmla="*/ 0 w 188"/>
              <a:gd name="T19" fmla="*/ 217 h 221"/>
              <a:gd name="T20" fmla="*/ 76 w 188"/>
              <a:gd name="T21" fmla="*/ 200 h 221"/>
              <a:gd name="T22" fmla="*/ 120 w 188"/>
              <a:gd name="T23" fmla="*/ 221 h 221"/>
              <a:gd name="T24" fmla="*/ 188 w 188"/>
              <a:gd name="T25" fmla="*/ 194 h 221"/>
              <a:gd name="T26" fmla="*/ 164 w 188"/>
              <a:gd name="T27" fmla="*/ 197 h 221"/>
              <a:gd name="T28" fmla="*/ 117 w 188"/>
              <a:gd name="T29" fmla="*/ 171 h 221"/>
              <a:gd name="T30" fmla="*/ 116 w 188"/>
              <a:gd name="T31" fmla="*/ 169 h 221"/>
              <a:gd name="T32" fmla="*/ 117 w 188"/>
              <a:gd name="T33" fmla="*/ 169 h 221"/>
              <a:gd name="T34" fmla="*/ 141 w 188"/>
              <a:gd name="T35" fmla="*/ 108 h 221"/>
              <a:gd name="T36" fmla="*/ 0 w 188"/>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6" y="200"/>
                </a:cubicBezTo>
                <a:cubicBezTo>
                  <a:pt x="89" y="215"/>
                  <a:pt x="105" y="221"/>
                  <a:pt x="120" y="221"/>
                </a:cubicBezTo>
                <a:cubicBezTo>
                  <a:pt x="155" y="221"/>
                  <a:pt x="188" y="194"/>
                  <a:pt x="188" y="194"/>
                </a:cubicBezTo>
                <a:cubicBezTo>
                  <a:pt x="179" y="196"/>
                  <a:pt x="171" y="197"/>
                  <a:pt x="164" y="197"/>
                </a:cubicBezTo>
                <a:cubicBezTo>
                  <a:pt x="133" y="197"/>
                  <a:pt x="120" y="176"/>
                  <a:pt x="117" y="171"/>
                </a:cubicBezTo>
                <a:cubicBezTo>
                  <a:pt x="117" y="170"/>
                  <a:pt x="116" y="169"/>
                  <a:pt x="116" y="169"/>
                </a:cubicBezTo>
                <a:cubicBezTo>
                  <a:pt x="117" y="169"/>
                  <a:pt x="117" y="169"/>
                  <a:pt x="117" y="169"/>
                </a:cubicBezTo>
                <a:cubicBezTo>
                  <a:pt x="132" y="152"/>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4"/>
          <p:cNvSpPr>
            <a:spLocks/>
          </p:cNvSpPr>
          <p:nvPr/>
        </p:nvSpPr>
        <p:spPr bwMode="auto">
          <a:xfrm>
            <a:off x="3257540" y="2448577"/>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0"/>
                  <a:pt x="0" y="0"/>
                  <a:pt x="0" y="0"/>
                </a:cubicBezTo>
                <a:cubicBezTo>
                  <a:pt x="0" y="0"/>
                  <a:pt x="0"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5"/>
          <p:cNvSpPr>
            <a:spLocks noEditPoints="1"/>
          </p:cNvSpPr>
          <p:nvPr/>
        </p:nvSpPr>
        <p:spPr bwMode="auto">
          <a:xfrm>
            <a:off x="2831733" y="2167951"/>
            <a:ext cx="233707" cy="359413"/>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7" y="129"/>
                  <a:pt x="119" y="121"/>
                  <a:pt x="119" y="110"/>
                </a:cubicBezTo>
                <a:cubicBezTo>
                  <a:pt x="119" y="100"/>
                  <a:pt x="127"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6"/>
          <p:cNvSpPr>
            <a:spLocks noEditPoints="1"/>
          </p:cNvSpPr>
          <p:nvPr/>
        </p:nvSpPr>
        <p:spPr bwMode="auto">
          <a:xfrm>
            <a:off x="3065440" y="2167951"/>
            <a:ext cx="309839" cy="366495"/>
          </a:xfrm>
          <a:custGeom>
            <a:avLst/>
            <a:gdLst>
              <a:gd name="T0" fmla="*/ 66 w 187"/>
              <a:gd name="T1" fmla="*/ 129 h 221"/>
              <a:gd name="T2" fmla="*/ 47 w 187"/>
              <a:gd name="T3" fmla="*/ 110 h 221"/>
              <a:gd name="T4" fmla="*/ 66 w 187"/>
              <a:gd name="T5" fmla="*/ 91 h 221"/>
              <a:gd name="T6" fmla="*/ 85 w 187"/>
              <a:gd name="T7" fmla="*/ 110 h 221"/>
              <a:gd name="T8" fmla="*/ 66 w 187"/>
              <a:gd name="T9" fmla="*/ 129 h 221"/>
              <a:gd name="T10" fmla="*/ 0 w 187"/>
              <a:gd name="T11" fmla="*/ 0 h 221"/>
              <a:gd name="T12" fmla="*/ 0 w 187"/>
              <a:gd name="T13" fmla="*/ 91 h 221"/>
              <a:gd name="T14" fmla="*/ 16 w 187"/>
              <a:gd name="T15" fmla="*/ 110 h 221"/>
              <a:gd name="T16" fmla="*/ 0 w 187"/>
              <a:gd name="T17" fmla="*/ 129 h 221"/>
              <a:gd name="T18" fmla="*/ 0 w 187"/>
              <a:gd name="T19" fmla="*/ 217 h 221"/>
              <a:gd name="T20" fmla="*/ 75 w 187"/>
              <a:gd name="T21" fmla="*/ 200 h 221"/>
              <a:gd name="T22" fmla="*/ 120 w 187"/>
              <a:gd name="T23" fmla="*/ 221 h 221"/>
              <a:gd name="T24" fmla="*/ 187 w 187"/>
              <a:gd name="T25" fmla="*/ 194 h 221"/>
              <a:gd name="T26" fmla="*/ 164 w 187"/>
              <a:gd name="T27" fmla="*/ 197 h 221"/>
              <a:gd name="T28" fmla="*/ 117 w 187"/>
              <a:gd name="T29" fmla="*/ 171 h 221"/>
              <a:gd name="T30" fmla="*/ 116 w 187"/>
              <a:gd name="T31" fmla="*/ 169 h 221"/>
              <a:gd name="T32" fmla="*/ 117 w 187"/>
              <a:gd name="T33" fmla="*/ 169 h 221"/>
              <a:gd name="T34" fmla="*/ 141 w 187"/>
              <a:gd name="T35" fmla="*/ 108 h 221"/>
              <a:gd name="T36" fmla="*/ 0 w 187"/>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5" y="200"/>
                </a:cubicBezTo>
                <a:cubicBezTo>
                  <a:pt x="89" y="215"/>
                  <a:pt x="105" y="221"/>
                  <a:pt x="120" y="221"/>
                </a:cubicBezTo>
                <a:cubicBezTo>
                  <a:pt x="155" y="221"/>
                  <a:pt x="187" y="194"/>
                  <a:pt x="187" y="194"/>
                </a:cubicBezTo>
                <a:cubicBezTo>
                  <a:pt x="179" y="196"/>
                  <a:pt x="171" y="197"/>
                  <a:pt x="164" y="197"/>
                </a:cubicBezTo>
                <a:cubicBezTo>
                  <a:pt x="133" y="197"/>
                  <a:pt x="120" y="176"/>
                  <a:pt x="117" y="171"/>
                </a:cubicBezTo>
                <a:cubicBezTo>
                  <a:pt x="116" y="170"/>
                  <a:pt x="116" y="169"/>
                  <a:pt x="116" y="169"/>
                </a:cubicBezTo>
                <a:cubicBezTo>
                  <a:pt x="116" y="169"/>
                  <a:pt x="116" y="169"/>
                  <a:pt x="117" y="169"/>
                </a:cubicBezTo>
                <a:cubicBezTo>
                  <a:pt x="132" y="151"/>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7"/>
          <p:cNvSpPr>
            <a:spLocks/>
          </p:cNvSpPr>
          <p:nvPr/>
        </p:nvSpPr>
        <p:spPr bwMode="auto">
          <a:xfrm>
            <a:off x="1950905" y="4301413"/>
            <a:ext cx="0" cy="3541"/>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1"/>
                </a:cubicBezTo>
                <a:cubicBezTo>
                  <a:pt x="0" y="1"/>
                  <a:pt x="0" y="1"/>
                  <a:pt x="0" y="2"/>
                </a:cubicBezTo>
                <a:cubicBezTo>
                  <a:pt x="0" y="0"/>
                  <a:pt x="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8"/>
          <p:cNvSpPr>
            <a:spLocks/>
          </p:cNvSpPr>
          <p:nvPr/>
        </p:nvSpPr>
        <p:spPr bwMode="auto">
          <a:xfrm>
            <a:off x="1616279" y="4021673"/>
            <a:ext cx="141641" cy="169084"/>
          </a:xfrm>
          <a:custGeom>
            <a:avLst/>
            <a:gdLst>
              <a:gd name="T0" fmla="*/ 86 w 86"/>
              <a:gd name="T1" fmla="*/ 0 h 102"/>
              <a:gd name="T2" fmla="*/ 0 w 86"/>
              <a:gd name="T3" fmla="*/ 23 h 102"/>
              <a:gd name="T4" fmla="*/ 65 w 86"/>
              <a:gd name="T5" fmla="*/ 102 h 102"/>
              <a:gd name="T6" fmla="*/ 83 w 86"/>
              <a:gd name="T7" fmla="*/ 92 h 102"/>
              <a:gd name="T8" fmla="*/ 86 w 86"/>
              <a:gd name="T9" fmla="*/ 92 h 102"/>
              <a:gd name="T10" fmla="*/ 86 w 86"/>
              <a:gd name="T11" fmla="*/ 0 h 102"/>
            </a:gdLst>
            <a:ahLst/>
            <a:cxnLst>
              <a:cxn ang="0">
                <a:pos x="T0" y="T1"/>
              </a:cxn>
              <a:cxn ang="0">
                <a:pos x="T2" y="T3"/>
              </a:cxn>
              <a:cxn ang="0">
                <a:pos x="T4" y="T5"/>
              </a:cxn>
              <a:cxn ang="0">
                <a:pos x="T6" y="T7"/>
              </a:cxn>
              <a:cxn ang="0">
                <a:pos x="T8" y="T9"/>
              </a:cxn>
              <a:cxn ang="0">
                <a:pos x="T10" y="T11"/>
              </a:cxn>
            </a:cxnLst>
            <a:rect l="0" t="0" r="r" b="b"/>
            <a:pathLst>
              <a:path w="86" h="102">
                <a:moveTo>
                  <a:pt x="86" y="0"/>
                </a:moveTo>
                <a:cubicBezTo>
                  <a:pt x="53" y="0"/>
                  <a:pt x="23" y="9"/>
                  <a:pt x="0" y="23"/>
                </a:cubicBezTo>
                <a:cubicBezTo>
                  <a:pt x="19" y="51"/>
                  <a:pt x="41" y="78"/>
                  <a:pt x="65" y="102"/>
                </a:cubicBezTo>
                <a:cubicBezTo>
                  <a:pt x="69" y="96"/>
                  <a:pt x="75" y="92"/>
                  <a:pt x="83" y="92"/>
                </a:cubicBezTo>
                <a:cubicBezTo>
                  <a:pt x="84" y="92"/>
                  <a:pt x="85" y="92"/>
                  <a:pt x="86" y="92"/>
                </a:cubicBezTo>
                <a:cubicBezTo>
                  <a:pt x="86" y="0"/>
                  <a:pt x="86"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9"/>
          <p:cNvSpPr>
            <a:spLocks noEditPoints="1"/>
          </p:cNvSpPr>
          <p:nvPr/>
        </p:nvSpPr>
        <p:spPr bwMode="auto">
          <a:xfrm>
            <a:off x="1757920" y="4021673"/>
            <a:ext cx="309839" cy="361184"/>
          </a:xfrm>
          <a:custGeom>
            <a:avLst/>
            <a:gdLst>
              <a:gd name="T0" fmla="*/ 65 w 187"/>
              <a:gd name="T1" fmla="*/ 130 h 218"/>
              <a:gd name="T2" fmla="*/ 46 w 187"/>
              <a:gd name="T3" fmla="*/ 111 h 218"/>
              <a:gd name="T4" fmla="*/ 65 w 187"/>
              <a:gd name="T5" fmla="*/ 92 h 218"/>
              <a:gd name="T6" fmla="*/ 84 w 187"/>
              <a:gd name="T7" fmla="*/ 111 h 218"/>
              <a:gd name="T8" fmla="*/ 65 w 187"/>
              <a:gd name="T9" fmla="*/ 130 h 218"/>
              <a:gd name="T10" fmla="*/ 0 w 187"/>
              <a:gd name="T11" fmla="*/ 0 h 218"/>
              <a:gd name="T12" fmla="*/ 0 w 187"/>
              <a:gd name="T13" fmla="*/ 92 h 218"/>
              <a:gd name="T14" fmla="*/ 16 w 187"/>
              <a:gd name="T15" fmla="*/ 111 h 218"/>
              <a:gd name="T16" fmla="*/ 6 w 187"/>
              <a:gd name="T17" fmla="*/ 127 h 218"/>
              <a:gd name="T18" fmla="*/ 140 w 187"/>
              <a:gd name="T19" fmla="*/ 218 h 218"/>
              <a:gd name="T20" fmla="*/ 187 w 187"/>
              <a:gd name="T21" fmla="*/ 194 h 218"/>
              <a:gd name="T22" fmla="*/ 163 w 187"/>
              <a:gd name="T23" fmla="*/ 198 h 218"/>
              <a:gd name="T24" fmla="*/ 116 w 187"/>
              <a:gd name="T25" fmla="*/ 171 h 218"/>
              <a:gd name="T26" fmla="*/ 116 w 187"/>
              <a:gd name="T27" fmla="*/ 170 h 218"/>
              <a:gd name="T28" fmla="*/ 116 w 187"/>
              <a:gd name="T29" fmla="*/ 169 h 218"/>
              <a:gd name="T30" fmla="*/ 141 w 187"/>
              <a:gd name="T31" fmla="*/ 109 h 218"/>
              <a:gd name="T32" fmla="*/ 0 w 187"/>
              <a:gd name="T3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218">
                <a:moveTo>
                  <a:pt x="65" y="130"/>
                </a:moveTo>
                <a:cubicBezTo>
                  <a:pt x="55" y="130"/>
                  <a:pt x="46" y="121"/>
                  <a:pt x="46" y="111"/>
                </a:cubicBezTo>
                <a:cubicBezTo>
                  <a:pt x="46" y="100"/>
                  <a:pt x="55" y="92"/>
                  <a:pt x="65" y="92"/>
                </a:cubicBezTo>
                <a:cubicBezTo>
                  <a:pt x="76" y="92"/>
                  <a:pt x="84" y="100"/>
                  <a:pt x="84" y="111"/>
                </a:cubicBezTo>
                <a:cubicBezTo>
                  <a:pt x="84" y="121"/>
                  <a:pt x="76" y="130"/>
                  <a:pt x="65" y="130"/>
                </a:cubicBezTo>
                <a:moveTo>
                  <a:pt x="0" y="0"/>
                </a:moveTo>
                <a:cubicBezTo>
                  <a:pt x="0" y="92"/>
                  <a:pt x="0" y="92"/>
                  <a:pt x="0" y="92"/>
                </a:cubicBezTo>
                <a:cubicBezTo>
                  <a:pt x="9" y="93"/>
                  <a:pt x="16" y="101"/>
                  <a:pt x="16" y="111"/>
                </a:cubicBezTo>
                <a:cubicBezTo>
                  <a:pt x="16" y="118"/>
                  <a:pt x="12" y="124"/>
                  <a:pt x="6" y="127"/>
                </a:cubicBezTo>
                <a:cubicBezTo>
                  <a:pt x="45" y="163"/>
                  <a:pt x="90" y="194"/>
                  <a:pt x="140" y="218"/>
                </a:cubicBezTo>
                <a:cubicBezTo>
                  <a:pt x="166" y="212"/>
                  <a:pt x="187" y="194"/>
                  <a:pt x="187" y="194"/>
                </a:cubicBezTo>
                <a:cubicBezTo>
                  <a:pt x="178" y="197"/>
                  <a:pt x="170" y="198"/>
                  <a:pt x="163" y="198"/>
                </a:cubicBezTo>
                <a:cubicBezTo>
                  <a:pt x="133" y="198"/>
                  <a:pt x="119" y="177"/>
                  <a:pt x="116" y="171"/>
                </a:cubicBezTo>
                <a:cubicBezTo>
                  <a:pt x="116" y="170"/>
                  <a:pt x="116" y="170"/>
                  <a:pt x="116" y="170"/>
                </a:cubicBezTo>
                <a:cubicBezTo>
                  <a:pt x="116" y="170"/>
                  <a:pt x="116" y="170"/>
                  <a:pt x="116" y="169"/>
                </a:cubicBezTo>
                <a:cubicBezTo>
                  <a:pt x="132" y="152"/>
                  <a:pt x="141" y="131"/>
                  <a:pt x="141" y="109"/>
                </a:cubicBezTo>
                <a:cubicBezTo>
                  <a:pt x="141" y="49"/>
                  <a:pt x="77"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0"/>
          <p:cNvSpPr>
            <a:spLocks/>
          </p:cNvSpPr>
          <p:nvPr/>
        </p:nvSpPr>
        <p:spPr bwMode="auto">
          <a:xfrm>
            <a:off x="3179638" y="4475809"/>
            <a:ext cx="85870" cy="11509"/>
          </a:xfrm>
          <a:custGeom>
            <a:avLst/>
            <a:gdLst>
              <a:gd name="T0" fmla="*/ 52 w 52"/>
              <a:gd name="T1" fmla="*/ 0 h 7"/>
              <a:gd name="T2" fmla="*/ 0 w 52"/>
              <a:gd name="T3" fmla="*/ 7 h 7"/>
              <a:gd name="T4" fmla="*/ 52 w 52"/>
              <a:gd name="T5" fmla="*/ 7 h 7"/>
              <a:gd name="T6" fmla="*/ 52 w 52"/>
              <a:gd name="T7" fmla="*/ 0 h 7"/>
            </a:gdLst>
            <a:ahLst/>
            <a:cxnLst>
              <a:cxn ang="0">
                <a:pos x="T0" y="T1"/>
              </a:cxn>
              <a:cxn ang="0">
                <a:pos x="T2" y="T3"/>
              </a:cxn>
              <a:cxn ang="0">
                <a:pos x="T4" y="T5"/>
              </a:cxn>
              <a:cxn ang="0">
                <a:pos x="T6" y="T7"/>
              </a:cxn>
            </a:cxnLst>
            <a:rect l="0" t="0" r="r" b="b"/>
            <a:pathLst>
              <a:path w="52" h="7">
                <a:moveTo>
                  <a:pt x="52" y="0"/>
                </a:moveTo>
                <a:cubicBezTo>
                  <a:pt x="34" y="0"/>
                  <a:pt x="16" y="2"/>
                  <a:pt x="0" y="7"/>
                </a:cubicBezTo>
                <a:cubicBezTo>
                  <a:pt x="52" y="7"/>
                  <a:pt x="52" y="7"/>
                  <a:pt x="52" y="7"/>
                </a:cubicBezTo>
                <a:cubicBezTo>
                  <a:pt x="52" y="0"/>
                  <a:pt x="52"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1"/>
          <p:cNvSpPr>
            <a:spLocks/>
          </p:cNvSpPr>
          <p:nvPr/>
        </p:nvSpPr>
        <p:spPr bwMode="auto">
          <a:xfrm>
            <a:off x="3265508" y="4475809"/>
            <a:ext cx="87640" cy="11509"/>
          </a:xfrm>
          <a:custGeom>
            <a:avLst/>
            <a:gdLst>
              <a:gd name="T0" fmla="*/ 0 w 53"/>
              <a:gd name="T1" fmla="*/ 0 h 7"/>
              <a:gd name="T2" fmla="*/ 0 w 53"/>
              <a:gd name="T3" fmla="*/ 7 h 7"/>
              <a:gd name="T4" fmla="*/ 53 w 53"/>
              <a:gd name="T5" fmla="*/ 7 h 7"/>
              <a:gd name="T6" fmla="*/ 0 w 53"/>
              <a:gd name="T7" fmla="*/ 0 h 7"/>
            </a:gdLst>
            <a:ahLst/>
            <a:cxnLst>
              <a:cxn ang="0">
                <a:pos x="T0" y="T1"/>
              </a:cxn>
              <a:cxn ang="0">
                <a:pos x="T2" y="T3"/>
              </a:cxn>
              <a:cxn ang="0">
                <a:pos x="T4" y="T5"/>
              </a:cxn>
              <a:cxn ang="0">
                <a:pos x="T6" y="T7"/>
              </a:cxn>
            </a:cxnLst>
            <a:rect l="0" t="0" r="r" b="b"/>
            <a:pathLst>
              <a:path w="53" h="7">
                <a:moveTo>
                  <a:pt x="0" y="0"/>
                </a:moveTo>
                <a:cubicBezTo>
                  <a:pt x="0" y="7"/>
                  <a:pt x="0" y="7"/>
                  <a:pt x="0" y="7"/>
                </a:cubicBezTo>
                <a:cubicBezTo>
                  <a:pt x="53" y="7"/>
                  <a:pt x="53" y="7"/>
                  <a:pt x="53" y="7"/>
                </a:cubicBezTo>
                <a:cubicBezTo>
                  <a:pt x="37" y="2"/>
                  <a:pt x="1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2"/>
          <p:cNvSpPr>
            <a:spLocks/>
          </p:cNvSpPr>
          <p:nvPr/>
        </p:nvSpPr>
        <p:spPr bwMode="auto">
          <a:xfrm>
            <a:off x="3544362" y="1696996"/>
            <a:ext cx="886" cy="3541"/>
          </a:xfrm>
          <a:custGeom>
            <a:avLst/>
            <a:gdLst>
              <a:gd name="T0" fmla="*/ 1 w 1"/>
              <a:gd name="T1" fmla="*/ 0 h 2"/>
              <a:gd name="T2" fmla="*/ 0 w 1"/>
              <a:gd name="T3" fmla="*/ 1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1"/>
                  <a:pt x="0" y="2"/>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3"/>
          <p:cNvSpPr>
            <a:spLocks/>
          </p:cNvSpPr>
          <p:nvPr/>
        </p:nvSpPr>
        <p:spPr bwMode="auto">
          <a:xfrm>
            <a:off x="3132719" y="1620864"/>
            <a:ext cx="218658" cy="155805"/>
          </a:xfrm>
          <a:custGeom>
            <a:avLst/>
            <a:gdLst>
              <a:gd name="T0" fmla="*/ 114 w 132"/>
              <a:gd name="T1" fmla="*/ 0 h 94"/>
              <a:gd name="T2" fmla="*/ 0 w 132"/>
              <a:gd name="T3" fmla="*/ 24 h 94"/>
              <a:gd name="T4" fmla="*/ 132 w 132"/>
              <a:gd name="T5" fmla="*/ 94 h 94"/>
              <a:gd name="T6" fmla="*/ 132 w 132"/>
              <a:gd name="T7" fmla="*/ 6 h 94"/>
              <a:gd name="T8" fmla="*/ 129 w 132"/>
              <a:gd name="T9" fmla="*/ 7 h 94"/>
              <a:gd name="T10" fmla="*/ 114 w 132"/>
              <a:gd name="T11" fmla="*/ 0 h 94"/>
            </a:gdLst>
            <a:ahLst/>
            <a:cxnLst>
              <a:cxn ang="0">
                <a:pos x="T0" y="T1"/>
              </a:cxn>
              <a:cxn ang="0">
                <a:pos x="T2" y="T3"/>
              </a:cxn>
              <a:cxn ang="0">
                <a:pos x="T4" y="T5"/>
              </a:cxn>
              <a:cxn ang="0">
                <a:pos x="T6" y="T7"/>
              </a:cxn>
              <a:cxn ang="0">
                <a:pos x="T8" y="T9"/>
              </a:cxn>
              <a:cxn ang="0">
                <a:pos x="T10" y="T11"/>
              </a:cxn>
            </a:cxnLst>
            <a:rect l="0" t="0" r="r" b="b"/>
            <a:pathLst>
              <a:path w="132" h="94">
                <a:moveTo>
                  <a:pt x="114" y="0"/>
                </a:moveTo>
                <a:cubicBezTo>
                  <a:pt x="75" y="5"/>
                  <a:pt x="36" y="13"/>
                  <a:pt x="0" y="24"/>
                </a:cubicBezTo>
                <a:cubicBezTo>
                  <a:pt x="20" y="65"/>
                  <a:pt x="71" y="94"/>
                  <a:pt x="132" y="94"/>
                </a:cubicBezTo>
                <a:cubicBezTo>
                  <a:pt x="132" y="6"/>
                  <a:pt x="132" y="6"/>
                  <a:pt x="132" y="6"/>
                </a:cubicBezTo>
                <a:cubicBezTo>
                  <a:pt x="131" y="7"/>
                  <a:pt x="130" y="7"/>
                  <a:pt x="129" y="7"/>
                </a:cubicBezTo>
                <a:cubicBezTo>
                  <a:pt x="123" y="7"/>
                  <a:pt x="117" y="4"/>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4"/>
          <p:cNvSpPr>
            <a:spLocks/>
          </p:cNvSpPr>
          <p:nvPr/>
        </p:nvSpPr>
        <p:spPr bwMode="auto">
          <a:xfrm>
            <a:off x="3351377" y="1605815"/>
            <a:ext cx="309839" cy="177936"/>
          </a:xfrm>
          <a:custGeom>
            <a:avLst/>
            <a:gdLst>
              <a:gd name="T0" fmla="*/ 107 w 187"/>
              <a:gd name="T1" fmla="*/ 0 h 107"/>
              <a:gd name="T2" fmla="*/ 84 w 187"/>
              <a:gd name="T3" fmla="*/ 0 h 107"/>
              <a:gd name="T4" fmla="*/ 65 w 187"/>
              <a:gd name="T5" fmla="*/ 16 h 107"/>
              <a:gd name="T6" fmla="*/ 47 w 187"/>
              <a:gd name="T7" fmla="*/ 2 h 107"/>
              <a:gd name="T8" fmla="*/ 14 w 187"/>
              <a:gd name="T9" fmla="*/ 5 h 107"/>
              <a:gd name="T10" fmla="*/ 0 w 187"/>
              <a:gd name="T11" fmla="*/ 15 h 107"/>
              <a:gd name="T12" fmla="*/ 0 w 187"/>
              <a:gd name="T13" fmla="*/ 103 h 107"/>
              <a:gd name="T14" fmla="*/ 75 w 187"/>
              <a:gd name="T15" fmla="*/ 86 h 107"/>
              <a:gd name="T16" fmla="*/ 120 w 187"/>
              <a:gd name="T17" fmla="*/ 107 h 107"/>
              <a:gd name="T18" fmla="*/ 187 w 187"/>
              <a:gd name="T19" fmla="*/ 80 h 107"/>
              <a:gd name="T20" fmla="*/ 163 w 187"/>
              <a:gd name="T21" fmla="*/ 84 h 107"/>
              <a:gd name="T22" fmla="*/ 117 w 187"/>
              <a:gd name="T23" fmla="*/ 57 h 107"/>
              <a:gd name="T24" fmla="*/ 116 w 187"/>
              <a:gd name="T25" fmla="*/ 56 h 107"/>
              <a:gd name="T26" fmla="*/ 117 w 187"/>
              <a:gd name="T27" fmla="*/ 55 h 107"/>
              <a:gd name="T28" fmla="*/ 140 w 187"/>
              <a:gd name="T29" fmla="*/ 0 h 107"/>
              <a:gd name="T30" fmla="*/ 107 w 187"/>
              <a:gd name="T3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07">
                <a:moveTo>
                  <a:pt x="107" y="0"/>
                </a:moveTo>
                <a:cubicBezTo>
                  <a:pt x="99" y="0"/>
                  <a:pt x="92" y="0"/>
                  <a:pt x="84" y="0"/>
                </a:cubicBezTo>
                <a:cubicBezTo>
                  <a:pt x="83" y="9"/>
                  <a:pt x="75" y="16"/>
                  <a:pt x="65" y="16"/>
                </a:cubicBezTo>
                <a:cubicBezTo>
                  <a:pt x="57" y="16"/>
                  <a:pt x="49" y="10"/>
                  <a:pt x="47" y="2"/>
                </a:cubicBezTo>
                <a:cubicBezTo>
                  <a:pt x="36" y="2"/>
                  <a:pt x="25" y="3"/>
                  <a:pt x="14" y="5"/>
                </a:cubicBezTo>
                <a:cubicBezTo>
                  <a:pt x="11" y="10"/>
                  <a:pt x="6" y="14"/>
                  <a:pt x="0" y="15"/>
                </a:cubicBezTo>
                <a:cubicBezTo>
                  <a:pt x="0" y="103"/>
                  <a:pt x="0" y="103"/>
                  <a:pt x="0" y="103"/>
                </a:cubicBezTo>
                <a:cubicBezTo>
                  <a:pt x="27" y="103"/>
                  <a:pt x="53" y="97"/>
                  <a:pt x="75" y="86"/>
                </a:cubicBezTo>
                <a:cubicBezTo>
                  <a:pt x="89" y="102"/>
                  <a:pt x="105" y="107"/>
                  <a:pt x="120" y="107"/>
                </a:cubicBezTo>
                <a:cubicBezTo>
                  <a:pt x="155" y="107"/>
                  <a:pt x="187" y="80"/>
                  <a:pt x="187" y="80"/>
                </a:cubicBezTo>
                <a:cubicBezTo>
                  <a:pt x="178" y="83"/>
                  <a:pt x="170" y="84"/>
                  <a:pt x="163" y="84"/>
                </a:cubicBezTo>
                <a:cubicBezTo>
                  <a:pt x="133" y="84"/>
                  <a:pt x="119" y="63"/>
                  <a:pt x="117" y="57"/>
                </a:cubicBezTo>
                <a:cubicBezTo>
                  <a:pt x="116" y="57"/>
                  <a:pt x="116" y="56"/>
                  <a:pt x="116" y="56"/>
                </a:cubicBezTo>
                <a:cubicBezTo>
                  <a:pt x="116" y="56"/>
                  <a:pt x="116" y="56"/>
                  <a:pt x="117" y="55"/>
                </a:cubicBezTo>
                <a:cubicBezTo>
                  <a:pt x="130" y="40"/>
                  <a:pt x="139" y="21"/>
                  <a:pt x="140" y="0"/>
                </a:cubicBezTo>
                <a:cubicBezTo>
                  <a:pt x="129" y="0"/>
                  <a:pt x="118" y="0"/>
                  <a:pt x="10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5"/>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6"/>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7"/>
          <p:cNvSpPr>
            <a:spLocks noEditPoints="1"/>
          </p:cNvSpPr>
          <p:nvPr/>
        </p:nvSpPr>
        <p:spPr bwMode="auto">
          <a:xfrm>
            <a:off x="2790126" y="1774898"/>
            <a:ext cx="239019" cy="356758"/>
          </a:xfrm>
          <a:custGeom>
            <a:avLst/>
            <a:gdLst>
              <a:gd name="T0" fmla="*/ 10 w 144"/>
              <a:gd name="T1" fmla="*/ 18 h 215"/>
              <a:gd name="T2" fmla="*/ 0 w 144"/>
              <a:gd name="T3" fmla="*/ 24 h 215"/>
              <a:gd name="T4" fmla="*/ 0 w 144"/>
              <a:gd name="T5" fmla="*/ 215 h 215"/>
              <a:gd name="T6" fmla="*/ 144 w 144"/>
              <a:gd name="T7" fmla="*/ 215 h 215"/>
              <a:gd name="T8" fmla="*/ 144 w 144"/>
              <a:gd name="T9" fmla="*/ 143 h 215"/>
              <a:gd name="T10" fmla="*/ 113 w 144"/>
              <a:gd name="T11" fmla="*/ 115 h 215"/>
              <a:gd name="T12" fmla="*/ 10 w 144"/>
              <a:gd name="T13" fmla="*/ 205 h 215"/>
              <a:gd name="T14" fmla="*/ 10 w 144"/>
              <a:gd name="T15" fmla="*/ 194 h 215"/>
              <a:gd name="T16" fmla="*/ 102 w 144"/>
              <a:gd name="T17" fmla="*/ 105 h 215"/>
              <a:gd name="T18" fmla="*/ 10 w 144"/>
              <a:gd name="T19" fmla="*/ 21 h 215"/>
              <a:gd name="T20" fmla="*/ 10 w 144"/>
              <a:gd name="T21" fmla="*/ 18 h 215"/>
              <a:gd name="T22" fmla="*/ 144 w 144"/>
              <a:gd name="T23" fmla="*/ 0 h 215"/>
              <a:gd name="T24" fmla="*/ 40 w 144"/>
              <a:gd name="T25" fmla="*/ 0 h 215"/>
              <a:gd name="T26" fmla="*/ 15 w 144"/>
              <a:gd name="T27" fmla="*/ 15 h 215"/>
              <a:gd name="T28" fmla="*/ 144 w 144"/>
              <a:gd name="T29" fmla="*/ 113 h 215"/>
              <a:gd name="T30" fmla="*/ 144 w 144"/>
              <a:gd name="T3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215">
                <a:moveTo>
                  <a:pt x="10" y="18"/>
                </a:moveTo>
                <a:cubicBezTo>
                  <a:pt x="6" y="20"/>
                  <a:pt x="3" y="22"/>
                  <a:pt x="0" y="24"/>
                </a:cubicBezTo>
                <a:cubicBezTo>
                  <a:pt x="0" y="215"/>
                  <a:pt x="0" y="215"/>
                  <a:pt x="0" y="215"/>
                </a:cubicBezTo>
                <a:cubicBezTo>
                  <a:pt x="144" y="215"/>
                  <a:pt x="144" y="215"/>
                  <a:pt x="144" y="215"/>
                </a:cubicBezTo>
                <a:cubicBezTo>
                  <a:pt x="144" y="143"/>
                  <a:pt x="144" y="143"/>
                  <a:pt x="144" y="143"/>
                </a:cubicBezTo>
                <a:cubicBezTo>
                  <a:pt x="113" y="115"/>
                  <a:pt x="113" y="115"/>
                  <a:pt x="113" y="115"/>
                </a:cubicBezTo>
                <a:cubicBezTo>
                  <a:pt x="10" y="205"/>
                  <a:pt x="10" y="205"/>
                  <a:pt x="10" y="205"/>
                </a:cubicBezTo>
                <a:cubicBezTo>
                  <a:pt x="10" y="194"/>
                  <a:pt x="10" y="194"/>
                  <a:pt x="10" y="194"/>
                </a:cubicBezTo>
                <a:cubicBezTo>
                  <a:pt x="102" y="105"/>
                  <a:pt x="102" y="105"/>
                  <a:pt x="102" y="105"/>
                </a:cubicBezTo>
                <a:cubicBezTo>
                  <a:pt x="10" y="21"/>
                  <a:pt x="10" y="21"/>
                  <a:pt x="10" y="21"/>
                </a:cubicBezTo>
                <a:cubicBezTo>
                  <a:pt x="10" y="18"/>
                  <a:pt x="10" y="18"/>
                  <a:pt x="10" y="18"/>
                </a:cubicBezTo>
                <a:moveTo>
                  <a:pt x="144" y="0"/>
                </a:moveTo>
                <a:cubicBezTo>
                  <a:pt x="40" y="0"/>
                  <a:pt x="40" y="0"/>
                  <a:pt x="40" y="0"/>
                </a:cubicBezTo>
                <a:cubicBezTo>
                  <a:pt x="31" y="5"/>
                  <a:pt x="23" y="10"/>
                  <a:pt x="15" y="15"/>
                </a:cubicBezTo>
                <a:cubicBezTo>
                  <a:pt x="144" y="113"/>
                  <a:pt x="144" y="113"/>
                  <a:pt x="144" y="113"/>
                </a:cubicBezTo>
                <a:cubicBezTo>
                  <a:pt x="144" y="0"/>
                  <a:pt x="144" y="0"/>
                  <a:pt x="1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78"/>
          <p:cNvSpPr>
            <a:spLocks/>
          </p:cNvSpPr>
          <p:nvPr/>
        </p:nvSpPr>
        <p:spPr bwMode="auto">
          <a:xfrm>
            <a:off x="4090564" y="3539210"/>
            <a:ext cx="237248" cy="354987"/>
          </a:xfrm>
          <a:custGeom>
            <a:avLst/>
            <a:gdLst>
              <a:gd name="T0" fmla="*/ 143 w 143"/>
              <a:gd name="T1" fmla="*/ 0 h 214"/>
              <a:gd name="T2" fmla="*/ 0 w 143"/>
              <a:gd name="T3" fmla="*/ 0 h 214"/>
              <a:gd name="T4" fmla="*/ 0 w 143"/>
              <a:gd name="T5" fmla="*/ 112 h 214"/>
              <a:gd name="T6" fmla="*/ 134 w 143"/>
              <a:gd name="T7" fmla="*/ 10 h 214"/>
              <a:gd name="T8" fmla="*/ 134 w 143"/>
              <a:gd name="T9" fmla="*/ 20 h 214"/>
              <a:gd name="T10" fmla="*/ 41 w 143"/>
              <a:gd name="T11" fmla="*/ 104 h 214"/>
              <a:gd name="T12" fmla="*/ 134 w 143"/>
              <a:gd name="T13" fmla="*/ 194 h 214"/>
              <a:gd name="T14" fmla="*/ 134 w 143"/>
              <a:gd name="T15" fmla="*/ 204 h 214"/>
              <a:gd name="T16" fmla="*/ 31 w 143"/>
              <a:gd name="T17" fmla="*/ 114 h 214"/>
              <a:gd name="T18" fmla="*/ 0 w 143"/>
              <a:gd name="T19" fmla="*/ 143 h 214"/>
              <a:gd name="T20" fmla="*/ 0 w 143"/>
              <a:gd name="T21" fmla="*/ 214 h 214"/>
              <a:gd name="T22" fmla="*/ 131 w 143"/>
              <a:gd name="T23" fmla="*/ 214 h 214"/>
              <a:gd name="T24" fmla="*/ 143 w 143"/>
              <a:gd name="T25" fmla="*/ 196 h 214"/>
              <a:gd name="T26" fmla="*/ 143 w 143"/>
              <a:gd name="T2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214">
                <a:moveTo>
                  <a:pt x="143" y="0"/>
                </a:moveTo>
                <a:cubicBezTo>
                  <a:pt x="0" y="0"/>
                  <a:pt x="0" y="0"/>
                  <a:pt x="0" y="0"/>
                </a:cubicBezTo>
                <a:cubicBezTo>
                  <a:pt x="0" y="112"/>
                  <a:pt x="0" y="112"/>
                  <a:pt x="0" y="112"/>
                </a:cubicBezTo>
                <a:cubicBezTo>
                  <a:pt x="134" y="10"/>
                  <a:pt x="134" y="10"/>
                  <a:pt x="134" y="10"/>
                </a:cubicBezTo>
                <a:cubicBezTo>
                  <a:pt x="134" y="20"/>
                  <a:pt x="134" y="20"/>
                  <a:pt x="134" y="20"/>
                </a:cubicBezTo>
                <a:cubicBezTo>
                  <a:pt x="41" y="104"/>
                  <a:pt x="41" y="104"/>
                  <a:pt x="41" y="104"/>
                </a:cubicBezTo>
                <a:cubicBezTo>
                  <a:pt x="134" y="194"/>
                  <a:pt x="134" y="194"/>
                  <a:pt x="134" y="194"/>
                </a:cubicBezTo>
                <a:cubicBezTo>
                  <a:pt x="134" y="204"/>
                  <a:pt x="134" y="204"/>
                  <a:pt x="134" y="204"/>
                </a:cubicBezTo>
                <a:cubicBezTo>
                  <a:pt x="31" y="114"/>
                  <a:pt x="31" y="114"/>
                  <a:pt x="31" y="114"/>
                </a:cubicBezTo>
                <a:cubicBezTo>
                  <a:pt x="0" y="143"/>
                  <a:pt x="0" y="143"/>
                  <a:pt x="0" y="143"/>
                </a:cubicBezTo>
                <a:cubicBezTo>
                  <a:pt x="0" y="214"/>
                  <a:pt x="0" y="214"/>
                  <a:pt x="0" y="214"/>
                </a:cubicBezTo>
                <a:cubicBezTo>
                  <a:pt x="131" y="214"/>
                  <a:pt x="131" y="214"/>
                  <a:pt x="131" y="214"/>
                </a:cubicBezTo>
                <a:cubicBezTo>
                  <a:pt x="135" y="208"/>
                  <a:pt x="139" y="202"/>
                  <a:pt x="143" y="196"/>
                </a:cubicBezTo>
                <a:cubicBezTo>
                  <a:pt x="143" y="0"/>
                  <a:pt x="143" y="0"/>
                  <a:pt x="14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79"/>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0"/>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1"/>
          <p:cNvSpPr>
            <a:spLocks/>
          </p:cNvSpPr>
          <p:nvPr/>
        </p:nvSpPr>
        <p:spPr bwMode="auto">
          <a:xfrm>
            <a:off x="4630569" y="2488413"/>
            <a:ext cx="81443" cy="77902"/>
          </a:xfrm>
          <a:custGeom>
            <a:avLst/>
            <a:gdLst>
              <a:gd name="T0" fmla="*/ 9 w 49"/>
              <a:gd name="T1" fmla="*/ 0 h 47"/>
              <a:gd name="T2" fmla="*/ 3 w 49"/>
              <a:gd name="T3" fmla="*/ 2 h 47"/>
              <a:gd name="T4" fmla="*/ 3 w 49"/>
              <a:gd name="T5" fmla="*/ 15 h 47"/>
              <a:gd name="T6" fmla="*/ 33 w 49"/>
              <a:gd name="T7" fmla="*/ 45 h 47"/>
              <a:gd name="T8" fmla="*/ 39 w 49"/>
              <a:gd name="T9" fmla="*/ 47 h 47"/>
              <a:gd name="T10" fmla="*/ 39 w 49"/>
              <a:gd name="T11" fmla="*/ 47 h 47"/>
              <a:gd name="T12" fmla="*/ 46 w 49"/>
              <a:gd name="T13" fmla="*/ 45 h 47"/>
              <a:gd name="T14" fmla="*/ 46 w 49"/>
              <a:gd name="T15" fmla="*/ 32 h 47"/>
              <a:gd name="T16" fmla="*/ 39 w 49"/>
              <a:gd name="T17" fmla="*/ 26 h 47"/>
              <a:gd name="T18" fmla="*/ 16 w 49"/>
              <a:gd name="T19" fmla="*/ 2 h 47"/>
              <a:gd name="T20" fmla="*/ 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9" y="0"/>
                </a:moveTo>
                <a:cubicBezTo>
                  <a:pt x="7" y="0"/>
                  <a:pt x="5" y="0"/>
                  <a:pt x="3" y="2"/>
                </a:cubicBezTo>
                <a:cubicBezTo>
                  <a:pt x="0" y="6"/>
                  <a:pt x="0" y="11"/>
                  <a:pt x="3" y="15"/>
                </a:cubicBezTo>
                <a:cubicBezTo>
                  <a:pt x="33" y="45"/>
                  <a:pt x="33" y="45"/>
                  <a:pt x="33" y="45"/>
                </a:cubicBezTo>
                <a:cubicBezTo>
                  <a:pt x="35" y="46"/>
                  <a:pt x="37" y="47"/>
                  <a:pt x="39" y="47"/>
                </a:cubicBezTo>
                <a:cubicBezTo>
                  <a:pt x="39" y="47"/>
                  <a:pt x="39" y="47"/>
                  <a:pt x="39" y="47"/>
                </a:cubicBezTo>
                <a:cubicBezTo>
                  <a:pt x="42" y="47"/>
                  <a:pt x="44" y="46"/>
                  <a:pt x="46" y="45"/>
                </a:cubicBezTo>
                <a:cubicBezTo>
                  <a:pt x="49" y="41"/>
                  <a:pt x="49" y="36"/>
                  <a:pt x="46" y="32"/>
                </a:cubicBezTo>
                <a:cubicBezTo>
                  <a:pt x="39" y="26"/>
                  <a:pt x="39" y="26"/>
                  <a:pt x="39" y="26"/>
                </a:cubicBezTo>
                <a:cubicBezTo>
                  <a:pt x="16" y="2"/>
                  <a:pt x="16" y="2"/>
                  <a:pt x="16" y="2"/>
                </a:cubicBezTo>
                <a:cubicBezTo>
                  <a:pt x="14" y="0"/>
                  <a:pt x="12"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82"/>
          <p:cNvSpPr>
            <a:spLocks/>
          </p:cNvSpPr>
          <p:nvPr/>
        </p:nvSpPr>
        <p:spPr bwMode="auto">
          <a:xfrm>
            <a:off x="4552667" y="2678743"/>
            <a:ext cx="99148" cy="28328"/>
          </a:xfrm>
          <a:custGeom>
            <a:avLst/>
            <a:gdLst>
              <a:gd name="T0" fmla="*/ 51 w 60"/>
              <a:gd name="T1" fmla="*/ 0 h 17"/>
              <a:gd name="T2" fmla="*/ 9 w 60"/>
              <a:gd name="T3" fmla="*/ 0 h 17"/>
              <a:gd name="T4" fmla="*/ 0 w 60"/>
              <a:gd name="T5" fmla="*/ 9 h 17"/>
              <a:gd name="T6" fmla="*/ 9 w 60"/>
              <a:gd name="T7" fmla="*/ 17 h 17"/>
              <a:gd name="T8" fmla="*/ 51 w 60"/>
              <a:gd name="T9" fmla="*/ 17 h 17"/>
              <a:gd name="T10" fmla="*/ 60 w 60"/>
              <a:gd name="T11" fmla="*/ 9 h 17"/>
              <a:gd name="T12" fmla="*/ 51 w 60"/>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51" y="0"/>
                </a:moveTo>
                <a:cubicBezTo>
                  <a:pt x="9" y="0"/>
                  <a:pt x="9" y="0"/>
                  <a:pt x="9" y="0"/>
                </a:cubicBezTo>
                <a:cubicBezTo>
                  <a:pt x="4" y="0"/>
                  <a:pt x="0" y="4"/>
                  <a:pt x="0" y="9"/>
                </a:cubicBezTo>
                <a:cubicBezTo>
                  <a:pt x="0" y="13"/>
                  <a:pt x="4" y="17"/>
                  <a:pt x="9" y="17"/>
                </a:cubicBezTo>
                <a:cubicBezTo>
                  <a:pt x="51" y="17"/>
                  <a:pt x="51" y="17"/>
                  <a:pt x="51" y="17"/>
                </a:cubicBezTo>
                <a:cubicBezTo>
                  <a:pt x="56" y="17"/>
                  <a:pt x="60" y="13"/>
                  <a:pt x="60" y="9"/>
                </a:cubicBezTo>
                <a:cubicBezTo>
                  <a:pt x="60" y="4"/>
                  <a:pt x="56"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3"/>
          <p:cNvSpPr>
            <a:spLocks/>
          </p:cNvSpPr>
          <p:nvPr/>
        </p:nvSpPr>
        <p:spPr bwMode="auto">
          <a:xfrm>
            <a:off x="4630569" y="2819498"/>
            <a:ext cx="81443" cy="77902"/>
          </a:xfrm>
          <a:custGeom>
            <a:avLst/>
            <a:gdLst>
              <a:gd name="T0" fmla="*/ 39 w 49"/>
              <a:gd name="T1" fmla="*/ 0 h 47"/>
              <a:gd name="T2" fmla="*/ 39 w 49"/>
              <a:gd name="T3" fmla="*/ 0 h 47"/>
              <a:gd name="T4" fmla="*/ 33 w 49"/>
              <a:gd name="T5" fmla="*/ 2 h 47"/>
              <a:gd name="T6" fmla="*/ 3 w 49"/>
              <a:gd name="T7" fmla="*/ 32 h 47"/>
              <a:gd name="T8" fmla="*/ 3 w 49"/>
              <a:gd name="T9" fmla="*/ 45 h 47"/>
              <a:gd name="T10" fmla="*/ 9 w 49"/>
              <a:gd name="T11" fmla="*/ 47 h 47"/>
              <a:gd name="T12" fmla="*/ 16 w 49"/>
              <a:gd name="T13" fmla="*/ 45 h 47"/>
              <a:gd name="T14" fmla="*/ 39 w 49"/>
              <a:gd name="T15" fmla="*/ 21 h 47"/>
              <a:gd name="T16" fmla="*/ 46 w 49"/>
              <a:gd name="T17" fmla="*/ 15 h 47"/>
              <a:gd name="T18" fmla="*/ 46 w 49"/>
              <a:gd name="T19" fmla="*/ 2 h 47"/>
              <a:gd name="T20" fmla="*/ 3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39" y="0"/>
                </a:moveTo>
                <a:cubicBezTo>
                  <a:pt x="39" y="0"/>
                  <a:pt x="39" y="0"/>
                  <a:pt x="39" y="0"/>
                </a:cubicBezTo>
                <a:cubicBezTo>
                  <a:pt x="37" y="0"/>
                  <a:pt x="35" y="1"/>
                  <a:pt x="33" y="2"/>
                </a:cubicBezTo>
                <a:cubicBezTo>
                  <a:pt x="3" y="32"/>
                  <a:pt x="3" y="32"/>
                  <a:pt x="3" y="32"/>
                </a:cubicBezTo>
                <a:cubicBezTo>
                  <a:pt x="0" y="36"/>
                  <a:pt x="0" y="41"/>
                  <a:pt x="3" y="45"/>
                </a:cubicBezTo>
                <a:cubicBezTo>
                  <a:pt x="5" y="47"/>
                  <a:pt x="7" y="47"/>
                  <a:pt x="9" y="47"/>
                </a:cubicBezTo>
                <a:cubicBezTo>
                  <a:pt x="12" y="47"/>
                  <a:pt x="14" y="47"/>
                  <a:pt x="16" y="45"/>
                </a:cubicBezTo>
                <a:cubicBezTo>
                  <a:pt x="39" y="21"/>
                  <a:pt x="39" y="21"/>
                  <a:pt x="39" y="21"/>
                </a:cubicBezTo>
                <a:cubicBezTo>
                  <a:pt x="46" y="15"/>
                  <a:pt x="46" y="15"/>
                  <a:pt x="46" y="15"/>
                </a:cubicBezTo>
                <a:cubicBezTo>
                  <a:pt x="49" y="11"/>
                  <a:pt x="49" y="6"/>
                  <a:pt x="46" y="2"/>
                </a:cubicBezTo>
                <a:cubicBezTo>
                  <a:pt x="44" y="1"/>
                  <a:pt x="42" y="0"/>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4"/>
          <p:cNvSpPr>
            <a:spLocks/>
          </p:cNvSpPr>
          <p:nvPr/>
        </p:nvSpPr>
        <p:spPr bwMode="auto">
          <a:xfrm>
            <a:off x="4680143" y="2566315"/>
            <a:ext cx="157575" cy="458562"/>
          </a:xfrm>
          <a:custGeom>
            <a:avLst/>
            <a:gdLst>
              <a:gd name="T0" fmla="*/ 39 w 95"/>
              <a:gd name="T1" fmla="*/ 0 h 277"/>
              <a:gd name="T2" fmla="*/ 9 w 95"/>
              <a:gd name="T3" fmla="*/ 36 h 277"/>
              <a:gd name="T4" fmla="*/ 0 w 95"/>
              <a:gd name="T5" fmla="*/ 76 h 277"/>
              <a:gd name="T6" fmla="*/ 9 w 95"/>
              <a:gd name="T7" fmla="*/ 117 h 277"/>
              <a:gd name="T8" fmla="*/ 42 w 95"/>
              <a:gd name="T9" fmla="*/ 155 h 277"/>
              <a:gd name="T10" fmla="*/ 42 w 95"/>
              <a:gd name="T11" fmla="*/ 230 h 277"/>
              <a:gd name="T12" fmla="*/ 89 w 95"/>
              <a:gd name="T13" fmla="*/ 277 h 277"/>
              <a:gd name="T14" fmla="*/ 95 w 95"/>
              <a:gd name="T15" fmla="*/ 277 h 277"/>
              <a:gd name="T16" fmla="*/ 95 w 95"/>
              <a:gd name="T17" fmla="*/ 193 h 277"/>
              <a:gd name="T18" fmla="*/ 61 w 95"/>
              <a:gd name="T19" fmla="*/ 193 h 277"/>
              <a:gd name="T20" fmla="*/ 61 w 95"/>
              <a:gd name="T21" fmla="*/ 149 h 277"/>
              <a:gd name="T22" fmla="*/ 56 w 95"/>
              <a:gd name="T23" fmla="*/ 141 h 277"/>
              <a:gd name="T24" fmla="*/ 20 w 95"/>
              <a:gd name="T25" fmla="*/ 76 h 277"/>
              <a:gd name="T26" fmla="*/ 40 w 95"/>
              <a:gd name="T27" fmla="*/ 25 h 277"/>
              <a:gd name="T28" fmla="*/ 39 w 95"/>
              <a:gd name="T29"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277">
                <a:moveTo>
                  <a:pt x="39" y="0"/>
                </a:moveTo>
                <a:cubicBezTo>
                  <a:pt x="26" y="9"/>
                  <a:pt x="16" y="22"/>
                  <a:pt x="9" y="36"/>
                </a:cubicBezTo>
                <a:cubicBezTo>
                  <a:pt x="4" y="48"/>
                  <a:pt x="0" y="62"/>
                  <a:pt x="0" y="76"/>
                </a:cubicBezTo>
                <a:cubicBezTo>
                  <a:pt x="0" y="91"/>
                  <a:pt x="4" y="104"/>
                  <a:pt x="9" y="117"/>
                </a:cubicBezTo>
                <a:cubicBezTo>
                  <a:pt x="16" y="132"/>
                  <a:pt x="28" y="145"/>
                  <a:pt x="42" y="155"/>
                </a:cubicBezTo>
                <a:cubicBezTo>
                  <a:pt x="42" y="230"/>
                  <a:pt x="42" y="230"/>
                  <a:pt x="42" y="230"/>
                </a:cubicBezTo>
                <a:cubicBezTo>
                  <a:pt x="42" y="256"/>
                  <a:pt x="63" y="277"/>
                  <a:pt x="89" y="277"/>
                </a:cubicBezTo>
                <a:cubicBezTo>
                  <a:pt x="95" y="277"/>
                  <a:pt x="95" y="277"/>
                  <a:pt x="95" y="277"/>
                </a:cubicBezTo>
                <a:cubicBezTo>
                  <a:pt x="95" y="193"/>
                  <a:pt x="95" y="193"/>
                  <a:pt x="95" y="193"/>
                </a:cubicBezTo>
                <a:cubicBezTo>
                  <a:pt x="61" y="193"/>
                  <a:pt x="61" y="193"/>
                  <a:pt x="61" y="193"/>
                </a:cubicBezTo>
                <a:cubicBezTo>
                  <a:pt x="61" y="149"/>
                  <a:pt x="61" y="149"/>
                  <a:pt x="61" y="149"/>
                </a:cubicBezTo>
                <a:cubicBezTo>
                  <a:pt x="61" y="146"/>
                  <a:pt x="59" y="143"/>
                  <a:pt x="56" y="141"/>
                </a:cubicBezTo>
                <a:cubicBezTo>
                  <a:pt x="35" y="128"/>
                  <a:pt x="20" y="104"/>
                  <a:pt x="20" y="76"/>
                </a:cubicBezTo>
                <a:cubicBezTo>
                  <a:pt x="20" y="57"/>
                  <a:pt x="27" y="39"/>
                  <a:pt x="40" y="25"/>
                </a:cubicBezTo>
                <a:cubicBezTo>
                  <a:pt x="40" y="17"/>
                  <a:pt x="39" y="8"/>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5"/>
          <p:cNvSpPr>
            <a:spLocks/>
          </p:cNvSpPr>
          <p:nvPr/>
        </p:nvSpPr>
        <p:spPr bwMode="auto">
          <a:xfrm>
            <a:off x="4961654" y="2819498"/>
            <a:ext cx="81443" cy="77902"/>
          </a:xfrm>
          <a:custGeom>
            <a:avLst/>
            <a:gdLst>
              <a:gd name="T0" fmla="*/ 10 w 49"/>
              <a:gd name="T1" fmla="*/ 0 h 47"/>
              <a:gd name="T2" fmla="*/ 3 w 49"/>
              <a:gd name="T3" fmla="*/ 2 h 47"/>
              <a:gd name="T4" fmla="*/ 3 w 49"/>
              <a:gd name="T5" fmla="*/ 15 h 47"/>
              <a:gd name="T6" fmla="*/ 10 w 49"/>
              <a:gd name="T7" fmla="*/ 22 h 47"/>
              <a:gd name="T8" fmla="*/ 33 w 49"/>
              <a:gd name="T9" fmla="*/ 45 h 47"/>
              <a:gd name="T10" fmla="*/ 40 w 49"/>
              <a:gd name="T11" fmla="*/ 47 h 47"/>
              <a:gd name="T12" fmla="*/ 46 w 49"/>
              <a:gd name="T13" fmla="*/ 45 h 47"/>
              <a:gd name="T14" fmla="*/ 46 w 49"/>
              <a:gd name="T15" fmla="*/ 32 h 47"/>
              <a:gd name="T16" fmla="*/ 16 w 49"/>
              <a:gd name="T17" fmla="*/ 2 h 47"/>
              <a:gd name="T18" fmla="*/ 10 w 49"/>
              <a:gd name="T19" fmla="*/ 0 h 47"/>
              <a:gd name="T20" fmla="*/ 10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10" y="0"/>
                </a:moveTo>
                <a:cubicBezTo>
                  <a:pt x="7" y="0"/>
                  <a:pt x="5" y="1"/>
                  <a:pt x="3" y="2"/>
                </a:cubicBezTo>
                <a:cubicBezTo>
                  <a:pt x="0" y="6"/>
                  <a:pt x="0" y="11"/>
                  <a:pt x="3" y="15"/>
                </a:cubicBezTo>
                <a:cubicBezTo>
                  <a:pt x="10" y="22"/>
                  <a:pt x="10" y="22"/>
                  <a:pt x="10" y="22"/>
                </a:cubicBezTo>
                <a:cubicBezTo>
                  <a:pt x="33" y="45"/>
                  <a:pt x="33" y="45"/>
                  <a:pt x="33" y="45"/>
                </a:cubicBezTo>
                <a:cubicBezTo>
                  <a:pt x="35" y="47"/>
                  <a:pt x="37" y="47"/>
                  <a:pt x="40" y="47"/>
                </a:cubicBezTo>
                <a:cubicBezTo>
                  <a:pt x="42" y="47"/>
                  <a:pt x="44" y="47"/>
                  <a:pt x="46" y="45"/>
                </a:cubicBezTo>
                <a:cubicBezTo>
                  <a:pt x="49" y="41"/>
                  <a:pt x="49" y="36"/>
                  <a:pt x="46" y="32"/>
                </a:cubicBezTo>
                <a:cubicBezTo>
                  <a:pt x="16" y="2"/>
                  <a:pt x="16" y="2"/>
                  <a:pt x="16" y="2"/>
                </a:cubicBezTo>
                <a:cubicBezTo>
                  <a:pt x="14" y="1"/>
                  <a:pt x="12" y="0"/>
                  <a:pt x="10" y="0"/>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6"/>
          <p:cNvSpPr>
            <a:spLocks/>
          </p:cNvSpPr>
          <p:nvPr/>
        </p:nvSpPr>
        <p:spPr bwMode="auto">
          <a:xfrm>
            <a:off x="4837719" y="2720350"/>
            <a:ext cx="152264" cy="304527"/>
          </a:xfrm>
          <a:custGeom>
            <a:avLst/>
            <a:gdLst>
              <a:gd name="T0" fmla="*/ 74 w 92"/>
              <a:gd name="T1" fmla="*/ 0 h 184"/>
              <a:gd name="T2" fmla="*/ 37 w 92"/>
              <a:gd name="T3" fmla="*/ 49 h 184"/>
              <a:gd name="T4" fmla="*/ 32 w 92"/>
              <a:gd name="T5" fmla="*/ 57 h 184"/>
              <a:gd name="T6" fmla="*/ 32 w 92"/>
              <a:gd name="T7" fmla="*/ 100 h 184"/>
              <a:gd name="T8" fmla="*/ 0 w 92"/>
              <a:gd name="T9" fmla="*/ 100 h 184"/>
              <a:gd name="T10" fmla="*/ 0 w 92"/>
              <a:gd name="T11" fmla="*/ 184 h 184"/>
              <a:gd name="T12" fmla="*/ 5 w 92"/>
              <a:gd name="T13" fmla="*/ 184 h 184"/>
              <a:gd name="T14" fmla="*/ 52 w 92"/>
              <a:gd name="T15" fmla="*/ 137 h 184"/>
              <a:gd name="T16" fmla="*/ 52 w 92"/>
              <a:gd name="T17" fmla="*/ 63 h 184"/>
              <a:gd name="T18" fmla="*/ 85 w 92"/>
              <a:gd name="T19" fmla="*/ 25 h 184"/>
              <a:gd name="T20" fmla="*/ 92 w 92"/>
              <a:gd name="T21" fmla="*/ 7 h 184"/>
              <a:gd name="T22" fmla="*/ 74 w 9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84">
                <a:moveTo>
                  <a:pt x="74" y="0"/>
                </a:moveTo>
                <a:cubicBezTo>
                  <a:pt x="69" y="21"/>
                  <a:pt x="56" y="38"/>
                  <a:pt x="37" y="49"/>
                </a:cubicBezTo>
                <a:cubicBezTo>
                  <a:pt x="34" y="51"/>
                  <a:pt x="32" y="54"/>
                  <a:pt x="32" y="57"/>
                </a:cubicBezTo>
                <a:cubicBezTo>
                  <a:pt x="32" y="100"/>
                  <a:pt x="32" y="100"/>
                  <a:pt x="32" y="100"/>
                </a:cubicBezTo>
                <a:cubicBezTo>
                  <a:pt x="0" y="100"/>
                  <a:pt x="0" y="100"/>
                  <a:pt x="0" y="100"/>
                </a:cubicBezTo>
                <a:cubicBezTo>
                  <a:pt x="0" y="184"/>
                  <a:pt x="0" y="184"/>
                  <a:pt x="0" y="184"/>
                </a:cubicBezTo>
                <a:cubicBezTo>
                  <a:pt x="5" y="184"/>
                  <a:pt x="5" y="184"/>
                  <a:pt x="5" y="184"/>
                </a:cubicBezTo>
                <a:cubicBezTo>
                  <a:pt x="31" y="184"/>
                  <a:pt x="52" y="163"/>
                  <a:pt x="52" y="137"/>
                </a:cubicBezTo>
                <a:cubicBezTo>
                  <a:pt x="52" y="63"/>
                  <a:pt x="52" y="63"/>
                  <a:pt x="52" y="63"/>
                </a:cubicBezTo>
                <a:cubicBezTo>
                  <a:pt x="66" y="53"/>
                  <a:pt x="78" y="40"/>
                  <a:pt x="85" y="25"/>
                </a:cubicBezTo>
                <a:cubicBezTo>
                  <a:pt x="88" y="19"/>
                  <a:pt x="90" y="13"/>
                  <a:pt x="92" y="7"/>
                </a:cubicBezTo>
                <a:cubicBezTo>
                  <a:pt x="86" y="5"/>
                  <a:pt x="80" y="2"/>
                  <a:pt x="7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7"/>
          <p:cNvSpPr>
            <a:spLocks/>
          </p:cNvSpPr>
          <p:nvPr/>
        </p:nvSpPr>
        <p:spPr bwMode="auto">
          <a:xfrm>
            <a:off x="1487032" y="3336486"/>
            <a:ext cx="15935" cy="23902"/>
          </a:xfrm>
          <a:custGeom>
            <a:avLst/>
            <a:gdLst>
              <a:gd name="T0" fmla="*/ 4 w 10"/>
              <a:gd name="T1" fmla="*/ 0 h 14"/>
              <a:gd name="T2" fmla="*/ 0 w 10"/>
              <a:gd name="T3" fmla="*/ 12 h 14"/>
              <a:gd name="T4" fmla="*/ 4 w 10"/>
              <a:gd name="T5" fmla="*/ 14 h 14"/>
              <a:gd name="T6" fmla="*/ 4 w 10"/>
              <a:gd name="T7" fmla="*/ 14 h 14"/>
              <a:gd name="T8" fmla="*/ 8 w 10"/>
              <a:gd name="T9" fmla="*/ 12 h 14"/>
              <a:gd name="T10" fmla="*/ 8 w 10"/>
              <a:gd name="T11" fmla="*/ 4 h 14"/>
              <a:gd name="T12" fmla="*/ 4 w 10"/>
              <a:gd name="T13" fmla="*/ 0 h 14"/>
              <a:gd name="T14" fmla="*/ 4 w 10"/>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4">
                <a:moveTo>
                  <a:pt x="4" y="0"/>
                </a:moveTo>
                <a:cubicBezTo>
                  <a:pt x="2" y="4"/>
                  <a:pt x="1" y="8"/>
                  <a:pt x="0" y="12"/>
                </a:cubicBezTo>
                <a:cubicBezTo>
                  <a:pt x="1" y="13"/>
                  <a:pt x="3" y="14"/>
                  <a:pt x="4" y="14"/>
                </a:cubicBezTo>
                <a:cubicBezTo>
                  <a:pt x="4" y="14"/>
                  <a:pt x="4" y="14"/>
                  <a:pt x="4" y="14"/>
                </a:cubicBezTo>
                <a:cubicBezTo>
                  <a:pt x="5" y="14"/>
                  <a:pt x="7" y="13"/>
                  <a:pt x="8" y="12"/>
                </a:cubicBezTo>
                <a:cubicBezTo>
                  <a:pt x="10" y="10"/>
                  <a:pt x="10" y="7"/>
                  <a:pt x="8" y="4"/>
                </a:cubicBezTo>
                <a:cubicBezTo>
                  <a:pt x="4" y="0"/>
                  <a:pt x="4" y="0"/>
                  <a:pt x="4" y="0"/>
                </a:cubicBezTo>
                <a:cubicBezTo>
                  <a:pt x="4" y="0"/>
                  <a:pt x="4"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88"/>
          <p:cNvSpPr>
            <a:spLocks/>
          </p:cNvSpPr>
          <p:nvPr/>
        </p:nvSpPr>
        <p:spPr bwMode="auto">
          <a:xfrm>
            <a:off x="1569361" y="3260355"/>
            <a:ext cx="9738" cy="62853"/>
          </a:xfrm>
          <a:custGeom>
            <a:avLst/>
            <a:gdLst>
              <a:gd name="T0" fmla="*/ 5 w 6"/>
              <a:gd name="T1" fmla="*/ 0 h 38"/>
              <a:gd name="T2" fmla="*/ 0 w 6"/>
              <a:gd name="T3" fmla="*/ 5 h 38"/>
              <a:gd name="T4" fmla="*/ 0 w 6"/>
              <a:gd name="T5" fmla="*/ 32 h 38"/>
              <a:gd name="T6" fmla="*/ 5 w 6"/>
              <a:gd name="T7" fmla="*/ 38 h 38"/>
              <a:gd name="T8" fmla="*/ 6 w 6"/>
              <a:gd name="T9" fmla="*/ 38 h 38"/>
              <a:gd name="T10" fmla="*/ 6 w 6"/>
              <a:gd name="T11" fmla="*/ 0 h 38"/>
              <a:gd name="T12" fmla="*/ 5 w 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6" h="38">
                <a:moveTo>
                  <a:pt x="5" y="0"/>
                </a:moveTo>
                <a:cubicBezTo>
                  <a:pt x="2" y="0"/>
                  <a:pt x="0" y="2"/>
                  <a:pt x="0" y="5"/>
                </a:cubicBezTo>
                <a:cubicBezTo>
                  <a:pt x="0" y="32"/>
                  <a:pt x="0" y="32"/>
                  <a:pt x="0" y="32"/>
                </a:cubicBezTo>
                <a:cubicBezTo>
                  <a:pt x="0" y="35"/>
                  <a:pt x="2" y="38"/>
                  <a:pt x="5" y="38"/>
                </a:cubicBezTo>
                <a:cubicBezTo>
                  <a:pt x="6" y="38"/>
                  <a:pt x="6" y="38"/>
                  <a:pt x="6" y="38"/>
                </a:cubicBezTo>
                <a:cubicBezTo>
                  <a:pt x="6" y="0"/>
                  <a:pt x="6" y="0"/>
                  <a:pt x="6"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89"/>
          <p:cNvSpPr>
            <a:spLocks/>
          </p:cNvSpPr>
          <p:nvPr/>
        </p:nvSpPr>
        <p:spPr bwMode="auto">
          <a:xfrm>
            <a:off x="1458704" y="3520619"/>
            <a:ext cx="44263" cy="49574"/>
          </a:xfrm>
          <a:custGeom>
            <a:avLst/>
            <a:gdLst>
              <a:gd name="T0" fmla="*/ 21 w 27"/>
              <a:gd name="T1" fmla="*/ 0 h 30"/>
              <a:gd name="T2" fmla="*/ 21 w 27"/>
              <a:gd name="T3" fmla="*/ 0 h 30"/>
              <a:gd name="T4" fmla="*/ 17 w 27"/>
              <a:gd name="T5" fmla="*/ 1 h 30"/>
              <a:gd name="T6" fmla="*/ 0 w 27"/>
              <a:gd name="T7" fmla="*/ 19 h 30"/>
              <a:gd name="T8" fmla="*/ 0 w 27"/>
              <a:gd name="T9" fmla="*/ 29 h 30"/>
              <a:gd name="T10" fmla="*/ 0 w 27"/>
              <a:gd name="T11" fmla="*/ 29 h 30"/>
              <a:gd name="T12" fmla="*/ 3 w 27"/>
              <a:gd name="T13" fmla="*/ 30 h 30"/>
              <a:gd name="T14" fmla="*/ 7 w 27"/>
              <a:gd name="T15" fmla="*/ 28 h 30"/>
              <a:gd name="T16" fmla="*/ 21 w 27"/>
              <a:gd name="T17" fmla="*/ 13 h 30"/>
              <a:gd name="T18" fmla="*/ 25 w 27"/>
              <a:gd name="T19" fmla="*/ 9 h 30"/>
              <a:gd name="T20" fmla="*/ 25 w 27"/>
              <a:gd name="T21" fmla="*/ 1 h 30"/>
              <a:gd name="T22" fmla="*/ 21 w 27"/>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0">
                <a:moveTo>
                  <a:pt x="21" y="0"/>
                </a:moveTo>
                <a:cubicBezTo>
                  <a:pt x="21" y="0"/>
                  <a:pt x="21" y="0"/>
                  <a:pt x="21" y="0"/>
                </a:cubicBezTo>
                <a:cubicBezTo>
                  <a:pt x="20" y="0"/>
                  <a:pt x="18" y="0"/>
                  <a:pt x="17" y="1"/>
                </a:cubicBezTo>
                <a:cubicBezTo>
                  <a:pt x="0" y="19"/>
                  <a:pt x="0" y="19"/>
                  <a:pt x="0" y="19"/>
                </a:cubicBezTo>
                <a:cubicBezTo>
                  <a:pt x="0" y="22"/>
                  <a:pt x="0" y="25"/>
                  <a:pt x="0" y="29"/>
                </a:cubicBezTo>
                <a:cubicBezTo>
                  <a:pt x="0" y="29"/>
                  <a:pt x="0" y="29"/>
                  <a:pt x="0" y="29"/>
                </a:cubicBezTo>
                <a:cubicBezTo>
                  <a:pt x="1" y="29"/>
                  <a:pt x="2" y="30"/>
                  <a:pt x="3" y="30"/>
                </a:cubicBezTo>
                <a:cubicBezTo>
                  <a:pt x="4" y="30"/>
                  <a:pt x="6" y="29"/>
                  <a:pt x="7" y="28"/>
                </a:cubicBezTo>
                <a:cubicBezTo>
                  <a:pt x="21" y="13"/>
                  <a:pt x="21" y="13"/>
                  <a:pt x="21" y="13"/>
                </a:cubicBezTo>
                <a:cubicBezTo>
                  <a:pt x="25" y="9"/>
                  <a:pt x="25" y="9"/>
                  <a:pt x="25" y="9"/>
                </a:cubicBezTo>
                <a:cubicBezTo>
                  <a:pt x="27" y="7"/>
                  <a:pt x="27" y="3"/>
                  <a:pt x="25" y="1"/>
                </a:cubicBezTo>
                <a:cubicBezTo>
                  <a:pt x="24" y="0"/>
                  <a:pt x="22" y="0"/>
                  <a:pt x="2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0"/>
          <p:cNvSpPr>
            <a:spLocks/>
          </p:cNvSpPr>
          <p:nvPr/>
        </p:nvSpPr>
        <p:spPr bwMode="auto">
          <a:xfrm>
            <a:off x="1483491" y="3340027"/>
            <a:ext cx="95607" cy="309839"/>
          </a:xfrm>
          <a:custGeom>
            <a:avLst/>
            <a:gdLst>
              <a:gd name="T0" fmla="*/ 58 w 58"/>
              <a:gd name="T1" fmla="*/ 0 h 187"/>
              <a:gd name="T2" fmla="*/ 6 w 58"/>
              <a:gd name="T3" fmla="*/ 35 h 187"/>
              <a:gd name="T4" fmla="*/ 0 w 58"/>
              <a:gd name="T5" fmla="*/ 60 h 187"/>
              <a:gd name="T6" fmla="*/ 6 w 58"/>
              <a:gd name="T7" fmla="*/ 86 h 187"/>
              <a:gd name="T8" fmla="*/ 25 w 58"/>
              <a:gd name="T9" fmla="*/ 110 h 187"/>
              <a:gd name="T10" fmla="*/ 25 w 58"/>
              <a:gd name="T11" fmla="*/ 158 h 187"/>
              <a:gd name="T12" fmla="*/ 54 w 58"/>
              <a:gd name="T13" fmla="*/ 187 h 187"/>
              <a:gd name="T14" fmla="*/ 58 w 58"/>
              <a:gd name="T15" fmla="*/ 187 h 187"/>
              <a:gd name="T16" fmla="*/ 58 w 58"/>
              <a:gd name="T17" fmla="*/ 134 h 187"/>
              <a:gd name="T18" fmla="*/ 37 w 58"/>
              <a:gd name="T19" fmla="*/ 134 h 187"/>
              <a:gd name="T20" fmla="*/ 37 w 58"/>
              <a:gd name="T21" fmla="*/ 106 h 187"/>
              <a:gd name="T22" fmla="*/ 34 w 58"/>
              <a:gd name="T23" fmla="*/ 101 h 187"/>
              <a:gd name="T24" fmla="*/ 12 w 58"/>
              <a:gd name="T25" fmla="*/ 60 h 187"/>
              <a:gd name="T26" fmla="*/ 26 w 58"/>
              <a:gd name="T27" fmla="*/ 26 h 187"/>
              <a:gd name="T28" fmla="*/ 58 w 58"/>
              <a:gd name="T29" fmla="*/ 12 h 187"/>
              <a:gd name="T30" fmla="*/ 58 w 58"/>
              <a:gd name="T3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187">
                <a:moveTo>
                  <a:pt x="58" y="0"/>
                </a:moveTo>
                <a:cubicBezTo>
                  <a:pt x="35" y="0"/>
                  <a:pt x="15" y="14"/>
                  <a:pt x="6" y="35"/>
                </a:cubicBezTo>
                <a:cubicBezTo>
                  <a:pt x="2" y="42"/>
                  <a:pt x="0" y="51"/>
                  <a:pt x="0" y="60"/>
                </a:cubicBezTo>
                <a:cubicBezTo>
                  <a:pt x="0" y="69"/>
                  <a:pt x="2" y="78"/>
                  <a:pt x="6" y="86"/>
                </a:cubicBezTo>
                <a:cubicBezTo>
                  <a:pt x="10" y="95"/>
                  <a:pt x="17" y="104"/>
                  <a:pt x="25" y="110"/>
                </a:cubicBezTo>
                <a:cubicBezTo>
                  <a:pt x="25" y="158"/>
                  <a:pt x="25" y="158"/>
                  <a:pt x="25" y="158"/>
                </a:cubicBezTo>
                <a:cubicBezTo>
                  <a:pt x="25" y="174"/>
                  <a:pt x="38" y="187"/>
                  <a:pt x="54" y="187"/>
                </a:cubicBezTo>
                <a:cubicBezTo>
                  <a:pt x="58" y="187"/>
                  <a:pt x="58" y="187"/>
                  <a:pt x="58" y="187"/>
                </a:cubicBezTo>
                <a:cubicBezTo>
                  <a:pt x="58" y="134"/>
                  <a:pt x="58" y="134"/>
                  <a:pt x="58" y="134"/>
                </a:cubicBezTo>
                <a:cubicBezTo>
                  <a:pt x="37" y="134"/>
                  <a:pt x="37" y="134"/>
                  <a:pt x="37" y="134"/>
                </a:cubicBezTo>
                <a:cubicBezTo>
                  <a:pt x="37" y="106"/>
                  <a:pt x="37" y="106"/>
                  <a:pt x="37" y="106"/>
                </a:cubicBezTo>
                <a:cubicBezTo>
                  <a:pt x="37" y="104"/>
                  <a:pt x="36" y="102"/>
                  <a:pt x="34" y="101"/>
                </a:cubicBezTo>
                <a:cubicBezTo>
                  <a:pt x="21" y="93"/>
                  <a:pt x="12" y="78"/>
                  <a:pt x="12" y="60"/>
                </a:cubicBezTo>
                <a:cubicBezTo>
                  <a:pt x="12" y="47"/>
                  <a:pt x="17" y="35"/>
                  <a:pt x="26" y="26"/>
                </a:cubicBezTo>
                <a:cubicBezTo>
                  <a:pt x="34" y="18"/>
                  <a:pt x="45" y="12"/>
                  <a:pt x="58" y="12"/>
                </a:cubicBezTo>
                <a:cubicBezTo>
                  <a:pt x="58" y="0"/>
                  <a:pt x="58" y="0"/>
                  <a:pt x="5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1"/>
          <p:cNvSpPr>
            <a:spLocks/>
          </p:cNvSpPr>
          <p:nvPr/>
        </p:nvSpPr>
        <p:spPr bwMode="auto">
          <a:xfrm>
            <a:off x="1579099" y="3260355"/>
            <a:ext cx="7082" cy="62853"/>
          </a:xfrm>
          <a:custGeom>
            <a:avLst/>
            <a:gdLst>
              <a:gd name="T0" fmla="*/ 0 w 4"/>
              <a:gd name="T1" fmla="*/ 0 h 38"/>
              <a:gd name="T2" fmla="*/ 0 w 4"/>
              <a:gd name="T3" fmla="*/ 38 h 38"/>
              <a:gd name="T4" fmla="*/ 4 w 4"/>
              <a:gd name="T5" fmla="*/ 32 h 38"/>
              <a:gd name="T6" fmla="*/ 4 w 4"/>
              <a:gd name="T7" fmla="*/ 5 h 38"/>
              <a:gd name="T8" fmla="*/ 0 w 4"/>
              <a:gd name="T9" fmla="*/ 0 h 38"/>
            </a:gdLst>
            <a:ahLst/>
            <a:cxnLst>
              <a:cxn ang="0">
                <a:pos x="T0" y="T1"/>
              </a:cxn>
              <a:cxn ang="0">
                <a:pos x="T2" y="T3"/>
              </a:cxn>
              <a:cxn ang="0">
                <a:pos x="T4" y="T5"/>
              </a:cxn>
              <a:cxn ang="0">
                <a:pos x="T6" y="T7"/>
              </a:cxn>
              <a:cxn ang="0">
                <a:pos x="T8" y="T9"/>
              </a:cxn>
            </a:cxnLst>
            <a:rect l="0" t="0" r="r" b="b"/>
            <a:pathLst>
              <a:path w="4" h="38">
                <a:moveTo>
                  <a:pt x="0" y="0"/>
                </a:moveTo>
                <a:cubicBezTo>
                  <a:pt x="0" y="38"/>
                  <a:pt x="0" y="38"/>
                  <a:pt x="0" y="38"/>
                </a:cubicBezTo>
                <a:cubicBezTo>
                  <a:pt x="2" y="37"/>
                  <a:pt x="4" y="35"/>
                  <a:pt x="4" y="32"/>
                </a:cubicBezTo>
                <a:cubicBezTo>
                  <a:pt x="4" y="5"/>
                  <a:pt x="4" y="5"/>
                  <a:pt x="4" y="5"/>
                </a:cubicBezTo>
                <a:cubicBezTo>
                  <a:pt x="4" y="2"/>
                  <a:pt x="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92"/>
          <p:cNvSpPr>
            <a:spLocks/>
          </p:cNvSpPr>
          <p:nvPr/>
        </p:nvSpPr>
        <p:spPr bwMode="auto">
          <a:xfrm>
            <a:off x="1654345" y="3309929"/>
            <a:ext cx="47804" cy="50460"/>
          </a:xfrm>
          <a:custGeom>
            <a:avLst/>
            <a:gdLst>
              <a:gd name="T0" fmla="*/ 23 w 29"/>
              <a:gd name="T1" fmla="*/ 0 h 30"/>
              <a:gd name="T2" fmla="*/ 20 w 29"/>
              <a:gd name="T3" fmla="*/ 1 h 30"/>
              <a:gd name="T4" fmla="*/ 6 w 29"/>
              <a:gd name="T5" fmla="*/ 16 h 30"/>
              <a:gd name="T6" fmla="*/ 2 w 29"/>
              <a:gd name="T7" fmla="*/ 20 h 30"/>
              <a:gd name="T8" fmla="*/ 2 w 29"/>
              <a:gd name="T9" fmla="*/ 28 h 30"/>
              <a:gd name="T10" fmla="*/ 5 w 29"/>
              <a:gd name="T11" fmla="*/ 30 h 30"/>
              <a:gd name="T12" fmla="*/ 6 w 29"/>
              <a:gd name="T13" fmla="*/ 30 h 30"/>
              <a:gd name="T14" fmla="*/ 9 w 29"/>
              <a:gd name="T15" fmla="*/ 28 h 30"/>
              <a:gd name="T16" fmla="*/ 27 w 29"/>
              <a:gd name="T17" fmla="*/ 9 h 30"/>
              <a:gd name="T18" fmla="*/ 27 w 29"/>
              <a:gd name="T19" fmla="*/ 1 h 30"/>
              <a:gd name="T20" fmla="*/ 23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23" y="0"/>
                </a:moveTo>
                <a:cubicBezTo>
                  <a:pt x="22" y="0"/>
                  <a:pt x="21" y="0"/>
                  <a:pt x="20" y="1"/>
                </a:cubicBezTo>
                <a:cubicBezTo>
                  <a:pt x="6" y="16"/>
                  <a:pt x="6" y="16"/>
                  <a:pt x="6" y="16"/>
                </a:cubicBezTo>
                <a:cubicBezTo>
                  <a:pt x="2" y="20"/>
                  <a:pt x="2" y="20"/>
                  <a:pt x="2" y="20"/>
                </a:cubicBezTo>
                <a:cubicBezTo>
                  <a:pt x="0" y="23"/>
                  <a:pt x="0" y="26"/>
                  <a:pt x="2" y="28"/>
                </a:cubicBezTo>
                <a:cubicBezTo>
                  <a:pt x="3" y="29"/>
                  <a:pt x="4" y="30"/>
                  <a:pt x="5" y="30"/>
                </a:cubicBezTo>
                <a:cubicBezTo>
                  <a:pt x="6" y="30"/>
                  <a:pt x="6" y="30"/>
                  <a:pt x="6" y="30"/>
                </a:cubicBezTo>
                <a:cubicBezTo>
                  <a:pt x="7" y="30"/>
                  <a:pt x="8" y="29"/>
                  <a:pt x="9" y="28"/>
                </a:cubicBezTo>
                <a:cubicBezTo>
                  <a:pt x="27" y="9"/>
                  <a:pt x="27" y="9"/>
                  <a:pt x="27" y="9"/>
                </a:cubicBezTo>
                <a:cubicBezTo>
                  <a:pt x="29" y="7"/>
                  <a:pt x="29" y="4"/>
                  <a:pt x="27" y="1"/>
                </a:cubicBezTo>
                <a:cubicBezTo>
                  <a:pt x="26" y="0"/>
                  <a:pt x="25" y="0"/>
                  <a:pt x="2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3"/>
          <p:cNvSpPr>
            <a:spLocks/>
          </p:cNvSpPr>
          <p:nvPr/>
        </p:nvSpPr>
        <p:spPr bwMode="auto">
          <a:xfrm>
            <a:off x="1688870" y="3431209"/>
            <a:ext cx="59312" cy="18591"/>
          </a:xfrm>
          <a:custGeom>
            <a:avLst/>
            <a:gdLst>
              <a:gd name="T0" fmla="*/ 31 w 36"/>
              <a:gd name="T1" fmla="*/ 0 h 11"/>
              <a:gd name="T2" fmla="*/ 6 w 36"/>
              <a:gd name="T3" fmla="*/ 0 h 11"/>
              <a:gd name="T4" fmla="*/ 0 w 36"/>
              <a:gd name="T5" fmla="*/ 5 h 11"/>
              <a:gd name="T6" fmla="*/ 6 w 36"/>
              <a:gd name="T7" fmla="*/ 11 h 11"/>
              <a:gd name="T8" fmla="*/ 31 w 36"/>
              <a:gd name="T9" fmla="*/ 11 h 11"/>
              <a:gd name="T10" fmla="*/ 36 w 36"/>
              <a:gd name="T11" fmla="*/ 5 h 11"/>
              <a:gd name="T12" fmla="*/ 31 w 3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1" y="0"/>
                </a:moveTo>
                <a:cubicBezTo>
                  <a:pt x="6" y="0"/>
                  <a:pt x="6" y="0"/>
                  <a:pt x="6" y="0"/>
                </a:cubicBezTo>
                <a:cubicBezTo>
                  <a:pt x="3" y="0"/>
                  <a:pt x="0" y="2"/>
                  <a:pt x="0" y="5"/>
                </a:cubicBezTo>
                <a:cubicBezTo>
                  <a:pt x="0" y="8"/>
                  <a:pt x="3" y="11"/>
                  <a:pt x="6" y="11"/>
                </a:cubicBezTo>
                <a:cubicBezTo>
                  <a:pt x="31" y="11"/>
                  <a:pt x="31" y="11"/>
                  <a:pt x="31" y="11"/>
                </a:cubicBezTo>
                <a:cubicBezTo>
                  <a:pt x="34" y="11"/>
                  <a:pt x="36" y="8"/>
                  <a:pt x="36" y="5"/>
                </a:cubicBezTo>
                <a:cubicBezTo>
                  <a:pt x="36" y="2"/>
                  <a:pt x="34" y="0"/>
                  <a:pt x="3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4"/>
          <p:cNvSpPr>
            <a:spLocks/>
          </p:cNvSpPr>
          <p:nvPr/>
        </p:nvSpPr>
        <p:spPr bwMode="auto">
          <a:xfrm>
            <a:off x="1654345" y="3520619"/>
            <a:ext cx="47804" cy="49574"/>
          </a:xfrm>
          <a:custGeom>
            <a:avLst/>
            <a:gdLst>
              <a:gd name="T0" fmla="*/ 5 w 29"/>
              <a:gd name="T1" fmla="*/ 0 h 30"/>
              <a:gd name="T2" fmla="*/ 2 w 29"/>
              <a:gd name="T3" fmla="*/ 1 h 30"/>
              <a:gd name="T4" fmla="*/ 2 w 29"/>
              <a:gd name="T5" fmla="*/ 9 h 30"/>
              <a:gd name="T6" fmla="*/ 6 w 29"/>
              <a:gd name="T7" fmla="*/ 13 h 30"/>
              <a:gd name="T8" fmla="*/ 20 w 29"/>
              <a:gd name="T9" fmla="*/ 28 h 30"/>
              <a:gd name="T10" fmla="*/ 23 w 29"/>
              <a:gd name="T11" fmla="*/ 30 h 30"/>
              <a:gd name="T12" fmla="*/ 27 w 29"/>
              <a:gd name="T13" fmla="*/ 28 h 30"/>
              <a:gd name="T14" fmla="*/ 27 w 29"/>
              <a:gd name="T15" fmla="*/ 20 h 30"/>
              <a:gd name="T16" fmla="*/ 9 w 29"/>
              <a:gd name="T17" fmla="*/ 1 h 30"/>
              <a:gd name="T18" fmla="*/ 6 w 29"/>
              <a:gd name="T19" fmla="*/ 0 h 30"/>
              <a:gd name="T20" fmla="*/ 5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5" y="0"/>
                </a:moveTo>
                <a:cubicBezTo>
                  <a:pt x="4" y="0"/>
                  <a:pt x="3" y="0"/>
                  <a:pt x="2" y="1"/>
                </a:cubicBezTo>
                <a:cubicBezTo>
                  <a:pt x="0" y="3"/>
                  <a:pt x="0" y="7"/>
                  <a:pt x="2" y="9"/>
                </a:cubicBezTo>
                <a:cubicBezTo>
                  <a:pt x="6" y="13"/>
                  <a:pt x="6" y="13"/>
                  <a:pt x="6" y="13"/>
                </a:cubicBezTo>
                <a:cubicBezTo>
                  <a:pt x="20" y="28"/>
                  <a:pt x="20" y="28"/>
                  <a:pt x="20" y="28"/>
                </a:cubicBezTo>
                <a:cubicBezTo>
                  <a:pt x="21" y="29"/>
                  <a:pt x="22" y="30"/>
                  <a:pt x="23" y="30"/>
                </a:cubicBezTo>
                <a:cubicBezTo>
                  <a:pt x="25" y="30"/>
                  <a:pt x="26" y="29"/>
                  <a:pt x="27" y="28"/>
                </a:cubicBezTo>
                <a:cubicBezTo>
                  <a:pt x="29" y="26"/>
                  <a:pt x="29" y="22"/>
                  <a:pt x="27" y="20"/>
                </a:cubicBezTo>
                <a:cubicBezTo>
                  <a:pt x="9" y="1"/>
                  <a:pt x="9" y="1"/>
                  <a:pt x="9" y="1"/>
                </a:cubicBezTo>
                <a:cubicBezTo>
                  <a:pt x="8" y="0"/>
                  <a:pt x="7" y="0"/>
                  <a:pt x="6" y="0"/>
                </a:cubicBezTo>
                <a:cubicBezTo>
                  <a:pt x="6" y="0"/>
                  <a:pt x="6"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5"/>
          <p:cNvSpPr>
            <a:spLocks/>
          </p:cNvSpPr>
          <p:nvPr/>
        </p:nvSpPr>
        <p:spPr bwMode="auto">
          <a:xfrm>
            <a:off x="1579099" y="3340027"/>
            <a:ext cx="94722" cy="309839"/>
          </a:xfrm>
          <a:custGeom>
            <a:avLst/>
            <a:gdLst>
              <a:gd name="T0" fmla="*/ 0 w 57"/>
              <a:gd name="T1" fmla="*/ 0 h 187"/>
              <a:gd name="T2" fmla="*/ 0 w 57"/>
              <a:gd name="T3" fmla="*/ 0 h 187"/>
              <a:gd name="T4" fmla="*/ 0 w 57"/>
              <a:gd name="T5" fmla="*/ 12 h 187"/>
              <a:gd name="T6" fmla="*/ 0 w 57"/>
              <a:gd name="T7" fmla="*/ 12 h 187"/>
              <a:gd name="T8" fmla="*/ 32 w 57"/>
              <a:gd name="T9" fmla="*/ 26 h 187"/>
              <a:gd name="T10" fmla="*/ 45 w 57"/>
              <a:gd name="T11" fmla="*/ 60 h 187"/>
              <a:gd name="T12" fmla="*/ 22 w 57"/>
              <a:gd name="T13" fmla="*/ 102 h 187"/>
              <a:gd name="T14" fmla="*/ 19 w 57"/>
              <a:gd name="T15" fmla="*/ 107 h 187"/>
              <a:gd name="T16" fmla="*/ 19 w 57"/>
              <a:gd name="T17" fmla="*/ 134 h 187"/>
              <a:gd name="T18" fmla="*/ 0 w 57"/>
              <a:gd name="T19" fmla="*/ 134 h 187"/>
              <a:gd name="T20" fmla="*/ 0 w 57"/>
              <a:gd name="T21" fmla="*/ 187 h 187"/>
              <a:gd name="T22" fmla="*/ 3 w 57"/>
              <a:gd name="T23" fmla="*/ 187 h 187"/>
              <a:gd name="T24" fmla="*/ 31 w 57"/>
              <a:gd name="T25" fmla="*/ 158 h 187"/>
              <a:gd name="T26" fmla="*/ 31 w 57"/>
              <a:gd name="T27" fmla="*/ 110 h 187"/>
              <a:gd name="T28" fmla="*/ 51 w 57"/>
              <a:gd name="T29" fmla="*/ 86 h 187"/>
              <a:gd name="T30" fmla="*/ 57 w 57"/>
              <a:gd name="T31" fmla="*/ 60 h 187"/>
              <a:gd name="T32" fmla="*/ 51 w 57"/>
              <a:gd name="T33" fmla="*/ 34 h 187"/>
              <a:gd name="T34" fmla="*/ 0 w 57"/>
              <a:gd name="T3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187">
                <a:moveTo>
                  <a:pt x="0" y="0"/>
                </a:moveTo>
                <a:cubicBezTo>
                  <a:pt x="0" y="0"/>
                  <a:pt x="0" y="0"/>
                  <a:pt x="0" y="0"/>
                </a:cubicBezTo>
                <a:cubicBezTo>
                  <a:pt x="0" y="12"/>
                  <a:pt x="0" y="12"/>
                  <a:pt x="0" y="12"/>
                </a:cubicBezTo>
                <a:cubicBezTo>
                  <a:pt x="0" y="12"/>
                  <a:pt x="0" y="12"/>
                  <a:pt x="0" y="12"/>
                </a:cubicBezTo>
                <a:cubicBezTo>
                  <a:pt x="12" y="12"/>
                  <a:pt x="23" y="18"/>
                  <a:pt x="32" y="26"/>
                </a:cubicBezTo>
                <a:cubicBezTo>
                  <a:pt x="40" y="35"/>
                  <a:pt x="45" y="47"/>
                  <a:pt x="45" y="60"/>
                </a:cubicBezTo>
                <a:cubicBezTo>
                  <a:pt x="45" y="78"/>
                  <a:pt x="36" y="93"/>
                  <a:pt x="22" y="102"/>
                </a:cubicBezTo>
                <a:cubicBezTo>
                  <a:pt x="20" y="103"/>
                  <a:pt x="19" y="105"/>
                  <a:pt x="19" y="107"/>
                </a:cubicBezTo>
                <a:cubicBezTo>
                  <a:pt x="19" y="134"/>
                  <a:pt x="19" y="134"/>
                  <a:pt x="19" y="134"/>
                </a:cubicBezTo>
                <a:cubicBezTo>
                  <a:pt x="0" y="134"/>
                  <a:pt x="0" y="134"/>
                  <a:pt x="0" y="134"/>
                </a:cubicBezTo>
                <a:cubicBezTo>
                  <a:pt x="0" y="187"/>
                  <a:pt x="0" y="187"/>
                  <a:pt x="0" y="187"/>
                </a:cubicBezTo>
                <a:cubicBezTo>
                  <a:pt x="3" y="187"/>
                  <a:pt x="3" y="187"/>
                  <a:pt x="3" y="187"/>
                </a:cubicBezTo>
                <a:cubicBezTo>
                  <a:pt x="18" y="187"/>
                  <a:pt x="31" y="174"/>
                  <a:pt x="31" y="158"/>
                </a:cubicBezTo>
                <a:cubicBezTo>
                  <a:pt x="31" y="110"/>
                  <a:pt x="31" y="110"/>
                  <a:pt x="31" y="110"/>
                </a:cubicBezTo>
                <a:cubicBezTo>
                  <a:pt x="39" y="105"/>
                  <a:pt x="46" y="96"/>
                  <a:pt x="51" y="86"/>
                </a:cubicBezTo>
                <a:cubicBezTo>
                  <a:pt x="55" y="79"/>
                  <a:pt x="57" y="70"/>
                  <a:pt x="57" y="60"/>
                </a:cubicBezTo>
                <a:cubicBezTo>
                  <a:pt x="57" y="51"/>
                  <a:pt x="55" y="42"/>
                  <a:pt x="51" y="34"/>
                </a:cubicBezTo>
                <a:cubicBezTo>
                  <a:pt x="42" y="14"/>
                  <a:pt x="2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6"/>
          <p:cNvSpPr>
            <a:spLocks/>
          </p:cNvSpPr>
          <p:nvPr/>
        </p:nvSpPr>
        <p:spPr bwMode="auto">
          <a:xfrm>
            <a:off x="3699282" y="2585791"/>
            <a:ext cx="71706" cy="68165"/>
          </a:xfrm>
          <a:custGeom>
            <a:avLst/>
            <a:gdLst>
              <a:gd name="T0" fmla="*/ 9 w 43"/>
              <a:gd name="T1" fmla="*/ 0 h 41"/>
              <a:gd name="T2" fmla="*/ 3 w 43"/>
              <a:gd name="T3" fmla="*/ 2 h 41"/>
              <a:gd name="T4" fmla="*/ 3 w 43"/>
              <a:gd name="T5" fmla="*/ 13 h 41"/>
              <a:gd name="T6" fmla="*/ 29 w 43"/>
              <a:gd name="T7" fmla="*/ 39 h 41"/>
              <a:gd name="T8" fmla="*/ 35 w 43"/>
              <a:gd name="T9" fmla="*/ 41 h 41"/>
              <a:gd name="T10" fmla="*/ 35 w 43"/>
              <a:gd name="T11" fmla="*/ 41 h 41"/>
              <a:gd name="T12" fmla="*/ 40 w 43"/>
              <a:gd name="T13" fmla="*/ 39 h 41"/>
              <a:gd name="T14" fmla="*/ 40 w 43"/>
              <a:gd name="T15" fmla="*/ 28 h 41"/>
              <a:gd name="T16" fmla="*/ 35 w 43"/>
              <a:gd name="T17" fmla="*/ 23 h 41"/>
              <a:gd name="T18" fmla="*/ 14 w 43"/>
              <a:gd name="T19" fmla="*/ 2 h 41"/>
              <a:gd name="T20" fmla="*/ 9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9" y="0"/>
                </a:moveTo>
                <a:cubicBezTo>
                  <a:pt x="7" y="0"/>
                  <a:pt x="5" y="1"/>
                  <a:pt x="3" y="2"/>
                </a:cubicBezTo>
                <a:cubicBezTo>
                  <a:pt x="0" y="5"/>
                  <a:pt x="0" y="10"/>
                  <a:pt x="3" y="13"/>
                </a:cubicBezTo>
                <a:cubicBezTo>
                  <a:pt x="29" y="39"/>
                  <a:pt x="29" y="39"/>
                  <a:pt x="29" y="39"/>
                </a:cubicBezTo>
                <a:cubicBezTo>
                  <a:pt x="31" y="41"/>
                  <a:pt x="33" y="41"/>
                  <a:pt x="35" y="41"/>
                </a:cubicBezTo>
                <a:cubicBezTo>
                  <a:pt x="35" y="41"/>
                  <a:pt x="35" y="41"/>
                  <a:pt x="35" y="41"/>
                </a:cubicBezTo>
                <a:cubicBezTo>
                  <a:pt x="37" y="41"/>
                  <a:pt x="39" y="41"/>
                  <a:pt x="40" y="39"/>
                </a:cubicBezTo>
                <a:cubicBezTo>
                  <a:pt x="43" y="36"/>
                  <a:pt x="43" y="31"/>
                  <a:pt x="40" y="28"/>
                </a:cubicBezTo>
                <a:cubicBezTo>
                  <a:pt x="35" y="23"/>
                  <a:pt x="35" y="23"/>
                  <a:pt x="35" y="23"/>
                </a:cubicBezTo>
                <a:cubicBezTo>
                  <a:pt x="14" y="2"/>
                  <a:pt x="14" y="2"/>
                  <a:pt x="14" y="2"/>
                </a:cubicBezTo>
                <a:cubicBezTo>
                  <a:pt x="13" y="1"/>
                  <a:pt x="11"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7"/>
          <p:cNvSpPr>
            <a:spLocks/>
          </p:cNvSpPr>
          <p:nvPr/>
        </p:nvSpPr>
        <p:spPr bwMode="auto">
          <a:xfrm>
            <a:off x="3866595" y="2517627"/>
            <a:ext cx="13279" cy="86755"/>
          </a:xfrm>
          <a:custGeom>
            <a:avLst/>
            <a:gdLst>
              <a:gd name="T0" fmla="*/ 8 w 8"/>
              <a:gd name="T1" fmla="*/ 0 h 52"/>
              <a:gd name="T2" fmla="*/ 0 w 8"/>
              <a:gd name="T3" fmla="*/ 8 h 52"/>
              <a:gd name="T4" fmla="*/ 0 w 8"/>
              <a:gd name="T5" fmla="*/ 44 h 52"/>
              <a:gd name="T6" fmla="*/ 8 w 8"/>
              <a:gd name="T7" fmla="*/ 52 h 52"/>
              <a:gd name="T8" fmla="*/ 8 w 8"/>
              <a:gd name="T9" fmla="*/ 52 h 52"/>
              <a:gd name="T10" fmla="*/ 8 w 8"/>
              <a:gd name="T11" fmla="*/ 0 h 52"/>
              <a:gd name="T12" fmla="*/ 8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8" y="0"/>
                </a:moveTo>
                <a:cubicBezTo>
                  <a:pt x="3" y="0"/>
                  <a:pt x="0" y="3"/>
                  <a:pt x="0" y="8"/>
                </a:cubicBezTo>
                <a:cubicBezTo>
                  <a:pt x="0" y="44"/>
                  <a:pt x="0" y="44"/>
                  <a:pt x="0" y="44"/>
                </a:cubicBezTo>
                <a:cubicBezTo>
                  <a:pt x="0" y="48"/>
                  <a:pt x="3" y="52"/>
                  <a:pt x="8" y="52"/>
                </a:cubicBezTo>
                <a:cubicBezTo>
                  <a:pt x="8" y="52"/>
                  <a:pt x="8" y="52"/>
                  <a:pt x="8" y="52"/>
                </a:cubicBezTo>
                <a:cubicBezTo>
                  <a:pt x="8" y="0"/>
                  <a:pt x="8" y="0"/>
                  <a:pt x="8"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98"/>
          <p:cNvSpPr>
            <a:spLocks/>
          </p:cNvSpPr>
          <p:nvPr/>
        </p:nvSpPr>
        <p:spPr bwMode="auto">
          <a:xfrm>
            <a:off x="3633773" y="2751334"/>
            <a:ext cx="85870" cy="24787"/>
          </a:xfrm>
          <a:custGeom>
            <a:avLst/>
            <a:gdLst>
              <a:gd name="T0" fmla="*/ 44 w 52"/>
              <a:gd name="T1" fmla="*/ 0 h 15"/>
              <a:gd name="T2" fmla="*/ 7 w 52"/>
              <a:gd name="T3" fmla="*/ 0 h 15"/>
              <a:gd name="T4" fmla="*/ 0 w 52"/>
              <a:gd name="T5" fmla="*/ 8 h 15"/>
              <a:gd name="T6" fmla="*/ 7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7" y="0"/>
                  <a:pt x="7" y="0"/>
                  <a:pt x="7" y="0"/>
                </a:cubicBezTo>
                <a:cubicBezTo>
                  <a:pt x="3" y="0"/>
                  <a:pt x="0" y="4"/>
                  <a:pt x="0" y="8"/>
                </a:cubicBezTo>
                <a:cubicBezTo>
                  <a:pt x="0" y="12"/>
                  <a:pt x="3" y="15"/>
                  <a:pt x="7" y="15"/>
                </a:cubicBezTo>
                <a:cubicBezTo>
                  <a:pt x="44" y="15"/>
                  <a:pt x="44" y="15"/>
                  <a:pt x="44" y="15"/>
                </a:cubicBezTo>
                <a:cubicBezTo>
                  <a:pt x="48" y="15"/>
                  <a:pt x="52" y="12"/>
                  <a:pt x="52" y="8"/>
                </a:cubicBezTo>
                <a:cubicBezTo>
                  <a:pt x="52" y="4"/>
                  <a:pt x="48"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99"/>
          <p:cNvSpPr>
            <a:spLocks/>
          </p:cNvSpPr>
          <p:nvPr/>
        </p:nvSpPr>
        <p:spPr bwMode="auto">
          <a:xfrm>
            <a:off x="3699282" y="2874384"/>
            <a:ext cx="71706" cy="68165"/>
          </a:xfrm>
          <a:custGeom>
            <a:avLst/>
            <a:gdLst>
              <a:gd name="T0" fmla="*/ 35 w 43"/>
              <a:gd name="T1" fmla="*/ 0 h 41"/>
              <a:gd name="T2" fmla="*/ 35 w 43"/>
              <a:gd name="T3" fmla="*/ 0 h 41"/>
              <a:gd name="T4" fmla="*/ 29 w 43"/>
              <a:gd name="T5" fmla="*/ 2 h 41"/>
              <a:gd name="T6" fmla="*/ 3 w 43"/>
              <a:gd name="T7" fmla="*/ 28 h 41"/>
              <a:gd name="T8" fmla="*/ 3 w 43"/>
              <a:gd name="T9" fmla="*/ 39 h 41"/>
              <a:gd name="T10" fmla="*/ 9 w 43"/>
              <a:gd name="T11" fmla="*/ 41 h 41"/>
              <a:gd name="T12" fmla="*/ 14 w 43"/>
              <a:gd name="T13" fmla="*/ 39 h 41"/>
              <a:gd name="T14" fmla="*/ 35 w 43"/>
              <a:gd name="T15" fmla="*/ 18 h 41"/>
              <a:gd name="T16" fmla="*/ 40 w 43"/>
              <a:gd name="T17" fmla="*/ 13 h 41"/>
              <a:gd name="T18" fmla="*/ 40 w 43"/>
              <a:gd name="T19" fmla="*/ 2 h 41"/>
              <a:gd name="T20" fmla="*/ 35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5" y="0"/>
                </a:moveTo>
                <a:cubicBezTo>
                  <a:pt x="35" y="0"/>
                  <a:pt x="35" y="0"/>
                  <a:pt x="35" y="0"/>
                </a:cubicBezTo>
                <a:cubicBezTo>
                  <a:pt x="33" y="0"/>
                  <a:pt x="31" y="1"/>
                  <a:pt x="29" y="2"/>
                </a:cubicBezTo>
                <a:cubicBezTo>
                  <a:pt x="3" y="28"/>
                  <a:pt x="3" y="28"/>
                  <a:pt x="3" y="28"/>
                </a:cubicBezTo>
                <a:cubicBezTo>
                  <a:pt x="0" y="31"/>
                  <a:pt x="0" y="36"/>
                  <a:pt x="3" y="39"/>
                </a:cubicBezTo>
                <a:cubicBezTo>
                  <a:pt x="5" y="40"/>
                  <a:pt x="7" y="41"/>
                  <a:pt x="9" y="41"/>
                </a:cubicBezTo>
                <a:cubicBezTo>
                  <a:pt x="11" y="41"/>
                  <a:pt x="13" y="40"/>
                  <a:pt x="14" y="39"/>
                </a:cubicBezTo>
                <a:cubicBezTo>
                  <a:pt x="35" y="18"/>
                  <a:pt x="35" y="18"/>
                  <a:pt x="35" y="18"/>
                </a:cubicBezTo>
                <a:cubicBezTo>
                  <a:pt x="40" y="13"/>
                  <a:pt x="40" y="13"/>
                  <a:pt x="40" y="13"/>
                </a:cubicBezTo>
                <a:cubicBezTo>
                  <a:pt x="43" y="10"/>
                  <a:pt x="43" y="5"/>
                  <a:pt x="40" y="2"/>
                </a:cubicBezTo>
                <a:cubicBezTo>
                  <a:pt x="39" y="1"/>
                  <a:pt x="37" y="0"/>
                  <a:pt x="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0"/>
          <p:cNvSpPr>
            <a:spLocks/>
          </p:cNvSpPr>
          <p:nvPr/>
        </p:nvSpPr>
        <p:spPr bwMode="auto">
          <a:xfrm>
            <a:off x="3744430" y="2627398"/>
            <a:ext cx="135444" cy="425807"/>
          </a:xfrm>
          <a:custGeom>
            <a:avLst/>
            <a:gdLst>
              <a:gd name="T0" fmla="*/ 82 w 82"/>
              <a:gd name="T1" fmla="*/ 0 h 257"/>
              <a:gd name="T2" fmla="*/ 8 w 82"/>
              <a:gd name="T3" fmla="*/ 48 h 257"/>
              <a:gd name="T4" fmla="*/ 0 w 82"/>
              <a:gd name="T5" fmla="*/ 83 h 257"/>
              <a:gd name="T6" fmla="*/ 8 w 82"/>
              <a:gd name="T7" fmla="*/ 117 h 257"/>
              <a:gd name="T8" fmla="*/ 36 w 82"/>
              <a:gd name="T9" fmla="*/ 151 h 257"/>
              <a:gd name="T10" fmla="*/ 36 w 82"/>
              <a:gd name="T11" fmla="*/ 216 h 257"/>
              <a:gd name="T12" fmla="*/ 76 w 82"/>
              <a:gd name="T13" fmla="*/ 257 h 257"/>
              <a:gd name="T14" fmla="*/ 82 w 82"/>
              <a:gd name="T15" fmla="*/ 257 h 257"/>
              <a:gd name="T16" fmla="*/ 82 w 82"/>
              <a:gd name="T17" fmla="*/ 184 h 257"/>
              <a:gd name="T18" fmla="*/ 53 w 82"/>
              <a:gd name="T19" fmla="*/ 184 h 257"/>
              <a:gd name="T20" fmla="*/ 53 w 82"/>
              <a:gd name="T21" fmla="*/ 146 h 257"/>
              <a:gd name="T22" fmla="*/ 49 w 82"/>
              <a:gd name="T23" fmla="*/ 139 h 257"/>
              <a:gd name="T24" fmla="*/ 17 w 82"/>
              <a:gd name="T25" fmla="*/ 83 h 257"/>
              <a:gd name="T26" fmla="*/ 36 w 82"/>
              <a:gd name="T27" fmla="*/ 36 h 257"/>
              <a:gd name="T28" fmla="*/ 82 w 82"/>
              <a:gd name="T29" fmla="*/ 17 h 257"/>
              <a:gd name="T30" fmla="*/ 82 w 82"/>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257">
                <a:moveTo>
                  <a:pt x="82" y="0"/>
                </a:moveTo>
                <a:cubicBezTo>
                  <a:pt x="49" y="0"/>
                  <a:pt x="21" y="20"/>
                  <a:pt x="8" y="48"/>
                </a:cubicBezTo>
                <a:cubicBezTo>
                  <a:pt x="3" y="58"/>
                  <a:pt x="0" y="70"/>
                  <a:pt x="0" y="83"/>
                </a:cubicBezTo>
                <a:cubicBezTo>
                  <a:pt x="0" y="95"/>
                  <a:pt x="3" y="107"/>
                  <a:pt x="8" y="117"/>
                </a:cubicBezTo>
                <a:cubicBezTo>
                  <a:pt x="14" y="131"/>
                  <a:pt x="24" y="142"/>
                  <a:pt x="36" y="151"/>
                </a:cubicBezTo>
                <a:cubicBezTo>
                  <a:pt x="36" y="216"/>
                  <a:pt x="36" y="216"/>
                  <a:pt x="36" y="216"/>
                </a:cubicBezTo>
                <a:cubicBezTo>
                  <a:pt x="36" y="239"/>
                  <a:pt x="54" y="257"/>
                  <a:pt x="76" y="257"/>
                </a:cubicBezTo>
                <a:cubicBezTo>
                  <a:pt x="82" y="257"/>
                  <a:pt x="82" y="257"/>
                  <a:pt x="82" y="257"/>
                </a:cubicBezTo>
                <a:cubicBezTo>
                  <a:pt x="82" y="184"/>
                  <a:pt x="82" y="184"/>
                  <a:pt x="82" y="184"/>
                </a:cubicBezTo>
                <a:cubicBezTo>
                  <a:pt x="53" y="184"/>
                  <a:pt x="53" y="184"/>
                  <a:pt x="53" y="184"/>
                </a:cubicBezTo>
                <a:cubicBezTo>
                  <a:pt x="53" y="146"/>
                  <a:pt x="53" y="146"/>
                  <a:pt x="53" y="146"/>
                </a:cubicBezTo>
                <a:cubicBezTo>
                  <a:pt x="53" y="143"/>
                  <a:pt x="51" y="140"/>
                  <a:pt x="49" y="139"/>
                </a:cubicBezTo>
                <a:cubicBezTo>
                  <a:pt x="30" y="127"/>
                  <a:pt x="17" y="106"/>
                  <a:pt x="17" y="83"/>
                </a:cubicBezTo>
                <a:cubicBezTo>
                  <a:pt x="17" y="65"/>
                  <a:pt x="24" y="48"/>
                  <a:pt x="36" y="36"/>
                </a:cubicBezTo>
                <a:cubicBezTo>
                  <a:pt x="48" y="25"/>
                  <a:pt x="64" y="17"/>
                  <a:pt x="82" y="17"/>
                </a:cubicBezTo>
                <a:cubicBezTo>
                  <a:pt x="82" y="0"/>
                  <a:pt x="82"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1"/>
          <p:cNvSpPr>
            <a:spLocks/>
          </p:cNvSpPr>
          <p:nvPr/>
        </p:nvSpPr>
        <p:spPr bwMode="auto">
          <a:xfrm>
            <a:off x="3879874" y="2517627"/>
            <a:ext cx="11509" cy="86755"/>
          </a:xfrm>
          <a:custGeom>
            <a:avLst/>
            <a:gdLst>
              <a:gd name="T0" fmla="*/ 0 w 7"/>
              <a:gd name="T1" fmla="*/ 0 h 52"/>
              <a:gd name="T2" fmla="*/ 0 w 7"/>
              <a:gd name="T3" fmla="*/ 52 h 52"/>
              <a:gd name="T4" fmla="*/ 7 w 7"/>
              <a:gd name="T5" fmla="*/ 44 h 52"/>
              <a:gd name="T6" fmla="*/ 7 w 7"/>
              <a:gd name="T7" fmla="*/ 8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2"/>
                  <a:pt x="7" y="48"/>
                  <a:pt x="7" y="44"/>
                </a:cubicBezTo>
                <a:cubicBezTo>
                  <a:pt x="7" y="8"/>
                  <a:pt x="7" y="8"/>
                  <a:pt x="7" y="8"/>
                </a:cubicBezTo>
                <a:cubicBezTo>
                  <a:pt x="7" y="4"/>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02"/>
          <p:cNvSpPr>
            <a:spLocks/>
          </p:cNvSpPr>
          <p:nvPr/>
        </p:nvSpPr>
        <p:spPr bwMode="auto">
          <a:xfrm>
            <a:off x="3987875" y="2585791"/>
            <a:ext cx="70820" cy="68165"/>
          </a:xfrm>
          <a:custGeom>
            <a:avLst/>
            <a:gdLst>
              <a:gd name="T0" fmla="*/ 34 w 43"/>
              <a:gd name="T1" fmla="*/ 0 h 41"/>
              <a:gd name="T2" fmla="*/ 29 w 43"/>
              <a:gd name="T3" fmla="*/ 2 h 41"/>
              <a:gd name="T4" fmla="*/ 9 w 43"/>
              <a:gd name="T5" fmla="*/ 22 h 41"/>
              <a:gd name="T6" fmla="*/ 3 w 43"/>
              <a:gd name="T7" fmla="*/ 28 h 41"/>
              <a:gd name="T8" fmla="*/ 3 w 43"/>
              <a:gd name="T9" fmla="*/ 39 h 41"/>
              <a:gd name="T10" fmla="*/ 8 w 43"/>
              <a:gd name="T11" fmla="*/ 41 h 41"/>
              <a:gd name="T12" fmla="*/ 9 w 43"/>
              <a:gd name="T13" fmla="*/ 41 h 41"/>
              <a:gd name="T14" fmla="*/ 14 w 43"/>
              <a:gd name="T15" fmla="*/ 39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2" y="0"/>
                  <a:pt x="31" y="1"/>
                  <a:pt x="29" y="2"/>
                </a:cubicBezTo>
                <a:cubicBezTo>
                  <a:pt x="9" y="22"/>
                  <a:pt x="9" y="22"/>
                  <a:pt x="9" y="22"/>
                </a:cubicBezTo>
                <a:cubicBezTo>
                  <a:pt x="3" y="28"/>
                  <a:pt x="3" y="28"/>
                  <a:pt x="3" y="28"/>
                </a:cubicBezTo>
                <a:cubicBezTo>
                  <a:pt x="0" y="31"/>
                  <a:pt x="0" y="36"/>
                  <a:pt x="3" y="39"/>
                </a:cubicBezTo>
                <a:cubicBezTo>
                  <a:pt x="5" y="41"/>
                  <a:pt x="6" y="41"/>
                  <a:pt x="8" y="41"/>
                </a:cubicBezTo>
                <a:cubicBezTo>
                  <a:pt x="9" y="41"/>
                  <a:pt x="9" y="41"/>
                  <a:pt x="9" y="41"/>
                </a:cubicBezTo>
                <a:cubicBezTo>
                  <a:pt x="11" y="41"/>
                  <a:pt x="13" y="41"/>
                  <a:pt x="14" y="39"/>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3"/>
          <p:cNvSpPr>
            <a:spLocks/>
          </p:cNvSpPr>
          <p:nvPr/>
        </p:nvSpPr>
        <p:spPr bwMode="auto">
          <a:xfrm>
            <a:off x="4039220" y="2751334"/>
            <a:ext cx="85870"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4"/>
                  <a:pt x="0" y="8"/>
                </a:cubicBezTo>
                <a:cubicBezTo>
                  <a:pt x="0" y="12"/>
                  <a:pt x="4" y="15"/>
                  <a:pt x="8" y="15"/>
                </a:cubicBezTo>
                <a:cubicBezTo>
                  <a:pt x="45" y="15"/>
                  <a:pt x="45" y="15"/>
                  <a:pt x="45" y="15"/>
                </a:cubicBezTo>
                <a:cubicBezTo>
                  <a:pt x="49" y="15"/>
                  <a:pt x="52" y="12"/>
                  <a:pt x="52" y="8"/>
                </a:cubicBezTo>
                <a:cubicBezTo>
                  <a:pt x="52" y="4"/>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4"/>
          <p:cNvSpPr>
            <a:spLocks/>
          </p:cNvSpPr>
          <p:nvPr/>
        </p:nvSpPr>
        <p:spPr bwMode="auto">
          <a:xfrm>
            <a:off x="3987875" y="2874384"/>
            <a:ext cx="70820" cy="68165"/>
          </a:xfrm>
          <a:custGeom>
            <a:avLst/>
            <a:gdLst>
              <a:gd name="T0" fmla="*/ 8 w 43"/>
              <a:gd name="T1" fmla="*/ 0 h 41"/>
              <a:gd name="T2" fmla="*/ 3 w 43"/>
              <a:gd name="T3" fmla="*/ 2 h 41"/>
              <a:gd name="T4" fmla="*/ 3 w 43"/>
              <a:gd name="T5" fmla="*/ 13 h 41"/>
              <a:gd name="T6" fmla="*/ 9 w 43"/>
              <a:gd name="T7" fmla="*/ 19 h 41"/>
              <a:gd name="T8" fmla="*/ 29 w 43"/>
              <a:gd name="T9" fmla="*/ 39 h 41"/>
              <a:gd name="T10" fmla="*/ 34 w 43"/>
              <a:gd name="T11" fmla="*/ 41 h 41"/>
              <a:gd name="T12" fmla="*/ 40 w 43"/>
              <a:gd name="T13" fmla="*/ 39 h 41"/>
              <a:gd name="T14" fmla="*/ 40 w 43"/>
              <a:gd name="T15" fmla="*/ 28 h 41"/>
              <a:gd name="T16" fmla="*/ 14 w 43"/>
              <a:gd name="T17" fmla="*/ 2 h 41"/>
              <a:gd name="T18" fmla="*/ 9 w 43"/>
              <a:gd name="T19" fmla="*/ 0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5" y="1"/>
                  <a:pt x="3" y="2"/>
                </a:cubicBezTo>
                <a:cubicBezTo>
                  <a:pt x="0" y="5"/>
                  <a:pt x="0" y="10"/>
                  <a:pt x="3" y="13"/>
                </a:cubicBezTo>
                <a:cubicBezTo>
                  <a:pt x="9" y="19"/>
                  <a:pt x="9" y="19"/>
                  <a:pt x="9" y="19"/>
                </a:cubicBezTo>
                <a:cubicBezTo>
                  <a:pt x="29" y="39"/>
                  <a:pt x="29" y="39"/>
                  <a:pt x="29" y="39"/>
                </a:cubicBezTo>
                <a:cubicBezTo>
                  <a:pt x="31" y="40"/>
                  <a:pt x="32" y="41"/>
                  <a:pt x="34" y="41"/>
                </a:cubicBezTo>
                <a:cubicBezTo>
                  <a:pt x="36" y="41"/>
                  <a:pt x="38" y="40"/>
                  <a:pt x="40" y="39"/>
                </a:cubicBezTo>
                <a:cubicBezTo>
                  <a:pt x="43" y="36"/>
                  <a:pt x="43" y="31"/>
                  <a:pt x="40" y="28"/>
                </a:cubicBezTo>
                <a:cubicBezTo>
                  <a:pt x="14" y="2"/>
                  <a:pt x="14" y="2"/>
                  <a:pt x="14" y="2"/>
                </a:cubicBezTo>
                <a:cubicBezTo>
                  <a:pt x="13" y="1"/>
                  <a:pt x="11" y="0"/>
                  <a:pt x="9" y="0"/>
                </a:cubicBezTo>
                <a:cubicBezTo>
                  <a:pt x="9" y="0"/>
                  <a:pt x="9"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5"/>
          <p:cNvSpPr>
            <a:spLocks/>
          </p:cNvSpPr>
          <p:nvPr/>
        </p:nvSpPr>
        <p:spPr bwMode="auto">
          <a:xfrm>
            <a:off x="3879874" y="2627398"/>
            <a:ext cx="136329"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3 h 257"/>
              <a:gd name="T12" fmla="*/ 32 w 82"/>
              <a:gd name="T13" fmla="*/ 139 h 257"/>
              <a:gd name="T14" fmla="*/ 28 w 82"/>
              <a:gd name="T15" fmla="*/ 147 h 257"/>
              <a:gd name="T16" fmla="*/ 28 w 82"/>
              <a:gd name="T17" fmla="*/ 184 h 257"/>
              <a:gd name="T18" fmla="*/ 0 w 82"/>
              <a:gd name="T19" fmla="*/ 184 h 257"/>
              <a:gd name="T20" fmla="*/ 0 w 82"/>
              <a:gd name="T21" fmla="*/ 257 h 257"/>
              <a:gd name="T22" fmla="*/ 4 w 82"/>
              <a:gd name="T23" fmla="*/ 257 h 257"/>
              <a:gd name="T24" fmla="*/ 45 w 82"/>
              <a:gd name="T25" fmla="*/ 216 h 257"/>
              <a:gd name="T26" fmla="*/ 45 w 82"/>
              <a:gd name="T27" fmla="*/ 152 h 257"/>
              <a:gd name="T28" fmla="*/ 74 w 82"/>
              <a:gd name="T29" fmla="*/ 119 h 257"/>
              <a:gd name="T30" fmla="*/ 82 w 82"/>
              <a:gd name="T31" fmla="*/ 83 h 257"/>
              <a:gd name="T32" fmla="*/ 74 w 82"/>
              <a:gd name="T33" fmla="*/ 47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5" y="25"/>
                  <a:pt x="46" y="36"/>
                </a:cubicBezTo>
                <a:cubicBezTo>
                  <a:pt x="58" y="48"/>
                  <a:pt x="65" y="65"/>
                  <a:pt x="65" y="83"/>
                </a:cubicBezTo>
                <a:cubicBezTo>
                  <a:pt x="65" y="107"/>
                  <a:pt x="52" y="128"/>
                  <a:pt x="32" y="139"/>
                </a:cubicBezTo>
                <a:cubicBezTo>
                  <a:pt x="30" y="141"/>
                  <a:pt x="28" y="144"/>
                  <a:pt x="28" y="147"/>
                </a:cubicBezTo>
                <a:cubicBezTo>
                  <a:pt x="28" y="184"/>
                  <a:pt x="28" y="184"/>
                  <a:pt x="28" y="184"/>
                </a:cubicBezTo>
                <a:cubicBezTo>
                  <a:pt x="0" y="184"/>
                  <a:pt x="0" y="184"/>
                  <a:pt x="0" y="184"/>
                </a:cubicBezTo>
                <a:cubicBezTo>
                  <a:pt x="0" y="257"/>
                  <a:pt x="0" y="257"/>
                  <a:pt x="0" y="257"/>
                </a:cubicBezTo>
                <a:cubicBezTo>
                  <a:pt x="4" y="257"/>
                  <a:pt x="4" y="257"/>
                  <a:pt x="4" y="257"/>
                </a:cubicBezTo>
                <a:cubicBezTo>
                  <a:pt x="27" y="257"/>
                  <a:pt x="45" y="239"/>
                  <a:pt x="45" y="216"/>
                </a:cubicBezTo>
                <a:cubicBezTo>
                  <a:pt x="45" y="152"/>
                  <a:pt x="45" y="152"/>
                  <a:pt x="45" y="152"/>
                </a:cubicBezTo>
                <a:cubicBezTo>
                  <a:pt x="58" y="143"/>
                  <a:pt x="68" y="132"/>
                  <a:pt x="74" y="119"/>
                </a:cubicBezTo>
                <a:cubicBezTo>
                  <a:pt x="79" y="108"/>
                  <a:pt x="82" y="96"/>
                  <a:pt x="82" y="83"/>
                </a:cubicBezTo>
                <a:cubicBezTo>
                  <a:pt x="82" y="70"/>
                  <a:pt x="79" y="57"/>
                  <a:pt x="74" y="47"/>
                </a:cubicBezTo>
                <a:cubicBezTo>
                  <a:pt x="61" y="19"/>
                  <a:pt x="33"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6"/>
          <p:cNvSpPr>
            <a:spLocks/>
          </p:cNvSpPr>
          <p:nvPr/>
        </p:nvSpPr>
        <p:spPr bwMode="auto">
          <a:xfrm>
            <a:off x="2959210" y="2627398"/>
            <a:ext cx="70820" cy="68165"/>
          </a:xfrm>
          <a:custGeom>
            <a:avLst/>
            <a:gdLst>
              <a:gd name="T0" fmla="*/ 8 w 43"/>
              <a:gd name="T1" fmla="*/ 0 h 41"/>
              <a:gd name="T2" fmla="*/ 3 w 43"/>
              <a:gd name="T3" fmla="*/ 2 h 41"/>
              <a:gd name="T4" fmla="*/ 3 w 43"/>
              <a:gd name="T5" fmla="*/ 13 h 41"/>
              <a:gd name="T6" fmla="*/ 29 w 43"/>
              <a:gd name="T7" fmla="*/ 39 h 41"/>
              <a:gd name="T8" fmla="*/ 34 w 43"/>
              <a:gd name="T9" fmla="*/ 41 h 41"/>
              <a:gd name="T10" fmla="*/ 34 w 43"/>
              <a:gd name="T11" fmla="*/ 41 h 41"/>
              <a:gd name="T12" fmla="*/ 40 w 43"/>
              <a:gd name="T13" fmla="*/ 39 h 41"/>
              <a:gd name="T14" fmla="*/ 40 w 43"/>
              <a:gd name="T15" fmla="*/ 28 h 41"/>
              <a:gd name="T16" fmla="*/ 34 w 43"/>
              <a:gd name="T17" fmla="*/ 23 h 41"/>
              <a:gd name="T18" fmla="*/ 14 w 43"/>
              <a:gd name="T19" fmla="*/ 2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4" y="1"/>
                  <a:pt x="3" y="2"/>
                </a:cubicBezTo>
                <a:cubicBezTo>
                  <a:pt x="0" y="5"/>
                  <a:pt x="0" y="10"/>
                  <a:pt x="3" y="13"/>
                </a:cubicBezTo>
                <a:cubicBezTo>
                  <a:pt x="29" y="39"/>
                  <a:pt x="29" y="39"/>
                  <a:pt x="29" y="39"/>
                </a:cubicBezTo>
                <a:cubicBezTo>
                  <a:pt x="30" y="41"/>
                  <a:pt x="32" y="41"/>
                  <a:pt x="34" y="41"/>
                </a:cubicBezTo>
                <a:cubicBezTo>
                  <a:pt x="34" y="41"/>
                  <a:pt x="34" y="41"/>
                  <a:pt x="34" y="41"/>
                </a:cubicBezTo>
                <a:cubicBezTo>
                  <a:pt x="36" y="41"/>
                  <a:pt x="38" y="41"/>
                  <a:pt x="40" y="39"/>
                </a:cubicBezTo>
                <a:cubicBezTo>
                  <a:pt x="43" y="36"/>
                  <a:pt x="43" y="31"/>
                  <a:pt x="40" y="28"/>
                </a:cubicBezTo>
                <a:cubicBezTo>
                  <a:pt x="34" y="23"/>
                  <a:pt x="34" y="23"/>
                  <a:pt x="34" y="23"/>
                </a:cubicBezTo>
                <a:cubicBezTo>
                  <a:pt x="14" y="2"/>
                  <a:pt x="14" y="2"/>
                  <a:pt x="14" y="2"/>
                </a:cubicBezTo>
                <a:cubicBezTo>
                  <a:pt x="12" y="1"/>
                  <a:pt x="10"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7"/>
          <p:cNvSpPr>
            <a:spLocks/>
          </p:cNvSpPr>
          <p:nvPr/>
        </p:nvSpPr>
        <p:spPr bwMode="auto">
          <a:xfrm>
            <a:off x="3126522" y="2559233"/>
            <a:ext cx="13279" cy="85870"/>
          </a:xfrm>
          <a:custGeom>
            <a:avLst/>
            <a:gdLst>
              <a:gd name="T0" fmla="*/ 7 w 8"/>
              <a:gd name="T1" fmla="*/ 0 h 52"/>
              <a:gd name="T2" fmla="*/ 0 w 8"/>
              <a:gd name="T3" fmla="*/ 7 h 52"/>
              <a:gd name="T4" fmla="*/ 0 w 8"/>
              <a:gd name="T5" fmla="*/ 44 h 52"/>
              <a:gd name="T6" fmla="*/ 7 w 8"/>
              <a:gd name="T7" fmla="*/ 52 h 52"/>
              <a:gd name="T8" fmla="*/ 8 w 8"/>
              <a:gd name="T9" fmla="*/ 52 h 52"/>
              <a:gd name="T10" fmla="*/ 8 w 8"/>
              <a:gd name="T11" fmla="*/ 0 h 52"/>
              <a:gd name="T12" fmla="*/ 7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7" y="0"/>
                </a:moveTo>
                <a:cubicBezTo>
                  <a:pt x="3" y="0"/>
                  <a:pt x="0" y="3"/>
                  <a:pt x="0" y="7"/>
                </a:cubicBezTo>
                <a:cubicBezTo>
                  <a:pt x="0" y="44"/>
                  <a:pt x="0" y="44"/>
                  <a:pt x="0" y="44"/>
                </a:cubicBezTo>
                <a:cubicBezTo>
                  <a:pt x="0" y="48"/>
                  <a:pt x="3" y="52"/>
                  <a:pt x="7" y="52"/>
                </a:cubicBezTo>
                <a:cubicBezTo>
                  <a:pt x="8" y="52"/>
                  <a:pt x="8" y="52"/>
                  <a:pt x="8" y="52"/>
                </a:cubicBezTo>
                <a:cubicBezTo>
                  <a:pt x="8" y="0"/>
                  <a:pt x="8" y="0"/>
                  <a:pt x="8" y="0"/>
                </a:cubicBezTo>
                <a:cubicBezTo>
                  <a:pt x="7" y="0"/>
                  <a:pt x="7"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08"/>
          <p:cNvSpPr>
            <a:spLocks/>
          </p:cNvSpPr>
          <p:nvPr/>
        </p:nvSpPr>
        <p:spPr bwMode="auto">
          <a:xfrm>
            <a:off x="2891045" y="2792940"/>
            <a:ext cx="86755"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3"/>
                  <a:pt x="0" y="8"/>
                </a:cubicBezTo>
                <a:cubicBezTo>
                  <a:pt x="0" y="12"/>
                  <a:pt x="4" y="15"/>
                  <a:pt x="8" y="15"/>
                </a:cubicBezTo>
                <a:cubicBezTo>
                  <a:pt x="45" y="15"/>
                  <a:pt x="45" y="15"/>
                  <a:pt x="45" y="15"/>
                </a:cubicBezTo>
                <a:cubicBezTo>
                  <a:pt x="49" y="15"/>
                  <a:pt x="52" y="12"/>
                  <a:pt x="52" y="8"/>
                </a:cubicBezTo>
                <a:cubicBezTo>
                  <a:pt x="52" y="3"/>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09"/>
          <p:cNvSpPr>
            <a:spLocks/>
          </p:cNvSpPr>
          <p:nvPr/>
        </p:nvSpPr>
        <p:spPr bwMode="auto">
          <a:xfrm>
            <a:off x="2959210" y="2915991"/>
            <a:ext cx="70820" cy="67279"/>
          </a:xfrm>
          <a:custGeom>
            <a:avLst/>
            <a:gdLst>
              <a:gd name="T0" fmla="*/ 34 w 43"/>
              <a:gd name="T1" fmla="*/ 0 h 41"/>
              <a:gd name="T2" fmla="*/ 34 w 43"/>
              <a:gd name="T3" fmla="*/ 0 h 41"/>
              <a:gd name="T4" fmla="*/ 29 w 43"/>
              <a:gd name="T5" fmla="*/ 2 h 41"/>
              <a:gd name="T6" fmla="*/ 3 w 43"/>
              <a:gd name="T7" fmla="*/ 28 h 41"/>
              <a:gd name="T8" fmla="*/ 3 w 43"/>
              <a:gd name="T9" fmla="*/ 39 h 41"/>
              <a:gd name="T10" fmla="*/ 8 w 43"/>
              <a:gd name="T11" fmla="*/ 41 h 41"/>
              <a:gd name="T12" fmla="*/ 14 w 43"/>
              <a:gd name="T13" fmla="*/ 39 h 41"/>
              <a:gd name="T14" fmla="*/ 34 w 43"/>
              <a:gd name="T15" fmla="*/ 18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4" y="0"/>
                  <a:pt x="34" y="0"/>
                  <a:pt x="34" y="0"/>
                </a:cubicBezTo>
                <a:cubicBezTo>
                  <a:pt x="32" y="0"/>
                  <a:pt x="30" y="1"/>
                  <a:pt x="29" y="2"/>
                </a:cubicBezTo>
                <a:cubicBezTo>
                  <a:pt x="3" y="28"/>
                  <a:pt x="3" y="28"/>
                  <a:pt x="3" y="28"/>
                </a:cubicBezTo>
                <a:cubicBezTo>
                  <a:pt x="0" y="31"/>
                  <a:pt x="0" y="36"/>
                  <a:pt x="3" y="39"/>
                </a:cubicBezTo>
                <a:cubicBezTo>
                  <a:pt x="4" y="40"/>
                  <a:pt x="6" y="41"/>
                  <a:pt x="8" y="41"/>
                </a:cubicBezTo>
                <a:cubicBezTo>
                  <a:pt x="10" y="41"/>
                  <a:pt x="12" y="40"/>
                  <a:pt x="14" y="39"/>
                </a:cubicBezTo>
                <a:cubicBezTo>
                  <a:pt x="34" y="18"/>
                  <a:pt x="34" y="18"/>
                  <a:pt x="34" y="18"/>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0"/>
          <p:cNvSpPr>
            <a:spLocks/>
          </p:cNvSpPr>
          <p:nvPr/>
        </p:nvSpPr>
        <p:spPr bwMode="auto">
          <a:xfrm>
            <a:off x="3002587" y="2669005"/>
            <a:ext cx="137215" cy="425807"/>
          </a:xfrm>
          <a:custGeom>
            <a:avLst/>
            <a:gdLst>
              <a:gd name="T0" fmla="*/ 83 w 83"/>
              <a:gd name="T1" fmla="*/ 0 h 257"/>
              <a:gd name="T2" fmla="*/ 8 w 83"/>
              <a:gd name="T3" fmla="*/ 48 h 257"/>
              <a:gd name="T4" fmla="*/ 0 w 83"/>
              <a:gd name="T5" fmla="*/ 82 h 257"/>
              <a:gd name="T6" fmla="*/ 8 w 83"/>
              <a:gd name="T7" fmla="*/ 117 h 257"/>
              <a:gd name="T8" fmla="*/ 36 w 83"/>
              <a:gd name="T9" fmla="*/ 150 h 257"/>
              <a:gd name="T10" fmla="*/ 36 w 83"/>
              <a:gd name="T11" fmla="*/ 216 h 257"/>
              <a:gd name="T12" fmla="*/ 77 w 83"/>
              <a:gd name="T13" fmla="*/ 257 h 257"/>
              <a:gd name="T14" fmla="*/ 83 w 83"/>
              <a:gd name="T15" fmla="*/ 257 h 257"/>
              <a:gd name="T16" fmla="*/ 83 w 83"/>
              <a:gd name="T17" fmla="*/ 183 h 257"/>
              <a:gd name="T18" fmla="*/ 53 w 83"/>
              <a:gd name="T19" fmla="*/ 183 h 257"/>
              <a:gd name="T20" fmla="*/ 53 w 83"/>
              <a:gd name="T21" fmla="*/ 146 h 257"/>
              <a:gd name="T22" fmla="*/ 49 w 83"/>
              <a:gd name="T23" fmla="*/ 139 h 257"/>
              <a:gd name="T24" fmla="*/ 17 w 83"/>
              <a:gd name="T25" fmla="*/ 82 h 257"/>
              <a:gd name="T26" fmla="*/ 37 w 83"/>
              <a:gd name="T27" fmla="*/ 36 h 257"/>
              <a:gd name="T28" fmla="*/ 83 w 83"/>
              <a:gd name="T29" fmla="*/ 17 h 257"/>
              <a:gd name="T30" fmla="*/ 83 w 83"/>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257">
                <a:moveTo>
                  <a:pt x="83" y="0"/>
                </a:moveTo>
                <a:cubicBezTo>
                  <a:pt x="50" y="0"/>
                  <a:pt x="21" y="20"/>
                  <a:pt x="8" y="48"/>
                </a:cubicBezTo>
                <a:cubicBezTo>
                  <a:pt x="3" y="58"/>
                  <a:pt x="0" y="70"/>
                  <a:pt x="0" y="82"/>
                </a:cubicBezTo>
                <a:cubicBezTo>
                  <a:pt x="0" y="95"/>
                  <a:pt x="3" y="107"/>
                  <a:pt x="8" y="117"/>
                </a:cubicBezTo>
                <a:cubicBezTo>
                  <a:pt x="14" y="131"/>
                  <a:pt x="24" y="142"/>
                  <a:pt x="36" y="150"/>
                </a:cubicBezTo>
                <a:cubicBezTo>
                  <a:pt x="36" y="216"/>
                  <a:pt x="36" y="216"/>
                  <a:pt x="36" y="216"/>
                </a:cubicBezTo>
                <a:cubicBezTo>
                  <a:pt x="36" y="238"/>
                  <a:pt x="54" y="257"/>
                  <a:pt x="77" y="257"/>
                </a:cubicBezTo>
                <a:cubicBezTo>
                  <a:pt x="83" y="257"/>
                  <a:pt x="83" y="257"/>
                  <a:pt x="83" y="257"/>
                </a:cubicBezTo>
                <a:cubicBezTo>
                  <a:pt x="83" y="183"/>
                  <a:pt x="83" y="183"/>
                  <a:pt x="83" y="183"/>
                </a:cubicBezTo>
                <a:cubicBezTo>
                  <a:pt x="53" y="183"/>
                  <a:pt x="53" y="183"/>
                  <a:pt x="53" y="183"/>
                </a:cubicBezTo>
                <a:cubicBezTo>
                  <a:pt x="53" y="146"/>
                  <a:pt x="53" y="146"/>
                  <a:pt x="53" y="146"/>
                </a:cubicBezTo>
                <a:cubicBezTo>
                  <a:pt x="53" y="143"/>
                  <a:pt x="52" y="140"/>
                  <a:pt x="49" y="139"/>
                </a:cubicBezTo>
                <a:cubicBezTo>
                  <a:pt x="30" y="127"/>
                  <a:pt x="17" y="106"/>
                  <a:pt x="17" y="82"/>
                </a:cubicBezTo>
                <a:cubicBezTo>
                  <a:pt x="17" y="64"/>
                  <a:pt x="25" y="48"/>
                  <a:pt x="37" y="36"/>
                </a:cubicBezTo>
                <a:cubicBezTo>
                  <a:pt x="48" y="24"/>
                  <a:pt x="65" y="17"/>
                  <a:pt x="83" y="17"/>
                </a:cubicBezTo>
                <a:cubicBezTo>
                  <a:pt x="83" y="0"/>
                  <a:pt x="83"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1"/>
          <p:cNvSpPr>
            <a:spLocks/>
          </p:cNvSpPr>
          <p:nvPr/>
        </p:nvSpPr>
        <p:spPr bwMode="auto">
          <a:xfrm>
            <a:off x="3139802" y="2559233"/>
            <a:ext cx="11509" cy="85870"/>
          </a:xfrm>
          <a:custGeom>
            <a:avLst/>
            <a:gdLst>
              <a:gd name="T0" fmla="*/ 0 w 7"/>
              <a:gd name="T1" fmla="*/ 0 h 52"/>
              <a:gd name="T2" fmla="*/ 0 w 7"/>
              <a:gd name="T3" fmla="*/ 52 h 52"/>
              <a:gd name="T4" fmla="*/ 7 w 7"/>
              <a:gd name="T5" fmla="*/ 44 h 52"/>
              <a:gd name="T6" fmla="*/ 7 w 7"/>
              <a:gd name="T7" fmla="*/ 7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1"/>
                  <a:pt x="7" y="48"/>
                  <a:pt x="7" y="44"/>
                </a:cubicBezTo>
                <a:cubicBezTo>
                  <a:pt x="7" y="7"/>
                  <a:pt x="7" y="7"/>
                  <a:pt x="7" y="7"/>
                </a:cubicBezTo>
                <a:cubicBezTo>
                  <a:pt x="7" y="3"/>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12"/>
          <p:cNvSpPr>
            <a:spLocks/>
          </p:cNvSpPr>
          <p:nvPr/>
        </p:nvSpPr>
        <p:spPr bwMode="auto">
          <a:xfrm>
            <a:off x="3247802" y="2627398"/>
            <a:ext cx="69050" cy="68165"/>
          </a:xfrm>
          <a:custGeom>
            <a:avLst/>
            <a:gdLst>
              <a:gd name="T0" fmla="*/ 34 w 42"/>
              <a:gd name="T1" fmla="*/ 0 h 41"/>
              <a:gd name="T2" fmla="*/ 29 w 42"/>
              <a:gd name="T3" fmla="*/ 2 h 41"/>
              <a:gd name="T4" fmla="*/ 9 w 42"/>
              <a:gd name="T5" fmla="*/ 22 h 41"/>
              <a:gd name="T6" fmla="*/ 3 w 42"/>
              <a:gd name="T7" fmla="*/ 28 h 41"/>
              <a:gd name="T8" fmla="*/ 3 w 42"/>
              <a:gd name="T9" fmla="*/ 39 h 41"/>
              <a:gd name="T10" fmla="*/ 8 w 42"/>
              <a:gd name="T11" fmla="*/ 41 h 41"/>
              <a:gd name="T12" fmla="*/ 9 w 42"/>
              <a:gd name="T13" fmla="*/ 41 h 41"/>
              <a:gd name="T14" fmla="*/ 13 w 42"/>
              <a:gd name="T15" fmla="*/ 39 h 41"/>
              <a:gd name="T16" fmla="*/ 39 w 42"/>
              <a:gd name="T17" fmla="*/ 13 h 41"/>
              <a:gd name="T18" fmla="*/ 39 w 42"/>
              <a:gd name="T19" fmla="*/ 2 h 41"/>
              <a:gd name="T20" fmla="*/ 34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34" y="0"/>
                </a:moveTo>
                <a:cubicBezTo>
                  <a:pt x="32" y="0"/>
                  <a:pt x="30" y="1"/>
                  <a:pt x="29" y="2"/>
                </a:cubicBezTo>
                <a:cubicBezTo>
                  <a:pt x="9" y="22"/>
                  <a:pt x="9" y="22"/>
                  <a:pt x="9" y="22"/>
                </a:cubicBezTo>
                <a:cubicBezTo>
                  <a:pt x="3" y="28"/>
                  <a:pt x="3" y="28"/>
                  <a:pt x="3" y="28"/>
                </a:cubicBezTo>
                <a:cubicBezTo>
                  <a:pt x="0" y="31"/>
                  <a:pt x="0" y="36"/>
                  <a:pt x="3" y="39"/>
                </a:cubicBezTo>
                <a:cubicBezTo>
                  <a:pt x="4" y="41"/>
                  <a:pt x="6" y="41"/>
                  <a:pt x="8" y="41"/>
                </a:cubicBezTo>
                <a:cubicBezTo>
                  <a:pt x="8" y="41"/>
                  <a:pt x="8" y="41"/>
                  <a:pt x="9" y="41"/>
                </a:cubicBezTo>
                <a:cubicBezTo>
                  <a:pt x="10" y="41"/>
                  <a:pt x="12" y="40"/>
                  <a:pt x="13" y="39"/>
                </a:cubicBezTo>
                <a:cubicBezTo>
                  <a:pt x="39" y="13"/>
                  <a:pt x="39" y="13"/>
                  <a:pt x="39" y="13"/>
                </a:cubicBezTo>
                <a:cubicBezTo>
                  <a:pt x="42" y="10"/>
                  <a:pt x="42" y="5"/>
                  <a:pt x="39"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3"/>
          <p:cNvSpPr>
            <a:spLocks/>
          </p:cNvSpPr>
          <p:nvPr/>
        </p:nvSpPr>
        <p:spPr bwMode="auto">
          <a:xfrm>
            <a:off x="3299147" y="2792940"/>
            <a:ext cx="85870" cy="24787"/>
          </a:xfrm>
          <a:custGeom>
            <a:avLst/>
            <a:gdLst>
              <a:gd name="T0" fmla="*/ 44 w 52"/>
              <a:gd name="T1" fmla="*/ 0 h 15"/>
              <a:gd name="T2" fmla="*/ 8 w 52"/>
              <a:gd name="T3" fmla="*/ 0 h 15"/>
              <a:gd name="T4" fmla="*/ 0 w 52"/>
              <a:gd name="T5" fmla="*/ 8 h 15"/>
              <a:gd name="T6" fmla="*/ 8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8" y="0"/>
                  <a:pt x="8" y="0"/>
                  <a:pt x="8" y="0"/>
                </a:cubicBezTo>
                <a:cubicBezTo>
                  <a:pt x="3" y="0"/>
                  <a:pt x="0" y="3"/>
                  <a:pt x="0" y="8"/>
                </a:cubicBezTo>
                <a:cubicBezTo>
                  <a:pt x="0" y="12"/>
                  <a:pt x="3" y="15"/>
                  <a:pt x="8" y="15"/>
                </a:cubicBezTo>
                <a:cubicBezTo>
                  <a:pt x="44" y="15"/>
                  <a:pt x="44" y="15"/>
                  <a:pt x="44" y="15"/>
                </a:cubicBezTo>
                <a:cubicBezTo>
                  <a:pt x="49" y="15"/>
                  <a:pt x="52" y="12"/>
                  <a:pt x="52" y="8"/>
                </a:cubicBezTo>
                <a:cubicBezTo>
                  <a:pt x="52" y="3"/>
                  <a:pt x="49"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4"/>
          <p:cNvSpPr>
            <a:spLocks/>
          </p:cNvSpPr>
          <p:nvPr/>
        </p:nvSpPr>
        <p:spPr bwMode="auto">
          <a:xfrm>
            <a:off x="3247802" y="2915991"/>
            <a:ext cx="69050" cy="67279"/>
          </a:xfrm>
          <a:custGeom>
            <a:avLst/>
            <a:gdLst>
              <a:gd name="T0" fmla="*/ 8 w 42"/>
              <a:gd name="T1" fmla="*/ 0 h 41"/>
              <a:gd name="T2" fmla="*/ 3 w 42"/>
              <a:gd name="T3" fmla="*/ 2 h 41"/>
              <a:gd name="T4" fmla="*/ 3 w 42"/>
              <a:gd name="T5" fmla="*/ 13 h 41"/>
              <a:gd name="T6" fmla="*/ 9 w 42"/>
              <a:gd name="T7" fmla="*/ 19 h 41"/>
              <a:gd name="T8" fmla="*/ 29 w 42"/>
              <a:gd name="T9" fmla="*/ 39 h 41"/>
              <a:gd name="T10" fmla="*/ 34 w 42"/>
              <a:gd name="T11" fmla="*/ 41 h 41"/>
              <a:gd name="T12" fmla="*/ 39 w 42"/>
              <a:gd name="T13" fmla="*/ 39 h 41"/>
              <a:gd name="T14" fmla="*/ 39 w 42"/>
              <a:gd name="T15" fmla="*/ 28 h 41"/>
              <a:gd name="T16" fmla="*/ 13 w 42"/>
              <a:gd name="T17" fmla="*/ 2 h 41"/>
              <a:gd name="T18" fmla="*/ 9 w 42"/>
              <a:gd name="T19" fmla="*/ 0 h 41"/>
              <a:gd name="T20" fmla="*/ 8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8" y="0"/>
                </a:moveTo>
                <a:cubicBezTo>
                  <a:pt x="6" y="0"/>
                  <a:pt x="4" y="1"/>
                  <a:pt x="3" y="2"/>
                </a:cubicBezTo>
                <a:cubicBezTo>
                  <a:pt x="0" y="5"/>
                  <a:pt x="0" y="10"/>
                  <a:pt x="3" y="13"/>
                </a:cubicBezTo>
                <a:cubicBezTo>
                  <a:pt x="9" y="19"/>
                  <a:pt x="9" y="19"/>
                  <a:pt x="9" y="19"/>
                </a:cubicBezTo>
                <a:cubicBezTo>
                  <a:pt x="29" y="39"/>
                  <a:pt x="29" y="39"/>
                  <a:pt x="29" y="39"/>
                </a:cubicBezTo>
                <a:cubicBezTo>
                  <a:pt x="30" y="40"/>
                  <a:pt x="32" y="41"/>
                  <a:pt x="34" y="41"/>
                </a:cubicBezTo>
                <a:cubicBezTo>
                  <a:pt x="36" y="41"/>
                  <a:pt x="38" y="40"/>
                  <a:pt x="39" y="39"/>
                </a:cubicBezTo>
                <a:cubicBezTo>
                  <a:pt x="42" y="36"/>
                  <a:pt x="42" y="31"/>
                  <a:pt x="39" y="28"/>
                </a:cubicBezTo>
                <a:cubicBezTo>
                  <a:pt x="13" y="2"/>
                  <a:pt x="13" y="2"/>
                  <a:pt x="13" y="2"/>
                </a:cubicBezTo>
                <a:cubicBezTo>
                  <a:pt x="12" y="1"/>
                  <a:pt x="10" y="0"/>
                  <a:pt x="9"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5"/>
          <p:cNvSpPr>
            <a:spLocks/>
          </p:cNvSpPr>
          <p:nvPr/>
        </p:nvSpPr>
        <p:spPr bwMode="auto">
          <a:xfrm>
            <a:off x="3139802" y="2669005"/>
            <a:ext cx="135444"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2 h 257"/>
              <a:gd name="T12" fmla="*/ 32 w 82"/>
              <a:gd name="T13" fmla="*/ 139 h 257"/>
              <a:gd name="T14" fmla="*/ 28 w 82"/>
              <a:gd name="T15" fmla="*/ 147 h 257"/>
              <a:gd name="T16" fmla="*/ 28 w 82"/>
              <a:gd name="T17" fmla="*/ 183 h 257"/>
              <a:gd name="T18" fmla="*/ 0 w 82"/>
              <a:gd name="T19" fmla="*/ 183 h 257"/>
              <a:gd name="T20" fmla="*/ 0 w 82"/>
              <a:gd name="T21" fmla="*/ 257 h 257"/>
              <a:gd name="T22" fmla="*/ 4 w 82"/>
              <a:gd name="T23" fmla="*/ 257 h 257"/>
              <a:gd name="T24" fmla="*/ 45 w 82"/>
              <a:gd name="T25" fmla="*/ 216 h 257"/>
              <a:gd name="T26" fmla="*/ 45 w 82"/>
              <a:gd name="T27" fmla="*/ 151 h 257"/>
              <a:gd name="T28" fmla="*/ 74 w 82"/>
              <a:gd name="T29" fmla="*/ 119 h 257"/>
              <a:gd name="T30" fmla="*/ 82 w 82"/>
              <a:gd name="T31" fmla="*/ 82 h 257"/>
              <a:gd name="T32" fmla="*/ 74 w 82"/>
              <a:gd name="T33" fmla="*/ 46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4" y="24"/>
                  <a:pt x="46" y="36"/>
                </a:cubicBezTo>
                <a:cubicBezTo>
                  <a:pt x="58" y="48"/>
                  <a:pt x="65" y="64"/>
                  <a:pt x="65" y="82"/>
                </a:cubicBezTo>
                <a:cubicBezTo>
                  <a:pt x="65" y="107"/>
                  <a:pt x="52" y="128"/>
                  <a:pt x="32" y="139"/>
                </a:cubicBezTo>
                <a:cubicBezTo>
                  <a:pt x="29" y="141"/>
                  <a:pt x="28" y="144"/>
                  <a:pt x="28" y="147"/>
                </a:cubicBezTo>
                <a:cubicBezTo>
                  <a:pt x="28" y="183"/>
                  <a:pt x="28" y="183"/>
                  <a:pt x="28" y="183"/>
                </a:cubicBezTo>
                <a:cubicBezTo>
                  <a:pt x="0" y="183"/>
                  <a:pt x="0" y="183"/>
                  <a:pt x="0" y="183"/>
                </a:cubicBezTo>
                <a:cubicBezTo>
                  <a:pt x="0" y="257"/>
                  <a:pt x="0" y="257"/>
                  <a:pt x="0" y="257"/>
                </a:cubicBezTo>
                <a:cubicBezTo>
                  <a:pt x="4" y="257"/>
                  <a:pt x="4" y="257"/>
                  <a:pt x="4" y="257"/>
                </a:cubicBezTo>
                <a:cubicBezTo>
                  <a:pt x="26" y="257"/>
                  <a:pt x="45" y="238"/>
                  <a:pt x="45" y="216"/>
                </a:cubicBezTo>
                <a:cubicBezTo>
                  <a:pt x="45" y="151"/>
                  <a:pt x="45" y="151"/>
                  <a:pt x="45" y="151"/>
                </a:cubicBezTo>
                <a:cubicBezTo>
                  <a:pt x="57" y="143"/>
                  <a:pt x="67" y="132"/>
                  <a:pt x="74" y="119"/>
                </a:cubicBezTo>
                <a:cubicBezTo>
                  <a:pt x="79" y="108"/>
                  <a:pt x="82" y="95"/>
                  <a:pt x="82" y="82"/>
                </a:cubicBezTo>
                <a:cubicBezTo>
                  <a:pt x="82" y="70"/>
                  <a:pt x="79" y="57"/>
                  <a:pt x="74" y="46"/>
                </a:cubicBezTo>
                <a:cubicBezTo>
                  <a:pt x="60" y="19"/>
                  <a:pt x="3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6"/>
          <p:cNvSpPr>
            <a:spLocks/>
          </p:cNvSpPr>
          <p:nvPr/>
        </p:nvSpPr>
        <p:spPr bwMode="auto">
          <a:xfrm>
            <a:off x="2428942" y="4261577"/>
            <a:ext cx="76132" cy="13279"/>
          </a:xfrm>
          <a:custGeom>
            <a:avLst/>
            <a:gdLst>
              <a:gd name="T0" fmla="*/ 41 w 46"/>
              <a:gd name="T1" fmla="*/ 0 h 8"/>
              <a:gd name="T2" fmla="*/ 23 w 46"/>
              <a:gd name="T3" fmla="*/ 0 h 8"/>
              <a:gd name="T4" fmla="*/ 4 w 46"/>
              <a:gd name="T5" fmla="*/ 0 h 8"/>
              <a:gd name="T6" fmla="*/ 0 w 46"/>
              <a:gd name="T7" fmla="*/ 4 h 8"/>
              <a:gd name="T8" fmla="*/ 4 w 46"/>
              <a:gd name="T9" fmla="*/ 8 h 8"/>
              <a:gd name="T10" fmla="*/ 23 w 46"/>
              <a:gd name="T11" fmla="*/ 8 h 8"/>
              <a:gd name="T12" fmla="*/ 41 w 46"/>
              <a:gd name="T13" fmla="*/ 8 h 8"/>
              <a:gd name="T14" fmla="*/ 46 w 46"/>
              <a:gd name="T15" fmla="*/ 4 h 8"/>
              <a:gd name="T16" fmla="*/ 41 w 46"/>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
                <a:moveTo>
                  <a:pt x="41" y="0"/>
                </a:moveTo>
                <a:cubicBezTo>
                  <a:pt x="23" y="0"/>
                  <a:pt x="23" y="0"/>
                  <a:pt x="23" y="0"/>
                </a:cubicBezTo>
                <a:cubicBezTo>
                  <a:pt x="4" y="0"/>
                  <a:pt x="4" y="0"/>
                  <a:pt x="4" y="0"/>
                </a:cubicBezTo>
                <a:cubicBezTo>
                  <a:pt x="2" y="0"/>
                  <a:pt x="0" y="2"/>
                  <a:pt x="0" y="4"/>
                </a:cubicBezTo>
                <a:cubicBezTo>
                  <a:pt x="0" y="7"/>
                  <a:pt x="2" y="8"/>
                  <a:pt x="4" y="8"/>
                </a:cubicBezTo>
                <a:cubicBezTo>
                  <a:pt x="23" y="8"/>
                  <a:pt x="23" y="8"/>
                  <a:pt x="23" y="8"/>
                </a:cubicBezTo>
                <a:cubicBezTo>
                  <a:pt x="41" y="8"/>
                  <a:pt x="41" y="8"/>
                  <a:pt x="41" y="8"/>
                </a:cubicBezTo>
                <a:cubicBezTo>
                  <a:pt x="44" y="8"/>
                  <a:pt x="46" y="7"/>
                  <a:pt x="46" y="4"/>
                </a:cubicBezTo>
                <a:cubicBezTo>
                  <a:pt x="46" y="2"/>
                  <a:pt x="44"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7"/>
          <p:cNvSpPr>
            <a:spLocks noEditPoints="1"/>
          </p:cNvSpPr>
          <p:nvPr/>
        </p:nvSpPr>
        <p:spPr bwMode="auto">
          <a:xfrm>
            <a:off x="2323597" y="3945541"/>
            <a:ext cx="224855" cy="374463"/>
          </a:xfrm>
          <a:custGeom>
            <a:avLst/>
            <a:gdLst>
              <a:gd name="T0" fmla="*/ 64 w 136"/>
              <a:gd name="T1" fmla="*/ 195 h 226"/>
              <a:gd name="T2" fmla="*/ 64 w 136"/>
              <a:gd name="T3" fmla="*/ 195 h 226"/>
              <a:gd name="T4" fmla="*/ 68 w 136"/>
              <a:gd name="T5" fmla="*/ 191 h 226"/>
              <a:gd name="T6" fmla="*/ 87 w 136"/>
              <a:gd name="T7" fmla="*/ 191 h 226"/>
              <a:gd name="T8" fmla="*/ 105 w 136"/>
              <a:gd name="T9" fmla="*/ 191 h 226"/>
              <a:gd name="T10" fmla="*/ 110 w 136"/>
              <a:gd name="T11" fmla="*/ 195 h 226"/>
              <a:gd name="T12" fmla="*/ 110 w 136"/>
              <a:gd name="T13" fmla="*/ 195 h 226"/>
              <a:gd name="T14" fmla="*/ 105 w 136"/>
              <a:gd name="T15" fmla="*/ 199 h 226"/>
              <a:gd name="T16" fmla="*/ 87 w 136"/>
              <a:gd name="T17" fmla="*/ 199 h 226"/>
              <a:gd name="T18" fmla="*/ 68 w 136"/>
              <a:gd name="T19" fmla="*/ 199 h 226"/>
              <a:gd name="T20" fmla="*/ 64 w 136"/>
              <a:gd name="T21" fmla="*/ 195 h 226"/>
              <a:gd name="T22" fmla="*/ 136 w 136"/>
              <a:gd name="T23" fmla="*/ 0 h 226"/>
              <a:gd name="T24" fmla="*/ 87 w 136"/>
              <a:gd name="T25" fmla="*/ 0 h 226"/>
              <a:gd name="T26" fmla="*/ 22 w 136"/>
              <a:gd name="T27" fmla="*/ 0 h 226"/>
              <a:gd name="T28" fmla="*/ 0 w 136"/>
              <a:gd name="T29" fmla="*/ 22 h 226"/>
              <a:gd name="T30" fmla="*/ 0 w 136"/>
              <a:gd name="T31" fmla="*/ 137 h 226"/>
              <a:gd name="T32" fmla="*/ 22 w 136"/>
              <a:gd name="T33" fmla="*/ 159 h 226"/>
              <a:gd name="T34" fmla="*/ 87 w 136"/>
              <a:gd name="T35" fmla="*/ 159 h 226"/>
              <a:gd name="T36" fmla="*/ 110 w 136"/>
              <a:gd name="T37" fmla="*/ 159 h 226"/>
              <a:gd name="T38" fmla="*/ 110 w 136"/>
              <a:gd name="T39" fmla="*/ 180 h 226"/>
              <a:gd name="T40" fmla="*/ 87 w 136"/>
              <a:gd name="T41" fmla="*/ 180 h 226"/>
              <a:gd name="T42" fmla="*/ 69 w 136"/>
              <a:gd name="T43" fmla="*/ 180 h 226"/>
              <a:gd name="T44" fmla="*/ 47 w 136"/>
              <a:gd name="T45" fmla="*/ 202 h 226"/>
              <a:gd name="T46" fmla="*/ 47 w 136"/>
              <a:gd name="T47" fmla="*/ 204 h 226"/>
              <a:gd name="T48" fmla="*/ 69 w 136"/>
              <a:gd name="T49" fmla="*/ 226 h 226"/>
              <a:gd name="T50" fmla="*/ 87 w 136"/>
              <a:gd name="T51" fmla="*/ 226 h 226"/>
              <a:gd name="T52" fmla="*/ 136 w 136"/>
              <a:gd name="T53" fmla="*/ 226 h 226"/>
              <a:gd name="T54" fmla="*/ 136 w 136"/>
              <a:gd name="T55" fmla="*/ 144 h 226"/>
              <a:gd name="T56" fmla="*/ 87 w 136"/>
              <a:gd name="T57" fmla="*/ 144 h 226"/>
              <a:gd name="T58" fmla="*/ 34 w 136"/>
              <a:gd name="T59" fmla="*/ 144 h 226"/>
              <a:gd name="T60" fmla="*/ 16 w 136"/>
              <a:gd name="T61" fmla="*/ 126 h 226"/>
              <a:gd name="T62" fmla="*/ 16 w 136"/>
              <a:gd name="T63" fmla="*/ 33 h 226"/>
              <a:gd name="T64" fmla="*/ 34 w 136"/>
              <a:gd name="T65" fmla="*/ 15 h 226"/>
              <a:gd name="T66" fmla="*/ 87 w 136"/>
              <a:gd name="T67" fmla="*/ 15 h 226"/>
              <a:gd name="T68" fmla="*/ 136 w 136"/>
              <a:gd name="T69" fmla="*/ 15 h 226"/>
              <a:gd name="T70" fmla="*/ 136 w 136"/>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 h="226">
                <a:moveTo>
                  <a:pt x="64" y="195"/>
                </a:moveTo>
                <a:cubicBezTo>
                  <a:pt x="64" y="195"/>
                  <a:pt x="64" y="195"/>
                  <a:pt x="64" y="195"/>
                </a:cubicBezTo>
                <a:cubicBezTo>
                  <a:pt x="64" y="193"/>
                  <a:pt x="66" y="191"/>
                  <a:pt x="68" y="191"/>
                </a:cubicBezTo>
                <a:cubicBezTo>
                  <a:pt x="87" y="191"/>
                  <a:pt x="87" y="191"/>
                  <a:pt x="87" y="191"/>
                </a:cubicBezTo>
                <a:cubicBezTo>
                  <a:pt x="105" y="191"/>
                  <a:pt x="105" y="191"/>
                  <a:pt x="105" y="191"/>
                </a:cubicBezTo>
                <a:cubicBezTo>
                  <a:pt x="108" y="191"/>
                  <a:pt x="110" y="193"/>
                  <a:pt x="110" y="195"/>
                </a:cubicBezTo>
                <a:cubicBezTo>
                  <a:pt x="110" y="195"/>
                  <a:pt x="110" y="195"/>
                  <a:pt x="110" y="195"/>
                </a:cubicBezTo>
                <a:cubicBezTo>
                  <a:pt x="110" y="198"/>
                  <a:pt x="108" y="199"/>
                  <a:pt x="105" y="199"/>
                </a:cubicBezTo>
                <a:cubicBezTo>
                  <a:pt x="87" y="199"/>
                  <a:pt x="87" y="199"/>
                  <a:pt x="87" y="199"/>
                </a:cubicBezTo>
                <a:cubicBezTo>
                  <a:pt x="68" y="199"/>
                  <a:pt x="68" y="199"/>
                  <a:pt x="68" y="199"/>
                </a:cubicBezTo>
                <a:cubicBezTo>
                  <a:pt x="66" y="199"/>
                  <a:pt x="64" y="198"/>
                  <a:pt x="64" y="195"/>
                </a:cubicBezTo>
                <a:moveTo>
                  <a:pt x="136"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7" y="189"/>
                  <a:pt x="47" y="202"/>
                </a:cubicBezTo>
                <a:cubicBezTo>
                  <a:pt x="47" y="204"/>
                  <a:pt x="47" y="204"/>
                  <a:pt x="47" y="204"/>
                </a:cubicBezTo>
                <a:cubicBezTo>
                  <a:pt x="47" y="216"/>
                  <a:pt x="57" y="226"/>
                  <a:pt x="69" y="226"/>
                </a:cubicBezTo>
                <a:cubicBezTo>
                  <a:pt x="87" y="226"/>
                  <a:pt x="87" y="226"/>
                  <a:pt x="87" y="226"/>
                </a:cubicBezTo>
                <a:cubicBezTo>
                  <a:pt x="136" y="226"/>
                  <a:pt x="136" y="226"/>
                  <a:pt x="136" y="226"/>
                </a:cubicBezTo>
                <a:cubicBezTo>
                  <a:pt x="136" y="144"/>
                  <a:pt x="136" y="144"/>
                  <a:pt x="136" y="144"/>
                </a:cubicBezTo>
                <a:cubicBezTo>
                  <a:pt x="87" y="144"/>
                  <a:pt x="87" y="144"/>
                  <a:pt x="87" y="144"/>
                </a:cubicBezTo>
                <a:cubicBezTo>
                  <a:pt x="34" y="144"/>
                  <a:pt x="34" y="144"/>
                  <a:pt x="34" y="144"/>
                </a:cubicBezTo>
                <a:cubicBezTo>
                  <a:pt x="24" y="144"/>
                  <a:pt x="16" y="136"/>
                  <a:pt x="16" y="126"/>
                </a:cubicBezTo>
                <a:cubicBezTo>
                  <a:pt x="16" y="33"/>
                  <a:pt x="16" y="33"/>
                  <a:pt x="16" y="33"/>
                </a:cubicBezTo>
                <a:cubicBezTo>
                  <a:pt x="16" y="23"/>
                  <a:pt x="24" y="15"/>
                  <a:pt x="34" y="15"/>
                </a:cubicBezTo>
                <a:cubicBezTo>
                  <a:pt x="87" y="15"/>
                  <a:pt x="87" y="15"/>
                  <a:pt x="87" y="15"/>
                </a:cubicBezTo>
                <a:cubicBezTo>
                  <a:pt x="136" y="15"/>
                  <a:pt x="136" y="15"/>
                  <a:pt x="136" y="15"/>
                </a:cubicBezTo>
                <a:cubicBezTo>
                  <a:pt x="136" y="0"/>
                  <a:pt x="136" y="0"/>
                  <a:pt x="1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18"/>
          <p:cNvSpPr>
            <a:spLocks/>
          </p:cNvSpPr>
          <p:nvPr/>
        </p:nvSpPr>
        <p:spPr bwMode="auto">
          <a:xfrm>
            <a:off x="2548452" y="3945541"/>
            <a:ext cx="226625" cy="374463"/>
          </a:xfrm>
          <a:custGeom>
            <a:avLst/>
            <a:gdLst>
              <a:gd name="T0" fmla="*/ 115 w 137"/>
              <a:gd name="T1" fmla="*/ 0 h 226"/>
              <a:gd name="T2" fmla="*/ 0 w 137"/>
              <a:gd name="T3" fmla="*/ 0 h 226"/>
              <a:gd name="T4" fmla="*/ 0 w 137"/>
              <a:gd name="T5" fmla="*/ 0 h 226"/>
              <a:gd name="T6" fmla="*/ 0 w 137"/>
              <a:gd name="T7" fmla="*/ 15 h 226"/>
              <a:gd name="T8" fmla="*/ 0 w 137"/>
              <a:gd name="T9" fmla="*/ 15 h 226"/>
              <a:gd name="T10" fmla="*/ 103 w 137"/>
              <a:gd name="T11" fmla="*/ 15 h 226"/>
              <a:gd name="T12" fmla="*/ 120 w 137"/>
              <a:gd name="T13" fmla="*/ 33 h 226"/>
              <a:gd name="T14" fmla="*/ 120 w 137"/>
              <a:gd name="T15" fmla="*/ 126 h 226"/>
              <a:gd name="T16" fmla="*/ 103 w 137"/>
              <a:gd name="T17" fmla="*/ 144 h 226"/>
              <a:gd name="T18" fmla="*/ 0 w 137"/>
              <a:gd name="T19" fmla="*/ 144 h 226"/>
              <a:gd name="T20" fmla="*/ 0 w 137"/>
              <a:gd name="T21" fmla="*/ 144 h 226"/>
              <a:gd name="T22" fmla="*/ 0 w 137"/>
              <a:gd name="T23" fmla="*/ 226 h 226"/>
              <a:gd name="T24" fmla="*/ 0 w 137"/>
              <a:gd name="T25" fmla="*/ 226 h 226"/>
              <a:gd name="T26" fmla="*/ 67 w 137"/>
              <a:gd name="T27" fmla="*/ 226 h 226"/>
              <a:gd name="T28" fmla="*/ 88 w 137"/>
              <a:gd name="T29" fmla="*/ 204 h 226"/>
              <a:gd name="T30" fmla="*/ 88 w 137"/>
              <a:gd name="T31" fmla="*/ 202 h 226"/>
              <a:gd name="T32" fmla="*/ 67 w 137"/>
              <a:gd name="T33" fmla="*/ 180 h 226"/>
              <a:gd name="T34" fmla="*/ 28 w 137"/>
              <a:gd name="T35" fmla="*/ 180 h 226"/>
              <a:gd name="T36" fmla="*/ 28 w 137"/>
              <a:gd name="T37" fmla="*/ 159 h 226"/>
              <a:gd name="T38" fmla="*/ 115 w 137"/>
              <a:gd name="T39" fmla="*/ 159 h 226"/>
              <a:gd name="T40" fmla="*/ 137 w 137"/>
              <a:gd name="T41" fmla="*/ 137 h 226"/>
              <a:gd name="T42" fmla="*/ 137 w 137"/>
              <a:gd name="T43" fmla="*/ 22 h 226"/>
              <a:gd name="T44" fmla="*/ 115 w 137"/>
              <a:gd name="T4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226">
                <a:moveTo>
                  <a:pt x="115" y="0"/>
                </a:moveTo>
                <a:cubicBezTo>
                  <a:pt x="0" y="0"/>
                  <a:pt x="0" y="0"/>
                  <a:pt x="0" y="0"/>
                </a:cubicBezTo>
                <a:cubicBezTo>
                  <a:pt x="0" y="0"/>
                  <a:pt x="0" y="0"/>
                  <a:pt x="0" y="0"/>
                </a:cubicBezTo>
                <a:cubicBezTo>
                  <a:pt x="0" y="15"/>
                  <a:pt x="0" y="15"/>
                  <a:pt x="0" y="15"/>
                </a:cubicBezTo>
                <a:cubicBezTo>
                  <a:pt x="0" y="15"/>
                  <a:pt x="0" y="15"/>
                  <a:pt x="0" y="15"/>
                </a:cubicBezTo>
                <a:cubicBezTo>
                  <a:pt x="103" y="15"/>
                  <a:pt x="103" y="15"/>
                  <a:pt x="103" y="15"/>
                </a:cubicBezTo>
                <a:cubicBezTo>
                  <a:pt x="112" y="15"/>
                  <a:pt x="120" y="23"/>
                  <a:pt x="120" y="33"/>
                </a:cubicBezTo>
                <a:cubicBezTo>
                  <a:pt x="120" y="126"/>
                  <a:pt x="120" y="126"/>
                  <a:pt x="120" y="126"/>
                </a:cubicBezTo>
                <a:cubicBezTo>
                  <a:pt x="120" y="136"/>
                  <a:pt x="112" y="144"/>
                  <a:pt x="103" y="144"/>
                </a:cubicBezTo>
                <a:cubicBezTo>
                  <a:pt x="0" y="144"/>
                  <a:pt x="0" y="144"/>
                  <a:pt x="0" y="144"/>
                </a:cubicBezTo>
                <a:cubicBezTo>
                  <a:pt x="0" y="144"/>
                  <a:pt x="0" y="144"/>
                  <a:pt x="0" y="144"/>
                </a:cubicBezTo>
                <a:cubicBezTo>
                  <a:pt x="0" y="226"/>
                  <a:pt x="0" y="226"/>
                  <a:pt x="0" y="226"/>
                </a:cubicBezTo>
                <a:cubicBezTo>
                  <a:pt x="0" y="226"/>
                  <a:pt x="0" y="226"/>
                  <a:pt x="0" y="226"/>
                </a:cubicBezTo>
                <a:cubicBezTo>
                  <a:pt x="67" y="226"/>
                  <a:pt x="67" y="226"/>
                  <a:pt x="67" y="226"/>
                </a:cubicBezTo>
                <a:cubicBezTo>
                  <a:pt x="79" y="226"/>
                  <a:pt x="88" y="216"/>
                  <a:pt x="88" y="204"/>
                </a:cubicBezTo>
                <a:cubicBezTo>
                  <a:pt x="88" y="202"/>
                  <a:pt x="88" y="202"/>
                  <a:pt x="88" y="202"/>
                </a:cubicBezTo>
                <a:cubicBezTo>
                  <a:pt x="88" y="189"/>
                  <a:pt x="79" y="180"/>
                  <a:pt x="67" y="180"/>
                </a:cubicBezTo>
                <a:cubicBezTo>
                  <a:pt x="28" y="180"/>
                  <a:pt x="28" y="180"/>
                  <a:pt x="28" y="180"/>
                </a:cubicBezTo>
                <a:cubicBezTo>
                  <a:pt x="28" y="159"/>
                  <a:pt x="28" y="159"/>
                  <a:pt x="28" y="159"/>
                </a:cubicBezTo>
                <a:cubicBezTo>
                  <a:pt x="115" y="159"/>
                  <a:pt x="115" y="159"/>
                  <a:pt x="115" y="159"/>
                </a:cubicBezTo>
                <a:cubicBezTo>
                  <a:pt x="127" y="159"/>
                  <a:pt x="137" y="149"/>
                  <a:pt x="137" y="137"/>
                </a:cubicBezTo>
                <a:cubicBezTo>
                  <a:pt x="137" y="22"/>
                  <a:pt x="137" y="22"/>
                  <a:pt x="137" y="22"/>
                </a:cubicBezTo>
                <a:cubicBezTo>
                  <a:pt x="137" y="10"/>
                  <a:pt x="127" y="0"/>
                  <a:pt x="11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19"/>
          <p:cNvSpPr>
            <a:spLocks/>
          </p:cNvSpPr>
          <p:nvPr/>
        </p:nvSpPr>
        <p:spPr bwMode="auto">
          <a:xfrm>
            <a:off x="3909972" y="2462741"/>
            <a:ext cx="74361" cy="13279"/>
          </a:xfrm>
          <a:custGeom>
            <a:avLst/>
            <a:gdLst>
              <a:gd name="T0" fmla="*/ 41 w 45"/>
              <a:gd name="T1" fmla="*/ 0 h 8"/>
              <a:gd name="T2" fmla="*/ 22 w 45"/>
              <a:gd name="T3" fmla="*/ 0 h 8"/>
              <a:gd name="T4" fmla="*/ 4 w 45"/>
              <a:gd name="T5" fmla="*/ 0 h 8"/>
              <a:gd name="T6" fmla="*/ 0 w 45"/>
              <a:gd name="T7" fmla="*/ 4 h 8"/>
              <a:gd name="T8" fmla="*/ 4 w 45"/>
              <a:gd name="T9" fmla="*/ 8 h 8"/>
              <a:gd name="T10" fmla="*/ 22 w 45"/>
              <a:gd name="T11" fmla="*/ 8 h 8"/>
              <a:gd name="T12" fmla="*/ 41 w 45"/>
              <a:gd name="T13" fmla="*/ 8 h 8"/>
              <a:gd name="T14" fmla="*/ 45 w 45"/>
              <a:gd name="T15" fmla="*/ 4 h 8"/>
              <a:gd name="T16" fmla="*/ 41 w 45"/>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
                <a:moveTo>
                  <a:pt x="41" y="0"/>
                </a:moveTo>
                <a:cubicBezTo>
                  <a:pt x="22" y="0"/>
                  <a:pt x="22" y="0"/>
                  <a:pt x="22" y="0"/>
                </a:cubicBezTo>
                <a:cubicBezTo>
                  <a:pt x="4" y="0"/>
                  <a:pt x="4" y="0"/>
                  <a:pt x="4" y="0"/>
                </a:cubicBezTo>
                <a:cubicBezTo>
                  <a:pt x="2" y="0"/>
                  <a:pt x="0" y="2"/>
                  <a:pt x="0" y="4"/>
                </a:cubicBezTo>
                <a:cubicBezTo>
                  <a:pt x="0" y="7"/>
                  <a:pt x="2" y="8"/>
                  <a:pt x="4" y="8"/>
                </a:cubicBezTo>
                <a:cubicBezTo>
                  <a:pt x="22" y="8"/>
                  <a:pt x="22" y="8"/>
                  <a:pt x="22" y="8"/>
                </a:cubicBezTo>
                <a:cubicBezTo>
                  <a:pt x="41" y="8"/>
                  <a:pt x="41" y="8"/>
                  <a:pt x="41" y="8"/>
                </a:cubicBezTo>
                <a:cubicBezTo>
                  <a:pt x="43" y="8"/>
                  <a:pt x="45" y="7"/>
                  <a:pt x="45" y="4"/>
                </a:cubicBezTo>
                <a:cubicBezTo>
                  <a:pt x="45" y="2"/>
                  <a:pt x="43"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0"/>
          <p:cNvSpPr>
            <a:spLocks noEditPoints="1"/>
          </p:cNvSpPr>
          <p:nvPr/>
        </p:nvSpPr>
        <p:spPr bwMode="auto">
          <a:xfrm>
            <a:off x="3801971" y="2146705"/>
            <a:ext cx="227511" cy="374463"/>
          </a:xfrm>
          <a:custGeom>
            <a:avLst/>
            <a:gdLst>
              <a:gd name="T0" fmla="*/ 65 w 137"/>
              <a:gd name="T1" fmla="*/ 195 h 226"/>
              <a:gd name="T2" fmla="*/ 65 w 137"/>
              <a:gd name="T3" fmla="*/ 195 h 226"/>
              <a:gd name="T4" fmla="*/ 69 w 137"/>
              <a:gd name="T5" fmla="*/ 191 h 226"/>
              <a:gd name="T6" fmla="*/ 87 w 137"/>
              <a:gd name="T7" fmla="*/ 191 h 226"/>
              <a:gd name="T8" fmla="*/ 106 w 137"/>
              <a:gd name="T9" fmla="*/ 191 h 226"/>
              <a:gd name="T10" fmla="*/ 110 w 137"/>
              <a:gd name="T11" fmla="*/ 195 h 226"/>
              <a:gd name="T12" fmla="*/ 110 w 137"/>
              <a:gd name="T13" fmla="*/ 195 h 226"/>
              <a:gd name="T14" fmla="*/ 106 w 137"/>
              <a:gd name="T15" fmla="*/ 199 h 226"/>
              <a:gd name="T16" fmla="*/ 87 w 137"/>
              <a:gd name="T17" fmla="*/ 199 h 226"/>
              <a:gd name="T18" fmla="*/ 69 w 137"/>
              <a:gd name="T19" fmla="*/ 199 h 226"/>
              <a:gd name="T20" fmla="*/ 65 w 137"/>
              <a:gd name="T21" fmla="*/ 195 h 226"/>
              <a:gd name="T22" fmla="*/ 137 w 137"/>
              <a:gd name="T23" fmla="*/ 0 h 226"/>
              <a:gd name="T24" fmla="*/ 87 w 137"/>
              <a:gd name="T25" fmla="*/ 0 h 226"/>
              <a:gd name="T26" fmla="*/ 22 w 137"/>
              <a:gd name="T27" fmla="*/ 0 h 226"/>
              <a:gd name="T28" fmla="*/ 0 w 137"/>
              <a:gd name="T29" fmla="*/ 22 h 226"/>
              <a:gd name="T30" fmla="*/ 0 w 137"/>
              <a:gd name="T31" fmla="*/ 137 h 226"/>
              <a:gd name="T32" fmla="*/ 22 w 137"/>
              <a:gd name="T33" fmla="*/ 159 h 226"/>
              <a:gd name="T34" fmla="*/ 87 w 137"/>
              <a:gd name="T35" fmla="*/ 159 h 226"/>
              <a:gd name="T36" fmla="*/ 110 w 137"/>
              <a:gd name="T37" fmla="*/ 159 h 226"/>
              <a:gd name="T38" fmla="*/ 110 w 137"/>
              <a:gd name="T39" fmla="*/ 180 h 226"/>
              <a:gd name="T40" fmla="*/ 87 w 137"/>
              <a:gd name="T41" fmla="*/ 180 h 226"/>
              <a:gd name="T42" fmla="*/ 69 w 137"/>
              <a:gd name="T43" fmla="*/ 180 h 226"/>
              <a:gd name="T44" fmla="*/ 48 w 137"/>
              <a:gd name="T45" fmla="*/ 202 h 226"/>
              <a:gd name="T46" fmla="*/ 48 w 137"/>
              <a:gd name="T47" fmla="*/ 204 h 226"/>
              <a:gd name="T48" fmla="*/ 69 w 137"/>
              <a:gd name="T49" fmla="*/ 226 h 226"/>
              <a:gd name="T50" fmla="*/ 87 w 137"/>
              <a:gd name="T51" fmla="*/ 226 h 226"/>
              <a:gd name="T52" fmla="*/ 137 w 137"/>
              <a:gd name="T53" fmla="*/ 226 h 226"/>
              <a:gd name="T54" fmla="*/ 137 w 137"/>
              <a:gd name="T55" fmla="*/ 144 h 226"/>
              <a:gd name="T56" fmla="*/ 87 w 137"/>
              <a:gd name="T57" fmla="*/ 144 h 226"/>
              <a:gd name="T58" fmla="*/ 34 w 137"/>
              <a:gd name="T59" fmla="*/ 144 h 226"/>
              <a:gd name="T60" fmla="*/ 17 w 137"/>
              <a:gd name="T61" fmla="*/ 126 h 226"/>
              <a:gd name="T62" fmla="*/ 17 w 137"/>
              <a:gd name="T63" fmla="*/ 33 h 226"/>
              <a:gd name="T64" fmla="*/ 34 w 137"/>
              <a:gd name="T65" fmla="*/ 15 h 226"/>
              <a:gd name="T66" fmla="*/ 87 w 137"/>
              <a:gd name="T67" fmla="*/ 15 h 226"/>
              <a:gd name="T68" fmla="*/ 137 w 137"/>
              <a:gd name="T69" fmla="*/ 15 h 226"/>
              <a:gd name="T70" fmla="*/ 137 w 137"/>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226">
                <a:moveTo>
                  <a:pt x="65" y="195"/>
                </a:moveTo>
                <a:cubicBezTo>
                  <a:pt x="65" y="195"/>
                  <a:pt x="65" y="195"/>
                  <a:pt x="65" y="195"/>
                </a:cubicBezTo>
                <a:cubicBezTo>
                  <a:pt x="65" y="193"/>
                  <a:pt x="67" y="191"/>
                  <a:pt x="69" y="191"/>
                </a:cubicBezTo>
                <a:cubicBezTo>
                  <a:pt x="87" y="191"/>
                  <a:pt x="87" y="191"/>
                  <a:pt x="87" y="191"/>
                </a:cubicBezTo>
                <a:cubicBezTo>
                  <a:pt x="106" y="191"/>
                  <a:pt x="106" y="191"/>
                  <a:pt x="106" y="191"/>
                </a:cubicBezTo>
                <a:cubicBezTo>
                  <a:pt x="108" y="191"/>
                  <a:pt x="110" y="193"/>
                  <a:pt x="110" y="195"/>
                </a:cubicBezTo>
                <a:cubicBezTo>
                  <a:pt x="110" y="195"/>
                  <a:pt x="110" y="195"/>
                  <a:pt x="110" y="195"/>
                </a:cubicBezTo>
                <a:cubicBezTo>
                  <a:pt x="110" y="198"/>
                  <a:pt x="108" y="199"/>
                  <a:pt x="106" y="199"/>
                </a:cubicBezTo>
                <a:cubicBezTo>
                  <a:pt x="87" y="199"/>
                  <a:pt x="87" y="199"/>
                  <a:pt x="87" y="199"/>
                </a:cubicBezTo>
                <a:cubicBezTo>
                  <a:pt x="69" y="199"/>
                  <a:pt x="69" y="199"/>
                  <a:pt x="69" y="199"/>
                </a:cubicBezTo>
                <a:cubicBezTo>
                  <a:pt x="67" y="199"/>
                  <a:pt x="65" y="198"/>
                  <a:pt x="65" y="195"/>
                </a:cubicBezTo>
                <a:moveTo>
                  <a:pt x="137"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8" y="189"/>
                  <a:pt x="48" y="202"/>
                </a:cubicBezTo>
                <a:cubicBezTo>
                  <a:pt x="48" y="204"/>
                  <a:pt x="48" y="204"/>
                  <a:pt x="48" y="204"/>
                </a:cubicBezTo>
                <a:cubicBezTo>
                  <a:pt x="48" y="216"/>
                  <a:pt x="57" y="226"/>
                  <a:pt x="69" y="226"/>
                </a:cubicBezTo>
                <a:cubicBezTo>
                  <a:pt x="87" y="226"/>
                  <a:pt x="87" y="226"/>
                  <a:pt x="87" y="226"/>
                </a:cubicBezTo>
                <a:cubicBezTo>
                  <a:pt x="137" y="226"/>
                  <a:pt x="137" y="226"/>
                  <a:pt x="137" y="226"/>
                </a:cubicBezTo>
                <a:cubicBezTo>
                  <a:pt x="137" y="144"/>
                  <a:pt x="137" y="144"/>
                  <a:pt x="137" y="144"/>
                </a:cubicBezTo>
                <a:cubicBezTo>
                  <a:pt x="87" y="144"/>
                  <a:pt x="87" y="144"/>
                  <a:pt x="87" y="144"/>
                </a:cubicBezTo>
                <a:cubicBezTo>
                  <a:pt x="34" y="144"/>
                  <a:pt x="34" y="144"/>
                  <a:pt x="34" y="144"/>
                </a:cubicBezTo>
                <a:cubicBezTo>
                  <a:pt x="25" y="144"/>
                  <a:pt x="17" y="136"/>
                  <a:pt x="17" y="126"/>
                </a:cubicBezTo>
                <a:cubicBezTo>
                  <a:pt x="17" y="33"/>
                  <a:pt x="17" y="33"/>
                  <a:pt x="17" y="33"/>
                </a:cubicBezTo>
                <a:cubicBezTo>
                  <a:pt x="17" y="23"/>
                  <a:pt x="25" y="15"/>
                  <a:pt x="34" y="15"/>
                </a:cubicBezTo>
                <a:cubicBezTo>
                  <a:pt x="87" y="15"/>
                  <a:pt x="87" y="15"/>
                  <a:pt x="87" y="15"/>
                </a:cubicBezTo>
                <a:cubicBezTo>
                  <a:pt x="137" y="15"/>
                  <a:pt x="137" y="15"/>
                  <a:pt x="137" y="15"/>
                </a:cubicBezTo>
                <a:cubicBezTo>
                  <a:pt x="137" y="0"/>
                  <a:pt x="137" y="0"/>
                  <a:pt x="13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1"/>
          <p:cNvSpPr>
            <a:spLocks/>
          </p:cNvSpPr>
          <p:nvPr/>
        </p:nvSpPr>
        <p:spPr bwMode="auto">
          <a:xfrm>
            <a:off x="4029481" y="2146705"/>
            <a:ext cx="224855" cy="374463"/>
          </a:xfrm>
          <a:custGeom>
            <a:avLst/>
            <a:gdLst>
              <a:gd name="T0" fmla="*/ 114 w 136"/>
              <a:gd name="T1" fmla="*/ 0 h 226"/>
              <a:gd name="T2" fmla="*/ 0 w 136"/>
              <a:gd name="T3" fmla="*/ 0 h 226"/>
              <a:gd name="T4" fmla="*/ 0 w 136"/>
              <a:gd name="T5" fmla="*/ 15 h 226"/>
              <a:gd name="T6" fmla="*/ 102 w 136"/>
              <a:gd name="T7" fmla="*/ 15 h 226"/>
              <a:gd name="T8" fmla="*/ 120 w 136"/>
              <a:gd name="T9" fmla="*/ 33 h 226"/>
              <a:gd name="T10" fmla="*/ 120 w 136"/>
              <a:gd name="T11" fmla="*/ 126 h 226"/>
              <a:gd name="T12" fmla="*/ 102 w 136"/>
              <a:gd name="T13" fmla="*/ 144 h 226"/>
              <a:gd name="T14" fmla="*/ 0 w 136"/>
              <a:gd name="T15" fmla="*/ 144 h 226"/>
              <a:gd name="T16" fmla="*/ 0 w 136"/>
              <a:gd name="T17" fmla="*/ 226 h 226"/>
              <a:gd name="T18" fmla="*/ 66 w 136"/>
              <a:gd name="T19" fmla="*/ 226 h 226"/>
              <a:gd name="T20" fmla="*/ 88 w 136"/>
              <a:gd name="T21" fmla="*/ 204 h 226"/>
              <a:gd name="T22" fmla="*/ 88 w 136"/>
              <a:gd name="T23" fmla="*/ 202 h 226"/>
              <a:gd name="T24" fmla="*/ 66 w 136"/>
              <a:gd name="T25" fmla="*/ 180 h 226"/>
              <a:gd name="T26" fmla="*/ 27 w 136"/>
              <a:gd name="T27" fmla="*/ 180 h 226"/>
              <a:gd name="T28" fmla="*/ 27 w 136"/>
              <a:gd name="T29" fmla="*/ 159 h 226"/>
              <a:gd name="T30" fmla="*/ 114 w 136"/>
              <a:gd name="T31" fmla="*/ 159 h 226"/>
              <a:gd name="T32" fmla="*/ 136 w 136"/>
              <a:gd name="T33" fmla="*/ 137 h 226"/>
              <a:gd name="T34" fmla="*/ 136 w 136"/>
              <a:gd name="T35" fmla="*/ 22 h 226"/>
              <a:gd name="T36" fmla="*/ 114 w 136"/>
              <a:gd name="T3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226">
                <a:moveTo>
                  <a:pt x="114" y="0"/>
                </a:moveTo>
                <a:cubicBezTo>
                  <a:pt x="0" y="0"/>
                  <a:pt x="0" y="0"/>
                  <a:pt x="0" y="0"/>
                </a:cubicBezTo>
                <a:cubicBezTo>
                  <a:pt x="0" y="15"/>
                  <a:pt x="0" y="15"/>
                  <a:pt x="0" y="15"/>
                </a:cubicBezTo>
                <a:cubicBezTo>
                  <a:pt x="102" y="15"/>
                  <a:pt x="102" y="15"/>
                  <a:pt x="102" y="15"/>
                </a:cubicBezTo>
                <a:cubicBezTo>
                  <a:pt x="112" y="15"/>
                  <a:pt x="120" y="23"/>
                  <a:pt x="120" y="33"/>
                </a:cubicBezTo>
                <a:cubicBezTo>
                  <a:pt x="120" y="126"/>
                  <a:pt x="120" y="126"/>
                  <a:pt x="120" y="126"/>
                </a:cubicBezTo>
                <a:cubicBezTo>
                  <a:pt x="120" y="136"/>
                  <a:pt x="112" y="144"/>
                  <a:pt x="102" y="144"/>
                </a:cubicBezTo>
                <a:cubicBezTo>
                  <a:pt x="0" y="144"/>
                  <a:pt x="0" y="144"/>
                  <a:pt x="0" y="144"/>
                </a:cubicBezTo>
                <a:cubicBezTo>
                  <a:pt x="0" y="226"/>
                  <a:pt x="0" y="226"/>
                  <a:pt x="0" y="226"/>
                </a:cubicBezTo>
                <a:cubicBezTo>
                  <a:pt x="66" y="226"/>
                  <a:pt x="66" y="226"/>
                  <a:pt x="66" y="226"/>
                </a:cubicBezTo>
                <a:cubicBezTo>
                  <a:pt x="78" y="226"/>
                  <a:pt x="88" y="216"/>
                  <a:pt x="88" y="204"/>
                </a:cubicBezTo>
                <a:cubicBezTo>
                  <a:pt x="88" y="202"/>
                  <a:pt x="88" y="202"/>
                  <a:pt x="88" y="202"/>
                </a:cubicBezTo>
                <a:cubicBezTo>
                  <a:pt x="88" y="189"/>
                  <a:pt x="78" y="180"/>
                  <a:pt x="66" y="180"/>
                </a:cubicBezTo>
                <a:cubicBezTo>
                  <a:pt x="27" y="180"/>
                  <a:pt x="27" y="180"/>
                  <a:pt x="27" y="180"/>
                </a:cubicBezTo>
                <a:cubicBezTo>
                  <a:pt x="27" y="159"/>
                  <a:pt x="27" y="159"/>
                  <a:pt x="27" y="159"/>
                </a:cubicBezTo>
                <a:cubicBezTo>
                  <a:pt x="114" y="159"/>
                  <a:pt x="114" y="159"/>
                  <a:pt x="114" y="159"/>
                </a:cubicBezTo>
                <a:cubicBezTo>
                  <a:pt x="126" y="159"/>
                  <a:pt x="136" y="149"/>
                  <a:pt x="136" y="137"/>
                </a:cubicBezTo>
                <a:cubicBezTo>
                  <a:pt x="136" y="22"/>
                  <a:pt x="136" y="22"/>
                  <a:pt x="136" y="22"/>
                </a:cubicBezTo>
                <a:cubicBezTo>
                  <a:pt x="136" y="10"/>
                  <a:pt x="126" y="0"/>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22"/>
          <p:cNvSpPr>
            <a:spLocks noEditPoints="1"/>
          </p:cNvSpPr>
          <p:nvPr/>
        </p:nvSpPr>
        <p:spPr bwMode="auto">
          <a:xfrm>
            <a:off x="2335991" y="2051983"/>
            <a:ext cx="187674" cy="457677"/>
          </a:xfrm>
          <a:custGeom>
            <a:avLst/>
            <a:gdLst>
              <a:gd name="T0" fmla="*/ 9 w 113"/>
              <a:gd name="T1" fmla="*/ 190 h 276"/>
              <a:gd name="T2" fmla="*/ 0 w 113"/>
              <a:gd name="T3" fmla="*/ 221 h 276"/>
              <a:gd name="T4" fmla="*/ 113 w 113"/>
              <a:gd name="T5" fmla="*/ 276 h 276"/>
              <a:gd name="T6" fmla="*/ 113 w 113"/>
              <a:gd name="T7" fmla="*/ 239 h 276"/>
              <a:gd name="T8" fmla="*/ 95 w 113"/>
              <a:gd name="T9" fmla="*/ 251 h 276"/>
              <a:gd name="T10" fmla="*/ 9 w 113"/>
              <a:gd name="T11" fmla="*/ 190 h 276"/>
              <a:gd name="T12" fmla="*/ 113 w 113"/>
              <a:gd name="T13" fmla="*/ 0 h 276"/>
              <a:gd name="T14" fmla="*/ 97 w 113"/>
              <a:gd name="T15" fmla="*/ 20 h 276"/>
              <a:gd name="T16" fmla="*/ 113 w 113"/>
              <a:gd name="T17" fmla="*/ 29 h 276"/>
              <a:gd name="T18" fmla="*/ 113 w 113"/>
              <a:gd name="T1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276">
                <a:moveTo>
                  <a:pt x="9" y="190"/>
                </a:moveTo>
                <a:cubicBezTo>
                  <a:pt x="6" y="201"/>
                  <a:pt x="3" y="211"/>
                  <a:pt x="0" y="221"/>
                </a:cubicBezTo>
                <a:cubicBezTo>
                  <a:pt x="26" y="255"/>
                  <a:pt x="67" y="276"/>
                  <a:pt x="113" y="276"/>
                </a:cubicBezTo>
                <a:cubicBezTo>
                  <a:pt x="113" y="239"/>
                  <a:pt x="113" y="239"/>
                  <a:pt x="113" y="239"/>
                </a:cubicBezTo>
                <a:cubicBezTo>
                  <a:pt x="105" y="239"/>
                  <a:pt x="98" y="244"/>
                  <a:pt x="95" y="251"/>
                </a:cubicBezTo>
                <a:cubicBezTo>
                  <a:pt x="58" y="245"/>
                  <a:pt x="26" y="222"/>
                  <a:pt x="9" y="190"/>
                </a:cubicBezTo>
                <a:moveTo>
                  <a:pt x="113" y="0"/>
                </a:moveTo>
                <a:cubicBezTo>
                  <a:pt x="107" y="7"/>
                  <a:pt x="102" y="13"/>
                  <a:pt x="97" y="20"/>
                </a:cubicBezTo>
                <a:cubicBezTo>
                  <a:pt x="100" y="25"/>
                  <a:pt x="106" y="29"/>
                  <a:pt x="113" y="29"/>
                </a:cubicBezTo>
                <a:cubicBezTo>
                  <a:pt x="113" y="0"/>
                  <a:pt x="113" y="0"/>
                  <a:pt x="1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3"/>
          <p:cNvSpPr>
            <a:spLocks/>
          </p:cNvSpPr>
          <p:nvPr/>
        </p:nvSpPr>
        <p:spPr bwMode="auto">
          <a:xfrm>
            <a:off x="2436024" y="2186542"/>
            <a:ext cx="87640" cy="123936"/>
          </a:xfrm>
          <a:custGeom>
            <a:avLst/>
            <a:gdLst>
              <a:gd name="T0" fmla="*/ 10 w 53"/>
              <a:gd name="T1" fmla="*/ 0 h 75"/>
              <a:gd name="T2" fmla="*/ 0 w 53"/>
              <a:gd name="T3" fmla="*/ 10 h 75"/>
              <a:gd name="T4" fmla="*/ 33 w 53"/>
              <a:gd name="T5" fmla="*/ 43 h 75"/>
              <a:gd name="T6" fmla="*/ 31 w 53"/>
              <a:gd name="T7" fmla="*/ 53 h 75"/>
              <a:gd name="T8" fmla="*/ 53 w 53"/>
              <a:gd name="T9" fmla="*/ 75 h 75"/>
              <a:gd name="T10" fmla="*/ 53 w 53"/>
              <a:gd name="T11" fmla="*/ 31 h 75"/>
              <a:gd name="T12" fmla="*/ 43 w 53"/>
              <a:gd name="T13" fmla="*/ 33 h 75"/>
              <a:gd name="T14" fmla="*/ 10 w 5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5">
                <a:moveTo>
                  <a:pt x="10" y="0"/>
                </a:moveTo>
                <a:cubicBezTo>
                  <a:pt x="0" y="10"/>
                  <a:pt x="0" y="10"/>
                  <a:pt x="0" y="10"/>
                </a:cubicBezTo>
                <a:cubicBezTo>
                  <a:pt x="33" y="43"/>
                  <a:pt x="33" y="43"/>
                  <a:pt x="33" y="43"/>
                </a:cubicBezTo>
                <a:cubicBezTo>
                  <a:pt x="32" y="46"/>
                  <a:pt x="31" y="49"/>
                  <a:pt x="31" y="53"/>
                </a:cubicBezTo>
                <a:cubicBezTo>
                  <a:pt x="31" y="65"/>
                  <a:pt x="41" y="75"/>
                  <a:pt x="53" y="75"/>
                </a:cubicBezTo>
                <a:cubicBezTo>
                  <a:pt x="53" y="31"/>
                  <a:pt x="53" y="31"/>
                  <a:pt x="53" y="31"/>
                </a:cubicBezTo>
                <a:cubicBezTo>
                  <a:pt x="49" y="31"/>
                  <a:pt x="46" y="32"/>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4"/>
          <p:cNvSpPr>
            <a:spLocks/>
          </p:cNvSpPr>
          <p:nvPr/>
        </p:nvSpPr>
        <p:spPr bwMode="auto">
          <a:xfrm>
            <a:off x="2523665" y="2038704"/>
            <a:ext cx="235478" cy="470955"/>
          </a:xfrm>
          <a:custGeom>
            <a:avLst/>
            <a:gdLst>
              <a:gd name="T0" fmla="*/ 7 w 142"/>
              <a:gd name="T1" fmla="*/ 0 h 284"/>
              <a:gd name="T2" fmla="*/ 0 w 142"/>
              <a:gd name="T3" fmla="*/ 8 h 284"/>
              <a:gd name="T4" fmla="*/ 0 w 142"/>
              <a:gd name="T5" fmla="*/ 37 h 284"/>
              <a:gd name="T6" fmla="*/ 17 w 142"/>
              <a:gd name="T7" fmla="*/ 25 h 284"/>
              <a:gd name="T8" fmla="*/ 117 w 142"/>
              <a:gd name="T9" fmla="*/ 124 h 284"/>
              <a:gd name="T10" fmla="*/ 105 w 142"/>
              <a:gd name="T11" fmla="*/ 142 h 284"/>
              <a:gd name="T12" fmla="*/ 117 w 142"/>
              <a:gd name="T13" fmla="*/ 159 h 284"/>
              <a:gd name="T14" fmla="*/ 17 w 142"/>
              <a:gd name="T15" fmla="*/ 259 h 284"/>
              <a:gd name="T16" fmla="*/ 0 w 142"/>
              <a:gd name="T17" fmla="*/ 247 h 284"/>
              <a:gd name="T18" fmla="*/ 0 w 142"/>
              <a:gd name="T19" fmla="*/ 284 h 284"/>
              <a:gd name="T20" fmla="*/ 142 w 142"/>
              <a:gd name="T21" fmla="*/ 142 h 284"/>
              <a:gd name="T22" fmla="*/ 7 w 142"/>
              <a:gd name="T2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84">
                <a:moveTo>
                  <a:pt x="7" y="0"/>
                </a:moveTo>
                <a:cubicBezTo>
                  <a:pt x="4" y="2"/>
                  <a:pt x="2" y="5"/>
                  <a:pt x="0" y="8"/>
                </a:cubicBezTo>
                <a:cubicBezTo>
                  <a:pt x="0" y="37"/>
                  <a:pt x="0" y="37"/>
                  <a:pt x="0" y="37"/>
                </a:cubicBezTo>
                <a:cubicBezTo>
                  <a:pt x="8" y="37"/>
                  <a:pt x="15" y="32"/>
                  <a:pt x="17" y="25"/>
                </a:cubicBezTo>
                <a:cubicBezTo>
                  <a:pt x="69" y="33"/>
                  <a:pt x="109" y="73"/>
                  <a:pt x="117" y="124"/>
                </a:cubicBezTo>
                <a:cubicBezTo>
                  <a:pt x="110" y="127"/>
                  <a:pt x="105" y="134"/>
                  <a:pt x="105" y="142"/>
                </a:cubicBezTo>
                <a:cubicBezTo>
                  <a:pt x="105" y="150"/>
                  <a:pt x="110" y="157"/>
                  <a:pt x="117" y="159"/>
                </a:cubicBezTo>
                <a:cubicBezTo>
                  <a:pt x="109" y="211"/>
                  <a:pt x="69" y="251"/>
                  <a:pt x="17" y="259"/>
                </a:cubicBezTo>
                <a:cubicBezTo>
                  <a:pt x="15" y="252"/>
                  <a:pt x="8" y="247"/>
                  <a:pt x="0" y="247"/>
                </a:cubicBezTo>
                <a:cubicBezTo>
                  <a:pt x="0" y="284"/>
                  <a:pt x="0" y="284"/>
                  <a:pt x="0" y="284"/>
                </a:cubicBezTo>
                <a:cubicBezTo>
                  <a:pt x="79" y="284"/>
                  <a:pt x="142" y="221"/>
                  <a:pt x="142" y="142"/>
                </a:cubicBezTo>
                <a:cubicBezTo>
                  <a:pt x="142" y="66"/>
                  <a:pt x="82" y="3"/>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5"/>
          <p:cNvSpPr>
            <a:spLocks/>
          </p:cNvSpPr>
          <p:nvPr/>
        </p:nvSpPr>
        <p:spPr bwMode="auto">
          <a:xfrm>
            <a:off x="2523665" y="2237886"/>
            <a:ext cx="148723" cy="72591"/>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6"/>
          <p:cNvSpPr>
            <a:spLocks/>
          </p:cNvSpPr>
          <p:nvPr/>
        </p:nvSpPr>
        <p:spPr bwMode="auto">
          <a:xfrm>
            <a:off x="4277353" y="3772917"/>
            <a:ext cx="235478" cy="471841"/>
          </a:xfrm>
          <a:custGeom>
            <a:avLst/>
            <a:gdLst>
              <a:gd name="T0" fmla="*/ 142 w 142"/>
              <a:gd name="T1" fmla="*/ 0 h 285"/>
              <a:gd name="T2" fmla="*/ 30 w 142"/>
              <a:gd name="T3" fmla="*/ 55 h 285"/>
              <a:gd name="T4" fmla="*/ 18 w 142"/>
              <a:gd name="T5" fmla="*/ 73 h 285"/>
              <a:gd name="T6" fmla="*/ 0 w 142"/>
              <a:gd name="T7" fmla="*/ 143 h 285"/>
              <a:gd name="T8" fmla="*/ 142 w 142"/>
              <a:gd name="T9" fmla="*/ 285 h 285"/>
              <a:gd name="T10" fmla="*/ 142 w 142"/>
              <a:gd name="T11" fmla="*/ 248 h 285"/>
              <a:gd name="T12" fmla="*/ 125 w 142"/>
              <a:gd name="T13" fmla="*/ 259 h 285"/>
              <a:gd name="T14" fmla="*/ 26 w 142"/>
              <a:gd name="T15" fmla="*/ 160 h 285"/>
              <a:gd name="T16" fmla="*/ 37 w 142"/>
              <a:gd name="T17" fmla="*/ 143 h 285"/>
              <a:gd name="T18" fmla="*/ 26 w 142"/>
              <a:gd name="T19" fmla="*/ 125 h 285"/>
              <a:gd name="T20" fmla="*/ 125 w 142"/>
              <a:gd name="T21" fmla="*/ 26 h 285"/>
              <a:gd name="T22" fmla="*/ 142 w 142"/>
              <a:gd name="T23" fmla="*/ 38 h 285"/>
              <a:gd name="T24" fmla="*/ 142 w 142"/>
              <a:gd name="T2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285">
                <a:moveTo>
                  <a:pt x="142" y="0"/>
                </a:moveTo>
                <a:cubicBezTo>
                  <a:pt x="97" y="0"/>
                  <a:pt x="56" y="22"/>
                  <a:pt x="30" y="55"/>
                </a:cubicBezTo>
                <a:cubicBezTo>
                  <a:pt x="26" y="61"/>
                  <a:pt x="22" y="67"/>
                  <a:pt x="18" y="73"/>
                </a:cubicBezTo>
                <a:cubicBezTo>
                  <a:pt x="6" y="94"/>
                  <a:pt x="0" y="117"/>
                  <a:pt x="0" y="143"/>
                </a:cubicBezTo>
                <a:cubicBezTo>
                  <a:pt x="0" y="221"/>
                  <a:pt x="64" y="285"/>
                  <a:pt x="142" y="285"/>
                </a:cubicBezTo>
                <a:cubicBezTo>
                  <a:pt x="142" y="248"/>
                  <a:pt x="142" y="248"/>
                  <a:pt x="142" y="248"/>
                </a:cubicBezTo>
                <a:cubicBezTo>
                  <a:pt x="134" y="248"/>
                  <a:pt x="128" y="253"/>
                  <a:pt x="125" y="259"/>
                </a:cubicBezTo>
                <a:cubicBezTo>
                  <a:pt x="74" y="252"/>
                  <a:pt x="33" y="211"/>
                  <a:pt x="26" y="160"/>
                </a:cubicBezTo>
                <a:cubicBezTo>
                  <a:pt x="32" y="157"/>
                  <a:pt x="37" y="151"/>
                  <a:pt x="37" y="143"/>
                </a:cubicBezTo>
                <a:cubicBezTo>
                  <a:pt x="37" y="135"/>
                  <a:pt x="32" y="128"/>
                  <a:pt x="26" y="125"/>
                </a:cubicBezTo>
                <a:cubicBezTo>
                  <a:pt x="33" y="74"/>
                  <a:pt x="74" y="33"/>
                  <a:pt x="125" y="26"/>
                </a:cubicBezTo>
                <a:cubicBezTo>
                  <a:pt x="128" y="33"/>
                  <a:pt x="134" y="38"/>
                  <a:pt x="142" y="38"/>
                </a:cubicBezTo>
                <a:cubicBezTo>
                  <a:pt x="142" y="0"/>
                  <a:pt x="142" y="0"/>
                  <a:pt x="1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27"/>
          <p:cNvSpPr>
            <a:spLocks/>
          </p:cNvSpPr>
          <p:nvPr/>
        </p:nvSpPr>
        <p:spPr bwMode="auto">
          <a:xfrm>
            <a:off x="4426961" y="3921640"/>
            <a:ext cx="85870" cy="124821"/>
          </a:xfrm>
          <a:custGeom>
            <a:avLst/>
            <a:gdLst>
              <a:gd name="T0" fmla="*/ 10 w 52"/>
              <a:gd name="T1" fmla="*/ 0 h 75"/>
              <a:gd name="T2" fmla="*/ 0 w 52"/>
              <a:gd name="T3" fmla="*/ 10 h 75"/>
              <a:gd name="T4" fmla="*/ 32 w 52"/>
              <a:gd name="T5" fmla="*/ 43 h 75"/>
              <a:gd name="T6" fmla="*/ 30 w 52"/>
              <a:gd name="T7" fmla="*/ 53 h 75"/>
              <a:gd name="T8" fmla="*/ 52 w 52"/>
              <a:gd name="T9" fmla="*/ 75 h 75"/>
              <a:gd name="T10" fmla="*/ 52 w 52"/>
              <a:gd name="T11" fmla="*/ 31 h 75"/>
              <a:gd name="T12" fmla="*/ 43 w 52"/>
              <a:gd name="T13" fmla="*/ 33 h 75"/>
              <a:gd name="T14" fmla="*/ 10 w 52"/>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75">
                <a:moveTo>
                  <a:pt x="10" y="0"/>
                </a:moveTo>
                <a:cubicBezTo>
                  <a:pt x="0" y="10"/>
                  <a:pt x="0" y="10"/>
                  <a:pt x="0" y="10"/>
                </a:cubicBezTo>
                <a:cubicBezTo>
                  <a:pt x="32" y="43"/>
                  <a:pt x="32" y="43"/>
                  <a:pt x="32" y="43"/>
                </a:cubicBezTo>
                <a:cubicBezTo>
                  <a:pt x="31" y="46"/>
                  <a:pt x="30" y="49"/>
                  <a:pt x="30" y="53"/>
                </a:cubicBezTo>
                <a:cubicBezTo>
                  <a:pt x="30" y="65"/>
                  <a:pt x="40" y="75"/>
                  <a:pt x="52" y="75"/>
                </a:cubicBezTo>
                <a:cubicBezTo>
                  <a:pt x="52" y="31"/>
                  <a:pt x="52" y="31"/>
                  <a:pt x="52" y="31"/>
                </a:cubicBezTo>
                <a:cubicBezTo>
                  <a:pt x="49" y="31"/>
                  <a:pt x="46" y="31"/>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28"/>
          <p:cNvSpPr>
            <a:spLocks/>
          </p:cNvSpPr>
          <p:nvPr/>
        </p:nvSpPr>
        <p:spPr bwMode="auto">
          <a:xfrm>
            <a:off x="4512830" y="3772917"/>
            <a:ext cx="237248" cy="471841"/>
          </a:xfrm>
          <a:custGeom>
            <a:avLst/>
            <a:gdLst>
              <a:gd name="T0" fmla="*/ 0 w 143"/>
              <a:gd name="T1" fmla="*/ 0 h 285"/>
              <a:gd name="T2" fmla="*/ 0 w 143"/>
              <a:gd name="T3" fmla="*/ 38 h 285"/>
              <a:gd name="T4" fmla="*/ 18 w 143"/>
              <a:gd name="T5" fmla="*/ 26 h 285"/>
              <a:gd name="T6" fmla="*/ 117 w 143"/>
              <a:gd name="T7" fmla="*/ 125 h 285"/>
              <a:gd name="T8" fmla="*/ 105 w 143"/>
              <a:gd name="T9" fmla="*/ 143 h 285"/>
              <a:gd name="T10" fmla="*/ 117 w 143"/>
              <a:gd name="T11" fmla="*/ 160 h 285"/>
              <a:gd name="T12" fmla="*/ 18 w 143"/>
              <a:gd name="T13" fmla="*/ 259 h 285"/>
              <a:gd name="T14" fmla="*/ 0 w 143"/>
              <a:gd name="T15" fmla="*/ 248 h 285"/>
              <a:gd name="T16" fmla="*/ 0 w 143"/>
              <a:gd name="T17" fmla="*/ 285 h 285"/>
              <a:gd name="T18" fmla="*/ 143 w 143"/>
              <a:gd name="T19" fmla="*/ 143 h 285"/>
              <a:gd name="T20" fmla="*/ 0 w 143"/>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285">
                <a:moveTo>
                  <a:pt x="0" y="0"/>
                </a:moveTo>
                <a:cubicBezTo>
                  <a:pt x="0" y="38"/>
                  <a:pt x="0" y="38"/>
                  <a:pt x="0" y="38"/>
                </a:cubicBezTo>
                <a:cubicBezTo>
                  <a:pt x="8" y="38"/>
                  <a:pt x="15" y="33"/>
                  <a:pt x="18" y="26"/>
                </a:cubicBezTo>
                <a:cubicBezTo>
                  <a:pt x="69" y="33"/>
                  <a:pt x="109" y="74"/>
                  <a:pt x="117" y="125"/>
                </a:cubicBezTo>
                <a:cubicBezTo>
                  <a:pt x="110" y="128"/>
                  <a:pt x="105" y="135"/>
                  <a:pt x="105" y="143"/>
                </a:cubicBezTo>
                <a:cubicBezTo>
                  <a:pt x="105" y="151"/>
                  <a:pt x="110" y="157"/>
                  <a:pt x="117" y="160"/>
                </a:cubicBezTo>
                <a:cubicBezTo>
                  <a:pt x="109" y="211"/>
                  <a:pt x="69" y="252"/>
                  <a:pt x="18" y="259"/>
                </a:cubicBezTo>
                <a:cubicBezTo>
                  <a:pt x="15" y="253"/>
                  <a:pt x="8" y="248"/>
                  <a:pt x="0" y="248"/>
                </a:cubicBezTo>
                <a:cubicBezTo>
                  <a:pt x="0" y="285"/>
                  <a:pt x="0" y="285"/>
                  <a:pt x="0" y="285"/>
                </a:cubicBezTo>
                <a:cubicBezTo>
                  <a:pt x="79" y="285"/>
                  <a:pt x="143" y="221"/>
                  <a:pt x="143" y="143"/>
                </a:cubicBezTo>
                <a:cubicBezTo>
                  <a:pt x="143" y="64"/>
                  <a:pt x="7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9"/>
          <p:cNvSpPr>
            <a:spLocks/>
          </p:cNvSpPr>
          <p:nvPr/>
        </p:nvSpPr>
        <p:spPr bwMode="auto">
          <a:xfrm>
            <a:off x="4512830" y="3972984"/>
            <a:ext cx="149608" cy="73476"/>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0"/>
          <p:cNvSpPr>
            <a:spLocks/>
          </p:cNvSpPr>
          <p:nvPr/>
        </p:nvSpPr>
        <p:spPr bwMode="auto">
          <a:xfrm>
            <a:off x="2207629" y="2675202"/>
            <a:ext cx="99148" cy="81443"/>
          </a:xfrm>
          <a:custGeom>
            <a:avLst/>
            <a:gdLst>
              <a:gd name="T0" fmla="*/ 60 w 60"/>
              <a:gd name="T1" fmla="*/ 0 h 49"/>
              <a:gd name="T2" fmla="*/ 40 w 60"/>
              <a:gd name="T3" fmla="*/ 4 h 49"/>
              <a:gd name="T4" fmla="*/ 7 w 60"/>
              <a:gd name="T5" fmla="*/ 22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0"/>
                  <a:pt x="47" y="1"/>
                  <a:pt x="40" y="4"/>
                </a:cubicBezTo>
                <a:cubicBezTo>
                  <a:pt x="21" y="10"/>
                  <a:pt x="9" y="21"/>
                  <a:pt x="7" y="22"/>
                </a:cubicBezTo>
                <a:cubicBezTo>
                  <a:pt x="1" y="28"/>
                  <a:pt x="0" y="38"/>
                  <a:pt x="6" y="44"/>
                </a:cubicBezTo>
                <a:cubicBezTo>
                  <a:pt x="9" y="47"/>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1"/>
          <p:cNvSpPr>
            <a:spLocks/>
          </p:cNvSpPr>
          <p:nvPr/>
        </p:nvSpPr>
        <p:spPr bwMode="auto">
          <a:xfrm>
            <a:off x="2306777" y="2675202"/>
            <a:ext cx="99148" cy="81443"/>
          </a:xfrm>
          <a:custGeom>
            <a:avLst/>
            <a:gdLst>
              <a:gd name="T0" fmla="*/ 3 w 60"/>
              <a:gd name="T1" fmla="*/ 0 h 49"/>
              <a:gd name="T2" fmla="*/ 0 w 60"/>
              <a:gd name="T3" fmla="*/ 0 h 49"/>
              <a:gd name="T4" fmla="*/ 0 w 60"/>
              <a:gd name="T5" fmla="*/ 31 h 49"/>
              <a:gd name="T6" fmla="*/ 2 w 60"/>
              <a:gd name="T7" fmla="*/ 31 h 49"/>
              <a:gd name="T8" fmla="*/ 32 w 60"/>
              <a:gd name="T9" fmla="*/ 44 h 49"/>
              <a:gd name="T10" fmla="*/ 43 w 60"/>
              <a:gd name="T11" fmla="*/ 49 h 49"/>
              <a:gd name="T12" fmla="*/ 54 w 60"/>
              <a:gd name="T13" fmla="*/ 44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2" y="31"/>
                  <a:pt x="2" y="31"/>
                </a:cubicBezTo>
                <a:cubicBezTo>
                  <a:pt x="12" y="31"/>
                  <a:pt x="22" y="34"/>
                  <a:pt x="32" y="44"/>
                </a:cubicBezTo>
                <a:cubicBezTo>
                  <a:pt x="35" y="47"/>
                  <a:pt x="39" y="49"/>
                  <a:pt x="43" y="49"/>
                </a:cubicBezTo>
                <a:cubicBezTo>
                  <a:pt x="47" y="49"/>
                  <a:pt x="51" y="47"/>
                  <a:pt x="54" y="44"/>
                </a:cubicBezTo>
                <a:cubicBezTo>
                  <a:pt x="60" y="38"/>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32"/>
          <p:cNvSpPr>
            <a:spLocks/>
          </p:cNvSpPr>
          <p:nvPr/>
        </p:nvSpPr>
        <p:spPr bwMode="auto">
          <a:xfrm>
            <a:off x="2311204" y="2580479"/>
            <a:ext cx="154034" cy="106230"/>
          </a:xfrm>
          <a:custGeom>
            <a:avLst/>
            <a:gdLst>
              <a:gd name="T0" fmla="*/ 2 w 93"/>
              <a:gd name="T1" fmla="*/ 0 h 64"/>
              <a:gd name="T2" fmla="*/ 1 w 93"/>
              <a:gd name="T3" fmla="*/ 0 h 64"/>
              <a:gd name="T4" fmla="*/ 0 w 93"/>
              <a:gd name="T5" fmla="*/ 29 h 64"/>
              <a:gd name="T6" fmla="*/ 0 w 93"/>
              <a:gd name="T7" fmla="*/ 30 h 64"/>
              <a:gd name="T8" fmla="*/ 1 w 93"/>
              <a:gd name="T9" fmla="*/ 30 h 64"/>
              <a:gd name="T10" fmla="*/ 65 w 93"/>
              <a:gd name="T11" fmla="*/ 59 h 64"/>
              <a:gd name="T12" fmla="*/ 76 w 93"/>
              <a:gd name="T13" fmla="*/ 64 h 64"/>
              <a:gd name="T14" fmla="*/ 87 w 93"/>
              <a:gd name="T15" fmla="*/ 59 h 64"/>
              <a:gd name="T16" fmla="*/ 87 w 93"/>
              <a:gd name="T17" fmla="*/ 37 h 64"/>
              <a:gd name="T18" fmla="*/ 2 w 9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4">
                <a:moveTo>
                  <a:pt x="2" y="0"/>
                </a:moveTo>
                <a:cubicBezTo>
                  <a:pt x="2" y="0"/>
                  <a:pt x="1" y="0"/>
                  <a:pt x="1" y="0"/>
                </a:cubicBezTo>
                <a:cubicBezTo>
                  <a:pt x="0" y="9"/>
                  <a:pt x="0" y="19"/>
                  <a:pt x="0" y="29"/>
                </a:cubicBezTo>
                <a:cubicBezTo>
                  <a:pt x="0" y="30"/>
                  <a:pt x="0" y="30"/>
                  <a:pt x="0" y="30"/>
                </a:cubicBezTo>
                <a:cubicBezTo>
                  <a:pt x="0" y="30"/>
                  <a:pt x="1" y="30"/>
                  <a:pt x="1" y="30"/>
                </a:cubicBezTo>
                <a:cubicBezTo>
                  <a:pt x="21" y="30"/>
                  <a:pt x="43" y="38"/>
                  <a:pt x="65" y="59"/>
                </a:cubicBezTo>
                <a:cubicBezTo>
                  <a:pt x="68" y="62"/>
                  <a:pt x="72" y="64"/>
                  <a:pt x="76" y="64"/>
                </a:cubicBezTo>
                <a:cubicBezTo>
                  <a:pt x="80" y="64"/>
                  <a:pt x="84" y="62"/>
                  <a:pt x="87" y="59"/>
                </a:cubicBezTo>
                <a:cubicBezTo>
                  <a:pt x="93" y="53"/>
                  <a:pt x="93" y="43"/>
                  <a:pt x="87" y="37"/>
                </a:cubicBezTo>
                <a:cubicBezTo>
                  <a:pt x="58" y="8"/>
                  <a:pt x="28" y="0"/>
                  <a:pt x="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3"/>
          <p:cNvSpPr>
            <a:spLocks/>
          </p:cNvSpPr>
          <p:nvPr/>
        </p:nvSpPr>
        <p:spPr bwMode="auto">
          <a:xfrm>
            <a:off x="2314745" y="2492840"/>
            <a:ext cx="210690" cy="131018"/>
          </a:xfrm>
          <a:custGeom>
            <a:avLst/>
            <a:gdLst>
              <a:gd name="T0" fmla="*/ 4 w 127"/>
              <a:gd name="T1" fmla="*/ 0 h 79"/>
              <a:gd name="T2" fmla="*/ 0 w 127"/>
              <a:gd name="T3" fmla="*/ 31 h 79"/>
              <a:gd name="T4" fmla="*/ 1 w 127"/>
              <a:gd name="T5" fmla="*/ 31 h 79"/>
              <a:gd name="T6" fmla="*/ 100 w 127"/>
              <a:gd name="T7" fmla="*/ 75 h 79"/>
              <a:gd name="T8" fmla="*/ 110 w 127"/>
              <a:gd name="T9" fmla="*/ 79 h 79"/>
              <a:gd name="T10" fmla="*/ 121 w 127"/>
              <a:gd name="T11" fmla="*/ 75 h 79"/>
              <a:gd name="T12" fmla="*/ 121 w 127"/>
              <a:gd name="T13" fmla="*/ 53 h 79"/>
              <a:gd name="T14" fmla="*/ 4 w 127"/>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79">
                <a:moveTo>
                  <a:pt x="4" y="0"/>
                </a:moveTo>
                <a:cubicBezTo>
                  <a:pt x="3" y="10"/>
                  <a:pt x="1" y="20"/>
                  <a:pt x="0" y="31"/>
                </a:cubicBezTo>
                <a:cubicBezTo>
                  <a:pt x="1" y="31"/>
                  <a:pt x="1" y="31"/>
                  <a:pt x="1" y="31"/>
                </a:cubicBezTo>
                <a:cubicBezTo>
                  <a:pt x="32" y="31"/>
                  <a:pt x="66" y="42"/>
                  <a:pt x="100" y="75"/>
                </a:cubicBezTo>
                <a:cubicBezTo>
                  <a:pt x="103" y="78"/>
                  <a:pt x="107" y="79"/>
                  <a:pt x="110" y="79"/>
                </a:cubicBezTo>
                <a:cubicBezTo>
                  <a:pt x="114" y="79"/>
                  <a:pt x="118" y="78"/>
                  <a:pt x="121" y="75"/>
                </a:cubicBezTo>
                <a:cubicBezTo>
                  <a:pt x="127" y="69"/>
                  <a:pt x="127" y="59"/>
                  <a:pt x="121" y="53"/>
                </a:cubicBezTo>
                <a:cubicBezTo>
                  <a:pt x="82" y="13"/>
                  <a:pt x="40"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4"/>
          <p:cNvSpPr>
            <a:spLocks/>
          </p:cNvSpPr>
          <p:nvPr/>
        </p:nvSpPr>
        <p:spPr bwMode="auto">
          <a:xfrm>
            <a:off x="4874014" y="4019902"/>
            <a:ext cx="99148" cy="81443"/>
          </a:xfrm>
          <a:custGeom>
            <a:avLst/>
            <a:gdLst>
              <a:gd name="T0" fmla="*/ 60 w 60"/>
              <a:gd name="T1" fmla="*/ 0 h 49"/>
              <a:gd name="T2" fmla="*/ 40 w 60"/>
              <a:gd name="T3" fmla="*/ 4 h 49"/>
              <a:gd name="T4" fmla="*/ 7 w 60"/>
              <a:gd name="T5" fmla="*/ 23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1"/>
                  <a:pt x="47" y="2"/>
                  <a:pt x="40" y="4"/>
                </a:cubicBezTo>
                <a:cubicBezTo>
                  <a:pt x="21" y="10"/>
                  <a:pt x="8" y="21"/>
                  <a:pt x="7" y="23"/>
                </a:cubicBezTo>
                <a:cubicBezTo>
                  <a:pt x="1" y="28"/>
                  <a:pt x="0" y="38"/>
                  <a:pt x="6" y="44"/>
                </a:cubicBezTo>
                <a:cubicBezTo>
                  <a:pt x="9" y="48"/>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5"/>
          <p:cNvSpPr>
            <a:spLocks/>
          </p:cNvSpPr>
          <p:nvPr/>
        </p:nvSpPr>
        <p:spPr bwMode="auto">
          <a:xfrm>
            <a:off x="4816472" y="3925181"/>
            <a:ext cx="156690" cy="106230"/>
          </a:xfrm>
          <a:custGeom>
            <a:avLst/>
            <a:gdLst>
              <a:gd name="T0" fmla="*/ 95 w 95"/>
              <a:gd name="T1" fmla="*/ 0 h 64"/>
              <a:gd name="T2" fmla="*/ 63 w 95"/>
              <a:gd name="T3" fmla="*/ 6 h 64"/>
              <a:gd name="T4" fmla="*/ 6 w 95"/>
              <a:gd name="T5" fmla="*/ 37 h 64"/>
              <a:gd name="T6" fmla="*/ 5 w 95"/>
              <a:gd name="T7" fmla="*/ 59 h 64"/>
              <a:gd name="T8" fmla="*/ 17 w 95"/>
              <a:gd name="T9" fmla="*/ 64 h 64"/>
              <a:gd name="T10" fmla="*/ 27 w 95"/>
              <a:gd name="T11" fmla="*/ 60 h 64"/>
              <a:gd name="T12" fmla="*/ 95 w 95"/>
              <a:gd name="T13" fmla="*/ 31 h 64"/>
              <a:gd name="T14" fmla="*/ 95 w 95"/>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4">
                <a:moveTo>
                  <a:pt x="95" y="0"/>
                </a:moveTo>
                <a:cubicBezTo>
                  <a:pt x="83" y="1"/>
                  <a:pt x="72" y="3"/>
                  <a:pt x="63" y="6"/>
                </a:cubicBezTo>
                <a:cubicBezTo>
                  <a:pt x="30" y="16"/>
                  <a:pt x="7" y="36"/>
                  <a:pt x="6" y="37"/>
                </a:cubicBezTo>
                <a:cubicBezTo>
                  <a:pt x="0" y="43"/>
                  <a:pt x="0" y="53"/>
                  <a:pt x="5" y="59"/>
                </a:cubicBezTo>
                <a:cubicBezTo>
                  <a:pt x="8" y="62"/>
                  <a:pt x="13" y="64"/>
                  <a:pt x="17" y="64"/>
                </a:cubicBezTo>
                <a:cubicBezTo>
                  <a:pt x="20" y="64"/>
                  <a:pt x="24" y="63"/>
                  <a:pt x="27" y="60"/>
                </a:cubicBezTo>
                <a:cubicBezTo>
                  <a:pt x="29" y="58"/>
                  <a:pt x="58" y="32"/>
                  <a:pt x="95" y="31"/>
                </a:cubicBezTo>
                <a:cubicBezTo>
                  <a:pt x="95" y="0"/>
                  <a:pt x="95" y="0"/>
                  <a:pt x="9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6"/>
          <p:cNvSpPr>
            <a:spLocks/>
          </p:cNvSpPr>
          <p:nvPr/>
        </p:nvSpPr>
        <p:spPr bwMode="auto">
          <a:xfrm>
            <a:off x="4754505" y="3837540"/>
            <a:ext cx="218658" cy="132788"/>
          </a:xfrm>
          <a:custGeom>
            <a:avLst/>
            <a:gdLst>
              <a:gd name="T0" fmla="*/ 132 w 132"/>
              <a:gd name="T1" fmla="*/ 0 h 80"/>
              <a:gd name="T2" fmla="*/ 86 w 132"/>
              <a:gd name="T3" fmla="*/ 9 h 80"/>
              <a:gd name="T4" fmla="*/ 7 w 132"/>
              <a:gd name="T5" fmla="*/ 53 h 80"/>
              <a:gd name="T6" fmla="*/ 6 w 132"/>
              <a:gd name="T7" fmla="*/ 75 h 80"/>
              <a:gd name="T8" fmla="*/ 17 w 132"/>
              <a:gd name="T9" fmla="*/ 80 h 80"/>
              <a:gd name="T10" fmla="*/ 27 w 132"/>
              <a:gd name="T11" fmla="*/ 76 h 80"/>
              <a:gd name="T12" fmla="*/ 132 w 132"/>
              <a:gd name="T13" fmla="*/ 31 h 80"/>
              <a:gd name="T14" fmla="*/ 132 w 132"/>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80">
                <a:moveTo>
                  <a:pt x="132" y="0"/>
                </a:moveTo>
                <a:cubicBezTo>
                  <a:pt x="115" y="1"/>
                  <a:pt x="100" y="4"/>
                  <a:pt x="86" y="9"/>
                </a:cubicBezTo>
                <a:cubicBezTo>
                  <a:pt x="40" y="23"/>
                  <a:pt x="8" y="52"/>
                  <a:pt x="7" y="53"/>
                </a:cubicBezTo>
                <a:cubicBezTo>
                  <a:pt x="0" y="59"/>
                  <a:pt x="0" y="68"/>
                  <a:pt x="6" y="75"/>
                </a:cubicBezTo>
                <a:cubicBezTo>
                  <a:pt x="9" y="78"/>
                  <a:pt x="13" y="80"/>
                  <a:pt x="17" y="80"/>
                </a:cubicBezTo>
                <a:cubicBezTo>
                  <a:pt x="21" y="80"/>
                  <a:pt x="24" y="79"/>
                  <a:pt x="27" y="76"/>
                </a:cubicBezTo>
                <a:cubicBezTo>
                  <a:pt x="30" y="73"/>
                  <a:pt x="75" y="34"/>
                  <a:pt x="132" y="31"/>
                </a:cubicBezTo>
                <a:cubicBezTo>
                  <a:pt x="132" y="0"/>
                  <a:pt x="132" y="0"/>
                  <a:pt x="13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37"/>
          <p:cNvSpPr>
            <a:spLocks/>
          </p:cNvSpPr>
          <p:nvPr/>
        </p:nvSpPr>
        <p:spPr bwMode="auto">
          <a:xfrm>
            <a:off x="4973162" y="4019902"/>
            <a:ext cx="100034" cy="81443"/>
          </a:xfrm>
          <a:custGeom>
            <a:avLst/>
            <a:gdLst>
              <a:gd name="T0" fmla="*/ 3 w 60"/>
              <a:gd name="T1" fmla="*/ 0 h 49"/>
              <a:gd name="T2" fmla="*/ 0 w 60"/>
              <a:gd name="T3" fmla="*/ 0 h 49"/>
              <a:gd name="T4" fmla="*/ 0 w 60"/>
              <a:gd name="T5" fmla="*/ 31 h 49"/>
              <a:gd name="T6" fmla="*/ 2 w 60"/>
              <a:gd name="T7" fmla="*/ 31 h 49"/>
              <a:gd name="T8" fmla="*/ 32 w 60"/>
              <a:gd name="T9" fmla="*/ 45 h 49"/>
              <a:gd name="T10" fmla="*/ 43 w 60"/>
              <a:gd name="T11" fmla="*/ 49 h 49"/>
              <a:gd name="T12" fmla="*/ 54 w 60"/>
              <a:gd name="T13" fmla="*/ 45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1" y="31"/>
                  <a:pt x="2" y="31"/>
                </a:cubicBezTo>
                <a:cubicBezTo>
                  <a:pt x="12" y="31"/>
                  <a:pt x="22" y="35"/>
                  <a:pt x="32" y="45"/>
                </a:cubicBezTo>
                <a:cubicBezTo>
                  <a:pt x="35" y="48"/>
                  <a:pt x="39" y="49"/>
                  <a:pt x="43" y="49"/>
                </a:cubicBezTo>
                <a:cubicBezTo>
                  <a:pt x="47" y="49"/>
                  <a:pt x="51" y="48"/>
                  <a:pt x="54" y="45"/>
                </a:cubicBezTo>
                <a:cubicBezTo>
                  <a:pt x="60" y="39"/>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38"/>
          <p:cNvSpPr>
            <a:spLocks/>
          </p:cNvSpPr>
          <p:nvPr/>
        </p:nvSpPr>
        <p:spPr bwMode="auto">
          <a:xfrm>
            <a:off x="4973162" y="3925181"/>
            <a:ext cx="159346" cy="106230"/>
          </a:xfrm>
          <a:custGeom>
            <a:avLst/>
            <a:gdLst>
              <a:gd name="T0" fmla="*/ 5 w 96"/>
              <a:gd name="T1" fmla="*/ 0 h 64"/>
              <a:gd name="T2" fmla="*/ 0 w 96"/>
              <a:gd name="T3" fmla="*/ 0 h 64"/>
              <a:gd name="T4" fmla="*/ 0 w 96"/>
              <a:gd name="T5" fmla="*/ 31 h 64"/>
              <a:gd name="T6" fmla="*/ 4 w 96"/>
              <a:gd name="T7" fmla="*/ 31 h 64"/>
              <a:gd name="T8" fmla="*/ 68 w 96"/>
              <a:gd name="T9" fmla="*/ 59 h 64"/>
              <a:gd name="T10" fmla="*/ 79 w 96"/>
              <a:gd name="T11" fmla="*/ 64 h 64"/>
              <a:gd name="T12" fmla="*/ 90 w 96"/>
              <a:gd name="T13" fmla="*/ 59 h 64"/>
              <a:gd name="T14" fmla="*/ 90 w 96"/>
              <a:gd name="T15" fmla="*/ 38 h 64"/>
              <a:gd name="T16" fmla="*/ 5 w 96"/>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4">
                <a:moveTo>
                  <a:pt x="5" y="0"/>
                </a:moveTo>
                <a:cubicBezTo>
                  <a:pt x="3" y="0"/>
                  <a:pt x="2" y="0"/>
                  <a:pt x="0" y="0"/>
                </a:cubicBezTo>
                <a:cubicBezTo>
                  <a:pt x="0" y="31"/>
                  <a:pt x="0" y="31"/>
                  <a:pt x="0" y="31"/>
                </a:cubicBezTo>
                <a:cubicBezTo>
                  <a:pt x="1" y="31"/>
                  <a:pt x="3" y="31"/>
                  <a:pt x="4" y="31"/>
                </a:cubicBezTo>
                <a:cubicBezTo>
                  <a:pt x="24" y="31"/>
                  <a:pt x="46" y="38"/>
                  <a:pt x="68" y="59"/>
                </a:cubicBezTo>
                <a:cubicBezTo>
                  <a:pt x="71" y="62"/>
                  <a:pt x="75" y="64"/>
                  <a:pt x="79" y="64"/>
                </a:cubicBezTo>
                <a:cubicBezTo>
                  <a:pt x="83" y="64"/>
                  <a:pt x="87" y="62"/>
                  <a:pt x="90" y="59"/>
                </a:cubicBezTo>
                <a:cubicBezTo>
                  <a:pt x="96" y="53"/>
                  <a:pt x="96" y="44"/>
                  <a:pt x="90" y="38"/>
                </a:cubicBezTo>
                <a:cubicBezTo>
                  <a:pt x="61" y="9"/>
                  <a:pt x="31"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39"/>
          <p:cNvSpPr>
            <a:spLocks/>
          </p:cNvSpPr>
          <p:nvPr/>
        </p:nvSpPr>
        <p:spPr bwMode="auto">
          <a:xfrm>
            <a:off x="4973162" y="3837540"/>
            <a:ext cx="218658" cy="132788"/>
          </a:xfrm>
          <a:custGeom>
            <a:avLst/>
            <a:gdLst>
              <a:gd name="T0" fmla="*/ 7 w 132"/>
              <a:gd name="T1" fmla="*/ 0 h 80"/>
              <a:gd name="T2" fmla="*/ 0 w 132"/>
              <a:gd name="T3" fmla="*/ 0 h 80"/>
              <a:gd name="T4" fmla="*/ 0 w 132"/>
              <a:gd name="T5" fmla="*/ 31 h 80"/>
              <a:gd name="T6" fmla="*/ 6 w 132"/>
              <a:gd name="T7" fmla="*/ 31 h 80"/>
              <a:gd name="T8" fmla="*/ 104 w 132"/>
              <a:gd name="T9" fmla="*/ 75 h 80"/>
              <a:gd name="T10" fmla="*/ 115 w 132"/>
              <a:gd name="T11" fmla="*/ 80 h 80"/>
              <a:gd name="T12" fmla="*/ 126 w 132"/>
              <a:gd name="T13" fmla="*/ 75 h 80"/>
              <a:gd name="T14" fmla="*/ 126 w 132"/>
              <a:gd name="T15" fmla="*/ 54 h 80"/>
              <a:gd name="T16" fmla="*/ 7 w 13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80">
                <a:moveTo>
                  <a:pt x="7" y="0"/>
                </a:moveTo>
                <a:cubicBezTo>
                  <a:pt x="5" y="0"/>
                  <a:pt x="2" y="0"/>
                  <a:pt x="0" y="0"/>
                </a:cubicBezTo>
                <a:cubicBezTo>
                  <a:pt x="0" y="31"/>
                  <a:pt x="0" y="31"/>
                  <a:pt x="0" y="31"/>
                </a:cubicBezTo>
                <a:cubicBezTo>
                  <a:pt x="2" y="31"/>
                  <a:pt x="4" y="31"/>
                  <a:pt x="6" y="31"/>
                </a:cubicBezTo>
                <a:cubicBezTo>
                  <a:pt x="37" y="31"/>
                  <a:pt x="71" y="42"/>
                  <a:pt x="104" y="75"/>
                </a:cubicBezTo>
                <a:cubicBezTo>
                  <a:pt x="107" y="78"/>
                  <a:pt x="111" y="80"/>
                  <a:pt x="115" y="80"/>
                </a:cubicBezTo>
                <a:cubicBezTo>
                  <a:pt x="119" y="80"/>
                  <a:pt x="123" y="78"/>
                  <a:pt x="126" y="75"/>
                </a:cubicBezTo>
                <a:cubicBezTo>
                  <a:pt x="132" y="69"/>
                  <a:pt x="132" y="60"/>
                  <a:pt x="126" y="54"/>
                </a:cubicBezTo>
                <a:cubicBezTo>
                  <a:pt x="86" y="13"/>
                  <a:pt x="43"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0"/>
          <p:cNvSpPr>
            <a:spLocks/>
          </p:cNvSpPr>
          <p:nvPr/>
        </p:nvSpPr>
        <p:spPr bwMode="auto">
          <a:xfrm>
            <a:off x="3755938" y="4084526"/>
            <a:ext cx="84099" cy="95607"/>
          </a:xfrm>
          <a:custGeom>
            <a:avLst/>
            <a:gdLst>
              <a:gd name="T0" fmla="*/ 17 w 51"/>
              <a:gd name="T1" fmla="*/ 0 h 58"/>
              <a:gd name="T2" fmla="*/ 7 w 51"/>
              <a:gd name="T3" fmla="*/ 4 h 58"/>
              <a:gd name="T4" fmla="*/ 6 w 51"/>
              <a:gd name="T5" fmla="*/ 26 h 58"/>
              <a:gd name="T6" fmla="*/ 20 w 51"/>
              <a:gd name="T7" fmla="*/ 58 h 58"/>
              <a:gd name="T8" fmla="*/ 20 w 51"/>
              <a:gd name="T9" fmla="*/ 58 h 58"/>
              <a:gd name="T10" fmla="*/ 20 w 51"/>
              <a:gd name="T11" fmla="*/ 58 h 58"/>
              <a:gd name="T12" fmla="*/ 51 w 51"/>
              <a:gd name="T13" fmla="*/ 58 h 58"/>
              <a:gd name="T14" fmla="*/ 47 w 51"/>
              <a:gd name="T15" fmla="*/ 38 h 58"/>
              <a:gd name="T16" fmla="*/ 29 w 51"/>
              <a:gd name="T17" fmla="*/ 5 h 58"/>
              <a:gd name="T18" fmla="*/ 17 w 5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17" y="0"/>
                </a:moveTo>
                <a:cubicBezTo>
                  <a:pt x="14" y="0"/>
                  <a:pt x="10" y="1"/>
                  <a:pt x="7" y="4"/>
                </a:cubicBezTo>
                <a:cubicBezTo>
                  <a:pt x="1" y="10"/>
                  <a:pt x="0" y="19"/>
                  <a:pt x="6" y="26"/>
                </a:cubicBezTo>
                <a:cubicBezTo>
                  <a:pt x="8" y="28"/>
                  <a:pt x="19" y="41"/>
                  <a:pt x="20" y="58"/>
                </a:cubicBezTo>
                <a:cubicBezTo>
                  <a:pt x="20" y="58"/>
                  <a:pt x="20" y="58"/>
                  <a:pt x="20" y="58"/>
                </a:cubicBezTo>
                <a:cubicBezTo>
                  <a:pt x="20" y="58"/>
                  <a:pt x="20" y="58"/>
                  <a:pt x="20" y="58"/>
                </a:cubicBezTo>
                <a:cubicBezTo>
                  <a:pt x="51" y="58"/>
                  <a:pt x="51" y="58"/>
                  <a:pt x="51" y="58"/>
                </a:cubicBezTo>
                <a:cubicBezTo>
                  <a:pt x="51" y="52"/>
                  <a:pt x="49" y="45"/>
                  <a:pt x="47" y="38"/>
                </a:cubicBezTo>
                <a:cubicBezTo>
                  <a:pt x="41" y="19"/>
                  <a:pt x="30" y="6"/>
                  <a:pt x="29" y="5"/>
                </a:cubicBezTo>
                <a:cubicBezTo>
                  <a:pt x="26" y="2"/>
                  <a:pt x="22"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1"/>
          <p:cNvSpPr>
            <a:spLocks/>
          </p:cNvSpPr>
          <p:nvPr/>
        </p:nvSpPr>
        <p:spPr bwMode="auto">
          <a:xfrm>
            <a:off x="3828529" y="4024329"/>
            <a:ext cx="106230" cy="155805"/>
          </a:xfrm>
          <a:custGeom>
            <a:avLst/>
            <a:gdLst>
              <a:gd name="T0" fmla="*/ 16 w 64"/>
              <a:gd name="T1" fmla="*/ 0 h 94"/>
              <a:gd name="T2" fmla="*/ 5 w 64"/>
              <a:gd name="T3" fmla="*/ 4 h 94"/>
              <a:gd name="T4" fmla="*/ 0 w 64"/>
              <a:gd name="T5" fmla="*/ 16 h 94"/>
              <a:gd name="T6" fmla="*/ 4 w 64"/>
              <a:gd name="T7" fmla="*/ 26 h 94"/>
              <a:gd name="T8" fmla="*/ 34 w 64"/>
              <a:gd name="T9" fmla="*/ 94 h 94"/>
              <a:gd name="T10" fmla="*/ 34 w 64"/>
              <a:gd name="T11" fmla="*/ 94 h 94"/>
              <a:gd name="T12" fmla="*/ 34 w 64"/>
              <a:gd name="T13" fmla="*/ 94 h 94"/>
              <a:gd name="T14" fmla="*/ 64 w 64"/>
              <a:gd name="T15" fmla="*/ 94 h 94"/>
              <a:gd name="T16" fmla="*/ 58 w 64"/>
              <a:gd name="T17" fmla="*/ 62 h 94"/>
              <a:gd name="T18" fmla="*/ 27 w 64"/>
              <a:gd name="T19" fmla="*/ 5 h 94"/>
              <a:gd name="T20" fmla="*/ 16 w 64"/>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94">
                <a:moveTo>
                  <a:pt x="16" y="0"/>
                </a:moveTo>
                <a:cubicBezTo>
                  <a:pt x="12" y="0"/>
                  <a:pt x="8" y="2"/>
                  <a:pt x="5" y="4"/>
                </a:cubicBezTo>
                <a:cubicBezTo>
                  <a:pt x="2" y="7"/>
                  <a:pt x="0" y="11"/>
                  <a:pt x="0" y="16"/>
                </a:cubicBezTo>
                <a:cubicBezTo>
                  <a:pt x="0" y="19"/>
                  <a:pt x="2" y="23"/>
                  <a:pt x="4" y="26"/>
                </a:cubicBezTo>
                <a:cubicBezTo>
                  <a:pt x="6" y="28"/>
                  <a:pt x="32" y="57"/>
                  <a:pt x="34" y="94"/>
                </a:cubicBezTo>
                <a:cubicBezTo>
                  <a:pt x="34" y="94"/>
                  <a:pt x="34" y="94"/>
                  <a:pt x="34" y="94"/>
                </a:cubicBezTo>
                <a:cubicBezTo>
                  <a:pt x="34" y="94"/>
                  <a:pt x="34" y="94"/>
                  <a:pt x="34" y="94"/>
                </a:cubicBezTo>
                <a:cubicBezTo>
                  <a:pt x="64" y="94"/>
                  <a:pt x="64" y="94"/>
                  <a:pt x="64" y="94"/>
                </a:cubicBezTo>
                <a:cubicBezTo>
                  <a:pt x="64" y="82"/>
                  <a:pt x="61" y="71"/>
                  <a:pt x="58" y="62"/>
                </a:cubicBezTo>
                <a:cubicBezTo>
                  <a:pt x="48" y="29"/>
                  <a:pt x="28" y="6"/>
                  <a:pt x="27" y="5"/>
                </a:cubicBezTo>
                <a:cubicBezTo>
                  <a:pt x="24" y="2"/>
                  <a:pt x="20" y="0"/>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2"/>
          <p:cNvSpPr>
            <a:spLocks/>
          </p:cNvSpPr>
          <p:nvPr/>
        </p:nvSpPr>
        <p:spPr bwMode="auto">
          <a:xfrm>
            <a:off x="3888726" y="3965017"/>
            <a:ext cx="133674" cy="215117"/>
          </a:xfrm>
          <a:custGeom>
            <a:avLst/>
            <a:gdLst>
              <a:gd name="T0" fmla="*/ 17 w 81"/>
              <a:gd name="T1" fmla="*/ 0 h 130"/>
              <a:gd name="T2" fmla="*/ 7 w 81"/>
              <a:gd name="T3" fmla="*/ 4 h 130"/>
              <a:gd name="T4" fmla="*/ 5 w 81"/>
              <a:gd name="T5" fmla="*/ 25 h 130"/>
              <a:gd name="T6" fmla="*/ 50 w 81"/>
              <a:gd name="T7" fmla="*/ 130 h 130"/>
              <a:gd name="T8" fmla="*/ 50 w 81"/>
              <a:gd name="T9" fmla="*/ 130 h 130"/>
              <a:gd name="T10" fmla="*/ 50 w 81"/>
              <a:gd name="T11" fmla="*/ 130 h 130"/>
              <a:gd name="T12" fmla="*/ 81 w 81"/>
              <a:gd name="T13" fmla="*/ 130 h 130"/>
              <a:gd name="T14" fmla="*/ 73 w 81"/>
              <a:gd name="T15" fmla="*/ 84 h 130"/>
              <a:gd name="T16" fmla="*/ 28 w 81"/>
              <a:gd name="T17" fmla="*/ 5 h 130"/>
              <a:gd name="T18" fmla="*/ 17 w 81"/>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0">
                <a:moveTo>
                  <a:pt x="17" y="0"/>
                </a:moveTo>
                <a:cubicBezTo>
                  <a:pt x="13" y="0"/>
                  <a:pt x="9" y="1"/>
                  <a:pt x="7" y="4"/>
                </a:cubicBezTo>
                <a:cubicBezTo>
                  <a:pt x="0" y="9"/>
                  <a:pt x="0" y="19"/>
                  <a:pt x="5" y="25"/>
                </a:cubicBezTo>
                <a:cubicBezTo>
                  <a:pt x="8" y="28"/>
                  <a:pt x="47" y="73"/>
                  <a:pt x="50" y="130"/>
                </a:cubicBezTo>
                <a:cubicBezTo>
                  <a:pt x="50" y="130"/>
                  <a:pt x="50" y="130"/>
                  <a:pt x="50" y="130"/>
                </a:cubicBezTo>
                <a:cubicBezTo>
                  <a:pt x="50" y="130"/>
                  <a:pt x="50" y="130"/>
                  <a:pt x="50" y="130"/>
                </a:cubicBezTo>
                <a:cubicBezTo>
                  <a:pt x="81" y="130"/>
                  <a:pt x="81" y="130"/>
                  <a:pt x="81" y="130"/>
                </a:cubicBezTo>
                <a:cubicBezTo>
                  <a:pt x="80" y="113"/>
                  <a:pt x="77" y="98"/>
                  <a:pt x="73" y="84"/>
                </a:cubicBezTo>
                <a:cubicBezTo>
                  <a:pt x="58" y="38"/>
                  <a:pt x="29" y="6"/>
                  <a:pt x="28" y="5"/>
                </a:cubicBezTo>
                <a:cubicBezTo>
                  <a:pt x="25" y="1"/>
                  <a:pt x="21"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43"/>
          <p:cNvSpPr>
            <a:spLocks/>
          </p:cNvSpPr>
          <p:nvPr/>
        </p:nvSpPr>
        <p:spPr bwMode="auto">
          <a:xfrm>
            <a:off x="3759479" y="4180134"/>
            <a:ext cx="80558" cy="96493"/>
          </a:xfrm>
          <a:custGeom>
            <a:avLst/>
            <a:gdLst>
              <a:gd name="T0" fmla="*/ 49 w 49"/>
              <a:gd name="T1" fmla="*/ 0 h 58"/>
              <a:gd name="T2" fmla="*/ 49 w 49"/>
              <a:gd name="T3" fmla="*/ 0 h 58"/>
              <a:gd name="T4" fmla="*/ 18 w 49"/>
              <a:gd name="T5" fmla="*/ 0 h 58"/>
              <a:gd name="T6" fmla="*/ 18 w 49"/>
              <a:gd name="T7" fmla="*/ 0 h 58"/>
              <a:gd name="T8" fmla="*/ 4 w 49"/>
              <a:gd name="T9" fmla="*/ 32 h 58"/>
              <a:gd name="T10" fmla="*/ 0 w 49"/>
              <a:gd name="T11" fmla="*/ 43 h 58"/>
              <a:gd name="T12" fmla="*/ 4 w 49"/>
              <a:gd name="T13" fmla="*/ 54 h 58"/>
              <a:gd name="T14" fmla="*/ 15 w 49"/>
              <a:gd name="T15" fmla="*/ 58 h 58"/>
              <a:gd name="T16" fmla="*/ 26 w 49"/>
              <a:gd name="T17" fmla="*/ 54 h 58"/>
              <a:gd name="T18" fmla="*/ 49 w 49"/>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8">
                <a:moveTo>
                  <a:pt x="49" y="0"/>
                </a:moveTo>
                <a:cubicBezTo>
                  <a:pt x="49" y="0"/>
                  <a:pt x="49" y="0"/>
                  <a:pt x="49" y="0"/>
                </a:cubicBezTo>
                <a:cubicBezTo>
                  <a:pt x="18" y="0"/>
                  <a:pt x="18" y="0"/>
                  <a:pt x="18" y="0"/>
                </a:cubicBezTo>
                <a:cubicBezTo>
                  <a:pt x="18" y="0"/>
                  <a:pt x="18" y="0"/>
                  <a:pt x="18" y="0"/>
                </a:cubicBezTo>
                <a:cubicBezTo>
                  <a:pt x="18" y="10"/>
                  <a:pt x="15" y="21"/>
                  <a:pt x="4" y="32"/>
                </a:cubicBezTo>
                <a:cubicBezTo>
                  <a:pt x="1" y="35"/>
                  <a:pt x="0" y="39"/>
                  <a:pt x="0" y="43"/>
                </a:cubicBezTo>
                <a:cubicBezTo>
                  <a:pt x="0" y="47"/>
                  <a:pt x="1" y="51"/>
                  <a:pt x="4" y="54"/>
                </a:cubicBezTo>
                <a:cubicBezTo>
                  <a:pt x="7" y="57"/>
                  <a:pt x="11" y="58"/>
                  <a:pt x="15" y="58"/>
                </a:cubicBezTo>
                <a:cubicBezTo>
                  <a:pt x="19" y="58"/>
                  <a:pt x="23" y="57"/>
                  <a:pt x="26" y="54"/>
                </a:cubicBezTo>
                <a:cubicBezTo>
                  <a:pt x="42" y="38"/>
                  <a:pt x="49" y="20"/>
                  <a:pt x="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4"/>
          <p:cNvSpPr>
            <a:spLocks/>
          </p:cNvSpPr>
          <p:nvPr/>
        </p:nvSpPr>
        <p:spPr bwMode="auto">
          <a:xfrm>
            <a:off x="3827644" y="4180134"/>
            <a:ext cx="108887" cy="155805"/>
          </a:xfrm>
          <a:custGeom>
            <a:avLst/>
            <a:gdLst>
              <a:gd name="T0" fmla="*/ 65 w 66"/>
              <a:gd name="T1" fmla="*/ 0 h 94"/>
              <a:gd name="T2" fmla="*/ 65 w 66"/>
              <a:gd name="T3" fmla="*/ 0 h 94"/>
              <a:gd name="T4" fmla="*/ 35 w 66"/>
              <a:gd name="T5" fmla="*/ 0 h 94"/>
              <a:gd name="T6" fmla="*/ 35 w 66"/>
              <a:gd name="T7" fmla="*/ 0 h 94"/>
              <a:gd name="T8" fmla="*/ 6 w 66"/>
              <a:gd name="T9" fmla="*/ 68 h 94"/>
              <a:gd name="T10" fmla="*/ 6 w 66"/>
              <a:gd name="T11" fmla="*/ 89 h 94"/>
              <a:gd name="T12" fmla="*/ 17 w 66"/>
              <a:gd name="T13" fmla="*/ 94 h 94"/>
              <a:gd name="T14" fmla="*/ 28 w 66"/>
              <a:gd name="T15" fmla="*/ 89 h 94"/>
              <a:gd name="T16" fmla="*/ 65 w 6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4">
                <a:moveTo>
                  <a:pt x="65" y="0"/>
                </a:moveTo>
                <a:cubicBezTo>
                  <a:pt x="65" y="0"/>
                  <a:pt x="65" y="0"/>
                  <a:pt x="65" y="0"/>
                </a:cubicBezTo>
                <a:cubicBezTo>
                  <a:pt x="35" y="0"/>
                  <a:pt x="35" y="0"/>
                  <a:pt x="35" y="0"/>
                </a:cubicBezTo>
                <a:cubicBezTo>
                  <a:pt x="35" y="0"/>
                  <a:pt x="35" y="0"/>
                  <a:pt x="35" y="0"/>
                </a:cubicBezTo>
                <a:cubicBezTo>
                  <a:pt x="35" y="21"/>
                  <a:pt x="29" y="45"/>
                  <a:pt x="6" y="68"/>
                </a:cubicBezTo>
                <a:cubicBezTo>
                  <a:pt x="0" y="74"/>
                  <a:pt x="0" y="83"/>
                  <a:pt x="6" y="89"/>
                </a:cubicBezTo>
                <a:cubicBezTo>
                  <a:pt x="9" y="92"/>
                  <a:pt x="13" y="94"/>
                  <a:pt x="17" y="94"/>
                </a:cubicBezTo>
                <a:cubicBezTo>
                  <a:pt x="21" y="94"/>
                  <a:pt x="25" y="92"/>
                  <a:pt x="28" y="89"/>
                </a:cubicBezTo>
                <a:cubicBezTo>
                  <a:pt x="58" y="59"/>
                  <a:pt x="66" y="27"/>
                  <a:pt x="6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5"/>
          <p:cNvSpPr>
            <a:spLocks/>
          </p:cNvSpPr>
          <p:nvPr/>
        </p:nvSpPr>
        <p:spPr bwMode="auto">
          <a:xfrm>
            <a:off x="3890497" y="4180134"/>
            <a:ext cx="133674" cy="217772"/>
          </a:xfrm>
          <a:custGeom>
            <a:avLst/>
            <a:gdLst>
              <a:gd name="T0" fmla="*/ 80 w 81"/>
              <a:gd name="T1" fmla="*/ 0 h 131"/>
              <a:gd name="T2" fmla="*/ 80 w 81"/>
              <a:gd name="T3" fmla="*/ 0 h 131"/>
              <a:gd name="T4" fmla="*/ 49 w 81"/>
              <a:gd name="T5" fmla="*/ 0 h 131"/>
              <a:gd name="T6" fmla="*/ 49 w 81"/>
              <a:gd name="T7" fmla="*/ 0 h 131"/>
              <a:gd name="T8" fmla="*/ 5 w 81"/>
              <a:gd name="T9" fmla="*/ 104 h 131"/>
              <a:gd name="T10" fmla="*/ 0 w 81"/>
              <a:gd name="T11" fmla="*/ 115 h 131"/>
              <a:gd name="T12" fmla="*/ 5 w 81"/>
              <a:gd name="T13" fmla="*/ 126 h 131"/>
              <a:gd name="T14" fmla="*/ 16 w 81"/>
              <a:gd name="T15" fmla="*/ 131 h 131"/>
              <a:gd name="T16" fmla="*/ 27 w 81"/>
              <a:gd name="T17" fmla="*/ 126 h 131"/>
              <a:gd name="T18" fmla="*/ 80 w 81"/>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1">
                <a:moveTo>
                  <a:pt x="80" y="0"/>
                </a:moveTo>
                <a:cubicBezTo>
                  <a:pt x="80" y="0"/>
                  <a:pt x="80" y="0"/>
                  <a:pt x="80" y="0"/>
                </a:cubicBezTo>
                <a:cubicBezTo>
                  <a:pt x="49" y="0"/>
                  <a:pt x="49" y="0"/>
                  <a:pt x="49" y="0"/>
                </a:cubicBezTo>
                <a:cubicBezTo>
                  <a:pt x="49" y="0"/>
                  <a:pt x="49" y="0"/>
                  <a:pt x="49" y="0"/>
                </a:cubicBezTo>
                <a:cubicBezTo>
                  <a:pt x="51" y="33"/>
                  <a:pt x="40" y="69"/>
                  <a:pt x="5" y="104"/>
                </a:cubicBezTo>
                <a:cubicBezTo>
                  <a:pt x="2" y="107"/>
                  <a:pt x="0" y="111"/>
                  <a:pt x="0" y="115"/>
                </a:cubicBezTo>
                <a:cubicBezTo>
                  <a:pt x="0" y="119"/>
                  <a:pt x="2" y="123"/>
                  <a:pt x="5" y="126"/>
                </a:cubicBezTo>
                <a:cubicBezTo>
                  <a:pt x="8" y="129"/>
                  <a:pt x="12" y="131"/>
                  <a:pt x="16" y="131"/>
                </a:cubicBezTo>
                <a:cubicBezTo>
                  <a:pt x="20" y="131"/>
                  <a:pt x="24" y="129"/>
                  <a:pt x="27" y="126"/>
                </a:cubicBezTo>
                <a:cubicBezTo>
                  <a:pt x="70" y="83"/>
                  <a:pt x="81" y="38"/>
                  <a:pt x="8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6"/>
          <p:cNvSpPr>
            <a:spLocks/>
          </p:cNvSpPr>
          <p:nvPr/>
        </p:nvSpPr>
        <p:spPr bwMode="auto">
          <a:xfrm>
            <a:off x="4039220" y="1928047"/>
            <a:ext cx="117739" cy="55771"/>
          </a:xfrm>
          <a:custGeom>
            <a:avLst/>
            <a:gdLst>
              <a:gd name="T0" fmla="*/ 36 w 71"/>
              <a:gd name="T1" fmla="*/ 0 h 34"/>
              <a:gd name="T2" fmla="*/ 13 w 71"/>
              <a:gd name="T3" fmla="*/ 2 h 34"/>
              <a:gd name="T4" fmla="*/ 2 w 71"/>
              <a:gd name="T5" fmla="*/ 21 h 34"/>
              <a:gd name="T6" fmla="*/ 17 w 71"/>
              <a:gd name="T7" fmla="*/ 33 h 34"/>
              <a:gd name="T8" fmla="*/ 21 w 71"/>
              <a:gd name="T9" fmla="*/ 32 h 34"/>
              <a:gd name="T10" fmla="*/ 36 w 71"/>
              <a:gd name="T11" fmla="*/ 30 h 34"/>
              <a:gd name="T12" fmla="*/ 57 w 71"/>
              <a:gd name="T13" fmla="*/ 34 h 34"/>
              <a:gd name="T14" fmla="*/ 57 w 71"/>
              <a:gd name="T15" fmla="*/ 34 h 34"/>
              <a:gd name="T16" fmla="*/ 57 w 71"/>
              <a:gd name="T17" fmla="*/ 34 h 34"/>
              <a:gd name="T18" fmla="*/ 71 w 71"/>
              <a:gd name="T19" fmla="*/ 7 h 34"/>
              <a:gd name="T20" fmla="*/ 51 w 71"/>
              <a:gd name="T21" fmla="*/ 1 h 34"/>
              <a:gd name="T22" fmla="*/ 36 w 71"/>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34">
                <a:moveTo>
                  <a:pt x="36" y="0"/>
                </a:moveTo>
                <a:cubicBezTo>
                  <a:pt x="24" y="0"/>
                  <a:pt x="14" y="2"/>
                  <a:pt x="13" y="2"/>
                </a:cubicBezTo>
                <a:cubicBezTo>
                  <a:pt x="5" y="5"/>
                  <a:pt x="0" y="13"/>
                  <a:pt x="2" y="21"/>
                </a:cubicBezTo>
                <a:cubicBezTo>
                  <a:pt x="4" y="28"/>
                  <a:pt x="10" y="33"/>
                  <a:pt x="17" y="33"/>
                </a:cubicBezTo>
                <a:cubicBezTo>
                  <a:pt x="19" y="33"/>
                  <a:pt x="20" y="32"/>
                  <a:pt x="21" y="32"/>
                </a:cubicBezTo>
                <a:cubicBezTo>
                  <a:pt x="23" y="32"/>
                  <a:pt x="29" y="30"/>
                  <a:pt x="36" y="30"/>
                </a:cubicBezTo>
                <a:cubicBezTo>
                  <a:pt x="42" y="30"/>
                  <a:pt x="50" y="31"/>
                  <a:pt x="57" y="34"/>
                </a:cubicBezTo>
                <a:cubicBezTo>
                  <a:pt x="57" y="34"/>
                  <a:pt x="57" y="34"/>
                  <a:pt x="57" y="34"/>
                </a:cubicBezTo>
                <a:cubicBezTo>
                  <a:pt x="57" y="34"/>
                  <a:pt x="57" y="34"/>
                  <a:pt x="57" y="34"/>
                </a:cubicBezTo>
                <a:cubicBezTo>
                  <a:pt x="71" y="7"/>
                  <a:pt x="71" y="7"/>
                  <a:pt x="71" y="7"/>
                </a:cubicBezTo>
                <a:cubicBezTo>
                  <a:pt x="65" y="4"/>
                  <a:pt x="58" y="2"/>
                  <a:pt x="51" y="1"/>
                </a:cubicBezTo>
                <a:cubicBezTo>
                  <a:pt x="46" y="0"/>
                  <a:pt x="41" y="0"/>
                  <a:pt x="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7"/>
          <p:cNvSpPr>
            <a:spLocks/>
          </p:cNvSpPr>
          <p:nvPr/>
        </p:nvSpPr>
        <p:spPr bwMode="auto">
          <a:xfrm>
            <a:off x="4019744" y="1835096"/>
            <a:ext cx="180592" cy="64624"/>
          </a:xfrm>
          <a:custGeom>
            <a:avLst/>
            <a:gdLst>
              <a:gd name="T0" fmla="*/ 51 w 109"/>
              <a:gd name="T1" fmla="*/ 0 h 39"/>
              <a:gd name="T2" fmla="*/ 13 w 109"/>
              <a:gd name="T3" fmla="*/ 4 h 39"/>
              <a:gd name="T4" fmla="*/ 2 w 109"/>
              <a:gd name="T5" fmla="*/ 23 h 39"/>
              <a:gd name="T6" fmla="*/ 10 w 109"/>
              <a:gd name="T7" fmla="*/ 33 h 39"/>
              <a:gd name="T8" fmla="*/ 17 w 109"/>
              <a:gd name="T9" fmla="*/ 35 h 39"/>
              <a:gd name="T10" fmla="*/ 21 w 109"/>
              <a:gd name="T11" fmla="*/ 34 h 39"/>
              <a:gd name="T12" fmla="*/ 52 w 109"/>
              <a:gd name="T13" fmla="*/ 30 h 39"/>
              <a:gd name="T14" fmla="*/ 95 w 109"/>
              <a:gd name="T15" fmla="*/ 39 h 39"/>
              <a:gd name="T16" fmla="*/ 95 w 109"/>
              <a:gd name="T17" fmla="*/ 39 h 39"/>
              <a:gd name="T18" fmla="*/ 95 w 109"/>
              <a:gd name="T19" fmla="*/ 39 h 39"/>
              <a:gd name="T20" fmla="*/ 109 w 109"/>
              <a:gd name="T21" fmla="*/ 12 h 39"/>
              <a:gd name="T22" fmla="*/ 77 w 109"/>
              <a:gd name="T23" fmla="*/ 2 h 39"/>
              <a:gd name="T24" fmla="*/ 51 w 109"/>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39">
                <a:moveTo>
                  <a:pt x="51" y="0"/>
                </a:moveTo>
                <a:cubicBezTo>
                  <a:pt x="30" y="0"/>
                  <a:pt x="14" y="4"/>
                  <a:pt x="13" y="4"/>
                </a:cubicBezTo>
                <a:cubicBezTo>
                  <a:pt x="4" y="7"/>
                  <a:pt x="0" y="15"/>
                  <a:pt x="2" y="23"/>
                </a:cubicBezTo>
                <a:cubicBezTo>
                  <a:pt x="3" y="28"/>
                  <a:pt x="6" y="31"/>
                  <a:pt x="10" y="33"/>
                </a:cubicBezTo>
                <a:cubicBezTo>
                  <a:pt x="12" y="34"/>
                  <a:pt x="14" y="35"/>
                  <a:pt x="17" y="35"/>
                </a:cubicBezTo>
                <a:cubicBezTo>
                  <a:pt x="18" y="35"/>
                  <a:pt x="19" y="35"/>
                  <a:pt x="21" y="34"/>
                </a:cubicBezTo>
                <a:cubicBezTo>
                  <a:pt x="22" y="34"/>
                  <a:pt x="35" y="30"/>
                  <a:pt x="52" y="30"/>
                </a:cubicBezTo>
                <a:cubicBezTo>
                  <a:pt x="65" y="30"/>
                  <a:pt x="80" y="32"/>
                  <a:pt x="95" y="39"/>
                </a:cubicBezTo>
                <a:cubicBezTo>
                  <a:pt x="95" y="39"/>
                  <a:pt x="95" y="39"/>
                  <a:pt x="95" y="39"/>
                </a:cubicBezTo>
                <a:cubicBezTo>
                  <a:pt x="95" y="39"/>
                  <a:pt x="95" y="39"/>
                  <a:pt x="95" y="39"/>
                </a:cubicBezTo>
                <a:cubicBezTo>
                  <a:pt x="109" y="12"/>
                  <a:pt x="109" y="12"/>
                  <a:pt x="109" y="12"/>
                </a:cubicBezTo>
                <a:cubicBezTo>
                  <a:pt x="98" y="7"/>
                  <a:pt x="87" y="4"/>
                  <a:pt x="77" y="2"/>
                </a:cubicBezTo>
                <a:cubicBezTo>
                  <a:pt x="68" y="0"/>
                  <a:pt x="59"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48"/>
          <p:cNvSpPr>
            <a:spLocks/>
          </p:cNvSpPr>
          <p:nvPr/>
        </p:nvSpPr>
        <p:spPr bwMode="auto">
          <a:xfrm>
            <a:off x="3993186" y="1748341"/>
            <a:ext cx="238134" cy="73476"/>
          </a:xfrm>
          <a:custGeom>
            <a:avLst/>
            <a:gdLst>
              <a:gd name="T0" fmla="*/ 68 w 144"/>
              <a:gd name="T1" fmla="*/ 0 h 44"/>
              <a:gd name="T2" fmla="*/ 13 w 144"/>
              <a:gd name="T3" fmla="*/ 7 h 44"/>
              <a:gd name="T4" fmla="*/ 2 w 144"/>
              <a:gd name="T5" fmla="*/ 26 h 44"/>
              <a:gd name="T6" fmla="*/ 17 w 144"/>
              <a:gd name="T7" fmla="*/ 37 h 44"/>
              <a:gd name="T8" fmla="*/ 21 w 144"/>
              <a:gd name="T9" fmla="*/ 36 h 44"/>
              <a:gd name="T10" fmla="*/ 68 w 144"/>
              <a:gd name="T11" fmla="*/ 31 h 44"/>
              <a:gd name="T12" fmla="*/ 134 w 144"/>
              <a:gd name="T13" fmla="*/ 44 h 44"/>
              <a:gd name="T14" fmla="*/ 134 w 144"/>
              <a:gd name="T15" fmla="*/ 44 h 44"/>
              <a:gd name="T16" fmla="*/ 134 w 144"/>
              <a:gd name="T17" fmla="*/ 44 h 44"/>
              <a:gd name="T18" fmla="*/ 144 w 144"/>
              <a:gd name="T19" fmla="*/ 26 h 44"/>
              <a:gd name="T20" fmla="*/ 101 w 144"/>
              <a:gd name="T21" fmla="*/ 3 h 44"/>
              <a:gd name="T22" fmla="*/ 68 w 144"/>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44">
                <a:moveTo>
                  <a:pt x="68" y="0"/>
                </a:moveTo>
                <a:cubicBezTo>
                  <a:pt x="37" y="0"/>
                  <a:pt x="14" y="6"/>
                  <a:pt x="13" y="7"/>
                </a:cubicBezTo>
                <a:cubicBezTo>
                  <a:pt x="4" y="9"/>
                  <a:pt x="0" y="17"/>
                  <a:pt x="2" y="26"/>
                </a:cubicBezTo>
                <a:cubicBezTo>
                  <a:pt x="4" y="33"/>
                  <a:pt x="10" y="37"/>
                  <a:pt x="17" y="37"/>
                </a:cubicBezTo>
                <a:cubicBezTo>
                  <a:pt x="18" y="37"/>
                  <a:pt x="19" y="37"/>
                  <a:pt x="21" y="36"/>
                </a:cubicBezTo>
                <a:cubicBezTo>
                  <a:pt x="23" y="36"/>
                  <a:pt x="42" y="31"/>
                  <a:pt x="68" y="31"/>
                </a:cubicBezTo>
                <a:cubicBezTo>
                  <a:pt x="88" y="31"/>
                  <a:pt x="112" y="34"/>
                  <a:pt x="134" y="44"/>
                </a:cubicBezTo>
                <a:cubicBezTo>
                  <a:pt x="134" y="44"/>
                  <a:pt x="134" y="44"/>
                  <a:pt x="134" y="44"/>
                </a:cubicBezTo>
                <a:cubicBezTo>
                  <a:pt x="134" y="44"/>
                  <a:pt x="134" y="44"/>
                  <a:pt x="134" y="44"/>
                </a:cubicBezTo>
                <a:cubicBezTo>
                  <a:pt x="144" y="26"/>
                  <a:pt x="144" y="26"/>
                  <a:pt x="144" y="26"/>
                </a:cubicBezTo>
                <a:cubicBezTo>
                  <a:pt x="130" y="18"/>
                  <a:pt x="115" y="10"/>
                  <a:pt x="101" y="3"/>
                </a:cubicBezTo>
                <a:cubicBezTo>
                  <a:pt x="89" y="1"/>
                  <a:pt x="78" y="0"/>
                  <a:pt x="6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49"/>
          <p:cNvSpPr>
            <a:spLocks/>
          </p:cNvSpPr>
          <p:nvPr/>
        </p:nvSpPr>
        <p:spPr bwMode="auto">
          <a:xfrm>
            <a:off x="4133941" y="1939555"/>
            <a:ext cx="89411" cy="107116"/>
          </a:xfrm>
          <a:custGeom>
            <a:avLst/>
            <a:gdLst>
              <a:gd name="T0" fmla="*/ 14 w 54"/>
              <a:gd name="T1" fmla="*/ 0 h 65"/>
              <a:gd name="T2" fmla="*/ 14 w 54"/>
              <a:gd name="T3" fmla="*/ 0 h 65"/>
              <a:gd name="T4" fmla="*/ 0 w 54"/>
              <a:gd name="T5" fmla="*/ 27 h 65"/>
              <a:gd name="T6" fmla="*/ 0 w 54"/>
              <a:gd name="T7" fmla="*/ 27 h 65"/>
              <a:gd name="T8" fmla="*/ 22 w 54"/>
              <a:gd name="T9" fmla="*/ 54 h 65"/>
              <a:gd name="T10" fmla="*/ 30 w 54"/>
              <a:gd name="T11" fmla="*/ 63 h 65"/>
              <a:gd name="T12" fmla="*/ 37 w 54"/>
              <a:gd name="T13" fmla="*/ 65 h 65"/>
              <a:gd name="T14" fmla="*/ 41 w 54"/>
              <a:gd name="T15" fmla="*/ 64 h 65"/>
              <a:gd name="T16" fmla="*/ 51 w 54"/>
              <a:gd name="T17" fmla="*/ 44 h 65"/>
              <a:gd name="T18" fmla="*/ 14 w 54"/>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65">
                <a:moveTo>
                  <a:pt x="14" y="0"/>
                </a:moveTo>
                <a:cubicBezTo>
                  <a:pt x="14" y="0"/>
                  <a:pt x="14" y="0"/>
                  <a:pt x="14" y="0"/>
                </a:cubicBezTo>
                <a:cubicBezTo>
                  <a:pt x="0" y="27"/>
                  <a:pt x="0" y="27"/>
                  <a:pt x="0" y="27"/>
                </a:cubicBezTo>
                <a:cubicBezTo>
                  <a:pt x="0" y="27"/>
                  <a:pt x="0" y="27"/>
                  <a:pt x="0" y="27"/>
                </a:cubicBezTo>
                <a:cubicBezTo>
                  <a:pt x="9" y="31"/>
                  <a:pt x="17" y="39"/>
                  <a:pt x="22" y="54"/>
                </a:cubicBezTo>
                <a:cubicBezTo>
                  <a:pt x="23" y="58"/>
                  <a:pt x="26" y="61"/>
                  <a:pt x="30" y="63"/>
                </a:cubicBezTo>
                <a:cubicBezTo>
                  <a:pt x="32" y="64"/>
                  <a:pt x="34" y="65"/>
                  <a:pt x="37" y="65"/>
                </a:cubicBezTo>
                <a:cubicBezTo>
                  <a:pt x="38" y="65"/>
                  <a:pt x="40" y="64"/>
                  <a:pt x="41" y="64"/>
                </a:cubicBezTo>
                <a:cubicBezTo>
                  <a:pt x="49" y="61"/>
                  <a:pt x="54" y="52"/>
                  <a:pt x="51" y="44"/>
                </a:cubicBezTo>
                <a:cubicBezTo>
                  <a:pt x="44" y="23"/>
                  <a:pt x="31" y="8"/>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0"/>
          <p:cNvSpPr>
            <a:spLocks/>
          </p:cNvSpPr>
          <p:nvPr/>
        </p:nvSpPr>
        <p:spPr bwMode="auto">
          <a:xfrm>
            <a:off x="4176434" y="1854571"/>
            <a:ext cx="131018" cy="155805"/>
          </a:xfrm>
          <a:custGeom>
            <a:avLst/>
            <a:gdLst>
              <a:gd name="T0" fmla="*/ 14 w 79"/>
              <a:gd name="T1" fmla="*/ 0 h 94"/>
              <a:gd name="T2" fmla="*/ 14 w 79"/>
              <a:gd name="T3" fmla="*/ 0 h 94"/>
              <a:gd name="T4" fmla="*/ 0 w 79"/>
              <a:gd name="T5" fmla="*/ 27 h 94"/>
              <a:gd name="T6" fmla="*/ 0 w 79"/>
              <a:gd name="T7" fmla="*/ 27 h 94"/>
              <a:gd name="T8" fmla="*/ 47 w 79"/>
              <a:gd name="T9" fmla="*/ 83 h 94"/>
              <a:gd name="T10" fmla="*/ 62 w 79"/>
              <a:gd name="T11" fmla="*/ 94 h 94"/>
              <a:gd name="T12" fmla="*/ 66 w 79"/>
              <a:gd name="T13" fmla="*/ 93 h 94"/>
              <a:gd name="T14" fmla="*/ 76 w 79"/>
              <a:gd name="T15" fmla="*/ 74 h 94"/>
              <a:gd name="T16" fmla="*/ 14 w 79"/>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94">
                <a:moveTo>
                  <a:pt x="14" y="0"/>
                </a:moveTo>
                <a:cubicBezTo>
                  <a:pt x="14" y="0"/>
                  <a:pt x="14" y="0"/>
                  <a:pt x="14" y="0"/>
                </a:cubicBezTo>
                <a:cubicBezTo>
                  <a:pt x="0" y="27"/>
                  <a:pt x="0" y="27"/>
                  <a:pt x="0" y="27"/>
                </a:cubicBezTo>
                <a:cubicBezTo>
                  <a:pt x="0" y="27"/>
                  <a:pt x="0" y="27"/>
                  <a:pt x="0" y="27"/>
                </a:cubicBezTo>
                <a:cubicBezTo>
                  <a:pt x="19" y="36"/>
                  <a:pt x="37" y="52"/>
                  <a:pt x="47" y="83"/>
                </a:cubicBezTo>
                <a:cubicBezTo>
                  <a:pt x="49" y="90"/>
                  <a:pt x="55" y="94"/>
                  <a:pt x="62" y="94"/>
                </a:cubicBezTo>
                <a:cubicBezTo>
                  <a:pt x="63" y="94"/>
                  <a:pt x="65" y="94"/>
                  <a:pt x="66" y="93"/>
                </a:cubicBezTo>
                <a:cubicBezTo>
                  <a:pt x="74" y="90"/>
                  <a:pt x="79" y="82"/>
                  <a:pt x="76" y="74"/>
                </a:cubicBezTo>
                <a:cubicBezTo>
                  <a:pt x="63" y="33"/>
                  <a:pt x="38" y="11"/>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1"/>
          <p:cNvSpPr>
            <a:spLocks/>
          </p:cNvSpPr>
          <p:nvPr/>
        </p:nvSpPr>
        <p:spPr bwMode="auto">
          <a:xfrm>
            <a:off x="4214500" y="1791718"/>
            <a:ext cx="174395" cy="190330"/>
          </a:xfrm>
          <a:custGeom>
            <a:avLst/>
            <a:gdLst>
              <a:gd name="T0" fmla="*/ 10 w 105"/>
              <a:gd name="T1" fmla="*/ 0 h 115"/>
              <a:gd name="T2" fmla="*/ 0 w 105"/>
              <a:gd name="T3" fmla="*/ 18 h 115"/>
              <a:gd name="T4" fmla="*/ 0 w 105"/>
              <a:gd name="T5" fmla="*/ 18 h 115"/>
              <a:gd name="T6" fmla="*/ 73 w 105"/>
              <a:gd name="T7" fmla="*/ 105 h 115"/>
              <a:gd name="T8" fmla="*/ 81 w 105"/>
              <a:gd name="T9" fmla="*/ 114 h 115"/>
              <a:gd name="T10" fmla="*/ 88 w 105"/>
              <a:gd name="T11" fmla="*/ 115 h 115"/>
              <a:gd name="T12" fmla="*/ 93 w 105"/>
              <a:gd name="T13" fmla="*/ 115 h 115"/>
              <a:gd name="T14" fmla="*/ 103 w 105"/>
              <a:gd name="T15" fmla="*/ 95 h 115"/>
              <a:gd name="T16" fmla="*/ 81 w 105"/>
              <a:gd name="T17" fmla="*/ 49 h 115"/>
              <a:gd name="T18" fmla="*/ 10 w 105"/>
              <a:gd name="T1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15">
                <a:moveTo>
                  <a:pt x="10" y="0"/>
                </a:moveTo>
                <a:cubicBezTo>
                  <a:pt x="0" y="18"/>
                  <a:pt x="0" y="18"/>
                  <a:pt x="0" y="18"/>
                </a:cubicBezTo>
                <a:cubicBezTo>
                  <a:pt x="0" y="18"/>
                  <a:pt x="0" y="18"/>
                  <a:pt x="0" y="18"/>
                </a:cubicBezTo>
                <a:cubicBezTo>
                  <a:pt x="30" y="32"/>
                  <a:pt x="58" y="57"/>
                  <a:pt x="73" y="105"/>
                </a:cubicBezTo>
                <a:cubicBezTo>
                  <a:pt x="75" y="109"/>
                  <a:pt x="78" y="112"/>
                  <a:pt x="81" y="114"/>
                </a:cubicBezTo>
                <a:cubicBezTo>
                  <a:pt x="83" y="115"/>
                  <a:pt x="86" y="115"/>
                  <a:pt x="88" y="115"/>
                </a:cubicBezTo>
                <a:cubicBezTo>
                  <a:pt x="90" y="115"/>
                  <a:pt x="91" y="115"/>
                  <a:pt x="93" y="115"/>
                </a:cubicBezTo>
                <a:cubicBezTo>
                  <a:pt x="101" y="112"/>
                  <a:pt x="105" y="103"/>
                  <a:pt x="103" y="95"/>
                </a:cubicBezTo>
                <a:cubicBezTo>
                  <a:pt x="97" y="77"/>
                  <a:pt x="89" y="62"/>
                  <a:pt x="81" y="49"/>
                </a:cubicBezTo>
                <a:cubicBezTo>
                  <a:pt x="58" y="31"/>
                  <a:pt x="34" y="15"/>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52"/>
          <p:cNvSpPr>
            <a:spLocks noEditPoints="1"/>
          </p:cNvSpPr>
          <p:nvPr/>
        </p:nvSpPr>
        <p:spPr bwMode="auto">
          <a:xfrm>
            <a:off x="2601567" y="2735399"/>
            <a:ext cx="296560" cy="414299"/>
          </a:xfrm>
          <a:custGeom>
            <a:avLst/>
            <a:gdLst>
              <a:gd name="T0" fmla="*/ 68 w 179"/>
              <a:gd name="T1" fmla="*/ 213 h 250"/>
              <a:gd name="T2" fmla="*/ 82 w 179"/>
              <a:gd name="T3" fmla="*/ 159 h 250"/>
              <a:gd name="T4" fmla="*/ 70 w 179"/>
              <a:gd name="T5" fmla="*/ 141 h 250"/>
              <a:gd name="T6" fmla="*/ 89 w 179"/>
              <a:gd name="T7" fmla="*/ 121 h 250"/>
              <a:gd name="T8" fmla="*/ 109 w 179"/>
              <a:gd name="T9" fmla="*/ 141 h 250"/>
              <a:gd name="T10" fmla="*/ 97 w 179"/>
              <a:gd name="T11" fmla="*/ 159 h 250"/>
              <a:gd name="T12" fmla="*/ 111 w 179"/>
              <a:gd name="T13" fmla="*/ 213 h 250"/>
              <a:gd name="T14" fmla="*/ 89 w 179"/>
              <a:gd name="T15" fmla="*/ 213 h 250"/>
              <a:gd name="T16" fmla="*/ 68 w 179"/>
              <a:gd name="T17" fmla="*/ 213 h 250"/>
              <a:gd name="T18" fmla="*/ 47 w 179"/>
              <a:gd name="T19" fmla="*/ 85 h 250"/>
              <a:gd name="T20" fmla="*/ 89 w 179"/>
              <a:gd name="T21" fmla="*/ 26 h 250"/>
              <a:gd name="T22" fmla="*/ 132 w 179"/>
              <a:gd name="T23" fmla="*/ 85 h 250"/>
              <a:gd name="T24" fmla="*/ 89 w 179"/>
              <a:gd name="T25" fmla="*/ 85 h 250"/>
              <a:gd name="T26" fmla="*/ 47 w 179"/>
              <a:gd name="T27" fmla="*/ 85 h 250"/>
              <a:gd name="T28" fmla="*/ 89 w 179"/>
              <a:gd name="T29" fmla="*/ 0 h 250"/>
              <a:gd name="T30" fmla="*/ 21 w 179"/>
              <a:gd name="T31" fmla="*/ 85 h 250"/>
              <a:gd name="T32" fmla="*/ 21 w 179"/>
              <a:gd name="T33" fmla="*/ 85 h 250"/>
              <a:gd name="T34" fmla="*/ 0 w 179"/>
              <a:gd name="T35" fmla="*/ 108 h 250"/>
              <a:gd name="T36" fmla="*/ 0 w 179"/>
              <a:gd name="T37" fmla="*/ 228 h 250"/>
              <a:gd name="T38" fmla="*/ 22 w 179"/>
              <a:gd name="T39" fmla="*/ 250 h 250"/>
              <a:gd name="T40" fmla="*/ 89 w 179"/>
              <a:gd name="T41" fmla="*/ 250 h 250"/>
              <a:gd name="T42" fmla="*/ 157 w 179"/>
              <a:gd name="T43" fmla="*/ 250 h 250"/>
              <a:gd name="T44" fmla="*/ 179 w 179"/>
              <a:gd name="T45" fmla="*/ 228 h 250"/>
              <a:gd name="T46" fmla="*/ 179 w 179"/>
              <a:gd name="T47" fmla="*/ 108 h 250"/>
              <a:gd name="T48" fmla="*/ 158 w 179"/>
              <a:gd name="T49" fmla="*/ 85 h 250"/>
              <a:gd name="T50" fmla="*/ 158 w 179"/>
              <a:gd name="T51" fmla="*/ 85 h 250"/>
              <a:gd name="T52" fmla="*/ 89 w 179"/>
              <a:gd name="T5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0">
                <a:moveTo>
                  <a:pt x="68" y="213"/>
                </a:moveTo>
                <a:cubicBezTo>
                  <a:pt x="82" y="159"/>
                  <a:pt x="82" y="159"/>
                  <a:pt x="82" y="159"/>
                </a:cubicBezTo>
                <a:cubicBezTo>
                  <a:pt x="75" y="156"/>
                  <a:pt x="70" y="149"/>
                  <a:pt x="70" y="141"/>
                </a:cubicBezTo>
                <a:cubicBezTo>
                  <a:pt x="70" y="130"/>
                  <a:pt x="79" y="121"/>
                  <a:pt x="89" y="121"/>
                </a:cubicBezTo>
                <a:cubicBezTo>
                  <a:pt x="100" y="121"/>
                  <a:pt x="109" y="130"/>
                  <a:pt x="109" y="141"/>
                </a:cubicBezTo>
                <a:cubicBezTo>
                  <a:pt x="109" y="149"/>
                  <a:pt x="104" y="156"/>
                  <a:pt x="97" y="159"/>
                </a:cubicBezTo>
                <a:cubicBezTo>
                  <a:pt x="111" y="213"/>
                  <a:pt x="111" y="213"/>
                  <a:pt x="111" y="213"/>
                </a:cubicBezTo>
                <a:cubicBezTo>
                  <a:pt x="89" y="213"/>
                  <a:pt x="89" y="213"/>
                  <a:pt x="89" y="213"/>
                </a:cubicBezTo>
                <a:cubicBezTo>
                  <a:pt x="68" y="213"/>
                  <a:pt x="68" y="213"/>
                  <a:pt x="68" y="213"/>
                </a:cubicBezTo>
                <a:moveTo>
                  <a:pt x="47" y="85"/>
                </a:moveTo>
                <a:cubicBezTo>
                  <a:pt x="47" y="53"/>
                  <a:pt x="67" y="26"/>
                  <a:pt x="89" y="26"/>
                </a:cubicBezTo>
                <a:cubicBezTo>
                  <a:pt x="112" y="26"/>
                  <a:pt x="132" y="53"/>
                  <a:pt x="132" y="85"/>
                </a:cubicBezTo>
                <a:cubicBezTo>
                  <a:pt x="89" y="85"/>
                  <a:pt x="89" y="85"/>
                  <a:pt x="89" y="85"/>
                </a:cubicBezTo>
                <a:cubicBezTo>
                  <a:pt x="47" y="85"/>
                  <a:pt x="47" y="85"/>
                  <a:pt x="47" y="85"/>
                </a:cubicBezTo>
                <a:moveTo>
                  <a:pt x="89" y="0"/>
                </a:moveTo>
                <a:cubicBezTo>
                  <a:pt x="52" y="0"/>
                  <a:pt x="21" y="38"/>
                  <a:pt x="21" y="85"/>
                </a:cubicBezTo>
                <a:cubicBezTo>
                  <a:pt x="21" y="85"/>
                  <a:pt x="21" y="85"/>
                  <a:pt x="21" y="85"/>
                </a:cubicBezTo>
                <a:cubicBezTo>
                  <a:pt x="9" y="86"/>
                  <a:pt x="0" y="96"/>
                  <a:pt x="0" y="108"/>
                </a:cubicBezTo>
                <a:cubicBezTo>
                  <a:pt x="0" y="228"/>
                  <a:pt x="0" y="228"/>
                  <a:pt x="0" y="228"/>
                </a:cubicBezTo>
                <a:cubicBezTo>
                  <a:pt x="0" y="240"/>
                  <a:pt x="10" y="250"/>
                  <a:pt x="22" y="250"/>
                </a:cubicBezTo>
                <a:cubicBezTo>
                  <a:pt x="89" y="250"/>
                  <a:pt x="89" y="250"/>
                  <a:pt x="89" y="250"/>
                </a:cubicBezTo>
                <a:cubicBezTo>
                  <a:pt x="157" y="250"/>
                  <a:pt x="157" y="250"/>
                  <a:pt x="157" y="250"/>
                </a:cubicBezTo>
                <a:cubicBezTo>
                  <a:pt x="169" y="250"/>
                  <a:pt x="179" y="240"/>
                  <a:pt x="179" y="228"/>
                </a:cubicBezTo>
                <a:cubicBezTo>
                  <a:pt x="179" y="108"/>
                  <a:pt x="179" y="108"/>
                  <a:pt x="179" y="108"/>
                </a:cubicBezTo>
                <a:cubicBezTo>
                  <a:pt x="179" y="96"/>
                  <a:pt x="170" y="86"/>
                  <a:pt x="158" y="85"/>
                </a:cubicBezTo>
                <a:cubicBezTo>
                  <a:pt x="158" y="85"/>
                  <a:pt x="158" y="85"/>
                  <a:pt x="158" y="85"/>
                </a:cubicBezTo>
                <a:cubicBezTo>
                  <a:pt x="158" y="38"/>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53"/>
          <p:cNvSpPr>
            <a:spLocks noEditPoints="1"/>
          </p:cNvSpPr>
          <p:nvPr/>
        </p:nvSpPr>
        <p:spPr bwMode="auto">
          <a:xfrm>
            <a:off x="5213951" y="3744589"/>
            <a:ext cx="296560" cy="416069"/>
          </a:xfrm>
          <a:custGeom>
            <a:avLst/>
            <a:gdLst>
              <a:gd name="T0" fmla="*/ 68 w 179"/>
              <a:gd name="T1" fmla="*/ 213 h 251"/>
              <a:gd name="T2" fmla="*/ 83 w 179"/>
              <a:gd name="T3" fmla="*/ 160 h 251"/>
              <a:gd name="T4" fmla="*/ 70 w 179"/>
              <a:gd name="T5" fmla="*/ 141 h 251"/>
              <a:gd name="T6" fmla="*/ 90 w 179"/>
              <a:gd name="T7" fmla="*/ 121 h 251"/>
              <a:gd name="T8" fmla="*/ 110 w 179"/>
              <a:gd name="T9" fmla="*/ 141 h 251"/>
              <a:gd name="T10" fmla="*/ 97 w 179"/>
              <a:gd name="T11" fmla="*/ 160 h 251"/>
              <a:gd name="T12" fmla="*/ 112 w 179"/>
              <a:gd name="T13" fmla="*/ 213 h 251"/>
              <a:gd name="T14" fmla="*/ 90 w 179"/>
              <a:gd name="T15" fmla="*/ 213 h 251"/>
              <a:gd name="T16" fmla="*/ 68 w 179"/>
              <a:gd name="T17" fmla="*/ 213 h 251"/>
              <a:gd name="T18" fmla="*/ 48 w 179"/>
              <a:gd name="T19" fmla="*/ 86 h 251"/>
              <a:gd name="T20" fmla="*/ 90 w 179"/>
              <a:gd name="T21" fmla="*/ 26 h 251"/>
              <a:gd name="T22" fmla="*/ 132 w 179"/>
              <a:gd name="T23" fmla="*/ 86 h 251"/>
              <a:gd name="T24" fmla="*/ 90 w 179"/>
              <a:gd name="T25" fmla="*/ 86 h 251"/>
              <a:gd name="T26" fmla="*/ 48 w 179"/>
              <a:gd name="T27" fmla="*/ 86 h 251"/>
              <a:gd name="T28" fmla="*/ 90 w 179"/>
              <a:gd name="T29" fmla="*/ 0 h 251"/>
              <a:gd name="T30" fmla="*/ 22 w 179"/>
              <a:gd name="T31" fmla="*/ 86 h 251"/>
              <a:gd name="T32" fmla="*/ 22 w 179"/>
              <a:gd name="T33" fmla="*/ 86 h 251"/>
              <a:gd name="T34" fmla="*/ 0 w 179"/>
              <a:gd name="T35" fmla="*/ 108 h 251"/>
              <a:gd name="T36" fmla="*/ 0 w 179"/>
              <a:gd name="T37" fmla="*/ 228 h 251"/>
              <a:gd name="T38" fmla="*/ 23 w 179"/>
              <a:gd name="T39" fmla="*/ 251 h 251"/>
              <a:gd name="T40" fmla="*/ 90 w 179"/>
              <a:gd name="T41" fmla="*/ 251 h 251"/>
              <a:gd name="T42" fmla="*/ 100 w 179"/>
              <a:gd name="T43" fmla="*/ 251 h 251"/>
              <a:gd name="T44" fmla="*/ 179 w 179"/>
              <a:gd name="T45" fmla="*/ 125 h 251"/>
              <a:gd name="T46" fmla="*/ 179 w 179"/>
              <a:gd name="T47" fmla="*/ 108 h 251"/>
              <a:gd name="T48" fmla="*/ 158 w 179"/>
              <a:gd name="T49" fmla="*/ 86 h 251"/>
              <a:gd name="T50" fmla="*/ 158 w 179"/>
              <a:gd name="T51" fmla="*/ 86 h 251"/>
              <a:gd name="T52" fmla="*/ 90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8" y="213"/>
                </a:moveTo>
                <a:cubicBezTo>
                  <a:pt x="83" y="160"/>
                  <a:pt x="83" y="160"/>
                  <a:pt x="83" y="160"/>
                </a:cubicBezTo>
                <a:cubicBezTo>
                  <a:pt x="75" y="157"/>
                  <a:pt x="70" y="150"/>
                  <a:pt x="70" y="141"/>
                </a:cubicBezTo>
                <a:cubicBezTo>
                  <a:pt x="70" y="130"/>
                  <a:pt x="79" y="121"/>
                  <a:pt x="90" y="121"/>
                </a:cubicBezTo>
                <a:cubicBezTo>
                  <a:pt x="101" y="121"/>
                  <a:pt x="110" y="130"/>
                  <a:pt x="110" y="141"/>
                </a:cubicBezTo>
                <a:cubicBezTo>
                  <a:pt x="110" y="150"/>
                  <a:pt x="104" y="157"/>
                  <a:pt x="97" y="160"/>
                </a:cubicBezTo>
                <a:cubicBezTo>
                  <a:pt x="112" y="213"/>
                  <a:pt x="112" y="213"/>
                  <a:pt x="112" y="213"/>
                </a:cubicBezTo>
                <a:cubicBezTo>
                  <a:pt x="90" y="213"/>
                  <a:pt x="90" y="213"/>
                  <a:pt x="90" y="213"/>
                </a:cubicBezTo>
                <a:cubicBezTo>
                  <a:pt x="68" y="213"/>
                  <a:pt x="68" y="213"/>
                  <a:pt x="68" y="213"/>
                </a:cubicBezTo>
                <a:moveTo>
                  <a:pt x="48" y="86"/>
                </a:moveTo>
                <a:cubicBezTo>
                  <a:pt x="48" y="54"/>
                  <a:pt x="67" y="26"/>
                  <a:pt x="90" y="26"/>
                </a:cubicBezTo>
                <a:cubicBezTo>
                  <a:pt x="113" y="26"/>
                  <a:pt x="132" y="54"/>
                  <a:pt x="132" y="86"/>
                </a:cubicBezTo>
                <a:cubicBezTo>
                  <a:pt x="90" y="86"/>
                  <a:pt x="90" y="86"/>
                  <a:pt x="90" y="86"/>
                </a:cubicBezTo>
                <a:cubicBezTo>
                  <a:pt x="48" y="86"/>
                  <a:pt x="48" y="86"/>
                  <a:pt x="48" y="86"/>
                </a:cubicBezTo>
                <a:moveTo>
                  <a:pt x="90" y="0"/>
                </a:moveTo>
                <a:cubicBezTo>
                  <a:pt x="52" y="0"/>
                  <a:pt x="22" y="39"/>
                  <a:pt x="22" y="86"/>
                </a:cubicBezTo>
                <a:cubicBezTo>
                  <a:pt x="22" y="86"/>
                  <a:pt x="22" y="86"/>
                  <a:pt x="22" y="86"/>
                </a:cubicBezTo>
                <a:cubicBezTo>
                  <a:pt x="10" y="86"/>
                  <a:pt x="0" y="96"/>
                  <a:pt x="0" y="108"/>
                </a:cubicBezTo>
                <a:cubicBezTo>
                  <a:pt x="0" y="228"/>
                  <a:pt x="0" y="228"/>
                  <a:pt x="0" y="228"/>
                </a:cubicBezTo>
                <a:cubicBezTo>
                  <a:pt x="0" y="241"/>
                  <a:pt x="10" y="251"/>
                  <a:pt x="23" y="251"/>
                </a:cubicBezTo>
                <a:cubicBezTo>
                  <a:pt x="90" y="251"/>
                  <a:pt x="90" y="251"/>
                  <a:pt x="90" y="251"/>
                </a:cubicBezTo>
                <a:cubicBezTo>
                  <a:pt x="100" y="251"/>
                  <a:pt x="100" y="251"/>
                  <a:pt x="100" y="251"/>
                </a:cubicBezTo>
                <a:cubicBezTo>
                  <a:pt x="132" y="212"/>
                  <a:pt x="158" y="170"/>
                  <a:pt x="179" y="125"/>
                </a:cubicBezTo>
                <a:cubicBezTo>
                  <a:pt x="179" y="108"/>
                  <a:pt x="179" y="108"/>
                  <a:pt x="179" y="108"/>
                </a:cubicBezTo>
                <a:cubicBezTo>
                  <a:pt x="179" y="96"/>
                  <a:pt x="170" y="86"/>
                  <a:pt x="158" y="86"/>
                </a:cubicBezTo>
                <a:cubicBezTo>
                  <a:pt x="158" y="86"/>
                  <a:pt x="158" y="86"/>
                  <a:pt x="158" y="86"/>
                </a:cubicBezTo>
                <a:cubicBezTo>
                  <a:pt x="158" y="39"/>
                  <a:pt x="127" y="0"/>
                  <a:pt x="9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4"/>
          <p:cNvSpPr>
            <a:spLocks noEditPoints="1"/>
          </p:cNvSpPr>
          <p:nvPr/>
        </p:nvSpPr>
        <p:spPr bwMode="auto">
          <a:xfrm>
            <a:off x="4809390" y="3381635"/>
            <a:ext cx="296560" cy="416069"/>
          </a:xfrm>
          <a:custGeom>
            <a:avLst/>
            <a:gdLst>
              <a:gd name="T0" fmla="*/ 67 w 179"/>
              <a:gd name="T1" fmla="*/ 214 h 251"/>
              <a:gd name="T2" fmla="*/ 82 w 179"/>
              <a:gd name="T3" fmla="*/ 160 h 251"/>
              <a:gd name="T4" fmla="*/ 69 w 179"/>
              <a:gd name="T5" fmla="*/ 141 h 251"/>
              <a:gd name="T6" fmla="*/ 89 w 179"/>
              <a:gd name="T7" fmla="*/ 122 h 251"/>
              <a:gd name="T8" fmla="*/ 109 w 179"/>
              <a:gd name="T9" fmla="*/ 141 h 251"/>
              <a:gd name="T10" fmla="*/ 96 w 179"/>
              <a:gd name="T11" fmla="*/ 160 h 251"/>
              <a:gd name="T12" fmla="*/ 111 w 179"/>
              <a:gd name="T13" fmla="*/ 214 h 251"/>
              <a:gd name="T14" fmla="*/ 89 w 179"/>
              <a:gd name="T15" fmla="*/ 214 h 251"/>
              <a:gd name="T16" fmla="*/ 67 w 179"/>
              <a:gd name="T17" fmla="*/ 214 h 251"/>
              <a:gd name="T18" fmla="*/ 47 w 179"/>
              <a:gd name="T19" fmla="*/ 86 h 251"/>
              <a:gd name="T20" fmla="*/ 89 w 179"/>
              <a:gd name="T21" fmla="*/ 26 h 251"/>
              <a:gd name="T22" fmla="*/ 131 w 179"/>
              <a:gd name="T23" fmla="*/ 86 h 251"/>
              <a:gd name="T24" fmla="*/ 89 w 179"/>
              <a:gd name="T25" fmla="*/ 86 h 251"/>
              <a:gd name="T26" fmla="*/ 47 w 179"/>
              <a:gd name="T27" fmla="*/ 86 h 251"/>
              <a:gd name="T28" fmla="*/ 89 w 179"/>
              <a:gd name="T29" fmla="*/ 0 h 251"/>
              <a:gd name="T30" fmla="*/ 21 w 179"/>
              <a:gd name="T31" fmla="*/ 86 h 251"/>
              <a:gd name="T32" fmla="*/ 21 w 179"/>
              <a:gd name="T33" fmla="*/ 86 h 251"/>
              <a:gd name="T34" fmla="*/ 0 w 179"/>
              <a:gd name="T35" fmla="*/ 109 h 251"/>
              <a:gd name="T36" fmla="*/ 0 w 179"/>
              <a:gd name="T37" fmla="*/ 229 h 251"/>
              <a:gd name="T38" fmla="*/ 22 w 179"/>
              <a:gd name="T39" fmla="*/ 251 h 251"/>
              <a:gd name="T40" fmla="*/ 89 w 179"/>
              <a:gd name="T41" fmla="*/ 251 h 251"/>
              <a:gd name="T42" fmla="*/ 156 w 179"/>
              <a:gd name="T43" fmla="*/ 251 h 251"/>
              <a:gd name="T44" fmla="*/ 179 w 179"/>
              <a:gd name="T45" fmla="*/ 229 h 251"/>
              <a:gd name="T46" fmla="*/ 179 w 179"/>
              <a:gd name="T47" fmla="*/ 109 h 251"/>
              <a:gd name="T48" fmla="*/ 157 w 179"/>
              <a:gd name="T49" fmla="*/ 86 h 251"/>
              <a:gd name="T50" fmla="*/ 157 w 179"/>
              <a:gd name="T51" fmla="*/ 86 h 251"/>
              <a:gd name="T52" fmla="*/ 89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7" y="214"/>
                </a:moveTo>
                <a:cubicBezTo>
                  <a:pt x="82" y="160"/>
                  <a:pt x="82" y="160"/>
                  <a:pt x="82" y="160"/>
                </a:cubicBezTo>
                <a:cubicBezTo>
                  <a:pt x="75" y="157"/>
                  <a:pt x="69" y="150"/>
                  <a:pt x="69" y="141"/>
                </a:cubicBezTo>
                <a:cubicBezTo>
                  <a:pt x="69" y="130"/>
                  <a:pt x="78" y="122"/>
                  <a:pt x="89" y="122"/>
                </a:cubicBezTo>
                <a:cubicBezTo>
                  <a:pt x="100" y="122"/>
                  <a:pt x="109" y="130"/>
                  <a:pt x="109" y="141"/>
                </a:cubicBezTo>
                <a:cubicBezTo>
                  <a:pt x="109" y="150"/>
                  <a:pt x="104" y="157"/>
                  <a:pt x="96" y="160"/>
                </a:cubicBezTo>
                <a:cubicBezTo>
                  <a:pt x="111" y="214"/>
                  <a:pt x="111" y="214"/>
                  <a:pt x="111" y="214"/>
                </a:cubicBezTo>
                <a:cubicBezTo>
                  <a:pt x="89" y="214"/>
                  <a:pt x="89" y="214"/>
                  <a:pt x="89" y="214"/>
                </a:cubicBezTo>
                <a:cubicBezTo>
                  <a:pt x="67" y="214"/>
                  <a:pt x="67" y="214"/>
                  <a:pt x="67" y="214"/>
                </a:cubicBezTo>
                <a:moveTo>
                  <a:pt x="47" y="86"/>
                </a:moveTo>
                <a:cubicBezTo>
                  <a:pt x="47" y="54"/>
                  <a:pt x="66" y="26"/>
                  <a:pt x="89" y="26"/>
                </a:cubicBezTo>
                <a:cubicBezTo>
                  <a:pt x="112" y="26"/>
                  <a:pt x="131" y="54"/>
                  <a:pt x="131" y="86"/>
                </a:cubicBezTo>
                <a:cubicBezTo>
                  <a:pt x="89" y="86"/>
                  <a:pt x="89" y="86"/>
                  <a:pt x="89" y="86"/>
                </a:cubicBezTo>
                <a:cubicBezTo>
                  <a:pt x="47" y="86"/>
                  <a:pt x="47" y="86"/>
                  <a:pt x="47" y="86"/>
                </a:cubicBezTo>
                <a:moveTo>
                  <a:pt x="89" y="0"/>
                </a:moveTo>
                <a:cubicBezTo>
                  <a:pt x="52" y="0"/>
                  <a:pt x="21" y="39"/>
                  <a:pt x="21" y="86"/>
                </a:cubicBezTo>
                <a:cubicBezTo>
                  <a:pt x="21" y="86"/>
                  <a:pt x="21" y="86"/>
                  <a:pt x="21" y="86"/>
                </a:cubicBezTo>
                <a:cubicBezTo>
                  <a:pt x="9" y="87"/>
                  <a:pt x="0" y="96"/>
                  <a:pt x="0" y="109"/>
                </a:cubicBezTo>
                <a:cubicBezTo>
                  <a:pt x="0" y="229"/>
                  <a:pt x="0" y="229"/>
                  <a:pt x="0" y="229"/>
                </a:cubicBezTo>
                <a:cubicBezTo>
                  <a:pt x="0" y="241"/>
                  <a:pt x="9" y="251"/>
                  <a:pt x="22" y="251"/>
                </a:cubicBezTo>
                <a:cubicBezTo>
                  <a:pt x="89" y="251"/>
                  <a:pt x="89" y="251"/>
                  <a:pt x="89" y="251"/>
                </a:cubicBezTo>
                <a:cubicBezTo>
                  <a:pt x="156" y="251"/>
                  <a:pt x="156" y="251"/>
                  <a:pt x="156" y="251"/>
                </a:cubicBezTo>
                <a:cubicBezTo>
                  <a:pt x="169" y="251"/>
                  <a:pt x="179" y="241"/>
                  <a:pt x="179" y="229"/>
                </a:cubicBezTo>
                <a:cubicBezTo>
                  <a:pt x="179" y="109"/>
                  <a:pt x="179" y="109"/>
                  <a:pt x="179" y="109"/>
                </a:cubicBezTo>
                <a:cubicBezTo>
                  <a:pt x="179" y="96"/>
                  <a:pt x="169" y="87"/>
                  <a:pt x="157" y="86"/>
                </a:cubicBezTo>
                <a:cubicBezTo>
                  <a:pt x="157" y="86"/>
                  <a:pt x="157" y="86"/>
                  <a:pt x="157" y="86"/>
                </a:cubicBezTo>
                <a:cubicBezTo>
                  <a:pt x="157" y="39"/>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5"/>
          <p:cNvSpPr>
            <a:spLocks/>
          </p:cNvSpPr>
          <p:nvPr/>
        </p:nvSpPr>
        <p:spPr bwMode="auto">
          <a:xfrm>
            <a:off x="2478517" y="3343568"/>
            <a:ext cx="216002" cy="402791"/>
          </a:xfrm>
          <a:custGeom>
            <a:avLst/>
            <a:gdLst>
              <a:gd name="T0" fmla="*/ 82 w 130"/>
              <a:gd name="T1" fmla="*/ 0 h 243"/>
              <a:gd name="T2" fmla="*/ 0 w 130"/>
              <a:gd name="T3" fmla="*/ 120 h 243"/>
              <a:gd name="T4" fmla="*/ 41 w 130"/>
              <a:gd name="T5" fmla="*/ 133 h 243"/>
              <a:gd name="T6" fmla="*/ 78 w 130"/>
              <a:gd name="T7" fmla="*/ 123 h 243"/>
              <a:gd name="T8" fmla="*/ 55 w 130"/>
              <a:gd name="T9" fmla="*/ 216 h 243"/>
              <a:gd name="T10" fmla="*/ 95 w 130"/>
              <a:gd name="T11" fmla="*/ 243 h 243"/>
              <a:gd name="T12" fmla="*/ 130 w 130"/>
              <a:gd name="T13" fmla="*/ 143 h 243"/>
              <a:gd name="T14" fmla="*/ 110 w 130"/>
              <a:gd name="T15" fmla="*/ 83 h 243"/>
              <a:gd name="T16" fmla="*/ 82 w 130"/>
              <a:gd name="T1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43">
                <a:moveTo>
                  <a:pt x="82" y="0"/>
                </a:moveTo>
                <a:cubicBezTo>
                  <a:pt x="0" y="120"/>
                  <a:pt x="0" y="120"/>
                  <a:pt x="0" y="120"/>
                </a:cubicBezTo>
                <a:cubicBezTo>
                  <a:pt x="12" y="129"/>
                  <a:pt x="27" y="133"/>
                  <a:pt x="41" y="133"/>
                </a:cubicBezTo>
                <a:cubicBezTo>
                  <a:pt x="54" y="133"/>
                  <a:pt x="66" y="129"/>
                  <a:pt x="78" y="123"/>
                </a:cubicBezTo>
                <a:cubicBezTo>
                  <a:pt x="87" y="146"/>
                  <a:pt x="79" y="180"/>
                  <a:pt x="55" y="216"/>
                </a:cubicBezTo>
                <a:cubicBezTo>
                  <a:pt x="95" y="243"/>
                  <a:pt x="95" y="243"/>
                  <a:pt x="95" y="243"/>
                </a:cubicBezTo>
                <a:cubicBezTo>
                  <a:pt x="118" y="209"/>
                  <a:pt x="130" y="175"/>
                  <a:pt x="130" y="143"/>
                </a:cubicBezTo>
                <a:cubicBezTo>
                  <a:pt x="130" y="120"/>
                  <a:pt x="123" y="99"/>
                  <a:pt x="110" y="83"/>
                </a:cubicBezTo>
                <a:cubicBezTo>
                  <a:pt x="120" y="53"/>
                  <a:pt x="109" y="19"/>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6"/>
          <p:cNvSpPr>
            <a:spLocks/>
          </p:cNvSpPr>
          <p:nvPr/>
        </p:nvSpPr>
        <p:spPr bwMode="auto">
          <a:xfrm>
            <a:off x="2250121" y="3676424"/>
            <a:ext cx="385971" cy="220429"/>
          </a:xfrm>
          <a:custGeom>
            <a:avLst/>
            <a:gdLst>
              <a:gd name="T0" fmla="*/ 83 w 233"/>
              <a:gd name="T1" fmla="*/ 0 h 133"/>
              <a:gd name="T2" fmla="*/ 0 w 233"/>
              <a:gd name="T3" fmla="*/ 120 h 133"/>
              <a:gd name="T4" fmla="*/ 41 w 233"/>
              <a:gd name="T5" fmla="*/ 133 h 133"/>
              <a:gd name="T6" fmla="*/ 87 w 233"/>
              <a:gd name="T7" fmla="*/ 116 h 133"/>
              <a:gd name="T8" fmla="*/ 114 w 233"/>
              <a:gd name="T9" fmla="*/ 120 h 133"/>
              <a:gd name="T10" fmla="*/ 151 w 233"/>
              <a:gd name="T11" fmla="*/ 113 h 133"/>
              <a:gd name="T12" fmla="*/ 232 w 233"/>
              <a:gd name="T13" fmla="*/ 43 h 133"/>
              <a:gd name="T14" fmla="*/ 233 w 233"/>
              <a:gd name="T15" fmla="*/ 42 h 133"/>
              <a:gd name="T16" fmla="*/ 193 w 233"/>
              <a:gd name="T17" fmla="*/ 15 h 133"/>
              <a:gd name="T18" fmla="*/ 192 w 233"/>
              <a:gd name="T19" fmla="*/ 16 h 133"/>
              <a:gd name="T20" fmla="*/ 114 w 233"/>
              <a:gd name="T21" fmla="*/ 72 h 133"/>
              <a:gd name="T22" fmla="*/ 113 w 233"/>
              <a:gd name="T23" fmla="*/ 72 h 133"/>
              <a:gd name="T24" fmla="*/ 83 w 233"/>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3" h="133">
                <a:moveTo>
                  <a:pt x="83" y="0"/>
                </a:moveTo>
                <a:cubicBezTo>
                  <a:pt x="0" y="120"/>
                  <a:pt x="0" y="120"/>
                  <a:pt x="0" y="120"/>
                </a:cubicBezTo>
                <a:cubicBezTo>
                  <a:pt x="13" y="128"/>
                  <a:pt x="27" y="133"/>
                  <a:pt x="41" y="133"/>
                </a:cubicBezTo>
                <a:cubicBezTo>
                  <a:pt x="58" y="133"/>
                  <a:pt x="74" y="127"/>
                  <a:pt x="87" y="116"/>
                </a:cubicBezTo>
                <a:cubicBezTo>
                  <a:pt x="96" y="119"/>
                  <a:pt x="105" y="120"/>
                  <a:pt x="114" y="120"/>
                </a:cubicBezTo>
                <a:cubicBezTo>
                  <a:pt x="126" y="120"/>
                  <a:pt x="139" y="118"/>
                  <a:pt x="151" y="113"/>
                </a:cubicBezTo>
                <a:cubicBezTo>
                  <a:pt x="181" y="102"/>
                  <a:pt x="209" y="78"/>
                  <a:pt x="232" y="43"/>
                </a:cubicBezTo>
                <a:cubicBezTo>
                  <a:pt x="233" y="42"/>
                  <a:pt x="233" y="42"/>
                  <a:pt x="233" y="42"/>
                </a:cubicBezTo>
                <a:cubicBezTo>
                  <a:pt x="193" y="15"/>
                  <a:pt x="193" y="15"/>
                  <a:pt x="193" y="15"/>
                </a:cubicBezTo>
                <a:cubicBezTo>
                  <a:pt x="192" y="16"/>
                  <a:pt x="192" y="16"/>
                  <a:pt x="192" y="16"/>
                </a:cubicBezTo>
                <a:cubicBezTo>
                  <a:pt x="168" y="51"/>
                  <a:pt x="138" y="72"/>
                  <a:pt x="114" y="72"/>
                </a:cubicBezTo>
                <a:cubicBezTo>
                  <a:pt x="114" y="72"/>
                  <a:pt x="113" y="72"/>
                  <a:pt x="113" y="72"/>
                </a:cubicBezTo>
                <a:cubicBezTo>
                  <a:pt x="117" y="45"/>
                  <a:pt x="107" y="16"/>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57"/>
          <p:cNvSpPr>
            <a:spLocks/>
          </p:cNvSpPr>
          <p:nvPr/>
        </p:nvSpPr>
        <p:spPr bwMode="auto">
          <a:xfrm>
            <a:off x="1892478" y="3750785"/>
            <a:ext cx="291249" cy="578956"/>
          </a:xfrm>
          <a:custGeom>
            <a:avLst/>
            <a:gdLst>
              <a:gd name="T0" fmla="*/ 87 w 176"/>
              <a:gd name="T1" fmla="*/ 0 h 349"/>
              <a:gd name="T2" fmla="*/ 14 w 176"/>
              <a:gd name="T3" fmla="*/ 123 h 349"/>
              <a:gd name="T4" fmla="*/ 112 w 176"/>
              <a:gd name="T5" fmla="*/ 199 h 349"/>
              <a:gd name="T6" fmla="*/ 124 w 176"/>
              <a:gd name="T7" fmla="*/ 199 h 349"/>
              <a:gd name="T8" fmla="*/ 130 w 176"/>
              <a:gd name="T9" fmla="*/ 224 h 349"/>
              <a:gd name="T10" fmla="*/ 127 w 176"/>
              <a:gd name="T11" fmla="*/ 242 h 349"/>
              <a:gd name="T12" fmla="*/ 150 w 176"/>
              <a:gd name="T13" fmla="*/ 332 h 349"/>
              <a:gd name="T14" fmla="*/ 171 w 176"/>
              <a:gd name="T15" fmla="*/ 349 h 349"/>
              <a:gd name="T16" fmla="*/ 176 w 176"/>
              <a:gd name="T17" fmla="*/ 348 h 349"/>
              <a:gd name="T18" fmla="*/ 133 w 176"/>
              <a:gd name="T19" fmla="*/ 178 h 349"/>
              <a:gd name="T20" fmla="*/ 128 w 176"/>
              <a:gd name="T21" fmla="*/ 179 h 349"/>
              <a:gd name="T22" fmla="*/ 112 w 176"/>
              <a:gd name="T23" fmla="*/ 180 h 349"/>
              <a:gd name="T24" fmla="*/ 32 w 176"/>
              <a:gd name="T25" fmla="*/ 118 h 349"/>
              <a:gd name="T26" fmla="*/ 92 w 176"/>
              <a:gd name="T27" fmla="*/ 18 h 349"/>
              <a:gd name="T28" fmla="*/ 87 w 176"/>
              <a:gd name="T29"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349">
                <a:moveTo>
                  <a:pt x="87" y="0"/>
                </a:moveTo>
                <a:cubicBezTo>
                  <a:pt x="33" y="14"/>
                  <a:pt x="0" y="69"/>
                  <a:pt x="14" y="123"/>
                </a:cubicBezTo>
                <a:cubicBezTo>
                  <a:pt x="26" y="169"/>
                  <a:pt x="67" y="199"/>
                  <a:pt x="112" y="199"/>
                </a:cubicBezTo>
                <a:cubicBezTo>
                  <a:pt x="116" y="199"/>
                  <a:pt x="120" y="199"/>
                  <a:pt x="124" y="199"/>
                </a:cubicBezTo>
                <a:cubicBezTo>
                  <a:pt x="130" y="224"/>
                  <a:pt x="130" y="224"/>
                  <a:pt x="130" y="224"/>
                </a:cubicBezTo>
                <a:cubicBezTo>
                  <a:pt x="126" y="229"/>
                  <a:pt x="125" y="235"/>
                  <a:pt x="127" y="242"/>
                </a:cubicBezTo>
                <a:cubicBezTo>
                  <a:pt x="150" y="332"/>
                  <a:pt x="150" y="332"/>
                  <a:pt x="150" y="332"/>
                </a:cubicBezTo>
                <a:cubicBezTo>
                  <a:pt x="152" y="342"/>
                  <a:pt x="161" y="349"/>
                  <a:pt x="171" y="349"/>
                </a:cubicBezTo>
                <a:cubicBezTo>
                  <a:pt x="173" y="349"/>
                  <a:pt x="174" y="348"/>
                  <a:pt x="176" y="348"/>
                </a:cubicBezTo>
                <a:cubicBezTo>
                  <a:pt x="133" y="178"/>
                  <a:pt x="133" y="178"/>
                  <a:pt x="133" y="178"/>
                </a:cubicBezTo>
                <a:cubicBezTo>
                  <a:pt x="131" y="178"/>
                  <a:pt x="130" y="178"/>
                  <a:pt x="128" y="179"/>
                </a:cubicBezTo>
                <a:cubicBezTo>
                  <a:pt x="123" y="180"/>
                  <a:pt x="118" y="180"/>
                  <a:pt x="112" y="180"/>
                </a:cubicBezTo>
                <a:cubicBezTo>
                  <a:pt x="75" y="180"/>
                  <a:pt x="42" y="156"/>
                  <a:pt x="32" y="118"/>
                </a:cubicBezTo>
                <a:cubicBezTo>
                  <a:pt x="21" y="74"/>
                  <a:pt x="48" y="30"/>
                  <a:pt x="92" y="18"/>
                </a:cubicBezTo>
                <a:cubicBezTo>
                  <a:pt x="87" y="0"/>
                  <a:pt x="87" y="0"/>
                  <a:pt x="8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58"/>
          <p:cNvSpPr>
            <a:spLocks/>
          </p:cNvSpPr>
          <p:nvPr/>
        </p:nvSpPr>
        <p:spPr bwMode="auto">
          <a:xfrm>
            <a:off x="2036775" y="3746359"/>
            <a:ext cx="224855" cy="581612"/>
          </a:xfrm>
          <a:custGeom>
            <a:avLst/>
            <a:gdLst>
              <a:gd name="T0" fmla="*/ 25 w 136"/>
              <a:gd name="T1" fmla="*/ 0 h 351"/>
              <a:gd name="T2" fmla="*/ 5 w 136"/>
              <a:gd name="T3" fmla="*/ 2 h 351"/>
              <a:gd name="T4" fmla="*/ 0 w 136"/>
              <a:gd name="T5" fmla="*/ 3 h 351"/>
              <a:gd name="T6" fmla="*/ 0 w 136"/>
              <a:gd name="T7" fmla="*/ 3 h 351"/>
              <a:gd name="T8" fmla="*/ 5 w 136"/>
              <a:gd name="T9" fmla="*/ 21 h 351"/>
              <a:gd name="T10" fmla="*/ 5 w 136"/>
              <a:gd name="T11" fmla="*/ 21 h 351"/>
              <a:gd name="T12" fmla="*/ 9 w 136"/>
              <a:gd name="T13" fmla="*/ 20 h 351"/>
              <a:gd name="T14" fmla="*/ 25 w 136"/>
              <a:gd name="T15" fmla="*/ 19 h 351"/>
              <a:gd name="T16" fmla="*/ 105 w 136"/>
              <a:gd name="T17" fmla="*/ 81 h 351"/>
              <a:gd name="T18" fmla="*/ 46 w 136"/>
              <a:gd name="T19" fmla="*/ 181 h 351"/>
              <a:gd name="T20" fmla="*/ 46 w 136"/>
              <a:gd name="T21" fmla="*/ 181 h 351"/>
              <a:gd name="T22" fmla="*/ 89 w 136"/>
              <a:gd name="T23" fmla="*/ 351 h 351"/>
              <a:gd name="T24" fmla="*/ 105 w 136"/>
              <a:gd name="T25" fmla="*/ 324 h 351"/>
              <a:gd name="T26" fmla="*/ 82 w 136"/>
              <a:gd name="T27" fmla="*/ 234 h 351"/>
              <a:gd name="T28" fmla="*/ 70 w 136"/>
              <a:gd name="T29" fmla="*/ 220 h 351"/>
              <a:gd name="T30" fmla="*/ 63 w 136"/>
              <a:gd name="T31" fmla="*/ 195 h 351"/>
              <a:gd name="T32" fmla="*/ 123 w 136"/>
              <a:gd name="T33" fmla="*/ 76 h 351"/>
              <a:gd name="T34" fmla="*/ 25 w 136"/>
              <a:gd name="T3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351">
                <a:moveTo>
                  <a:pt x="25" y="0"/>
                </a:moveTo>
                <a:cubicBezTo>
                  <a:pt x="19" y="0"/>
                  <a:pt x="12" y="0"/>
                  <a:pt x="5" y="2"/>
                </a:cubicBezTo>
                <a:cubicBezTo>
                  <a:pt x="4" y="2"/>
                  <a:pt x="2" y="3"/>
                  <a:pt x="0" y="3"/>
                </a:cubicBezTo>
                <a:cubicBezTo>
                  <a:pt x="0" y="3"/>
                  <a:pt x="0" y="3"/>
                  <a:pt x="0" y="3"/>
                </a:cubicBezTo>
                <a:cubicBezTo>
                  <a:pt x="5" y="21"/>
                  <a:pt x="5" y="21"/>
                  <a:pt x="5" y="21"/>
                </a:cubicBezTo>
                <a:cubicBezTo>
                  <a:pt x="5" y="21"/>
                  <a:pt x="5" y="21"/>
                  <a:pt x="5" y="21"/>
                </a:cubicBezTo>
                <a:cubicBezTo>
                  <a:pt x="6" y="21"/>
                  <a:pt x="8" y="21"/>
                  <a:pt x="9" y="20"/>
                </a:cubicBezTo>
                <a:cubicBezTo>
                  <a:pt x="15" y="19"/>
                  <a:pt x="20" y="19"/>
                  <a:pt x="25" y="19"/>
                </a:cubicBezTo>
                <a:cubicBezTo>
                  <a:pt x="62" y="19"/>
                  <a:pt x="95" y="43"/>
                  <a:pt x="105" y="81"/>
                </a:cubicBezTo>
                <a:cubicBezTo>
                  <a:pt x="116" y="125"/>
                  <a:pt x="90" y="170"/>
                  <a:pt x="46" y="181"/>
                </a:cubicBezTo>
                <a:cubicBezTo>
                  <a:pt x="46" y="181"/>
                  <a:pt x="46" y="181"/>
                  <a:pt x="46" y="181"/>
                </a:cubicBezTo>
                <a:cubicBezTo>
                  <a:pt x="89" y="351"/>
                  <a:pt x="89" y="351"/>
                  <a:pt x="89" y="351"/>
                </a:cubicBezTo>
                <a:cubicBezTo>
                  <a:pt x="101" y="348"/>
                  <a:pt x="108" y="336"/>
                  <a:pt x="105" y="324"/>
                </a:cubicBezTo>
                <a:cubicBezTo>
                  <a:pt x="82" y="234"/>
                  <a:pt x="82" y="234"/>
                  <a:pt x="82" y="234"/>
                </a:cubicBezTo>
                <a:cubicBezTo>
                  <a:pt x="80" y="228"/>
                  <a:pt x="76" y="223"/>
                  <a:pt x="70" y="220"/>
                </a:cubicBezTo>
                <a:cubicBezTo>
                  <a:pt x="63" y="195"/>
                  <a:pt x="63" y="195"/>
                  <a:pt x="63" y="195"/>
                </a:cubicBezTo>
                <a:cubicBezTo>
                  <a:pt x="110" y="176"/>
                  <a:pt x="136" y="126"/>
                  <a:pt x="123" y="76"/>
                </a:cubicBezTo>
                <a:cubicBezTo>
                  <a:pt x="112" y="30"/>
                  <a:pt x="70" y="0"/>
                  <a:pt x="2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MH_Entry_1"/>
          <p:cNvSpPr/>
          <p:nvPr>
            <p:custDataLst>
              <p:tags r:id="rId1"/>
            </p:custDataLst>
          </p:nvPr>
        </p:nvSpPr>
        <p:spPr>
          <a:xfrm>
            <a:off x="5978800" y="2397519"/>
            <a:ext cx="349994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000000"/>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6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1" name="组合 230"/>
          <p:cNvGrpSpPr/>
          <p:nvPr/>
        </p:nvGrpSpPr>
        <p:grpSpPr>
          <a:xfrm>
            <a:off x="2692194" y="1814734"/>
            <a:ext cx="1720602" cy="3484222"/>
            <a:chOff x="2643174" y="1846742"/>
            <a:chExt cx="1720602" cy="3484222"/>
          </a:xfrm>
        </p:grpSpPr>
        <p:grpSp>
          <p:nvGrpSpPr>
            <p:cNvPr id="209" name="Group 4"/>
            <p:cNvGrpSpPr>
              <a:grpSpLocks noChangeAspect="1"/>
            </p:cNvGrpSpPr>
            <p:nvPr/>
          </p:nvGrpSpPr>
          <p:grpSpPr bwMode="auto">
            <a:xfrm>
              <a:off x="2643174" y="1846742"/>
              <a:ext cx="1720602" cy="3484222"/>
              <a:chOff x="3122" y="315"/>
              <a:chExt cx="1160" cy="2349"/>
            </a:xfrm>
          </p:grpSpPr>
          <p:sp>
            <p:nvSpPr>
              <p:cNvPr id="210"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18"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19"/>
              <p:cNvSpPr>
                <a:spLocks noChangeArrowheads="1"/>
              </p:cNvSpPr>
              <p:nvPr/>
            </p:nvSpPr>
            <p:spPr bwMode="auto">
              <a:xfrm>
                <a:off x="3562" y="967"/>
                <a:ext cx="280" cy="280"/>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4F81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文本框 228"/>
            <p:cNvSpPr txBox="1"/>
            <p:nvPr/>
          </p:nvSpPr>
          <p:spPr>
            <a:xfrm>
              <a:off x="2907981" y="2500648"/>
              <a:ext cx="1220206" cy="1323439"/>
            </a:xfrm>
            <a:prstGeom prst="rect">
              <a:avLst/>
            </a:prstGeom>
            <a:noFill/>
          </p:spPr>
          <p:txBody>
            <a:bodyPr wrap="none" rtlCol="0">
              <a:spAutoFit/>
            </a:bodyPr>
            <a:lstStyle/>
            <a:p>
              <a:r>
                <a:rPr lang="en-US" altLang="zh-CN" sz="8000" b="1" dirty="0">
                  <a:solidFill>
                    <a:schemeClr val="bg1"/>
                  </a:solidFill>
                  <a:latin typeface="黑体" panose="02010609060101010101" pitchFamily="49" charset="-122"/>
                  <a:ea typeface="黑体" panose="02010609060101010101" pitchFamily="49" charset="-122"/>
                </a:rPr>
                <a:t>04</a:t>
              </a:r>
              <a:endParaRPr lang="zh-CN" altLang="en-US" sz="8000" b="1" dirty="0">
                <a:solidFill>
                  <a:schemeClr val="bg1"/>
                </a:solidFill>
                <a:latin typeface="黑体" panose="02010609060101010101" pitchFamily="49" charset="-122"/>
                <a:ea typeface="黑体" panose="02010609060101010101" pitchFamily="49" charset="-122"/>
              </a:endParaRPr>
            </a:p>
          </p:txBody>
        </p:sp>
      </p:grpSp>
      <p:sp>
        <p:nvSpPr>
          <p:cNvPr id="230" name="矩形 229"/>
          <p:cNvSpPr/>
          <p:nvPr/>
        </p:nvSpPr>
        <p:spPr>
          <a:xfrm>
            <a:off x="5974384" y="3751575"/>
            <a:ext cx="4735038" cy="646331"/>
          </a:xfrm>
          <a:prstGeom prst="rect">
            <a:avLst/>
          </a:prstGeom>
        </p:spPr>
        <p:txBody>
          <a:bodyPr wrap="square">
            <a:spAutoFit/>
          </a:bodyPr>
          <a:lstStyle/>
          <a:p>
            <a:r>
              <a:rPr lang="zh-CN" altLang="en-US" dirty="0">
                <a:solidFill>
                  <a:schemeClr val="bg1"/>
                </a:solidFill>
                <a:latin typeface="黑体" panose="02010609060101010101" pitchFamily="49" charset="-122"/>
                <a:ea typeface="黑体" panose="02010609060101010101" pitchFamily="49" charset="-122"/>
              </a:rPr>
              <a:t>请插入您的文本内容请插入您的文本内容请插入您的文本内容</a:t>
            </a:r>
          </a:p>
        </p:txBody>
      </p:sp>
      <p:grpSp>
        <p:nvGrpSpPr>
          <p:cNvPr id="232" name="组合 231"/>
          <p:cNvGrpSpPr/>
          <p:nvPr/>
        </p:nvGrpSpPr>
        <p:grpSpPr>
          <a:xfrm>
            <a:off x="-1230910" y="4037044"/>
            <a:ext cx="7471968" cy="4162141"/>
            <a:chOff x="-709684" y="3821373"/>
            <a:chExt cx="7471968" cy="4162141"/>
          </a:xfrm>
        </p:grpSpPr>
        <p:sp>
          <p:nvSpPr>
            <p:cNvPr id="233" name="椭圆 232"/>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flipH="1">
            <a:off x="5814079" y="4037044"/>
            <a:ext cx="7537649" cy="4162141"/>
            <a:chOff x="-557284" y="3973773"/>
            <a:chExt cx="7471968" cy="4162141"/>
          </a:xfrm>
        </p:grpSpPr>
        <p:sp>
          <p:nvSpPr>
            <p:cNvPr id="244" name="椭圆 243"/>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3871430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anim calcmode="lin" valueType="num">
                                      <p:cBhvr>
                                        <p:cTn id="8" dur="1000" fill="hold"/>
                                        <p:tgtEl>
                                          <p:spTgt spid="232"/>
                                        </p:tgtEl>
                                        <p:attrNameLst>
                                          <p:attrName>ppt_x</p:attrName>
                                        </p:attrNameLst>
                                      </p:cBhvr>
                                      <p:tavLst>
                                        <p:tav tm="0">
                                          <p:val>
                                            <p:strVal val="#ppt_x"/>
                                          </p:val>
                                        </p:tav>
                                        <p:tav tm="100000">
                                          <p:val>
                                            <p:strVal val="#ppt_x"/>
                                          </p:val>
                                        </p:tav>
                                      </p:tavLst>
                                    </p:anim>
                                    <p:anim calcmode="lin" valueType="num">
                                      <p:cBhvr>
                                        <p:cTn id="9" dur="10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fade">
                                      <p:cBhvr>
                                        <p:cTn id="12" dur="1000"/>
                                        <p:tgtEl>
                                          <p:spTgt spid="243"/>
                                        </p:tgtEl>
                                      </p:cBhvr>
                                    </p:animEffect>
                                    <p:anim calcmode="lin" valueType="num">
                                      <p:cBhvr>
                                        <p:cTn id="13" dur="1000" fill="hold"/>
                                        <p:tgtEl>
                                          <p:spTgt spid="243"/>
                                        </p:tgtEl>
                                        <p:attrNameLst>
                                          <p:attrName>ppt_x</p:attrName>
                                        </p:attrNameLst>
                                      </p:cBhvr>
                                      <p:tavLst>
                                        <p:tav tm="0">
                                          <p:val>
                                            <p:strVal val="#ppt_x"/>
                                          </p:val>
                                        </p:tav>
                                        <p:tav tm="100000">
                                          <p:val>
                                            <p:strVal val="#ppt_x"/>
                                          </p:val>
                                        </p:tav>
                                      </p:tavLst>
                                    </p:anim>
                                    <p:anim calcmode="lin" valueType="num">
                                      <p:cBhvr>
                                        <p:cTn id="14" dur="1000" fill="hold"/>
                                        <p:tgtEl>
                                          <p:spTgt spid="2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31"/>
                                        </p:tgtEl>
                                        <p:attrNameLst>
                                          <p:attrName>style.visibility</p:attrName>
                                        </p:attrNameLst>
                                      </p:cBhvr>
                                      <p:to>
                                        <p:strVal val="visible"/>
                                      </p:to>
                                    </p:set>
                                    <p:anim calcmode="lin" valueType="num">
                                      <p:cBhvr additive="base">
                                        <p:cTn id="18" dur="500" fill="hold"/>
                                        <p:tgtEl>
                                          <p:spTgt spid="231"/>
                                        </p:tgtEl>
                                        <p:attrNameLst>
                                          <p:attrName>ppt_x</p:attrName>
                                        </p:attrNameLst>
                                      </p:cBhvr>
                                      <p:tavLst>
                                        <p:tav tm="0">
                                          <p:val>
                                            <p:strVal val="#ppt_x"/>
                                          </p:val>
                                        </p:tav>
                                        <p:tav tm="100000">
                                          <p:val>
                                            <p:strVal val="#ppt_x"/>
                                          </p:val>
                                        </p:tav>
                                      </p:tavLst>
                                    </p:anim>
                                    <p:anim calcmode="lin" valueType="num">
                                      <p:cBhvr additive="base">
                                        <p:cTn id="19" dur="500" fill="hold"/>
                                        <p:tgtEl>
                                          <p:spTgt spid="2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fade">
                                      <p:cBhvr>
                                        <p:cTn id="23" dur="1000"/>
                                        <p:tgtEl>
                                          <p:spTgt spid="228"/>
                                        </p:tgtEl>
                                      </p:cBhvr>
                                    </p:animEffect>
                                    <p:anim calcmode="lin" valueType="num">
                                      <p:cBhvr>
                                        <p:cTn id="24" dur="1000" fill="hold"/>
                                        <p:tgtEl>
                                          <p:spTgt spid="228"/>
                                        </p:tgtEl>
                                        <p:attrNameLst>
                                          <p:attrName>ppt_x</p:attrName>
                                        </p:attrNameLst>
                                      </p:cBhvr>
                                      <p:tavLst>
                                        <p:tav tm="0">
                                          <p:val>
                                            <p:strVal val="#ppt_x"/>
                                          </p:val>
                                        </p:tav>
                                        <p:tav tm="100000">
                                          <p:val>
                                            <p:strVal val="#ppt_x"/>
                                          </p:val>
                                        </p:tav>
                                      </p:tavLst>
                                    </p:anim>
                                    <p:anim calcmode="lin" valueType="num">
                                      <p:cBhvr>
                                        <p:cTn id="25" dur="1000" fill="hold"/>
                                        <p:tgtEl>
                                          <p:spTgt spid="22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30"/>
                                        </p:tgtEl>
                                        <p:attrNameLst>
                                          <p:attrName>style.visibility</p:attrName>
                                        </p:attrNameLst>
                                      </p:cBhvr>
                                      <p:to>
                                        <p:strVal val="visible"/>
                                      </p:to>
                                    </p:set>
                                    <p:animEffect transition="in" filter="fade">
                                      <p:cBhvr>
                                        <p:cTn id="28" dur="1000"/>
                                        <p:tgtEl>
                                          <p:spTgt spid="230"/>
                                        </p:tgtEl>
                                      </p:cBhvr>
                                    </p:animEffect>
                                    <p:anim calcmode="lin" valueType="num">
                                      <p:cBhvr>
                                        <p:cTn id="29" dur="1000" fill="hold"/>
                                        <p:tgtEl>
                                          <p:spTgt spid="230"/>
                                        </p:tgtEl>
                                        <p:attrNameLst>
                                          <p:attrName>ppt_x</p:attrName>
                                        </p:attrNameLst>
                                      </p:cBhvr>
                                      <p:tavLst>
                                        <p:tav tm="0">
                                          <p:val>
                                            <p:strVal val="#ppt_x"/>
                                          </p:val>
                                        </p:tav>
                                        <p:tav tm="100000">
                                          <p:val>
                                            <p:strVal val="#ppt_x"/>
                                          </p:val>
                                        </p:tav>
                                      </p:tavLst>
                                    </p:anim>
                                    <p:anim calcmode="lin" valueType="num">
                                      <p:cBhvr>
                                        <p:cTn id="30" dur="1000" fill="hold"/>
                                        <p:tgtEl>
                                          <p:spTgt spid="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0" animBg="1"/>
      <p:bldP spid="2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1498612" y="2239904"/>
            <a:ext cx="6962152" cy="2865083"/>
            <a:chOff x="1498612" y="2239904"/>
            <a:chExt cx="6962152" cy="2865083"/>
          </a:xfrm>
        </p:grpSpPr>
        <p:sp>
          <p:nvSpPr>
            <p:cNvPr id="7" name="Freeform 1"/>
            <p:cNvSpPr>
              <a:spLocks noChangeAspect="1" noChangeArrowheads="1"/>
            </p:cNvSpPr>
            <p:nvPr/>
          </p:nvSpPr>
          <p:spPr bwMode="auto">
            <a:xfrm rot="5400000">
              <a:off x="7192077" y="2147281"/>
              <a:ext cx="1166540" cy="1370835"/>
            </a:xfrm>
            <a:custGeom>
              <a:avLst/>
              <a:gdLst>
                <a:gd name="T0" fmla="*/ 1782 w 2658"/>
                <a:gd name="T1" fmla="*/ 0 h 2470"/>
                <a:gd name="T2" fmla="*/ 1782 w 2658"/>
                <a:gd name="T3" fmla="*/ 0 h 2470"/>
                <a:gd name="T4" fmla="*/ 1782 w 2658"/>
                <a:gd name="T5" fmla="*/ 438 h 2470"/>
                <a:gd name="T6" fmla="*/ 1469 w 2658"/>
                <a:gd name="T7" fmla="*/ 438 h 2470"/>
                <a:gd name="T8" fmla="*/ 375 w 2658"/>
                <a:gd name="T9" fmla="*/ 1219 h 2470"/>
                <a:gd name="T10" fmla="*/ 1469 w 2658"/>
                <a:gd name="T11" fmla="*/ 2032 h 2470"/>
                <a:gd name="T12" fmla="*/ 2188 w 2658"/>
                <a:gd name="T13" fmla="*/ 2032 h 2470"/>
                <a:gd name="T14" fmla="*/ 2188 w 2658"/>
                <a:gd name="T15" fmla="*/ 2469 h 2470"/>
                <a:gd name="T16" fmla="*/ 2657 w 2658"/>
                <a:gd name="T17" fmla="*/ 2469 h 2470"/>
                <a:gd name="T18" fmla="*/ 1500 w 2658"/>
                <a:gd name="T19" fmla="*/ 2469 h 2470"/>
                <a:gd name="T20" fmla="*/ 0 w 2658"/>
                <a:gd name="T21" fmla="*/ 1219 h 2470"/>
                <a:gd name="T22" fmla="*/ 1469 w 2658"/>
                <a:gd name="T23" fmla="*/ 0 h 2470"/>
                <a:gd name="T24" fmla="*/ 1782 w 2658"/>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8" h="2470">
                  <a:moveTo>
                    <a:pt x="1782" y="0"/>
                  </a:moveTo>
                  <a:lnTo>
                    <a:pt x="1782" y="0"/>
                  </a:lnTo>
                  <a:cubicBezTo>
                    <a:pt x="1782" y="438"/>
                    <a:pt x="1782" y="438"/>
                    <a:pt x="1782" y="438"/>
                  </a:cubicBezTo>
                  <a:cubicBezTo>
                    <a:pt x="1469" y="438"/>
                    <a:pt x="1469" y="438"/>
                    <a:pt x="1469" y="438"/>
                  </a:cubicBezTo>
                  <a:cubicBezTo>
                    <a:pt x="688" y="438"/>
                    <a:pt x="375" y="781"/>
                    <a:pt x="375" y="1219"/>
                  </a:cubicBezTo>
                  <a:cubicBezTo>
                    <a:pt x="375" y="1719"/>
                    <a:pt x="719" y="2032"/>
                    <a:pt x="1469" y="2032"/>
                  </a:cubicBezTo>
                  <a:cubicBezTo>
                    <a:pt x="2188" y="2032"/>
                    <a:pt x="2188" y="2032"/>
                    <a:pt x="2188" y="2032"/>
                  </a:cubicBezTo>
                  <a:cubicBezTo>
                    <a:pt x="2188" y="2469"/>
                    <a:pt x="2188" y="2469"/>
                    <a:pt x="2188" y="2469"/>
                  </a:cubicBezTo>
                  <a:cubicBezTo>
                    <a:pt x="2657" y="2469"/>
                    <a:pt x="2657" y="2469"/>
                    <a:pt x="2657" y="2469"/>
                  </a:cubicBezTo>
                  <a:cubicBezTo>
                    <a:pt x="1500" y="2469"/>
                    <a:pt x="1500" y="2469"/>
                    <a:pt x="1500" y="2469"/>
                  </a:cubicBezTo>
                  <a:cubicBezTo>
                    <a:pt x="438" y="2469"/>
                    <a:pt x="0" y="1938"/>
                    <a:pt x="0" y="1219"/>
                  </a:cubicBezTo>
                  <a:cubicBezTo>
                    <a:pt x="0" y="532"/>
                    <a:pt x="407" y="0"/>
                    <a:pt x="1469" y="0"/>
                  </a:cubicBezTo>
                  <a:lnTo>
                    <a:pt x="1782" y="0"/>
                  </a:lnTo>
                </a:path>
              </a:pathLst>
            </a:custGeom>
            <a:solidFill>
              <a:srgbClr val="1F497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bg1"/>
                </a:solidFill>
              </a:endParaRPr>
            </a:p>
          </p:txBody>
        </p:sp>
        <p:sp>
          <p:nvSpPr>
            <p:cNvPr id="8" name="Freeform 2"/>
            <p:cNvSpPr>
              <a:spLocks noChangeAspect="1" noChangeArrowheads="1"/>
            </p:cNvSpPr>
            <p:nvPr/>
          </p:nvSpPr>
          <p:spPr bwMode="auto">
            <a:xfrm rot="5400000">
              <a:off x="6178098" y="3004301"/>
              <a:ext cx="959542" cy="1353701"/>
            </a:xfrm>
            <a:custGeom>
              <a:avLst/>
              <a:gdLst>
                <a:gd name="T0" fmla="*/ 750 w 2187"/>
                <a:gd name="T1" fmla="*/ 0 h 2438"/>
                <a:gd name="T2" fmla="*/ 750 w 2187"/>
                <a:gd name="T3" fmla="*/ 0 h 2438"/>
                <a:gd name="T4" fmla="*/ 2186 w 2187"/>
                <a:gd name="T5" fmla="*/ 1187 h 2438"/>
                <a:gd name="T6" fmla="*/ 719 w 2187"/>
                <a:gd name="T7" fmla="*/ 2437 h 2438"/>
                <a:gd name="T8" fmla="*/ 0 w 2187"/>
                <a:gd name="T9" fmla="*/ 2437 h 2438"/>
                <a:gd name="T10" fmla="*/ 469 w 2187"/>
                <a:gd name="T11" fmla="*/ 2437 h 2438"/>
                <a:gd name="T12" fmla="*/ 469 w 2187"/>
                <a:gd name="T13" fmla="*/ 2031 h 2438"/>
                <a:gd name="T14" fmla="*/ 750 w 2187"/>
                <a:gd name="T15" fmla="*/ 2031 h 2438"/>
                <a:gd name="T16" fmla="*/ 1843 w 2187"/>
                <a:gd name="T17" fmla="*/ 1218 h 2438"/>
                <a:gd name="T18" fmla="*/ 750 w 2187"/>
                <a:gd name="T19" fmla="*/ 437 h 2438"/>
                <a:gd name="T20" fmla="*/ 469 w 2187"/>
                <a:gd name="T21" fmla="*/ 437 h 2438"/>
                <a:gd name="T22" fmla="*/ 0 w 2187"/>
                <a:gd name="T23" fmla="*/ 437 h 2438"/>
                <a:gd name="T24" fmla="*/ 0 w 2187"/>
                <a:gd name="T25" fmla="*/ 0 h 2438"/>
                <a:gd name="T26" fmla="*/ 750 w 2187"/>
                <a:gd name="T27" fmla="*/ 0 h 2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7" h="2438">
                  <a:moveTo>
                    <a:pt x="750" y="0"/>
                  </a:moveTo>
                  <a:lnTo>
                    <a:pt x="750" y="0"/>
                  </a:lnTo>
                  <a:cubicBezTo>
                    <a:pt x="1780" y="0"/>
                    <a:pt x="2186" y="500"/>
                    <a:pt x="2186" y="1187"/>
                  </a:cubicBezTo>
                  <a:cubicBezTo>
                    <a:pt x="2186" y="1906"/>
                    <a:pt x="1749" y="2437"/>
                    <a:pt x="719" y="2437"/>
                  </a:cubicBezTo>
                  <a:cubicBezTo>
                    <a:pt x="0" y="2437"/>
                    <a:pt x="0" y="2437"/>
                    <a:pt x="0" y="2437"/>
                  </a:cubicBezTo>
                  <a:cubicBezTo>
                    <a:pt x="469" y="2437"/>
                    <a:pt x="469" y="2437"/>
                    <a:pt x="469" y="2437"/>
                  </a:cubicBezTo>
                  <a:cubicBezTo>
                    <a:pt x="469" y="2031"/>
                    <a:pt x="469" y="2031"/>
                    <a:pt x="469" y="2031"/>
                  </a:cubicBezTo>
                  <a:cubicBezTo>
                    <a:pt x="750" y="2031"/>
                    <a:pt x="750" y="2031"/>
                    <a:pt x="750" y="2031"/>
                  </a:cubicBezTo>
                  <a:cubicBezTo>
                    <a:pt x="1499" y="2031"/>
                    <a:pt x="1843" y="1687"/>
                    <a:pt x="1843" y="1218"/>
                  </a:cubicBezTo>
                  <a:cubicBezTo>
                    <a:pt x="1843" y="750"/>
                    <a:pt x="1499" y="437"/>
                    <a:pt x="750" y="437"/>
                  </a:cubicBezTo>
                  <a:cubicBezTo>
                    <a:pt x="469" y="437"/>
                    <a:pt x="469" y="437"/>
                    <a:pt x="469" y="437"/>
                  </a:cubicBezTo>
                  <a:cubicBezTo>
                    <a:pt x="0" y="437"/>
                    <a:pt x="0" y="437"/>
                    <a:pt x="0" y="437"/>
                  </a:cubicBezTo>
                  <a:cubicBezTo>
                    <a:pt x="0" y="0"/>
                    <a:pt x="0" y="0"/>
                    <a:pt x="0" y="0"/>
                  </a:cubicBezTo>
                  <a:lnTo>
                    <a:pt x="750" y="0"/>
                  </a:lnTo>
                </a:path>
              </a:pathLst>
            </a:custGeom>
            <a:solidFill>
              <a:srgbClr val="8064A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bg1"/>
                </a:solidFill>
              </a:endParaRPr>
            </a:p>
          </p:txBody>
        </p:sp>
        <p:sp>
          <p:nvSpPr>
            <p:cNvPr id="9" name="Freeform 3"/>
            <p:cNvSpPr>
              <a:spLocks noChangeAspect="1" noChangeArrowheads="1"/>
            </p:cNvSpPr>
            <p:nvPr/>
          </p:nvSpPr>
          <p:spPr bwMode="auto">
            <a:xfrm rot="5400000">
              <a:off x="4754588" y="2337846"/>
              <a:ext cx="1549582" cy="1353699"/>
            </a:xfrm>
            <a:custGeom>
              <a:avLst/>
              <a:gdLst>
                <a:gd name="T0" fmla="*/ 2657 w 3532"/>
                <a:gd name="T1" fmla="*/ 0 h 2437"/>
                <a:gd name="T2" fmla="*/ 2657 w 3532"/>
                <a:gd name="T3" fmla="*/ 0 h 2437"/>
                <a:gd name="T4" fmla="*/ 2657 w 3532"/>
                <a:gd name="T5" fmla="*/ 406 h 2437"/>
                <a:gd name="T6" fmla="*/ 2188 w 3532"/>
                <a:gd name="T7" fmla="*/ 406 h 2437"/>
                <a:gd name="T8" fmla="*/ 1469 w 3532"/>
                <a:gd name="T9" fmla="*/ 406 h 2437"/>
                <a:gd name="T10" fmla="*/ 375 w 3532"/>
                <a:gd name="T11" fmla="*/ 1187 h 2437"/>
                <a:gd name="T12" fmla="*/ 1469 w 3532"/>
                <a:gd name="T13" fmla="*/ 2000 h 2437"/>
                <a:gd name="T14" fmla="*/ 1750 w 3532"/>
                <a:gd name="T15" fmla="*/ 2000 h 2437"/>
                <a:gd name="T16" fmla="*/ 1750 w 3532"/>
                <a:gd name="T17" fmla="*/ 2436 h 2437"/>
                <a:gd name="T18" fmla="*/ 3531 w 3532"/>
                <a:gd name="T19" fmla="*/ 2436 h 2437"/>
                <a:gd name="T20" fmla="*/ 1500 w 3532"/>
                <a:gd name="T21" fmla="*/ 2436 h 2437"/>
                <a:gd name="T22" fmla="*/ 0 w 3532"/>
                <a:gd name="T23" fmla="*/ 1187 h 2437"/>
                <a:gd name="T24" fmla="*/ 1469 w 3532"/>
                <a:gd name="T25" fmla="*/ 0 h 2437"/>
                <a:gd name="T26" fmla="*/ 2657 w 3532"/>
                <a:gd name="T27" fmla="*/ 0 h 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2" h="2437">
                  <a:moveTo>
                    <a:pt x="2657" y="0"/>
                  </a:moveTo>
                  <a:lnTo>
                    <a:pt x="2657" y="0"/>
                  </a:lnTo>
                  <a:cubicBezTo>
                    <a:pt x="2657" y="406"/>
                    <a:pt x="2657" y="406"/>
                    <a:pt x="2657" y="406"/>
                  </a:cubicBezTo>
                  <a:cubicBezTo>
                    <a:pt x="2188" y="406"/>
                    <a:pt x="2188" y="406"/>
                    <a:pt x="2188" y="406"/>
                  </a:cubicBezTo>
                  <a:cubicBezTo>
                    <a:pt x="1469" y="406"/>
                    <a:pt x="1469" y="406"/>
                    <a:pt x="1469" y="406"/>
                  </a:cubicBezTo>
                  <a:cubicBezTo>
                    <a:pt x="688" y="406"/>
                    <a:pt x="375" y="750"/>
                    <a:pt x="375" y="1187"/>
                  </a:cubicBezTo>
                  <a:cubicBezTo>
                    <a:pt x="375" y="1687"/>
                    <a:pt x="719" y="2000"/>
                    <a:pt x="1469" y="2000"/>
                  </a:cubicBezTo>
                  <a:cubicBezTo>
                    <a:pt x="1750" y="2000"/>
                    <a:pt x="1750" y="2000"/>
                    <a:pt x="1750" y="2000"/>
                  </a:cubicBezTo>
                  <a:cubicBezTo>
                    <a:pt x="1750" y="2436"/>
                    <a:pt x="1750" y="2436"/>
                    <a:pt x="1750" y="2436"/>
                  </a:cubicBezTo>
                  <a:cubicBezTo>
                    <a:pt x="3531" y="2436"/>
                    <a:pt x="3531" y="2436"/>
                    <a:pt x="3531" y="2436"/>
                  </a:cubicBezTo>
                  <a:cubicBezTo>
                    <a:pt x="1500" y="2436"/>
                    <a:pt x="1500" y="2436"/>
                    <a:pt x="1500" y="2436"/>
                  </a:cubicBezTo>
                  <a:cubicBezTo>
                    <a:pt x="438" y="2436"/>
                    <a:pt x="0" y="1906"/>
                    <a:pt x="0" y="1187"/>
                  </a:cubicBezTo>
                  <a:cubicBezTo>
                    <a:pt x="0" y="500"/>
                    <a:pt x="407" y="0"/>
                    <a:pt x="1469" y="0"/>
                  </a:cubicBezTo>
                  <a:lnTo>
                    <a:pt x="2657" y="0"/>
                  </a:lnTo>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bg1"/>
                </a:solidFill>
              </a:endParaRPr>
            </a:p>
          </p:txBody>
        </p:sp>
        <p:sp>
          <p:nvSpPr>
            <p:cNvPr id="10" name="Freeform 4"/>
            <p:cNvSpPr>
              <a:spLocks noChangeAspect="1" noChangeArrowheads="1"/>
            </p:cNvSpPr>
            <p:nvPr/>
          </p:nvSpPr>
          <p:spPr bwMode="auto">
            <a:xfrm rot="5400000">
              <a:off x="3641435" y="3081002"/>
              <a:ext cx="1536040" cy="1370835"/>
            </a:xfrm>
            <a:custGeom>
              <a:avLst/>
              <a:gdLst>
                <a:gd name="T0" fmla="*/ 2062 w 3500"/>
                <a:gd name="T1" fmla="*/ 0 h 2469"/>
                <a:gd name="T2" fmla="*/ 2062 w 3500"/>
                <a:gd name="T3" fmla="*/ 0 h 2469"/>
                <a:gd name="T4" fmla="*/ 3499 w 3500"/>
                <a:gd name="T5" fmla="*/ 1186 h 2469"/>
                <a:gd name="T6" fmla="*/ 2031 w 3500"/>
                <a:gd name="T7" fmla="*/ 2468 h 2469"/>
                <a:gd name="T8" fmla="*/ 0 w 3500"/>
                <a:gd name="T9" fmla="*/ 2468 h 2469"/>
                <a:gd name="T10" fmla="*/ 1781 w 3500"/>
                <a:gd name="T11" fmla="*/ 2468 h 2469"/>
                <a:gd name="T12" fmla="*/ 1781 w 3500"/>
                <a:gd name="T13" fmla="*/ 2030 h 2469"/>
                <a:gd name="T14" fmla="*/ 2062 w 3500"/>
                <a:gd name="T15" fmla="*/ 2030 h 2469"/>
                <a:gd name="T16" fmla="*/ 3156 w 3500"/>
                <a:gd name="T17" fmla="*/ 1218 h 2469"/>
                <a:gd name="T18" fmla="*/ 2062 w 3500"/>
                <a:gd name="T19" fmla="*/ 436 h 2469"/>
                <a:gd name="T20" fmla="*/ 1781 w 3500"/>
                <a:gd name="T21" fmla="*/ 436 h 2469"/>
                <a:gd name="T22" fmla="*/ 0 w 3500"/>
                <a:gd name="T23" fmla="*/ 436 h 2469"/>
                <a:gd name="T24" fmla="*/ 0 w 3500"/>
                <a:gd name="T25" fmla="*/ 0 h 2469"/>
                <a:gd name="T26" fmla="*/ 2062 w 3500"/>
                <a:gd name="T27" fmla="*/ 0 h 2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00" h="2469">
                  <a:moveTo>
                    <a:pt x="2062" y="0"/>
                  </a:moveTo>
                  <a:lnTo>
                    <a:pt x="2062" y="0"/>
                  </a:lnTo>
                  <a:cubicBezTo>
                    <a:pt x="3093" y="0"/>
                    <a:pt x="3499" y="530"/>
                    <a:pt x="3499" y="1186"/>
                  </a:cubicBezTo>
                  <a:cubicBezTo>
                    <a:pt x="3499" y="1905"/>
                    <a:pt x="3062" y="2468"/>
                    <a:pt x="2031" y="2468"/>
                  </a:cubicBezTo>
                  <a:cubicBezTo>
                    <a:pt x="0" y="2468"/>
                    <a:pt x="0" y="2468"/>
                    <a:pt x="0" y="2468"/>
                  </a:cubicBezTo>
                  <a:cubicBezTo>
                    <a:pt x="1781" y="2468"/>
                    <a:pt x="1781" y="2468"/>
                    <a:pt x="1781" y="2468"/>
                  </a:cubicBezTo>
                  <a:cubicBezTo>
                    <a:pt x="1781" y="2030"/>
                    <a:pt x="1781" y="2030"/>
                    <a:pt x="1781" y="2030"/>
                  </a:cubicBezTo>
                  <a:cubicBezTo>
                    <a:pt x="2062" y="2030"/>
                    <a:pt x="2062" y="2030"/>
                    <a:pt x="2062" y="2030"/>
                  </a:cubicBezTo>
                  <a:cubicBezTo>
                    <a:pt x="2812" y="2030"/>
                    <a:pt x="3156" y="1718"/>
                    <a:pt x="3156" y="1218"/>
                  </a:cubicBezTo>
                  <a:cubicBezTo>
                    <a:pt x="3156" y="780"/>
                    <a:pt x="2812" y="436"/>
                    <a:pt x="2062" y="436"/>
                  </a:cubicBezTo>
                  <a:cubicBezTo>
                    <a:pt x="1781" y="436"/>
                    <a:pt x="1781" y="436"/>
                    <a:pt x="1781" y="436"/>
                  </a:cubicBezTo>
                  <a:cubicBezTo>
                    <a:pt x="0" y="436"/>
                    <a:pt x="0" y="436"/>
                    <a:pt x="0" y="436"/>
                  </a:cubicBezTo>
                  <a:cubicBezTo>
                    <a:pt x="0" y="0"/>
                    <a:pt x="0" y="0"/>
                    <a:pt x="0" y="0"/>
                  </a:cubicBezTo>
                  <a:lnTo>
                    <a:pt x="2062" y="0"/>
                  </a:lnTo>
                </a:path>
              </a:pathLst>
            </a:custGeom>
            <a:solidFill>
              <a:srgbClr val="C0504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bg1"/>
                </a:solidFill>
              </a:endParaRPr>
            </a:p>
          </p:txBody>
        </p:sp>
        <p:sp>
          <p:nvSpPr>
            <p:cNvPr id="11" name="Freeform 5"/>
            <p:cNvSpPr>
              <a:spLocks noChangeAspect="1" noChangeArrowheads="1"/>
            </p:cNvSpPr>
            <p:nvPr/>
          </p:nvSpPr>
          <p:spPr bwMode="auto">
            <a:xfrm rot="5400000">
              <a:off x="2243449" y="2611587"/>
              <a:ext cx="2097063" cy="1353699"/>
            </a:xfrm>
            <a:custGeom>
              <a:avLst/>
              <a:gdLst>
                <a:gd name="T0" fmla="*/ 1750 w 4782"/>
                <a:gd name="T1" fmla="*/ 2438 h 2439"/>
                <a:gd name="T2" fmla="*/ 1750 w 4782"/>
                <a:gd name="T3" fmla="*/ 2438 h 2439"/>
                <a:gd name="T4" fmla="*/ 1750 w 4782"/>
                <a:gd name="T5" fmla="*/ 2000 h 2439"/>
                <a:gd name="T6" fmla="*/ 1469 w 4782"/>
                <a:gd name="T7" fmla="*/ 2000 h 2439"/>
                <a:gd name="T8" fmla="*/ 375 w 4782"/>
                <a:gd name="T9" fmla="*/ 1188 h 2439"/>
                <a:gd name="T10" fmla="*/ 1469 w 4782"/>
                <a:gd name="T11" fmla="*/ 438 h 2439"/>
                <a:gd name="T12" fmla="*/ 1750 w 4782"/>
                <a:gd name="T13" fmla="*/ 438 h 2439"/>
                <a:gd name="T14" fmla="*/ 3531 w 4782"/>
                <a:gd name="T15" fmla="*/ 438 h 2439"/>
                <a:gd name="T16" fmla="*/ 3531 w 4782"/>
                <a:gd name="T17" fmla="*/ 0 h 2439"/>
                <a:gd name="T18" fmla="*/ 1469 w 4782"/>
                <a:gd name="T19" fmla="*/ 0 h 2439"/>
                <a:gd name="T20" fmla="*/ 0 w 4782"/>
                <a:gd name="T21" fmla="*/ 1188 h 2439"/>
                <a:gd name="T22" fmla="*/ 1500 w 4782"/>
                <a:gd name="T23" fmla="*/ 2438 h 2439"/>
                <a:gd name="T24" fmla="*/ 4781 w 4782"/>
                <a:gd name="T25" fmla="*/ 2438 h 2439"/>
                <a:gd name="T26" fmla="*/ 1750 w 4782"/>
                <a:gd name="T27" fmla="*/ 2438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82" h="2439">
                  <a:moveTo>
                    <a:pt x="1750" y="2438"/>
                  </a:moveTo>
                  <a:lnTo>
                    <a:pt x="1750" y="2438"/>
                  </a:lnTo>
                  <a:cubicBezTo>
                    <a:pt x="1750" y="2000"/>
                    <a:pt x="1750" y="2000"/>
                    <a:pt x="1750" y="2000"/>
                  </a:cubicBezTo>
                  <a:cubicBezTo>
                    <a:pt x="1469" y="2000"/>
                    <a:pt x="1469" y="2000"/>
                    <a:pt x="1469" y="2000"/>
                  </a:cubicBezTo>
                  <a:cubicBezTo>
                    <a:pt x="719" y="2000"/>
                    <a:pt x="375" y="1688"/>
                    <a:pt x="375" y="1188"/>
                  </a:cubicBezTo>
                  <a:cubicBezTo>
                    <a:pt x="375" y="750"/>
                    <a:pt x="688" y="438"/>
                    <a:pt x="1469" y="438"/>
                  </a:cubicBezTo>
                  <a:cubicBezTo>
                    <a:pt x="1750" y="438"/>
                    <a:pt x="1750" y="438"/>
                    <a:pt x="1750" y="438"/>
                  </a:cubicBezTo>
                  <a:cubicBezTo>
                    <a:pt x="3531" y="438"/>
                    <a:pt x="3531" y="438"/>
                    <a:pt x="3531" y="438"/>
                  </a:cubicBezTo>
                  <a:cubicBezTo>
                    <a:pt x="3531" y="0"/>
                    <a:pt x="3531" y="0"/>
                    <a:pt x="3531" y="0"/>
                  </a:cubicBezTo>
                  <a:cubicBezTo>
                    <a:pt x="1469" y="0"/>
                    <a:pt x="1469" y="0"/>
                    <a:pt x="1469" y="0"/>
                  </a:cubicBezTo>
                  <a:cubicBezTo>
                    <a:pt x="407" y="0"/>
                    <a:pt x="0" y="500"/>
                    <a:pt x="0" y="1188"/>
                  </a:cubicBezTo>
                  <a:cubicBezTo>
                    <a:pt x="0" y="1906"/>
                    <a:pt x="438" y="2438"/>
                    <a:pt x="1500" y="2438"/>
                  </a:cubicBezTo>
                  <a:cubicBezTo>
                    <a:pt x="4781" y="2438"/>
                    <a:pt x="4781" y="2438"/>
                    <a:pt x="4781" y="2438"/>
                  </a:cubicBezTo>
                  <a:lnTo>
                    <a:pt x="1750" y="2438"/>
                  </a:ln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bg1"/>
                </a:solidFill>
              </a:endParaRPr>
            </a:p>
          </p:txBody>
        </p:sp>
        <p:sp>
          <p:nvSpPr>
            <p:cNvPr id="12" name="Freeform 6"/>
            <p:cNvSpPr>
              <a:spLocks noChangeAspect="1" noChangeArrowheads="1"/>
            </p:cNvSpPr>
            <p:nvPr/>
          </p:nvSpPr>
          <p:spPr bwMode="auto">
            <a:xfrm rot="5400000">
              <a:off x="751488" y="2987028"/>
              <a:ext cx="2865083" cy="1370835"/>
            </a:xfrm>
            <a:custGeom>
              <a:avLst/>
              <a:gdLst>
                <a:gd name="T0" fmla="*/ 5062 w 6532"/>
                <a:gd name="T1" fmla="*/ 0 h 2470"/>
                <a:gd name="T2" fmla="*/ 5062 w 6532"/>
                <a:gd name="T3" fmla="*/ 0 h 2470"/>
                <a:gd name="T4" fmla="*/ 6531 w 6532"/>
                <a:gd name="T5" fmla="*/ 1219 h 2470"/>
                <a:gd name="T6" fmla="*/ 5062 w 6532"/>
                <a:gd name="T7" fmla="*/ 2469 h 2470"/>
                <a:gd name="T8" fmla="*/ 0 w 6532"/>
                <a:gd name="T9" fmla="*/ 2469 h 2470"/>
                <a:gd name="T10" fmla="*/ 0 w 6532"/>
                <a:gd name="T11" fmla="*/ 2031 h 2470"/>
                <a:gd name="T12" fmla="*/ 5062 w 6532"/>
                <a:gd name="T13" fmla="*/ 2031 h 2470"/>
                <a:gd name="T14" fmla="*/ 6156 w 6532"/>
                <a:gd name="T15" fmla="*/ 1219 h 2470"/>
                <a:gd name="T16" fmla="*/ 5062 w 6532"/>
                <a:gd name="T17" fmla="*/ 438 h 2470"/>
                <a:gd name="T18" fmla="*/ 4781 w 6532"/>
                <a:gd name="T19" fmla="*/ 438 h 2470"/>
                <a:gd name="T20" fmla="*/ 1750 w 6532"/>
                <a:gd name="T21" fmla="*/ 438 h 2470"/>
                <a:gd name="T22" fmla="*/ 1750 w 6532"/>
                <a:gd name="T23" fmla="*/ 0 h 2470"/>
                <a:gd name="T24" fmla="*/ 5062 w 6532"/>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2" h="2470">
                  <a:moveTo>
                    <a:pt x="5062" y="0"/>
                  </a:moveTo>
                  <a:lnTo>
                    <a:pt x="5062" y="0"/>
                  </a:lnTo>
                  <a:cubicBezTo>
                    <a:pt x="6124" y="0"/>
                    <a:pt x="6531" y="531"/>
                    <a:pt x="6531" y="1219"/>
                  </a:cubicBezTo>
                  <a:cubicBezTo>
                    <a:pt x="6531" y="1937"/>
                    <a:pt x="6093" y="2469"/>
                    <a:pt x="5062" y="2469"/>
                  </a:cubicBezTo>
                  <a:cubicBezTo>
                    <a:pt x="0" y="2469"/>
                    <a:pt x="0" y="2469"/>
                    <a:pt x="0" y="2469"/>
                  </a:cubicBezTo>
                  <a:cubicBezTo>
                    <a:pt x="0" y="2031"/>
                    <a:pt x="0" y="2031"/>
                    <a:pt x="0" y="2031"/>
                  </a:cubicBezTo>
                  <a:cubicBezTo>
                    <a:pt x="5062" y="2031"/>
                    <a:pt x="5062" y="2031"/>
                    <a:pt x="5062" y="2031"/>
                  </a:cubicBezTo>
                  <a:cubicBezTo>
                    <a:pt x="5843" y="2031"/>
                    <a:pt x="6156" y="1719"/>
                    <a:pt x="6156" y="1219"/>
                  </a:cubicBezTo>
                  <a:cubicBezTo>
                    <a:pt x="6156" y="781"/>
                    <a:pt x="5843" y="438"/>
                    <a:pt x="5062" y="438"/>
                  </a:cubicBezTo>
                  <a:cubicBezTo>
                    <a:pt x="4781" y="438"/>
                    <a:pt x="4781" y="438"/>
                    <a:pt x="4781" y="438"/>
                  </a:cubicBezTo>
                  <a:cubicBezTo>
                    <a:pt x="1750" y="438"/>
                    <a:pt x="1750" y="438"/>
                    <a:pt x="1750" y="438"/>
                  </a:cubicBezTo>
                  <a:cubicBezTo>
                    <a:pt x="1750" y="0"/>
                    <a:pt x="1750" y="0"/>
                    <a:pt x="1750" y="0"/>
                  </a:cubicBezTo>
                  <a:lnTo>
                    <a:pt x="5062" y="0"/>
                  </a:lnTo>
                </a:path>
              </a:pathLst>
            </a:custGeom>
            <a:solidFill>
              <a:srgbClr val="9BBB5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bg1"/>
                </a:solidFill>
              </a:endParaRPr>
            </a:p>
          </p:txBody>
        </p:sp>
      </p:grpSp>
      <p:grpSp>
        <p:nvGrpSpPr>
          <p:cNvPr id="13" name="Group 12"/>
          <p:cNvGrpSpPr>
            <a:grpSpLocks noChangeAspect="1"/>
          </p:cNvGrpSpPr>
          <p:nvPr/>
        </p:nvGrpSpPr>
        <p:grpSpPr>
          <a:xfrm>
            <a:off x="1852648" y="4142310"/>
            <a:ext cx="655657" cy="655657"/>
            <a:chOff x="2057172" y="3266304"/>
            <a:chExt cx="618294" cy="618294"/>
          </a:xfrm>
        </p:grpSpPr>
        <p:sp>
          <p:nvSpPr>
            <p:cNvPr id="14" name="Oval 13"/>
            <p:cNvSpPr/>
            <p:nvPr/>
          </p:nvSpPr>
          <p:spPr>
            <a:xfrm>
              <a:off x="2057172" y="3266304"/>
              <a:ext cx="618294" cy="618294"/>
            </a:xfrm>
            <a:prstGeom prst="ellipse">
              <a:avLst/>
            </a:prstGeom>
            <a:solidFill>
              <a:srgbClr val="9BBB59"/>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solidFill>
              </a:endParaRPr>
            </a:p>
          </p:txBody>
        </p:sp>
        <p:sp>
          <p:nvSpPr>
            <p:cNvPr id="15" name="TextBox 14"/>
            <p:cNvSpPr txBox="1"/>
            <p:nvPr/>
          </p:nvSpPr>
          <p:spPr>
            <a:xfrm>
              <a:off x="2144788" y="3355043"/>
              <a:ext cx="436880" cy="435336"/>
            </a:xfrm>
            <a:prstGeom prst="rect">
              <a:avLst/>
            </a:prstGeom>
            <a:noFill/>
          </p:spPr>
          <p:txBody>
            <a:bodyPr wrap="square" lIns="91420" tIns="45709" rIns="91420" bIns="45709" rtlCol="0">
              <a:spAutoFit/>
            </a:bodyPr>
            <a:lstStyle/>
            <a:p>
              <a:r>
                <a:rPr lang="tr-TR" sz="2400" dirty="0">
                  <a:solidFill>
                    <a:schemeClr val="bg1"/>
                  </a:solidFill>
                  <a:latin typeface="Sosa Regular"/>
                  <a:cs typeface="Sosa Regular"/>
                </a:rPr>
                <a:t>\</a:t>
              </a:r>
              <a:endParaRPr lang="en-US" sz="2400" dirty="0">
                <a:solidFill>
                  <a:schemeClr val="bg1"/>
                </a:solidFill>
              </a:endParaRPr>
            </a:p>
          </p:txBody>
        </p:sp>
      </p:grpSp>
      <p:grpSp>
        <p:nvGrpSpPr>
          <p:cNvPr id="16" name="Group 15"/>
          <p:cNvGrpSpPr>
            <a:grpSpLocks noChangeAspect="1"/>
          </p:cNvGrpSpPr>
          <p:nvPr/>
        </p:nvGrpSpPr>
        <p:grpSpPr>
          <a:xfrm>
            <a:off x="2973138" y="2550142"/>
            <a:ext cx="655657" cy="655657"/>
            <a:chOff x="3113811" y="1833299"/>
            <a:chExt cx="618294" cy="618294"/>
          </a:xfrm>
        </p:grpSpPr>
        <p:sp>
          <p:nvSpPr>
            <p:cNvPr id="17" name="Oval 16"/>
            <p:cNvSpPr/>
            <p:nvPr/>
          </p:nvSpPr>
          <p:spPr>
            <a:xfrm>
              <a:off x="3113811" y="1833299"/>
              <a:ext cx="618294" cy="61829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solidFill>
              </a:endParaRPr>
            </a:p>
          </p:txBody>
        </p:sp>
        <p:sp>
          <p:nvSpPr>
            <p:cNvPr id="18" name="TextBox 17"/>
            <p:cNvSpPr txBox="1"/>
            <p:nvPr/>
          </p:nvSpPr>
          <p:spPr>
            <a:xfrm>
              <a:off x="3210412" y="1907353"/>
              <a:ext cx="436880" cy="435336"/>
            </a:xfrm>
            <a:prstGeom prst="rect">
              <a:avLst/>
            </a:prstGeom>
            <a:noFill/>
          </p:spPr>
          <p:txBody>
            <a:bodyPr wrap="square" lIns="91420" tIns="45709" rIns="91420" bIns="45709" rtlCol="0">
              <a:spAutoFit/>
            </a:bodyPr>
            <a:lstStyle/>
            <a:p>
              <a:r>
                <a:rPr lang="tr-TR" sz="2400" dirty="0">
                  <a:solidFill>
                    <a:schemeClr val="bg1"/>
                  </a:solidFill>
                  <a:latin typeface="Sosa Regular"/>
                  <a:cs typeface="Sosa Regular"/>
                </a:rPr>
                <a:t>a</a:t>
              </a:r>
              <a:endParaRPr lang="en-US" sz="2400" dirty="0">
                <a:solidFill>
                  <a:schemeClr val="bg1"/>
                </a:solidFill>
              </a:endParaRPr>
            </a:p>
          </p:txBody>
        </p:sp>
      </p:grpSp>
      <p:grpSp>
        <p:nvGrpSpPr>
          <p:cNvPr id="19" name="Group 18"/>
          <p:cNvGrpSpPr>
            <a:grpSpLocks noChangeAspect="1"/>
          </p:cNvGrpSpPr>
          <p:nvPr/>
        </p:nvGrpSpPr>
        <p:grpSpPr>
          <a:xfrm>
            <a:off x="4082855" y="3607096"/>
            <a:ext cx="655657" cy="655657"/>
            <a:chOff x="4160292" y="2788963"/>
            <a:chExt cx="618294" cy="618294"/>
          </a:xfrm>
        </p:grpSpPr>
        <p:sp>
          <p:nvSpPr>
            <p:cNvPr id="20" name="Oval 19"/>
            <p:cNvSpPr/>
            <p:nvPr/>
          </p:nvSpPr>
          <p:spPr>
            <a:xfrm>
              <a:off x="4160292" y="2788963"/>
              <a:ext cx="618294" cy="618294"/>
            </a:xfrm>
            <a:prstGeom prst="ellipse">
              <a:avLst/>
            </a:prstGeom>
            <a:solidFill>
              <a:srgbClr val="C0504D"/>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solidFill>
              </a:endParaRPr>
            </a:p>
          </p:txBody>
        </p:sp>
        <p:sp>
          <p:nvSpPr>
            <p:cNvPr id="21" name="TextBox 20"/>
            <p:cNvSpPr txBox="1"/>
            <p:nvPr/>
          </p:nvSpPr>
          <p:spPr>
            <a:xfrm>
              <a:off x="4244143" y="2859364"/>
              <a:ext cx="436880" cy="435336"/>
            </a:xfrm>
            <a:prstGeom prst="rect">
              <a:avLst/>
            </a:prstGeom>
            <a:noFill/>
          </p:spPr>
          <p:txBody>
            <a:bodyPr wrap="square" lIns="91420" tIns="45709" rIns="91420" bIns="45709" rtlCol="0">
              <a:spAutoFit/>
            </a:bodyPr>
            <a:lstStyle/>
            <a:p>
              <a:r>
                <a:rPr lang="id-ID" sz="2400" dirty="0">
                  <a:solidFill>
                    <a:schemeClr val="bg1"/>
                  </a:solidFill>
                  <a:latin typeface="Sosa" pitchFamily="2" charset="0"/>
                </a:rPr>
                <a:t>Y</a:t>
              </a:r>
              <a:endParaRPr lang="en-US" sz="2400" dirty="0">
                <a:solidFill>
                  <a:schemeClr val="bg1"/>
                </a:solidFill>
              </a:endParaRPr>
            </a:p>
          </p:txBody>
        </p:sp>
      </p:grpSp>
      <p:grpSp>
        <p:nvGrpSpPr>
          <p:cNvPr id="22" name="Group 21"/>
          <p:cNvGrpSpPr>
            <a:grpSpLocks noChangeAspect="1"/>
          </p:cNvGrpSpPr>
          <p:nvPr/>
        </p:nvGrpSpPr>
        <p:grpSpPr>
          <a:xfrm>
            <a:off x="5224056" y="2550142"/>
            <a:ext cx="655657" cy="655657"/>
            <a:chOff x="5222775" y="1833299"/>
            <a:chExt cx="618294" cy="618294"/>
          </a:xfrm>
          <a:solidFill>
            <a:schemeClr val="accent4"/>
          </a:solidFill>
        </p:grpSpPr>
        <p:sp>
          <p:nvSpPr>
            <p:cNvPr id="23" name="Oval 22"/>
            <p:cNvSpPr/>
            <p:nvPr/>
          </p:nvSpPr>
          <p:spPr>
            <a:xfrm>
              <a:off x="5222775" y="1833299"/>
              <a:ext cx="618294" cy="618294"/>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solidFill>
              </a:endParaRPr>
            </a:p>
          </p:txBody>
        </p:sp>
        <p:sp>
          <p:nvSpPr>
            <p:cNvPr id="24" name="TextBox 23"/>
            <p:cNvSpPr txBox="1"/>
            <p:nvPr/>
          </p:nvSpPr>
          <p:spPr>
            <a:xfrm>
              <a:off x="5310533" y="1910414"/>
              <a:ext cx="436880" cy="435336"/>
            </a:xfrm>
            <a:prstGeom prst="rect">
              <a:avLst/>
            </a:prstGeom>
            <a:noFill/>
          </p:spPr>
          <p:txBody>
            <a:bodyPr wrap="square" lIns="91420" tIns="45709" rIns="91420" bIns="45709" rtlCol="0">
              <a:spAutoFit/>
            </a:bodyPr>
            <a:lstStyle/>
            <a:p>
              <a:pPr algn="ctr"/>
              <a:r>
                <a:rPr lang="tr-TR" sz="2400" dirty="0" err="1">
                  <a:solidFill>
                    <a:schemeClr val="bg1"/>
                  </a:solidFill>
                  <a:latin typeface="Sosa Regular"/>
                  <a:cs typeface="Sosa Regular"/>
                </a:rPr>
                <a:t>Ý</a:t>
              </a:r>
              <a:endParaRPr lang="en-US" sz="2400" dirty="0">
                <a:solidFill>
                  <a:schemeClr val="bg1"/>
                </a:solidFill>
              </a:endParaRPr>
            </a:p>
          </p:txBody>
        </p:sp>
      </p:grpSp>
      <p:grpSp>
        <p:nvGrpSpPr>
          <p:cNvPr id="25" name="Group 24"/>
          <p:cNvGrpSpPr>
            <a:grpSpLocks noChangeAspect="1"/>
          </p:cNvGrpSpPr>
          <p:nvPr/>
        </p:nvGrpSpPr>
        <p:grpSpPr>
          <a:xfrm>
            <a:off x="7465040" y="2550142"/>
            <a:ext cx="655657" cy="655657"/>
            <a:chOff x="7336057" y="1833299"/>
            <a:chExt cx="618294" cy="618294"/>
          </a:xfrm>
        </p:grpSpPr>
        <p:sp>
          <p:nvSpPr>
            <p:cNvPr id="26" name="Oval 25"/>
            <p:cNvSpPr/>
            <p:nvPr/>
          </p:nvSpPr>
          <p:spPr>
            <a:xfrm>
              <a:off x="7336057" y="1833299"/>
              <a:ext cx="618294" cy="618294"/>
            </a:xfrm>
            <a:prstGeom prst="ellipse">
              <a:avLst/>
            </a:prstGeom>
            <a:solidFill>
              <a:srgbClr val="1F497D"/>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solidFill>
              </a:endParaRPr>
            </a:p>
          </p:txBody>
        </p:sp>
        <p:sp>
          <p:nvSpPr>
            <p:cNvPr id="27" name="TextBox 26"/>
            <p:cNvSpPr txBox="1"/>
            <p:nvPr/>
          </p:nvSpPr>
          <p:spPr>
            <a:xfrm>
              <a:off x="7432656" y="1911592"/>
              <a:ext cx="436880" cy="435336"/>
            </a:xfrm>
            <a:prstGeom prst="rect">
              <a:avLst/>
            </a:prstGeom>
            <a:solidFill>
              <a:srgbClr val="1F497D"/>
            </a:solidFill>
            <a:ln>
              <a:noFill/>
            </a:ln>
          </p:spPr>
          <p:txBody>
            <a:bodyPr wrap="square" lIns="91420" tIns="45709" rIns="91420" bIns="45709" rtlCol="0">
              <a:spAutoFit/>
            </a:bodyPr>
            <a:lstStyle/>
            <a:p>
              <a:pPr algn="ctr"/>
              <a:r>
                <a:rPr lang="tr-TR" sz="2400" dirty="0" err="1">
                  <a:solidFill>
                    <a:schemeClr val="bg1"/>
                  </a:solidFill>
                  <a:latin typeface="Sosa Regular"/>
                  <a:cs typeface="Sosa Regular"/>
                </a:rPr>
                <a:t>å</a:t>
              </a:r>
              <a:endParaRPr lang="en-US" sz="2400" dirty="0">
                <a:solidFill>
                  <a:schemeClr val="bg1"/>
                </a:solidFill>
              </a:endParaRPr>
            </a:p>
          </p:txBody>
        </p:sp>
      </p:grpSp>
      <p:grpSp>
        <p:nvGrpSpPr>
          <p:cNvPr id="28" name="Group 27"/>
          <p:cNvGrpSpPr>
            <a:grpSpLocks noChangeAspect="1"/>
          </p:cNvGrpSpPr>
          <p:nvPr/>
        </p:nvGrpSpPr>
        <p:grpSpPr>
          <a:xfrm>
            <a:off x="6332466" y="3241361"/>
            <a:ext cx="655657" cy="655657"/>
            <a:chOff x="6295396" y="2444069"/>
            <a:chExt cx="618294" cy="618294"/>
          </a:xfrm>
          <a:solidFill>
            <a:srgbClr val="8064A2"/>
          </a:solidFill>
        </p:grpSpPr>
        <p:sp>
          <p:nvSpPr>
            <p:cNvPr id="29" name="Oval 28"/>
            <p:cNvSpPr/>
            <p:nvPr/>
          </p:nvSpPr>
          <p:spPr>
            <a:xfrm>
              <a:off x="6295396" y="2444069"/>
              <a:ext cx="618294" cy="618294"/>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solidFill>
                  <a:schemeClr val="bg1"/>
                </a:solidFill>
              </a:endParaRPr>
            </a:p>
          </p:txBody>
        </p:sp>
        <p:sp>
          <p:nvSpPr>
            <p:cNvPr id="30" name="TextBox 29"/>
            <p:cNvSpPr txBox="1"/>
            <p:nvPr/>
          </p:nvSpPr>
          <p:spPr>
            <a:xfrm>
              <a:off x="6388234" y="2516075"/>
              <a:ext cx="436880" cy="435336"/>
            </a:xfrm>
            <a:prstGeom prst="rect">
              <a:avLst/>
            </a:prstGeom>
            <a:grpFill/>
          </p:spPr>
          <p:txBody>
            <a:bodyPr wrap="square" lIns="91420" tIns="45709" rIns="91420" bIns="45709" rtlCol="0">
              <a:spAutoFit/>
            </a:bodyPr>
            <a:lstStyle/>
            <a:p>
              <a:r>
                <a:rPr lang="tr-TR" sz="2400" dirty="0">
                  <a:solidFill>
                    <a:schemeClr val="bg1"/>
                  </a:solidFill>
                  <a:latin typeface="Sosa Regular"/>
                  <a:cs typeface="Sosa Regular"/>
                </a:rPr>
                <a:t>[</a:t>
              </a:r>
              <a:endParaRPr lang="en-US" sz="2400" dirty="0">
                <a:solidFill>
                  <a:schemeClr val="bg1"/>
                </a:solidFill>
              </a:endParaRPr>
            </a:p>
          </p:txBody>
        </p:sp>
      </p:grpSp>
      <p:grpSp>
        <p:nvGrpSpPr>
          <p:cNvPr id="31" name="Group 30"/>
          <p:cNvGrpSpPr>
            <a:grpSpLocks noChangeAspect="1"/>
          </p:cNvGrpSpPr>
          <p:nvPr/>
        </p:nvGrpSpPr>
        <p:grpSpPr>
          <a:xfrm>
            <a:off x="750411" y="2266485"/>
            <a:ext cx="655657" cy="655657"/>
            <a:chOff x="990372" y="1524745"/>
            <a:chExt cx="618294" cy="618294"/>
          </a:xfrm>
        </p:grpSpPr>
        <p:sp>
          <p:nvSpPr>
            <p:cNvPr id="32" name="Oval 31"/>
            <p:cNvSpPr/>
            <p:nvPr/>
          </p:nvSpPr>
          <p:spPr>
            <a:xfrm>
              <a:off x="990372" y="1524745"/>
              <a:ext cx="618294" cy="618294"/>
            </a:xfrm>
            <a:prstGeom prst="ellipse">
              <a:avLst/>
            </a:prstGeom>
            <a:solidFill>
              <a:srgbClr val="4F81BD"/>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solidFill>
              </a:endParaRPr>
            </a:p>
          </p:txBody>
        </p:sp>
        <p:sp>
          <p:nvSpPr>
            <p:cNvPr id="33" name="TextBox 32"/>
            <p:cNvSpPr txBox="1"/>
            <p:nvPr/>
          </p:nvSpPr>
          <p:spPr>
            <a:xfrm>
              <a:off x="1069006" y="1598803"/>
              <a:ext cx="436880" cy="435336"/>
            </a:xfrm>
            <a:prstGeom prst="rect">
              <a:avLst/>
            </a:prstGeom>
            <a:noFill/>
          </p:spPr>
          <p:txBody>
            <a:bodyPr wrap="square" lIns="91420" tIns="45709" rIns="91420" bIns="45709" rtlCol="0">
              <a:spAutoFit/>
            </a:bodyPr>
            <a:lstStyle/>
            <a:p>
              <a:r>
                <a:rPr lang="tr-TR" sz="2400" dirty="0">
                  <a:solidFill>
                    <a:schemeClr val="bg1"/>
                  </a:solidFill>
                  <a:latin typeface="Sosa Regular"/>
                  <a:cs typeface="Sosa Regular"/>
                </a:rPr>
                <a:t>Ç</a:t>
              </a:r>
              <a:endParaRPr lang="en-US" sz="2400" dirty="0">
                <a:solidFill>
                  <a:schemeClr val="bg1"/>
                </a:solidFill>
              </a:endParaRPr>
            </a:p>
          </p:txBody>
        </p:sp>
      </p:grpSp>
      <p:sp>
        <p:nvSpPr>
          <p:cNvPr id="34" name="TextBox 33"/>
          <p:cNvSpPr txBox="1">
            <a:spLocks noChangeAspect="1"/>
          </p:cNvSpPr>
          <p:nvPr/>
        </p:nvSpPr>
        <p:spPr>
          <a:xfrm>
            <a:off x="631423" y="2966445"/>
            <a:ext cx="884381"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START</a:t>
            </a:r>
          </a:p>
        </p:txBody>
      </p:sp>
      <p:sp>
        <p:nvSpPr>
          <p:cNvPr id="35" name="TextBox 34"/>
          <p:cNvSpPr txBox="1">
            <a:spLocks noChangeAspect="1"/>
          </p:cNvSpPr>
          <p:nvPr/>
        </p:nvSpPr>
        <p:spPr>
          <a:xfrm>
            <a:off x="1726202" y="3807568"/>
            <a:ext cx="894472"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RESEARCH</a:t>
            </a:r>
          </a:p>
        </p:txBody>
      </p:sp>
      <p:sp>
        <p:nvSpPr>
          <p:cNvPr id="36" name="TextBox 35"/>
          <p:cNvSpPr txBox="1">
            <a:spLocks noChangeAspect="1"/>
          </p:cNvSpPr>
          <p:nvPr/>
        </p:nvSpPr>
        <p:spPr>
          <a:xfrm>
            <a:off x="3974364" y="3315693"/>
            <a:ext cx="883699"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DEVELOP</a:t>
            </a:r>
          </a:p>
        </p:txBody>
      </p:sp>
      <p:sp>
        <p:nvSpPr>
          <p:cNvPr id="37" name="TextBox 36"/>
          <p:cNvSpPr txBox="1">
            <a:spLocks noChangeAspect="1"/>
          </p:cNvSpPr>
          <p:nvPr/>
        </p:nvSpPr>
        <p:spPr>
          <a:xfrm>
            <a:off x="2865466" y="3272151"/>
            <a:ext cx="864114"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DESIGN</a:t>
            </a:r>
          </a:p>
        </p:txBody>
      </p:sp>
      <p:sp>
        <p:nvSpPr>
          <p:cNvPr id="38" name="TextBox 37"/>
          <p:cNvSpPr txBox="1">
            <a:spLocks noChangeAspect="1"/>
          </p:cNvSpPr>
          <p:nvPr/>
        </p:nvSpPr>
        <p:spPr>
          <a:xfrm>
            <a:off x="5114928" y="3269905"/>
            <a:ext cx="886145"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TEAM</a:t>
            </a:r>
          </a:p>
        </p:txBody>
      </p:sp>
      <p:sp>
        <p:nvSpPr>
          <p:cNvPr id="39" name="TextBox 38"/>
          <p:cNvSpPr txBox="1">
            <a:spLocks noChangeAspect="1"/>
          </p:cNvSpPr>
          <p:nvPr/>
        </p:nvSpPr>
        <p:spPr>
          <a:xfrm>
            <a:off x="6193660" y="2917174"/>
            <a:ext cx="883700"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TIME</a:t>
            </a:r>
          </a:p>
        </p:txBody>
      </p:sp>
      <p:sp>
        <p:nvSpPr>
          <p:cNvPr id="40" name="TextBox 39"/>
          <p:cNvSpPr txBox="1">
            <a:spLocks noChangeAspect="1"/>
          </p:cNvSpPr>
          <p:nvPr/>
        </p:nvSpPr>
        <p:spPr>
          <a:xfrm>
            <a:off x="7354775" y="3307948"/>
            <a:ext cx="960043" cy="253893"/>
          </a:xfrm>
          <a:prstGeom prst="rect">
            <a:avLst/>
          </a:prstGeom>
          <a:noFill/>
        </p:spPr>
        <p:txBody>
          <a:bodyPr vert="horz" wrap="square" lIns="91420" tIns="45709" rIns="91420" bIns="45709" rtlCol="0">
            <a:spAutoFit/>
          </a:bodyPr>
          <a:lstStyle/>
          <a:p>
            <a:pPr algn="ctr"/>
            <a:r>
              <a:rPr lang="en-US" sz="1000" dirty="0">
                <a:solidFill>
                  <a:schemeClr val="bg1"/>
                </a:solidFill>
                <a:latin typeface="Roboto" panose="02000000000000000000" pitchFamily="2" charset="0"/>
                <a:ea typeface="Roboto" panose="02000000000000000000" pitchFamily="2" charset="0"/>
                <a:cs typeface="Calibri"/>
              </a:rPr>
              <a:t>END</a:t>
            </a:r>
          </a:p>
        </p:txBody>
      </p:sp>
      <p:sp>
        <p:nvSpPr>
          <p:cNvPr id="41" name="Content Placeholder 2"/>
          <p:cNvSpPr txBox="1">
            <a:spLocks/>
          </p:cNvSpPr>
          <p:nvPr/>
        </p:nvSpPr>
        <p:spPr>
          <a:xfrm>
            <a:off x="8998857" y="2394220"/>
            <a:ext cx="2321065" cy="240374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lnSpc>
                <a:spcPct val="120000"/>
              </a:lnSpc>
              <a:spcBef>
                <a:spcPct val="0"/>
              </a:spcBef>
              <a:spcAft>
                <a:spcPct val="0"/>
              </a:spcAft>
              <a:buClrTx/>
              <a:buSzTx/>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lvl="0" algn="l" defTabSz="866943" fontAlgn="base">
              <a:lnSpc>
                <a:spcPct val="120000"/>
              </a:lnSpc>
              <a:spcBef>
                <a:spcPct val="0"/>
              </a:spcBef>
              <a:spcAft>
                <a:spcPct val="0"/>
              </a:spcAft>
              <a:buClrTx/>
              <a:buSzTx/>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2" name="Straight Connector 41"/>
          <p:cNvCxnSpPr/>
          <p:nvPr/>
        </p:nvCxnSpPr>
        <p:spPr>
          <a:xfrm>
            <a:off x="9082059" y="5032017"/>
            <a:ext cx="2101461"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32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2000"/>
                                        <p:tgtEl>
                                          <p:spTgt spid="44"/>
                                        </p:tgtEl>
                                      </p:cBhvr>
                                    </p:animEffect>
                                  </p:childTnLst>
                                </p:cTn>
                              </p:par>
                              <p:par>
                                <p:cTn id="8" presetID="53" presetClass="entr" presetSubtype="16" fill="hold" nodeType="withEffect">
                                  <p:stCondLst>
                                    <p:cond delay="3500"/>
                                  </p:stCondLst>
                                  <p:childTnLst>
                                    <p:set>
                                      <p:cBhvr>
                                        <p:cTn id="9" dur="1" fill="hold">
                                          <p:stCondLst>
                                            <p:cond delay="0"/>
                                          </p:stCondLst>
                                        </p:cTn>
                                        <p:tgtEl>
                                          <p:spTgt spid="31"/>
                                        </p:tgtEl>
                                        <p:attrNameLst>
                                          <p:attrName>style.visibility</p:attrName>
                                        </p:attrNameLst>
                                      </p:cBhvr>
                                      <p:to>
                                        <p:strVal val="visible"/>
                                      </p:to>
                                    </p:set>
                                    <p:anim calcmode="lin" valueType="num">
                                      <p:cBhvr>
                                        <p:cTn id="10" dur="500" fill="hold"/>
                                        <p:tgtEl>
                                          <p:spTgt spid="31"/>
                                        </p:tgtEl>
                                        <p:attrNameLst>
                                          <p:attrName>ppt_w</p:attrName>
                                        </p:attrNameLst>
                                      </p:cBhvr>
                                      <p:tavLst>
                                        <p:tav tm="0">
                                          <p:val>
                                            <p:fltVal val="0"/>
                                          </p:val>
                                        </p:tav>
                                        <p:tav tm="100000">
                                          <p:val>
                                            <p:strVal val="#ppt_w"/>
                                          </p:val>
                                        </p:tav>
                                      </p:tavLst>
                                    </p:anim>
                                    <p:anim calcmode="lin" valueType="num">
                                      <p:cBhvr>
                                        <p:cTn id="11" dur="500" fill="hold"/>
                                        <p:tgtEl>
                                          <p:spTgt spid="31"/>
                                        </p:tgtEl>
                                        <p:attrNameLst>
                                          <p:attrName>ppt_h</p:attrName>
                                        </p:attrNameLst>
                                      </p:cBhvr>
                                      <p:tavLst>
                                        <p:tav tm="0">
                                          <p:val>
                                            <p:fltVal val="0"/>
                                          </p:val>
                                        </p:tav>
                                        <p:tav tm="100000">
                                          <p:val>
                                            <p:strVal val="#ppt_h"/>
                                          </p:val>
                                        </p:tav>
                                      </p:tavLst>
                                    </p:anim>
                                    <p:animEffect transition="in" filter="fade">
                                      <p:cBhvr>
                                        <p:cTn id="12" dur="500"/>
                                        <p:tgtEl>
                                          <p:spTgt spid="31"/>
                                        </p:tgtEl>
                                      </p:cBhvr>
                                    </p:animEffect>
                                  </p:childTnLst>
                                </p:cTn>
                              </p:par>
                              <p:par>
                                <p:cTn id="13" presetID="53" presetClass="entr" presetSubtype="16" fill="hold" nodeType="withEffect">
                                  <p:stCondLst>
                                    <p:cond delay="3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53" presetClass="entr" presetSubtype="16" fill="hold" nodeType="withEffect">
                                  <p:stCondLst>
                                    <p:cond delay="35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nodeType="withEffect">
                                  <p:stCondLst>
                                    <p:cond delay="35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par>
                                <p:cTn id="28" presetID="53" presetClass="entr" presetSubtype="16" fill="hold" nodeType="withEffect">
                                  <p:stCondLst>
                                    <p:cond delay="350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53" presetClass="entr" presetSubtype="16" fill="hold" nodeType="withEffect">
                                  <p:stCondLst>
                                    <p:cond delay="35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nodeType="withEffect">
                                  <p:stCondLst>
                                    <p:cond delay="35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22" presetClass="entr" presetSubtype="1" fill="hold" grpId="0" nodeType="withEffect">
                                  <p:stCondLst>
                                    <p:cond delay="400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1000"/>
                                        <p:tgtEl>
                                          <p:spTgt spid="34"/>
                                        </p:tgtEl>
                                      </p:cBhvr>
                                    </p:animEffect>
                                  </p:childTnLst>
                                </p:cTn>
                              </p:par>
                              <p:par>
                                <p:cTn id="46" presetID="22" presetClass="entr" presetSubtype="1" fill="hold" grpId="0" nodeType="withEffect">
                                  <p:stCondLst>
                                    <p:cond delay="400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1000"/>
                                        <p:tgtEl>
                                          <p:spTgt spid="35"/>
                                        </p:tgtEl>
                                      </p:cBhvr>
                                    </p:animEffect>
                                  </p:childTnLst>
                                </p:cTn>
                              </p:par>
                              <p:par>
                                <p:cTn id="49" presetID="22" presetClass="entr" presetSubtype="1" fill="hold" grpId="0" nodeType="withEffect">
                                  <p:stCondLst>
                                    <p:cond delay="4000"/>
                                  </p:stCondLst>
                                  <p:childTnLst>
                                    <p:set>
                                      <p:cBhvr>
                                        <p:cTn id="50" dur="1" fill="hold">
                                          <p:stCondLst>
                                            <p:cond delay="0"/>
                                          </p:stCondLst>
                                        </p:cTn>
                                        <p:tgtEl>
                                          <p:spTgt spid="37"/>
                                        </p:tgtEl>
                                        <p:attrNameLst>
                                          <p:attrName>style.visibility</p:attrName>
                                        </p:attrNameLst>
                                      </p:cBhvr>
                                      <p:to>
                                        <p:strVal val="visible"/>
                                      </p:to>
                                    </p:set>
                                    <p:animEffect transition="in" filter="wipe(up)">
                                      <p:cBhvr>
                                        <p:cTn id="51" dur="1000"/>
                                        <p:tgtEl>
                                          <p:spTgt spid="37"/>
                                        </p:tgtEl>
                                      </p:cBhvr>
                                    </p:animEffect>
                                  </p:childTnLst>
                                </p:cTn>
                              </p:par>
                              <p:par>
                                <p:cTn id="52" presetID="22" presetClass="entr" presetSubtype="1" fill="hold" grpId="0" nodeType="withEffect">
                                  <p:stCondLst>
                                    <p:cond delay="4000"/>
                                  </p:stCondLst>
                                  <p:childTnLst>
                                    <p:set>
                                      <p:cBhvr>
                                        <p:cTn id="53" dur="1" fill="hold">
                                          <p:stCondLst>
                                            <p:cond delay="0"/>
                                          </p:stCondLst>
                                        </p:cTn>
                                        <p:tgtEl>
                                          <p:spTgt spid="36"/>
                                        </p:tgtEl>
                                        <p:attrNameLst>
                                          <p:attrName>style.visibility</p:attrName>
                                        </p:attrNameLst>
                                      </p:cBhvr>
                                      <p:to>
                                        <p:strVal val="visible"/>
                                      </p:to>
                                    </p:set>
                                    <p:animEffect transition="in" filter="wipe(up)">
                                      <p:cBhvr>
                                        <p:cTn id="54" dur="1000"/>
                                        <p:tgtEl>
                                          <p:spTgt spid="36"/>
                                        </p:tgtEl>
                                      </p:cBhvr>
                                    </p:animEffect>
                                  </p:childTnLst>
                                </p:cTn>
                              </p:par>
                              <p:par>
                                <p:cTn id="55" presetID="22" presetClass="entr" presetSubtype="1" fill="hold" grpId="0" nodeType="withEffect">
                                  <p:stCondLst>
                                    <p:cond delay="400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1000"/>
                                        <p:tgtEl>
                                          <p:spTgt spid="38"/>
                                        </p:tgtEl>
                                      </p:cBhvr>
                                    </p:animEffect>
                                  </p:childTnLst>
                                </p:cTn>
                              </p:par>
                              <p:par>
                                <p:cTn id="58" presetID="22" presetClass="entr" presetSubtype="1" fill="hold" grpId="0" nodeType="withEffect">
                                  <p:stCondLst>
                                    <p:cond delay="4000"/>
                                  </p:stCondLst>
                                  <p:childTnLst>
                                    <p:set>
                                      <p:cBhvr>
                                        <p:cTn id="59" dur="1" fill="hold">
                                          <p:stCondLst>
                                            <p:cond delay="0"/>
                                          </p:stCondLst>
                                        </p:cTn>
                                        <p:tgtEl>
                                          <p:spTgt spid="39"/>
                                        </p:tgtEl>
                                        <p:attrNameLst>
                                          <p:attrName>style.visibility</p:attrName>
                                        </p:attrNameLst>
                                      </p:cBhvr>
                                      <p:to>
                                        <p:strVal val="visible"/>
                                      </p:to>
                                    </p:set>
                                    <p:animEffect transition="in" filter="wipe(up)">
                                      <p:cBhvr>
                                        <p:cTn id="60" dur="1000"/>
                                        <p:tgtEl>
                                          <p:spTgt spid="39"/>
                                        </p:tgtEl>
                                      </p:cBhvr>
                                    </p:animEffect>
                                  </p:childTnLst>
                                </p:cTn>
                              </p:par>
                              <p:par>
                                <p:cTn id="61" presetID="22" presetClass="entr" presetSubtype="1" fill="hold" grpId="0" nodeType="withEffect">
                                  <p:stCondLst>
                                    <p:cond delay="4000"/>
                                  </p:stCondLst>
                                  <p:childTnLst>
                                    <p:set>
                                      <p:cBhvr>
                                        <p:cTn id="62" dur="1" fill="hold">
                                          <p:stCondLst>
                                            <p:cond delay="0"/>
                                          </p:stCondLst>
                                        </p:cTn>
                                        <p:tgtEl>
                                          <p:spTgt spid="40"/>
                                        </p:tgtEl>
                                        <p:attrNameLst>
                                          <p:attrName>style.visibility</p:attrName>
                                        </p:attrNameLst>
                                      </p:cBhvr>
                                      <p:to>
                                        <p:strVal val="visible"/>
                                      </p:to>
                                    </p:set>
                                    <p:animEffect transition="in" filter="wipe(up)">
                                      <p:cBhvr>
                                        <p:cTn id="63" dur="1000"/>
                                        <p:tgtEl>
                                          <p:spTgt spid="40"/>
                                        </p:tgtEl>
                                      </p:cBhvr>
                                    </p:animEffect>
                                  </p:childTnLst>
                                </p:cTn>
                              </p:par>
                              <p:par>
                                <p:cTn id="64" presetID="2" presetClass="entr" presetSubtype="2" fill="hold" grpId="0" nodeType="withEffect">
                                  <p:stCondLst>
                                    <p:cond delay="500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1+#ppt_w/2"/>
                                          </p:val>
                                        </p:tav>
                                        <p:tav tm="100000">
                                          <p:val>
                                            <p:strVal val="#ppt_x"/>
                                          </p:val>
                                        </p:tav>
                                      </p:tavLst>
                                    </p:anim>
                                    <p:anim calcmode="lin" valueType="num">
                                      <p:cBhvr additive="base">
                                        <p:cTn id="67" dur="500" fill="hold"/>
                                        <p:tgtEl>
                                          <p:spTgt spid="41"/>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550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1+#ppt_w/2"/>
                                          </p:val>
                                        </p:tav>
                                        <p:tav tm="100000">
                                          <p:val>
                                            <p:strVal val="#ppt_x"/>
                                          </p:val>
                                        </p:tav>
                                      </p:tavLst>
                                    </p:anim>
                                    <p:anim calcmode="lin" valueType="num">
                                      <p:cBhvr additive="base">
                                        <p:cTn id="71"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22</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grpSp>
        <p:nvGrpSpPr>
          <p:cNvPr id="7" name="Group 6"/>
          <p:cNvGrpSpPr/>
          <p:nvPr/>
        </p:nvGrpSpPr>
        <p:grpSpPr>
          <a:xfrm>
            <a:off x="1693923" y="1926726"/>
            <a:ext cx="1316724" cy="1462095"/>
            <a:chOff x="1044013" y="942906"/>
            <a:chExt cx="1316724" cy="1462095"/>
          </a:xfrm>
          <a:solidFill>
            <a:schemeClr val="accent6"/>
          </a:solidFill>
        </p:grpSpPr>
        <p:sp>
          <p:nvSpPr>
            <p:cNvPr id="8" name="Freeform 1"/>
            <p:cNvSpPr>
              <a:spLocks noChangeArrowheads="1"/>
            </p:cNvSpPr>
            <p:nvPr/>
          </p:nvSpPr>
          <p:spPr bwMode="auto">
            <a:xfrm>
              <a:off x="1235045" y="942906"/>
              <a:ext cx="872225" cy="944911"/>
            </a:xfrm>
            <a:custGeom>
              <a:avLst/>
              <a:gdLst>
                <a:gd name="T0" fmla="*/ 1038 w 4126"/>
                <a:gd name="T1" fmla="*/ 4471 h 4472"/>
                <a:gd name="T2" fmla="*/ 1038 w 4126"/>
                <a:gd name="T3" fmla="*/ 4471 h 4472"/>
                <a:gd name="T4" fmla="*/ 532 w 4126"/>
                <a:gd name="T5" fmla="*/ 3593 h 4472"/>
                <a:gd name="T6" fmla="*/ 319 w 4126"/>
                <a:gd name="T7" fmla="*/ 3699 h 4472"/>
                <a:gd name="T8" fmla="*/ 26 w 4126"/>
                <a:gd name="T9" fmla="*/ 3486 h 4472"/>
                <a:gd name="T10" fmla="*/ 452 w 4126"/>
                <a:gd name="T11" fmla="*/ 265 h 4472"/>
                <a:gd name="T12" fmla="*/ 798 w 4126"/>
                <a:gd name="T13" fmla="*/ 52 h 4472"/>
                <a:gd name="T14" fmla="*/ 3779 w 4126"/>
                <a:gd name="T15" fmla="*/ 1303 h 4472"/>
                <a:gd name="T16" fmla="*/ 3832 w 4126"/>
                <a:gd name="T17" fmla="*/ 1677 h 4472"/>
                <a:gd name="T18" fmla="*/ 3619 w 4126"/>
                <a:gd name="T19" fmla="*/ 1809 h 4472"/>
                <a:gd name="T20" fmla="*/ 4125 w 4126"/>
                <a:gd name="T21" fmla="*/ 2687 h 4472"/>
                <a:gd name="T22" fmla="*/ 1038 w 4126"/>
                <a:gd name="T23" fmla="*/ 4471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1038" y="4471"/>
                  </a:moveTo>
                  <a:lnTo>
                    <a:pt x="1038" y="4471"/>
                  </a:lnTo>
                  <a:cubicBezTo>
                    <a:pt x="532" y="3593"/>
                    <a:pt x="532" y="3593"/>
                    <a:pt x="532" y="3593"/>
                  </a:cubicBezTo>
                  <a:cubicBezTo>
                    <a:pt x="319" y="3699"/>
                    <a:pt x="319" y="3699"/>
                    <a:pt x="319" y="3699"/>
                  </a:cubicBezTo>
                  <a:cubicBezTo>
                    <a:pt x="159" y="3806"/>
                    <a:pt x="0" y="3672"/>
                    <a:pt x="26" y="3486"/>
                  </a:cubicBezTo>
                  <a:cubicBezTo>
                    <a:pt x="452" y="265"/>
                    <a:pt x="452" y="265"/>
                    <a:pt x="452" y="265"/>
                  </a:cubicBezTo>
                  <a:cubicBezTo>
                    <a:pt x="478" y="80"/>
                    <a:pt x="611" y="0"/>
                    <a:pt x="798" y="52"/>
                  </a:cubicBezTo>
                  <a:cubicBezTo>
                    <a:pt x="3779" y="1303"/>
                    <a:pt x="3779" y="1303"/>
                    <a:pt x="3779" y="1303"/>
                  </a:cubicBezTo>
                  <a:cubicBezTo>
                    <a:pt x="3965" y="1384"/>
                    <a:pt x="3991" y="1596"/>
                    <a:pt x="3832" y="1677"/>
                  </a:cubicBezTo>
                  <a:cubicBezTo>
                    <a:pt x="3619" y="1809"/>
                    <a:pt x="3619" y="1809"/>
                    <a:pt x="3619" y="1809"/>
                  </a:cubicBezTo>
                  <a:cubicBezTo>
                    <a:pt x="4125" y="2687"/>
                    <a:pt x="4125" y="2687"/>
                    <a:pt x="4125" y="2687"/>
                  </a:cubicBezTo>
                  <a:cubicBezTo>
                    <a:pt x="3087" y="3273"/>
                    <a:pt x="2075" y="3858"/>
                    <a:pt x="1038" y="4471"/>
                  </a:cubicBezTo>
                </a:path>
              </a:pathLst>
            </a:custGeom>
            <a:solidFill>
              <a:srgbClr val="9BBB59"/>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7"/>
            <p:cNvSpPr>
              <a:spLocks noChangeArrowheads="1"/>
            </p:cNvSpPr>
            <p:nvPr/>
          </p:nvSpPr>
          <p:spPr bwMode="auto">
            <a:xfrm>
              <a:off x="1044013" y="1184259"/>
              <a:ext cx="1316724" cy="1220742"/>
            </a:xfrm>
            <a:custGeom>
              <a:avLst/>
              <a:gdLst>
                <a:gd name="T0" fmla="*/ 0 w 6230"/>
                <a:gd name="T1" fmla="*/ 3593 h 5776"/>
                <a:gd name="T2" fmla="*/ 6229 w 6230"/>
                <a:gd name="T3" fmla="*/ 0 h 5776"/>
                <a:gd name="T4" fmla="*/ 6229 w 6230"/>
                <a:gd name="T5" fmla="*/ 4338 h 5776"/>
                <a:gd name="T6" fmla="*/ 3780 w 6230"/>
                <a:gd name="T7" fmla="*/ 5775 h 5776"/>
                <a:gd name="T8" fmla="*/ 0 w 6230"/>
                <a:gd name="T9" fmla="*/ 3593 h 5776"/>
              </a:gdLst>
              <a:ahLst/>
              <a:cxnLst>
                <a:cxn ang="0">
                  <a:pos x="T0" y="T1"/>
                </a:cxn>
                <a:cxn ang="0">
                  <a:pos x="T2" y="T3"/>
                </a:cxn>
                <a:cxn ang="0">
                  <a:pos x="T4" y="T5"/>
                </a:cxn>
                <a:cxn ang="0">
                  <a:pos x="T6" y="T7"/>
                </a:cxn>
                <a:cxn ang="0">
                  <a:pos x="T8" y="T9"/>
                </a:cxn>
              </a:cxnLst>
              <a:rect l="0" t="0" r="r" b="b"/>
              <a:pathLst>
                <a:path w="6230" h="5776">
                  <a:moveTo>
                    <a:pt x="0" y="3593"/>
                  </a:moveTo>
                  <a:lnTo>
                    <a:pt x="6229" y="0"/>
                  </a:lnTo>
                  <a:lnTo>
                    <a:pt x="6229" y="4338"/>
                  </a:lnTo>
                  <a:lnTo>
                    <a:pt x="3780" y="5775"/>
                  </a:lnTo>
                  <a:lnTo>
                    <a:pt x="0" y="3593"/>
                  </a:lnTo>
                </a:path>
              </a:pathLst>
            </a:custGeom>
            <a:solidFill>
              <a:srgbClr val="9BBB59"/>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0" name="Group 9"/>
          <p:cNvGrpSpPr/>
          <p:nvPr/>
        </p:nvGrpSpPr>
        <p:grpSpPr>
          <a:xfrm>
            <a:off x="962409" y="2972278"/>
            <a:ext cx="1502165" cy="1518939"/>
            <a:chOff x="312499" y="1988458"/>
            <a:chExt cx="1502165" cy="1518939"/>
          </a:xfrm>
          <a:solidFill>
            <a:srgbClr val="4F81BD"/>
          </a:solidFill>
        </p:grpSpPr>
        <p:sp>
          <p:nvSpPr>
            <p:cNvPr id="11" name="Freeform 2"/>
            <p:cNvSpPr>
              <a:spLocks noChangeArrowheads="1"/>
            </p:cNvSpPr>
            <p:nvPr/>
          </p:nvSpPr>
          <p:spPr bwMode="auto">
            <a:xfrm>
              <a:off x="312499" y="2264290"/>
              <a:ext cx="861043" cy="967275"/>
            </a:xfrm>
            <a:custGeom>
              <a:avLst/>
              <a:gdLst>
                <a:gd name="T0" fmla="*/ 4072 w 4073"/>
                <a:gd name="T1" fmla="*/ 4071 h 4578"/>
                <a:gd name="T2" fmla="*/ 4072 w 4073"/>
                <a:gd name="T3" fmla="*/ 4071 h 4578"/>
                <a:gd name="T4" fmla="*/ 3061 w 4073"/>
                <a:gd name="T5" fmla="*/ 4071 h 4578"/>
                <a:gd name="T6" fmla="*/ 3061 w 4073"/>
                <a:gd name="T7" fmla="*/ 4310 h 4578"/>
                <a:gd name="T8" fmla="*/ 2714 w 4073"/>
                <a:gd name="T9" fmla="*/ 4470 h 4578"/>
                <a:gd name="T10" fmla="*/ 159 w 4073"/>
                <a:gd name="T11" fmla="*/ 2500 h 4578"/>
                <a:gd name="T12" fmla="*/ 159 w 4073"/>
                <a:gd name="T13" fmla="*/ 2076 h 4578"/>
                <a:gd name="T14" fmla="*/ 2714 w 4073"/>
                <a:gd name="T15" fmla="*/ 107 h 4578"/>
                <a:gd name="T16" fmla="*/ 3061 w 4073"/>
                <a:gd name="T17" fmla="*/ 266 h 4578"/>
                <a:gd name="T18" fmla="*/ 3061 w 4073"/>
                <a:gd name="T19" fmla="*/ 505 h 4578"/>
                <a:gd name="T20" fmla="*/ 4072 w 4073"/>
                <a:gd name="T21" fmla="*/ 505 h 4578"/>
                <a:gd name="T22" fmla="*/ 4072 w 4073"/>
                <a:gd name="T23" fmla="*/ 4071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4072" y="4071"/>
                  </a:moveTo>
                  <a:lnTo>
                    <a:pt x="4072" y="4071"/>
                  </a:lnTo>
                  <a:cubicBezTo>
                    <a:pt x="3061" y="4071"/>
                    <a:pt x="3061" y="4071"/>
                    <a:pt x="3061" y="4071"/>
                  </a:cubicBezTo>
                  <a:cubicBezTo>
                    <a:pt x="3061" y="4310"/>
                    <a:pt x="3061" y="4310"/>
                    <a:pt x="3061" y="4310"/>
                  </a:cubicBezTo>
                  <a:cubicBezTo>
                    <a:pt x="3061" y="4497"/>
                    <a:pt x="2874" y="4577"/>
                    <a:pt x="2714" y="4470"/>
                  </a:cubicBezTo>
                  <a:cubicBezTo>
                    <a:pt x="159" y="2500"/>
                    <a:pt x="159" y="2500"/>
                    <a:pt x="159" y="2500"/>
                  </a:cubicBezTo>
                  <a:cubicBezTo>
                    <a:pt x="0" y="2368"/>
                    <a:pt x="0" y="2209"/>
                    <a:pt x="159" y="2076"/>
                  </a:cubicBezTo>
                  <a:cubicBezTo>
                    <a:pt x="2714" y="107"/>
                    <a:pt x="2714" y="107"/>
                    <a:pt x="2714" y="107"/>
                  </a:cubicBezTo>
                  <a:cubicBezTo>
                    <a:pt x="2874" y="0"/>
                    <a:pt x="3061" y="79"/>
                    <a:pt x="3061" y="266"/>
                  </a:cubicBezTo>
                  <a:cubicBezTo>
                    <a:pt x="3061" y="505"/>
                    <a:pt x="3061" y="505"/>
                    <a:pt x="3061" y="505"/>
                  </a:cubicBezTo>
                  <a:cubicBezTo>
                    <a:pt x="4072" y="505"/>
                    <a:pt x="4072" y="505"/>
                    <a:pt x="4072" y="505"/>
                  </a:cubicBezTo>
                  <a:cubicBezTo>
                    <a:pt x="4072" y="1703"/>
                    <a:pt x="4072" y="2874"/>
                    <a:pt x="4072" y="4071"/>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8"/>
            <p:cNvSpPr>
              <a:spLocks noChangeArrowheads="1"/>
            </p:cNvSpPr>
            <p:nvPr/>
          </p:nvSpPr>
          <p:spPr bwMode="auto">
            <a:xfrm>
              <a:off x="1021648" y="1988458"/>
              <a:ext cx="793016" cy="1518939"/>
            </a:xfrm>
            <a:custGeom>
              <a:avLst/>
              <a:gdLst>
                <a:gd name="T0" fmla="*/ 0 w 3754"/>
                <a:gd name="T1" fmla="*/ 7186 h 7187"/>
                <a:gd name="T2" fmla="*/ 0 w 3754"/>
                <a:gd name="T3" fmla="*/ 0 h 7187"/>
                <a:gd name="T4" fmla="*/ 3753 w 3754"/>
                <a:gd name="T5" fmla="*/ 2183 h 7187"/>
                <a:gd name="T6" fmla="*/ 3753 w 3754"/>
                <a:gd name="T7" fmla="*/ 5003 h 7187"/>
                <a:gd name="T8" fmla="*/ 0 w 3754"/>
                <a:gd name="T9" fmla="*/ 7186 h 7187"/>
              </a:gdLst>
              <a:ahLst/>
              <a:cxnLst>
                <a:cxn ang="0">
                  <a:pos x="T0" y="T1"/>
                </a:cxn>
                <a:cxn ang="0">
                  <a:pos x="T2" y="T3"/>
                </a:cxn>
                <a:cxn ang="0">
                  <a:pos x="T4" y="T5"/>
                </a:cxn>
                <a:cxn ang="0">
                  <a:pos x="T6" y="T7"/>
                </a:cxn>
                <a:cxn ang="0">
                  <a:pos x="T8" y="T9"/>
                </a:cxn>
              </a:cxnLst>
              <a:rect l="0" t="0" r="r" b="b"/>
              <a:pathLst>
                <a:path w="3754" h="7187">
                  <a:moveTo>
                    <a:pt x="0" y="7186"/>
                  </a:moveTo>
                  <a:lnTo>
                    <a:pt x="0" y="0"/>
                  </a:lnTo>
                  <a:lnTo>
                    <a:pt x="3753" y="2183"/>
                  </a:lnTo>
                  <a:lnTo>
                    <a:pt x="3753" y="5003"/>
                  </a:lnTo>
                  <a:lnTo>
                    <a:pt x="0" y="7186"/>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3" name="Group 12"/>
          <p:cNvGrpSpPr/>
          <p:nvPr/>
        </p:nvGrpSpPr>
        <p:grpSpPr>
          <a:xfrm>
            <a:off x="1693923" y="4074673"/>
            <a:ext cx="1316724" cy="1462096"/>
            <a:chOff x="1044013" y="3090853"/>
            <a:chExt cx="1316724" cy="1462096"/>
          </a:xfrm>
          <a:solidFill>
            <a:srgbClr val="1F497D"/>
          </a:solidFill>
        </p:grpSpPr>
        <p:sp>
          <p:nvSpPr>
            <p:cNvPr id="14" name="Freeform 3"/>
            <p:cNvSpPr>
              <a:spLocks noChangeArrowheads="1"/>
            </p:cNvSpPr>
            <p:nvPr/>
          </p:nvSpPr>
          <p:spPr bwMode="auto">
            <a:xfrm>
              <a:off x="1235045" y="3608038"/>
              <a:ext cx="872225" cy="944911"/>
            </a:xfrm>
            <a:custGeom>
              <a:avLst/>
              <a:gdLst>
                <a:gd name="T0" fmla="*/ 4125 w 4126"/>
                <a:gd name="T1" fmla="*/ 1784 h 4473"/>
                <a:gd name="T2" fmla="*/ 4125 w 4126"/>
                <a:gd name="T3" fmla="*/ 1784 h 4473"/>
                <a:gd name="T4" fmla="*/ 3619 w 4126"/>
                <a:gd name="T5" fmla="*/ 2662 h 4473"/>
                <a:gd name="T6" fmla="*/ 3832 w 4126"/>
                <a:gd name="T7" fmla="*/ 2795 h 4473"/>
                <a:gd name="T8" fmla="*/ 3779 w 4126"/>
                <a:gd name="T9" fmla="*/ 3168 h 4473"/>
                <a:gd name="T10" fmla="*/ 798 w 4126"/>
                <a:gd name="T11" fmla="*/ 4419 h 4473"/>
                <a:gd name="T12" fmla="*/ 452 w 4126"/>
                <a:gd name="T13" fmla="*/ 4206 h 4473"/>
                <a:gd name="T14" fmla="*/ 26 w 4126"/>
                <a:gd name="T15" fmla="*/ 986 h 4473"/>
                <a:gd name="T16" fmla="*/ 319 w 4126"/>
                <a:gd name="T17" fmla="*/ 773 h 4473"/>
                <a:gd name="T18" fmla="*/ 532 w 4126"/>
                <a:gd name="T19" fmla="*/ 879 h 4473"/>
                <a:gd name="T20" fmla="*/ 1038 w 4126"/>
                <a:gd name="T21" fmla="*/ 0 h 4473"/>
                <a:gd name="T22" fmla="*/ 4125 w 4126"/>
                <a:gd name="T23" fmla="*/ 1784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4125" y="1784"/>
                  </a:moveTo>
                  <a:lnTo>
                    <a:pt x="4125" y="1784"/>
                  </a:lnTo>
                  <a:cubicBezTo>
                    <a:pt x="3619" y="2662"/>
                    <a:pt x="3619" y="2662"/>
                    <a:pt x="3619" y="2662"/>
                  </a:cubicBezTo>
                  <a:cubicBezTo>
                    <a:pt x="3832" y="2795"/>
                    <a:pt x="3832" y="2795"/>
                    <a:pt x="3832" y="2795"/>
                  </a:cubicBezTo>
                  <a:cubicBezTo>
                    <a:pt x="3991" y="2875"/>
                    <a:pt x="3965" y="3088"/>
                    <a:pt x="3779" y="3168"/>
                  </a:cubicBezTo>
                  <a:cubicBezTo>
                    <a:pt x="798" y="4419"/>
                    <a:pt x="798" y="4419"/>
                    <a:pt x="798" y="4419"/>
                  </a:cubicBezTo>
                  <a:cubicBezTo>
                    <a:pt x="611" y="4472"/>
                    <a:pt x="478" y="4392"/>
                    <a:pt x="452" y="4206"/>
                  </a:cubicBezTo>
                  <a:cubicBezTo>
                    <a:pt x="26" y="986"/>
                    <a:pt x="26" y="986"/>
                    <a:pt x="26" y="986"/>
                  </a:cubicBezTo>
                  <a:cubicBezTo>
                    <a:pt x="0" y="799"/>
                    <a:pt x="159" y="666"/>
                    <a:pt x="319" y="773"/>
                  </a:cubicBezTo>
                  <a:cubicBezTo>
                    <a:pt x="532" y="879"/>
                    <a:pt x="532" y="879"/>
                    <a:pt x="532" y="879"/>
                  </a:cubicBezTo>
                  <a:cubicBezTo>
                    <a:pt x="1038" y="0"/>
                    <a:pt x="1038" y="0"/>
                    <a:pt x="1038" y="0"/>
                  </a:cubicBezTo>
                  <a:cubicBezTo>
                    <a:pt x="2075" y="613"/>
                    <a:pt x="3087" y="1199"/>
                    <a:pt x="4125" y="1784"/>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9"/>
            <p:cNvSpPr>
              <a:spLocks noChangeArrowheads="1"/>
            </p:cNvSpPr>
            <p:nvPr/>
          </p:nvSpPr>
          <p:spPr bwMode="auto">
            <a:xfrm>
              <a:off x="1044013" y="3090853"/>
              <a:ext cx="1316724" cy="1220742"/>
            </a:xfrm>
            <a:custGeom>
              <a:avLst/>
              <a:gdLst>
                <a:gd name="T0" fmla="*/ 6229 w 6230"/>
                <a:gd name="T1" fmla="*/ 5776 h 5777"/>
                <a:gd name="T2" fmla="*/ 0 w 6230"/>
                <a:gd name="T3" fmla="*/ 2183 h 5777"/>
                <a:gd name="T4" fmla="*/ 3780 w 6230"/>
                <a:gd name="T5" fmla="*/ 0 h 5777"/>
                <a:gd name="T6" fmla="*/ 6229 w 6230"/>
                <a:gd name="T7" fmla="*/ 1437 h 5777"/>
                <a:gd name="T8" fmla="*/ 6229 w 6230"/>
                <a:gd name="T9" fmla="*/ 5776 h 5777"/>
              </a:gdLst>
              <a:ahLst/>
              <a:cxnLst>
                <a:cxn ang="0">
                  <a:pos x="T0" y="T1"/>
                </a:cxn>
                <a:cxn ang="0">
                  <a:pos x="T2" y="T3"/>
                </a:cxn>
                <a:cxn ang="0">
                  <a:pos x="T4" y="T5"/>
                </a:cxn>
                <a:cxn ang="0">
                  <a:pos x="T6" y="T7"/>
                </a:cxn>
                <a:cxn ang="0">
                  <a:pos x="T8" y="T9"/>
                </a:cxn>
              </a:cxnLst>
              <a:rect l="0" t="0" r="r" b="b"/>
              <a:pathLst>
                <a:path w="6230" h="5777">
                  <a:moveTo>
                    <a:pt x="6229" y="5776"/>
                  </a:moveTo>
                  <a:lnTo>
                    <a:pt x="0" y="2183"/>
                  </a:lnTo>
                  <a:lnTo>
                    <a:pt x="3780" y="0"/>
                  </a:lnTo>
                  <a:lnTo>
                    <a:pt x="6229" y="1437"/>
                  </a:lnTo>
                  <a:lnTo>
                    <a:pt x="6229" y="5776"/>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6" name="Group 15"/>
          <p:cNvGrpSpPr/>
          <p:nvPr/>
        </p:nvGrpSpPr>
        <p:grpSpPr>
          <a:xfrm>
            <a:off x="3065628" y="4074673"/>
            <a:ext cx="1316724" cy="1462096"/>
            <a:chOff x="2415718" y="3090853"/>
            <a:chExt cx="1316724" cy="1462096"/>
          </a:xfrm>
          <a:solidFill>
            <a:srgbClr val="8064A2"/>
          </a:solidFill>
        </p:grpSpPr>
        <p:sp>
          <p:nvSpPr>
            <p:cNvPr id="17" name="Freeform 4"/>
            <p:cNvSpPr>
              <a:spLocks noChangeArrowheads="1"/>
            </p:cNvSpPr>
            <p:nvPr/>
          </p:nvSpPr>
          <p:spPr bwMode="auto">
            <a:xfrm>
              <a:off x="2669185" y="3608038"/>
              <a:ext cx="872225" cy="944911"/>
            </a:xfrm>
            <a:custGeom>
              <a:avLst/>
              <a:gdLst>
                <a:gd name="T0" fmla="*/ 3087 w 4126"/>
                <a:gd name="T1" fmla="*/ 0 h 4473"/>
                <a:gd name="T2" fmla="*/ 3087 w 4126"/>
                <a:gd name="T3" fmla="*/ 0 h 4473"/>
                <a:gd name="T4" fmla="*/ 3592 w 4126"/>
                <a:gd name="T5" fmla="*/ 879 h 4473"/>
                <a:gd name="T6" fmla="*/ 3805 w 4126"/>
                <a:gd name="T7" fmla="*/ 773 h 4473"/>
                <a:gd name="T8" fmla="*/ 4098 w 4126"/>
                <a:gd name="T9" fmla="*/ 986 h 4473"/>
                <a:gd name="T10" fmla="*/ 3672 w 4126"/>
                <a:gd name="T11" fmla="*/ 4206 h 4473"/>
                <a:gd name="T12" fmla="*/ 3327 w 4126"/>
                <a:gd name="T13" fmla="*/ 4419 h 4473"/>
                <a:gd name="T14" fmla="*/ 346 w 4126"/>
                <a:gd name="T15" fmla="*/ 3168 h 4473"/>
                <a:gd name="T16" fmla="*/ 292 w 4126"/>
                <a:gd name="T17" fmla="*/ 2795 h 4473"/>
                <a:gd name="T18" fmla="*/ 505 w 4126"/>
                <a:gd name="T19" fmla="*/ 2662 h 4473"/>
                <a:gd name="T20" fmla="*/ 0 w 4126"/>
                <a:gd name="T21" fmla="*/ 1784 h 4473"/>
                <a:gd name="T22" fmla="*/ 3087 w 4126"/>
                <a:gd name="T23"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3087" y="0"/>
                  </a:moveTo>
                  <a:lnTo>
                    <a:pt x="3087" y="0"/>
                  </a:lnTo>
                  <a:cubicBezTo>
                    <a:pt x="3592" y="879"/>
                    <a:pt x="3592" y="879"/>
                    <a:pt x="3592" y="879"/>
                  </a:cubicBezTo>
                  <a:cubicBezTo>
                    <a:pt x="3805" y="773"/>
                    <a:pt x="3805" y="773"/>
                    <a:pt x="3805" y="773"/>
                  </a:cubicBezTo>
                  <a:cubicBezTo>
                    <a:pt x="3965" y="666"/>
                    <a:pt x="4125" y="799"/>
                    <a:pt x="4098" y="986"/>
                  </a:cubicBezTo>
                  <a:cubicBezTo>
                    <a:pt x="3672" y="4206"/>
                    <a:pt x="3672" y="4206"/>
                    <a:pt x="3672" y="4206"/>
                  </a:cubicBezTo>
                  <a:cubicBezTo>
                    <a:pt x="3646" y="4392"/>
                    <a:pt x="3513" y="4472"/>
                    <a:pt x="3327" y="4419"/>
                  </a:cubicBezTo>
                  <a:cubicBezTo>
                    <a:pt x="346" y="3168"/>
                    <a:pt x="346" y="3168"/>
                    <a:pt x="346" y="3168"/>
                  </a:cubicBezTo>
                  <a:cubicBezTo>
                    <a:pt x="159" y="3088"/>
                    <a:pt x="133" y="2875"/>
                    <a:pt x="292" y="2795"/>
                  </a:cubicBezTo>
                  <a:cubicBezTo>
                    <a:pt x="505" y="2662"/>
                    <a:pt x="505" y="2662"/>
                    <a:pt x="505" y="2662"/>
                  </a:cubicBezTo>
                  <a:cubicBezTo>
                    <a:pt x="0" y="1784"/>
                    <a:pt x="0" y="1784"/>
                    <a:pt x="0" y="1784"/>
                  </a:cubicBezTo>
                  <a:cubicBezTo>
                    <a:pt x="1011" y="1199"/>
                    <a:pt x="2049" y="613"/>
                    <a:pt x="3087" y="0"/>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0"/>
            <p:cNvSpPr>
              <a:spLocks noChangeArrowheads="1"/>
            </p:cNvSpPr>
            <p:nvPr/>
          </p:nvSpPr>
          <p:spPr bwMode="auto">
            <a:xfrm>
              <a:off x="2415718" y="3090853"/>
              <a:ext cx="1316724" cy="1220742"/>
            </a:xfrm>
            <a:custGeom>
              <a:avLst/>
              <a:gdLst>
                <a:gd name="T0" fmla="*/ 6229 w 6230"/>
                <a:gd name="T1" fmla="*/ 2183 h 5777"/>
                <a:gd name="T2" fmla="*/ 0 w 6230"/>
                <a:gd name="T3" fmla="*/ 5776 h 5777"/>
                <a:gd name="T4" fmla="*/ 0 w 6230"/>
                <a:gd name="T5" fmla="*/ 1437 h 5777"/>
                <a:gd name="T6" fmla="*/ 2449 w 6230"/>
                <a:gd name="T7" fmla="*/ 0 h 5777"/>
                <a:gd name="T8" fmla="*/ 6229 w 6230"/>
                <a:gd name="T9" fmla="*/ 2183 h 5777"/>
              </a:gdLst>
              <a:ahLst/>
              <a:cxnLst>
                <a:cxn ang="0">
                  <a:pos x="T0" y="T1"/>
                </a:cxn>
                <a:cxn ang="0">
                  <a:pos x="T2" y="T3"/>
                </a:cxn>
                <a:cxn ang="0">
                  <a:pos x="T4" y="T5"/>
                </a:cxn>
                <a:cxn ang="0">
                  <a:pos x="T6" y="T7"/>
                </a:cxn>
                <a:cxn ang="0">
                  <a:pos x="T8" y="T9"/>
                </a:cxn>
              </a:cxnLst>
              <a:rect l="0" t="0" r="r" b="b"/>
              <a:pathLst>
                <a:path w="6230" h="5777">
                  <a:moveTo>
                    <a:pt x="6229" y="2183"/>
                  </a:moveTo>
                  <a:lnTo>
                    <a:pt x="0" y="5776"/>
                  </a:lnTo>
                  <a:lnTo>
                    <a:pt x="0" y="1437"/>
                  </a:lnTo>
                  <a:lnTo>
                    <a:pt x="2449" y="0"/>
                  </a:lnTo>
                  <a:lnTo>
                    <a:pt x="6229" y="218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9" name="Group 18"/>
          <p:cNvGrpSpPr/>
          <p:nvPr/>
        </p:nvGrpSpPr>
        <p:grpSpPr>
          <a:xfrm>
            <a:off x="3611700" y="2972278"/>
            <a:ext cx="1502166" cy="1518939"/>
            <a:chOff x="2961790" y="1988458"/>
            <a:chExt cx="1502166" cy="1518939"/>
          </a:xfrm>
          <a:solidFill>
            <a:schemeClr val="accent2"/>
          </a:solidFill>
        </p:grpSpPr>
        <p:sp>
          <p:nvSpPr>
            <p:cNvPr id="20" name="Freeform 5"/>
            <p:cNvSpPr>
              <a:spLocks noChangeArrowheads="1"/>
            </p:cNvSpPr>
            <p:nvPr/>
          </p:nvSpPr>
          <p:spPr bwMode="auto">
            <a:xfrm>
              <a:off x="3602913" y="2264290"/>
              <a:ext cx="861043" cy="967275"/>
            </a:xfrm>
            <a:custGeom>
              <a:avLst/>
              <a:gdLst>
                <a:gd name="T0" fmla="*/ 0 w 4073"/>
                <a:gd name="T1" fmla="*/ 505 h 4578"/>
                <a:gd name="T2" fmla="*/ 0 w 4073"/>
                <a:gd name="T3" fmla="*/ 505 h 4578"/>
                <a:gd name="T4" fmla="*/ 1011 w 4073"/>
                <a:gd name="T5" fmla="*/ 505 h 4578"/>
                <a:gd name="T6" fmla="*/ 1011 w 4073"/>
                <a:gd name="T7" fmla="*/ 266 h 4578"/>
                <a:gd name="T8" fmla="*/ 1357 w 4073"/>
                <a:gd name="T9" fmla="*/ 107 h 4578"/>
                <a:gd name="T10" fmla="*/ 3912 w 4073"/>
                <a:gd name="T11" fmla="*/ 2076 h 4578"/>
                <a:gd name="T12" fmla="*/ 3912 w 4073"/>
                <a:gd name="T13" fmla="*/ 2500 h 4578"/>
                <a:gd name="T14" fmla="*/ 1357 w 4073"/>
                <a:gd name="T15" fmla="*/ 4470 h 4578"/>
                <a:gd name="T16" fmla="*/ 1011 w 4073"/>
                <a:gd name="T17" fmla="*/ 4310 h 4578"/>
                <a:gd name="T18" fmla="*/ 1011 w 4073"/>
                <a:gd name="T19" fmla="*/ 4071 h 4578"/>
                <a:gd name="T20" fmla="*/ 0 w 4073"/>
                <a:gd name="T21" fmla="*/ 4071 h 4578"/>
                <a:gd name="T22" fmla="*/ 0 w 4073"/>
                <a:gd name="T23" fmla="*/ 505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0" y="505"/>
                  </a:moveTo>
                  <a:lnTo>
                    <a:pt x="0" y="505"/>
                  </a:lnTo>
                  <a:cubicBezTo>
                    <a:pt x="1011" y="505"/>
                    <a:pt x="1011" y="505"/>
                    <a:pt x="1011" y="505"/>
                  </a:cubicBezTo>
                  <a:cubicBezTo>
                    <a:pt x="1011" y="266"/>
                    <a:pt x="1011" y="266"/>
                    <a:pt x="1011" y="266"/>
                  </a:cubicBezTo>
                  <a:cubicBezTo>
                    <a:pt x="1011" y="79"/>
                    <a:pt x="1197" y="0"/>
                    <a:pt x="1357" y="107"/>
                  </a:cubicBezTo>
                  <a:cubicBezTo>
                    <a:pt x="3912" y="2076"/>
                    <a:pt x="3912" y="2076"/>
                    <a:pt x="3912" y="2076"/>
                  </a:cubicBezTo>
                  <a:cubicBezTo>
                    <a:pt x="4072" y="2209"/>
                    <a:pt x="4072" y="2368"/>
                    <a:pt x="3912" y="2500"/>
                  </a:cubicBezTo>
                  <a:cubicBezTo>
                    <a:pt x="1357" y="4470"/>
                    <a:pt x="1357" y="4470"/>
                    <a:pt x="1357" y="4470"/>
                  </a:cubicBezTo>
                  <a:cubicBezTo>
                    <a:pt x="1197" y="4577"/>
                    <a:pt x="1011" y="4497"/>
                    <a:pt x="1011" y="4310"/>
                  </a:cubicBezTo>
                  <a:cubicBezTo>
                    <a:pt x="1011" y="4071"/>
                    <a:pt x="1011" y="4071"/>
                    <a:pt x="1011" y="4071"/>
                  </a:cubicBezTo>
                  <a:cubicBezTo>
                    <a:pt x="0" y="4071"/>
                    <a:pt x="0" y="4071"/>
                    <a:pt x="0" y="4071"/>
                  </a:cubicBezTo>
                  <a:cubicBezTo>
                    <a:pt x="0" y="2874"/>
                    <a:pt x="0" y="1703"/>
                    <a:pt x="0" y="505"/>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1"/>
            <p:cNvSpPr>
              <a:spLocks noChangeArrowheads="1"/>
            </p:cNvSpPr>
            <p:nvPr/>
          </p:nvSpPr>
          <p:spPr bwMode="auto">
            <a:xfrm>
              <a:off x="2961790" y="1988458"/>
              <a:ext cx="793016" cy="1518939"/>
            </a:xfrm>
            <a:custGeom>
              <a:avLst/>
              <a:gdLst>
                <a:gd name="T0" fmla="*/ 3752 w 3753"/>
                <a:gd name="T1" fmla="*/ 0 h 7187"/>
                <a:gd name="T2" fmla="*/ 3752 w 3753"/>
                <a:gd name="T3" fmla="*/ 7186 h 7187"/>
                <a:gd name="T4" fmla="*/ 0 w 3753"/>
                <a:gd name="T5" fmla="*/ 5003 h 7187"/>
                <a:gd name="T6" fmla="*/ 0 w 3753"/>
                <a:gd name="T7" fmla="*/ 2183 h 7187"/>
                <a:gd name="T8" fmla="*/ 3752 w 3753"/>
                <a:gd name="T9" fmla="*/ 0 h 7187"/>
              </a:gdLst>
              <a:ahLst/>
              <a:cxnLst>
                <a:cxn ang="0">
                  <a:pos x="T0" y="T1"/>
                </a:cxn>
                <a:cxn ang="0">
                  <a:pos x="T2" y="T3"/>
                </a:cxn>
                <a:cxn ang="0">
                  <a:pos x="T4" y="T5"/>
                </a:cxn>
                <a:cxn ang="0">
                  <a:pos x="T6" y="T7"/>
                </a:cxn>
                <a:cxn ang="0">
                  <a:pos x="T8" y="T9"/>
                </a:cxn>
              </a:cxnLst>
              <a:rect l="0" t="0" r="r" b="b"/>
              <a:pathLst>
                <a:path w="3753" h="7187">
                  <a:moveTo>
                    <a:pt x="3752" y="0"/>
                  </a:moveTo>
                  <a:lnTo>
                    <a:pt x="3752" y="7186"/>
                  </a:lnTo>
                  <a:lnTo>
                    <a:pt x="0" y="5003"/>
                  </a:lnTo>
                  <a:lnTo>
                    <a:pt x="0" y="2183"/>
                  </a:lnTo>
                  <a:lnTo>
                    <a:pt x="3752"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22" name="Group 21"/>
          <p:cNvGrpSpPr/>
          <p:nvPr/>
        </p:nvGrpSpPr>
        <p:grpSpPr>
          <a:xfrm>
            <a:off x="3065628" y="1926726"/>
            <a:ext cx="1316724" cy="1462095"/>
            <a:chOff x="2415718" y="942906"/>
            <a:chExt cx="1316724" cy="1462095"/>
          </a:xfrm>
          <a:solidFill>
            <a:srgbClr val="C0504D"/>
          </a:solidFill>
        </p:grpSpPr>
        <p:sp>
          <p:nvSpPr>
            <p:cNvPr id="23" name="Freeform 6"/>
            <p:cNvSpPr>
              <a:spLocks noChangeArrowheads="1"/>
            </p:cNvSpPr>
            <p:nvPr/>
          </p:nvSpPr>
          <p:spPr bwMode="auto">
            <a:xfrm>
              <a:off x="2669185" y="942906"/>
              <a:ext cx="872225" cy="944911"/>
            </a:xfrm>
            <a:custGeom>
              <a:avLst/>
              <a:gdLst>
                <a:gd name="T0" fmla="*/ 0 w 4126"/>
                <a:gd name="T1" fmla="*/ 2687 h 4472"/>
                <a:gd name="T2" fmla="*/ 0 w 4126"/>
                <a:gd name="T3" fmla="*/ 2687 h 4472"/>
                <a:gd name="T4" fmla="*/ 505 w 4126"/>
                <a:gd name="T5" fmla="*/ 1809 h 4472"/>
                <a:gd name="T6" fmla="*/ 292 w 4126"/>
                <a:gd name="T7" fmla="*/ 1677 h 4472"/>
                <a:gd name="T8" fmla="*/ 346 w 4126"/>
                <a:gd name="T9" fmla="*/ 1303 h 4472"/>
                <a:gd name="T10" fmla="*/ 3327 w 4126"/>
                <a:gd name="T11" fmla="*/ 52 h 4472"/>
                <a:gd name="T12" fmla="*/ 3672 w 4126"/>
                <a:gd name="T13" fmla="*/ 265 h 4472"/>
                <a:gd name="T14" fmla="*/ 4098 w 4126"/>
                <a:gd name="T15" fmla="*/ 3486 h 4472"/>
                <a:gd name="T16" fmla="*/ 3805 w 4126"/>
                <a:gd name="T17" fmla="*/ 3699 h 4472"/>
                <a:gd name="T18" fmla="*/ 3592 w 4126"/>
                <a:gd name="T19" fmla="*/ 3593 h 4472"/>
                <a:gd name="T20" fmla="*/ 3087 w 4126"/>
                <a:gd name="T21" fmla="*/ 4471 h 4472"/>
                <a:gd name="T22" fmla="*/ 0 w 4126"/>
                <a:gd name="T23" fmla="*/ 2687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0" y="2687"/>
                  </a:moveTo>
                  <a:lnTo>
                    <a:pt x="0" y="2687"/>
                  </a:lnTo>
                  <a:cubicBezTo>
                    <a:pt x="505" y="1809"/>
                    <a:pt x="505" y="1809"/>
                    <a:pt x="505" y="1809"/>
                  </a:cubicBezTo>
                  <a:cubicBezTo>
                    <a:pt x="292" y="1677"/>
                    <a:pt x="292" y="1677"/>
                    <a:pt x="292" y="1677"/>
                  </a:cubicBezTo>
                  <a:cubicBezTo>
                    <a:pt x="133" y="1596"/>
                    <a:pt x="159" y="1384"/>
                    <a:pt x="346" y="1303"/>
                  </a:cubicBezTo>
                  <a:cubicBezTo>
                    <a:pt x="3327" y="52"/>
                    <a:pt x="3327" y="52"/>
                    <a:pt x="3327" y="52"/>
                  </a:cubicBezTo>
                  <a:cubicBezTo>
                    <a:pt x="3513" y="0"/>
                    <a:pt x="3646" y="80"/>
                    <a:pt x="3672" y="265"/>
                  </a:cubicBezTo>
                  <a:cubicBezTo>
                    <a:pt x="4098" y="3486"/>
                    <a:pt x="4098" y="3486"/>
                    <a:pt x="4098" y="3486"/>
                  </a:cubicBezTo>
                  <a:cubicBezTo>
                    <a:pt x="4125" y="3672"/>
                    <a:pt x="3965" y="3806"/>
                    <a:pt x="3805" y="3699"/>
                  </a:cubicBezTo>
                  <a:cubicBezTo>
                    <a:pt x="3592" y="3593"/>
                    <a:pt x="3592" y="3593"/>
                    <a:pt x="3592" y="3593"/>
                  </a:cubicBezTo>
                  <a:cubicBezTo>
                    <a:pt x="3087" y="4471"/>
                    <a:pt x="3087" y="4471"/>
                    <a:pt x="3087" y="4471"/>
                  </a:cubicBezTo>
                  <a:cubicBezTo>
                    <a:pt x="2049" y="3858"/>
                    <a:pt x="1037" y="3273"/>
                    <a:pt x="0" y="2687"/>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
            <p:cNvSpPr>
              <a:spLocks noChangeArrowheads="1"/>
            </p:cNvSpPr>
            <p:nvPr/>
          </p:nvSpPr>
          <p:spPr bwMode="auto">
            <a:xfrm>
              <a:off x="2415718" y="1184259"/>
              <a:ext cx="1316724" cy="1220742"/>
            </a:xfrm>
            <a:custGeom>
              <a:avLst/>
              <a:gdLst>
                <a:gd name="T0" fmla="*/ 0 w 6230"/>
                <a:gd name="T1" fmla="*/ 0 h 5776"/>
                <a:gd name="T2" fmla="*/ 6229 w 6230"/>
                <a:gd name="T3" fmla="*/ 3593 h 5776"/>
                <a:gd name="T4" fmla="*/ 2449 w 6230"/>
                <a:gd name="T5" fmla="*/ 5775 h 5776"/>
                <a:gd name="T6" fmla="*/ 0 w 6230"/>
                <a:gd name="T7" fmla="*/ 4338 h 5776"/>
                <a:gd name="T8" fmla="*/ 0 w 6230"/>
                <a:gd name="T9" fmla="*/ 0 h 5776"/>
              </a:gdLst>
              <a:ahLst/>
              <a:cxnLst>
                <a:cxn ang="0">
                  <a:pos x="T0" y="T1"/>
                </a:cxn>
                <a:cxn ang="0">
                  <a:pos x="T2" y="T3"/>
                </a:cxn>
                <a:cxn ang="0">
                  <a:pos x="T4" y="T5"/>
                </a:cxn>
                <a:cxn ang="0">
                  <a:pos x="T6" y="T7"/>
                </a:cxn>
                <a:cxn ang="0">
                  <a:pos x="T8" y="T9"/>
                </a:cxn>
              </a:cxnLst>
              <a:rect l="0" t="0" r="r" b="b"/>
              <a:pathLst>
                <a:path w="6230" h="5776">
                  <a:moveTo>
                    <a:pt x="0" y="0"/>
                  </a:moveTo>
                  <a:lnTo>
                    <a:pt x="6229" y="3593"/>
                  </a:lnTo>
                  <a:lnTo>
                    <a:pt x="2449" y="5775"/>
                  </a:lnTo>
                  <a:lnTo>
                    <a:pt x="0" y="4338"/>
                  </a:ln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5" name="Freeform 13"/>
          <p:cNvSpPr>
            <a:spLocks noChangeArrowheads="1"/>
          </p:cNvSpPr>
          <p:nvPr/>
        </p:nvSpPr>
        <p:spPr bwMode="auto">
          <a:xfrm>
            <a:off x="2520487" y="3135354"/>
            <a:ext cx="1035302" cy="1191855"/>
          </a:xfrm>
          <a:custGeom>
            <a:avLst/>
            <a:gdLst>
              <a:gd name="T0" fmla="*/ 2449 w 4897"/>
              <a:gd name="T1" fmla="*/ 0 h 5642"/>
              <a:gd name="T2" fmla="*/ 3672 w 4897"/>
              <a:gd name="T3" fmla="*/ 691 h 5642"/>
              <a:gd name="T4" fmla="*/ 4896 w 4897"/>
              <a:gd name="T5" fmla="*/ 1410 h 5642"/>
              <a:gd name="T6" fmla="*/ 4896 w 4897"/>
              <a:gd name="T7" fmla="*/ 2821 h 5642"/>
              <a:gd name="T8" fmla="*/ 4896 w 4897"/>
              <a:gd name="T9" fmla="*/ 4230 h 5642"/>
              <a:gd name="T10" fmla="*/ 3672 w 4897"/>
              <a:gd name="T11" fmla="*/ 4949 h 5642"/>
              <a:gd name="T12" fmla="*/ 2449 w 4897"/>
              <a:gd name="T13" fmla="*/ 5641 h 5642"/>
              <a:gd name="T14" fmla="*/ 1225 w 4897"/>
              <a:gd name="T15" fmla="*/ 4949 h 5642"/>
              <a:gd name="T16" fmla="*/ 0 w 4897"/>
              <a:gd name="T17" fmla="*/ 4230 h 5642"/>
              <a:gd name="T18" fmla="*/ 0 w 4897"/>
              <a:gd name="T19" fmla="*/ 2821 h 5642"/>
              <a:gd name="T20" fmla="*/ 0 w 4897"/>
              <a:gd name="T21" fmla="*/ 1410 h 5642"/>
              <a:gd name="T22" fmla="*/ 1225 w 4897"/>
              <a:gd name="T23" fmla="*/ 691 h 5642"/>
              <a:gd name="T24" fmla="*/ 2449 w 4897"/>
              <a:gd name="T25" fmla="*/ 0 h 5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7" h="5642">
                <a:moveTo>
                  <a:pt x="2449" y="0"/>
                </a:moveTo>
                <a:lnTo>
                  <a:pt x="3672" y="691"/>
                </a:lnTo>
                <a:lnTo>
                  <a:pt x="4896" y="1410"/>
                </a:lnTo>
                <a:lnTo>
                  <a:pt x="4896" y="2821"/>
                </a:lnTo>
                <a:lnTo>
                  <a:pt x="4896" y="4230"/>
                </a:lnTo>
                <a:lnTo>
                  <a:pt x="3672" y="4949"/>
                </a:lnTo>
                <a:lnTo>
                  <a:pt x="2449" y="5641"/>
                </a:lnTo>
                <a:lnTo>
                  <a:pt x="1225" y="4949"/>
                </a:lnTo>
                <a:lnTo>
                  <a:pt x="0" y="4230"/>
                </a:lnTo>
                <a:lnTo>
                  <a:pt x="0" y="2821"/>
                </a:lnTo>
                <a:lnTo>
                  <a:pt x="0" y="1410"/>
                </a:lnTo>
                <a:lnTo>
                  <a:pt x="1225" y="691"/>
                </a:lnTo>
                <a:lnTo>
                  <a:pt x="2449" y="0"/>
                </a:lnTo>
              </a:path>
            </a:pathLst>
          </a:custGeom>
          <a:solidFill>
            <a:schemeClr val="bg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TextBox 26"/>
          <p:cNvSpPr txBox="1"/>
          <p:nvPr/>
        </p:nvSpPr>
        <p:spPr>
          <a:xfrm>
            <a:off x="3378494" y="2528237"/>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6</a:t>
            </a:r>
            <a:endParaRPr lang="ru-RU" sz="3200" dirty="0">
              <a:solidFill>
                <a:schemeClr val="bg1">
                  <a:lumMod val="95000"/>
                </a:schemeClr>
              </a:solidFill>
              <a:latin typeface="Sosa Regular"/>
              <a:cs typeface="Sosa Regular"/>
            </a:endParaRPr>
          </a:p>
        </p:txBody>
      </p:sp>
      <p:sp>
        <p:nvSpPr>
          <p:cNvPr id="28" name="TextBox 27"/>
          <p:cNvSpPr txBox="1"/>
          <p:nvPr/>
        </p:nvSpPr>
        <p:spPr>
          <a:xfrm>
            <a:off x="3847316" y="3437134"/>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5</a:t>
            </a:r>
            <a:endParaRPr lang="ru-RU" sz="3200" dirty="0">
              <a:solidFill>
                <a:schemeClr val="bg1">
                  <a:lumMod val="95000"/>
                </a:schemeClr>
              </a:solidFill>
              <a:latin typeface="Sosa Regular"/>
              <a:cs typeface="Sosa Regular"/>
            </a:endParaRPr>
          </a:p>
        </p:txBody>
      </p:sp>
      <p:sp>
        <p:nvSpPr>
          <p:cNvPr id="29" name="TextBox 28"/>
          <p:cNvSpPr txBox="1"/>
          <p:nvPr/>
        </p:nvSpPr>
        <p:spPr>
          <a:xfrm>
            <a:off x="3347398" y="4351529"/>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4</a:t>
            </a:r>
            <a:endParaRPr lang="ru-RU" sz="3200" dirty="0">
              <a:solidFill>
                <a:schemeClr val="bg1">
                  <a:lumMod val="95000"/>
                </a:schemeClr>
              </a:solidFill>
              <a:latin typeface="Sosa Regular"/>
              <a:cs typeface="Sosa Regular"/>
            </a:endParaRPr>
          </a:p>
        </p:txBody>
      </p:sp>
      <p:sp>
        <p:nvSpPr>
          <p:cNvPr id="30" name="TextBox 29"/>
          <p:cNvSpPr txBox="1"/>
          <p:nvPr/>
        </p:nvSpPr>
        <p:spPr>
          <a:xfrm>
            <a:off x="2243995" y="4384028"/>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3</a:t>
            </a:r>
            <a:endParaRPr lang="ru-RU" sz="3200" dirty="0">
              <a:solidFill>
                <a:schemeClr val="bg1">
                  <a:lumMod val="95000"/>
                </a:schemeClr>
              </a:solidFill>
              <a:latin typeface="Sosa Regular"/>
              <a:cs typeface="Sosa Regular"/>
            </a:endParaRPr>
          </a:p>
        </p:txBody>
      </p:sp>
      <p:sp>
        <p:nvSpPr>
          <p:cNvPr id="33" name="Content Placeholder 2"/>
          <p:cNvSpPr txBox="1">
            <a:spLocks/>
          </p:cNvSpPr>
          <p:nvPr/>
        </p:nvSpPr>
        <p:spPr>
          <a:xfrm>
            <a:off x="5504860" y="2211614"/>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rgbClr val="9BBB59"/>
                </a:solidFill>
                <a:latin typeface="Roboto" panose="02000000000000000000" pitchFamily="2" charset="0"/>
                <a:ea typeface="Roboto" panose="02000000000000000000" pitchFamily="2" charset="0"/>
              </a:rPr>
              <a:t>01</a:t>
            </a:r>
          </a:p>
          <a:p>
            <a:pPr marL="0" indent="0">
              <a:buNone/>
            </a:pPr>
            <a:r>
              <a:rPr lang="id-ID" sz="1400" dirty="0">
                <a:solidFill>
                  <a:schemeClr val="bg1"/>
                </a:solidFill>
                <a:latin typeface="Roboto" panose="02000000000000000000" pitchFamily="2" charset="0"/>
                <a:ea typeface="Roboto" panose="02000000000000000000" pitchFamily="2" charset="0"/>
              </a:rPr>
              <a:t>Personal Computer</a:t>
            </a:r>
            <a:endParaRPr lang="id-ID" sz="1800" dirty="0">
              <a:solidFill>
                <a:schemeClr val="bg1"/>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7525282" y="2211613"/>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rgbClr val="4F81BD"/>
                </a:solidFill>
                <a:latin typeface="Roboto" panose="02000000000000000000" pitchFamily="2" charset="0"/>
                <a:ea typeface="Roboto" panose="02000000000000000000" pitchFamily="2" charset="0"/>
              </a:rPr>
              <a:t>02</a:t>
            </a:r>
            <a:r>
              <a:rPr lang="id-ID" sz="1400" b="1" dirty="0">
                <a:solidFill>
                  <a:srgbClr val="4F81BD"/>
                </a:solidFill>
                <a:latin typeface="Roboto" panose="02000000000000000000" pitchFamily="2" charset="0"/>
                <a:ea typeface="Roboto" panose="02000000000000000000" pitchFamily="2" charset="0"/>
              </a:rPr>
              <a:t> </a:t>
            </a:r>
          </a:p>
          <a:p>
            <a:pPr marL="0" indent="0">
              <a:buNone/>
            </a:pPr>
            <a:r>
              <a:rPr lang="id-ID" sz="1400" dirty="0">
                <a:solidFill>
                  <a:schemeClr val="bg1"/>
                </a:solidFill>
                <a:latin typeface="Roboto" panose="02000000000000000000" pitchFamily="2" charset="0"/>
                <a:ea typeface="Roboto" panose="02000000000000000000" pitchFamily="2" charset="0"/>
              </a:rPr>
              <a:t>Laptop</a:t>
            </a:r>
            <a:endParaRPr lang="id-ID" sz="1800" dirty="0">
              <a:solidFill>
                <a:schemeClr val="bg1"/>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Content Placeholder 2"/>
          <p:cNvSpPr txBox="1">
            <a:spLocks/>
          </p:cNvSpPr>
          <p:nvPr/>
        </p:nvSpPr>
        <p:spPr>
          <a:xfrm>
            <a:off x="9545704" y="2211613"/>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rgbClr val="1F497D"/>
                </a:solidFill>
                <a:latin typeface="Roboto" panose="02000000000000000000" pitchFamily="2" charset="0"/>
                <a:ea typeface="Roboto" panose="02000000000000000000" pitchFamily="2" charset="0"/>
              </a:rPr>
              <a:t>03</a:t>
            </a:r>
            <a:r>
              <a:rPr lang="id-ID" sz="1400" b="1" dirty="0">
                <a:solidFill>
                  <a:srgbClr val="1F497D"/>
                </a:solidFill>
                <a:latin typeface="Roboto" panose="02000000000000000000" pitchFamily="2" charset="0"/>
                <a:ea typeface="Roboto" panose="02000000000000000000" pitchFamily="2" charset="0"/>
              </a:rPr>
              <a:t> </a:t>
            </a:r>
          </a:p>
          <a:p>
            <a:pPr marL="0" indent="0">
              <a:buNone/>
            </a:pPr>
            <a:r>
              <a:rPr lang="id-ID" sz="1400" dirty="0">
                <a:solidFill>
                  <a:schemeClr val="bg1"/>
                </a:solidFill>
                <a:latin typeface="Roboto" panose="02000000000000000000" pitchFamily="2" charset="0"/>
                <a:ea typeface="Roboto" panose="02000000000000000000" pitchFamily="2" charset="0"/>
              </a:rPr>
              <a:t>Tablet</a:t>
            </a:r>
            <a:endParaRPr lang="id-ID" sz="1800" dirty="0">
              <a:solidFill>
                <a:schemeClr val="bg1"/>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504860" y="3789034"/>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rgbClr val="8064A2"/>
                </a:solidFill>
                <a:latin typeface="Roboto" panose="02000000000000000000" pitchFamily="2" charset="0"/>
                <a:ea typeface="Roboto" panose="02000000000000000000" pitchFamily="2" charset="0"/>
              </a:rPr>
              <a:t>04</a:t>
            </a:r>
            <a:r>
              <a:rPr lang="id-ID" sz="1400" b="1" dirty="0">
                <a:solidFill>
                  <a:schemeClr val="bg1"/>
                </a:solidFill>
                <a:latin typeface="Roboto" panose="02000000000000000000" pitchFamily="2" charset="0"/>
                <a:ea typeface="Roboto" panose="02000000000000000000" pitchFamily="2" charset="0"/>
              </a:rPr>
              <a:t> </a:t>
            </a:r>
          </a:p>
          <a:p>
            <a:pPr marL="0" indent="0">
              <a:buNone/>
            </a:pPr>
            <a:r>
              <a:rPr lang="id-ID" sz="1400" dirty="0">
                <a:solidFill>
                  <a:schemeClr val="bg1"/>
                </a:solidFill>
                <a:latin typeface="Roboto" panose="02000000000000000000" pitchFamily="2" charset="0"/>
                <a:ea typeface="Roboto" panose="02000000000000000000" pitchFamily="2" charset="0"/>
              </a:rPr>
              <a:t>Mobile</a:t>
            </a:r>
            <a:endParaRPr lang="id-ID" sz="1800" dirty="0">
              <a:solidFill>
                <a:schemeClr val="bg1"/>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ontent Placeholder 2"/>
          <p:cNvSpPr txBox="1">
            <a:spLocks/>
          </p:cNvSpPr>
          <p:nvPr/>
        </p:nvSpPr>
        <p:spPr>
          <a:xfrm>
            <a:off x="7525282" y="3789033"/>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rgbClr val="F79646"/>
                </a:solidFill>
                <a:latin typeface="Roboto" panose="02000000000000000000" pitchFamily="2" charset="0"/>
                <a:ea typeface="Roboto" panose="02000000000000000000" pitchFamily="2" charset="0"/>
              </a:rPr>
              <a:t>05</a:t>
            </a:r>
          </a:p>
          <a:p>
            <a:pPr marL="0" indent="0">
              <a:buNone/>
            </a:pPr>
            <a:r>
              <a:rPr lang="id-ID" sz="1400" dirty="0">
                <a:solidFill>
                  <a:schemeClr val="bg1"/>
                </a:solidFill>
                <a:latin typeface="Roboto" panose="02000000000000000000" pitchFamily="2" charset="0"/>
                <a:ea typeface="Roboto" panose="02000000000000000000" pitchFamily="2" charset="0"/>
              </a:rPr>
              <a:t>Handphone</a:t>
            </a:r>
            <a:endParaRPr lang="id-ID" sz="1800" dirty="0">
              <a:solidFill>
                <a:schemeClr val="bg1"/>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545704" y="3789033"/>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rgbClr val="C0504D"/>
                </a:solidFill>
                <a:latin typeface="Roboto" panose="02000000000000000000" pitchFamily="2" charset="0"/>
                <a:ea typeface="Roboto" panose="02000000000000000000" pitchFamily="2" charset="0"/>
              </a:rPr>
              <a:t>06</a:t>
            </a:r>
          </a:p>
          <a:p>
            <a:pPr marL="0" indent="0">
              <a:buNone/>
            </a:pPr>
            <a:r>
              <a:rPr lang="id-ID" sz="1400" dirty="0">
                <a:solidFill>
                  <a:schemeClr val="bg1"/>
                </a:solidFill>
                <a:latin typeface="Roboto" panose="02000000000000000000" pitchFamily="2" charset="0"/>
                <a:ea typeface="Roboto" panose="02000000000000000000" pitchFamily="2" charset="0"/>
              </a:rPr>
              <a:t>Faximily</a:t>
            </a:r>
            <a:endParaRPr lang="id-ID" sz="1800" dirty="0">
              <a:solidFill>
                <a:schemeClr val="bg1"/>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416405" y="3246699"/>
            <a:ext cx="1229618" cy="923307"/>
          </a:xfrm>
          <a:prstGeom prst="rect">
            <a:avLst/>
          </a:prstGeom>
          <a:noFill/>
        </p:spPr>
        <p:txBody>
          <a:bodyPr wrap="square" lIns="91420" tIns="45709" rIns="91420" bIns="45709" rtlCol="0">
            <a:spAutoFit/>
          </a:bodyPr>
          <a:lstStyle/>
          <a:p>
            <a:pPr algn="ctr"/>
            <a:r>
              <a:rPr lang="ru-RU" sz="5400" dirty="0">
                <a:solidFill>
                  <a:schemeClr val="bg1"/>
                </a:solidFill>
                <a:latin typeface="Sosa Regular"/>
                <a:cs typeface="Sosa Regular"/>
              </a:rPr>
              <a:t>:</a:t>
            </a:r>
            <a:endParaRPr lang="ru-RU" sz="7200" dirty="0">
              <a:solidFill>
                <a:schemeClr val="bg1"/>
              </a:solidFill>
              <a:latin typeface="Sosa Regular"/>
              <a:cs typeface="Sosa Regular"/>
            </a:endParaRPr>
          </a:p>
        </p:txBody>
      </p:sp>
      <p:sp>
        <p:nvSpPr>
          <p:cNvPr id="31" name="TextBox 30"/>
          <p:cNvSpPr txBox="1"/>
          <p:nvPr/>
        </p:nvSpPr>
        <p:spPr>
          <a:xfrm>
            <a:off x="1660643" y="3427214"/>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2</a:t>
            </a:r>
            <a:endParaRPr lang="ru-RU" sz="3200" dirty="0">
              <a:solidFill>
                <a:schemeClr val="bg1">
                  <a:lumMod val="95000"/>
                </a:schemeClr>
              </a:solidFill>
              <a:latin typeface="Sosa Regular"/>
              <a:cs typeface="Sosa Regular"/>
            </a:endParaRPr>
          </a:p>
        </p:txBody>
      </p:sp>
      <p:sp>
        <p:nvSpPr>
          <p:cNvPr id="32" name="TextBox 31"/>
          <p:cNvSpPr txBox="1"/>
          <p:nvPr/>
        </p:nvSpPr>
        <p:spPr>
          <a:xfrm>
            <a:off x="2338533" y="2474415"/>
            <a:ext cx="379508"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1</a:t>
            </a:r>
            <a:endParaRPr lang="ru-RU" sz="3200" dirty="0">
              <a:solidFill>
                <a:schemeClr val="bg1">
                  <a:lumMod val="95000"/>
                </a:schemeClr>
              </a:solidFill>
              <a:latin typeface="Sosa Regular"/>
              <a:cs typeface="Sosa Regular"/>
            </a:endParaRPr>
          </a:p>
        </p:txBody>
      </p:sp>
    </p:spTree>
    <p:extLst>
      <p:ext uri="{BB962C8B-B14F-4D97-AF65-F5344CB8AC3E}">
        <p14:creationId xmlns:p14="http://schemas.microsoft.com/office/powerpoint/2010/main" val="117833825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400" fill="hold"/>
                                        <p:tgtEl>
                                          <p:spTgt spid="26"/>
                                        </p:tgtEl>
                                        <p:attrNameLst>
                                          <p:attrName>ppt_w</p:attrName>
                                        </p:attrNameLst>
                                      </p:cBhvr>
                                      <p:tavLst>
                                        <p:tav tm="0">
                                          <p:val>
                                            <p:fltVal val="0"/>
                                          </p:val>
                                        </p:tav>
                                        <p:tav tm="100000">
                                          <p:val>
                                            <p:strVal val="#ppt_w"/>
                                          </p:val>
                                        </p:tav>
                                      </p:tavLst>
                                    </p:anim>
                                    <p:anim calcmode="lin" valueType="num">
                                      <p:cBhvr>
                                        <p:cTn id="44" dur="400" fill="hold"/>
                                        <p:tgtEl>
                                          <p:spTgt spid="26"/>
                                        </p:tgtEl>
                                        <p:attrNameLst>
                                          <p:attrName>ppt_h</p:attrName>
                                        </p:attrNameLst>
                                      </p:cBhvr>
                                      <p:tavLst>
                                        <p:tav tm="0">
                                          <p:val>
                                            <p:fltVal val="0"/>
                                          </p:val>
                                        </p:tav>
                                        <p:tav tm="100000">
                                          <p:val>
                                            <p:strVal val="#ppt_h"/>
                                          </p:val>
                                        </p:tav>
                                      </p:tavLst>
                                    </p:anim>
                                    <p:animEffect transition="in" filter="fade">
                                      <p:cBhvr>
                                        <p:cTn id="45" dur="400"/>
                                        <p:tgtEl>
                                          <p:spTgt spid="26"/>
                                        </p:tgtEl>
                                      </p:cBhvr>
                                    </p:animEffect>
                                  </p:childTnLst>
                                </p:cTn>
                              </p:par>
                            </p:childTnLst>
                          </p:cTn>
                        </p:par>
                        <p:par>
                          <p:cTn id="46" fill="hold">
                            <p:stCondLst>
                              <p:cond delay="4900"/>
                            </p:stCondLst>
                            <p:childTnLst>
                              <p:par>
                                <p:cTn id="47" presetID="53" presetClass="entr" presetSubtype="16"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400" fill="hold"/>
                                        <p:tgtEl>
                                          <p:spTgt spid="27"/>
                                        </p:tgtEl>
                                        <p:attrNameLst>
                                          <p:attrName>ppt_w</p:attrName>
                                        </p:attrNameLst>
                                      </p:cBhvr>
                                      <p:tavLst>
                                        <p:tav tm="0">
                                          <p:val>
                                            <p:fltVal val="0"/>
                                          </p:val>
                                        </p:tav>
                                        <p:tav tm="100000">
                                          <p:val>
                                            <p:strVal val="#ppt_w"/>
                                          </p:val>
                                        </p:tav>
                                      </p:tavLst>
                                    </p:anim>
                                    <p:anim calcmode="lin" valueType="num">
                                      <p:cBhvr>
                                        <p:cTn id="50" dur="400" fill="hold"/>
                                        <p:tgtEl>
                                          <p:spTgt spid="27"/>
                                        </p:tgtEl>
                                        <p:attrNameLst>
                                          <p:attrName>ppt_h</p:attrName>
                                        </p:attrNameLst>
                                      </p:cBhvr>
                                      <p:tavLst>
                                        <p:tav tm="0">
                                          <p:val>
                                            <p:fltVal val="0"/>
                                          </p:val>
                                        </p:tav>
                                        <p:tav tm="100000">
                                          <p:val>
                                            <p:strVal val="#ppt_h"/>
                                          </p:val>
                                        </p:tav>
                                      </p:tavLst>
                                    </p:anim>
                                    <p:animEffect transition="in" filter="fade">
                                      <p:cBhvr>
                                        <p:cTn id="51" dur="400"/>
                                        <p:tgtEl>
                                          <p:spTgt spid="27"/>
                                        </p:tgtEl>
                                      </p:cBhvr>
                                    </p:animEffect>
                                  </p:childTnLst>
                                </p:cTn>
                              </p:par>
                            </p:childTnLst>
                          </p:cTn>
                        </p:par>
                        <p:par>
                          <p:cTn id="52" fill="hold">
                            <p:stCondLst>
                              <p:cond delay="5300"/>
                            </p:stCondLst>
                            <p:childTnLst>
                              <p:par>
                                <p:cTn id="53" presetID="53" presetClass="entr" presetSubtype="16"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400" fill="hold"/>
                                        <p:tgtEl>
                                          <p:spTgt spid="28"/>
                                        </p:tgtEl>
                                        <p:attrNameLst>
                                          <p:attrName>ppt_w</p:attrName>
                                        </p:attrNameLst>
                                      </p:cBhvr>
                                      <p:tavLst>
                                        <p:tav tm="0">
                                          <p:val>
                                            <p:fltVal val="0"/>
                                          </p:val>
                                        </p:tav>
                                        <p:tav tm="100000">
                                          <p:val>
                                            <p:strVal val="#ppt_w"/>
                                          </p:val>
                                        </p:tav>
                                      </p:tavLst>
                                    </p:anim>
                                    <p:anim calcmode="lin" valueType="num">
                                      <p:cBhvr>
                                        <p:cTn id="56" dur="400" fill="hold"/>
                                        <p:tgtEl>
                                          <p:spTgt spid="28"/>
                                        </p:tgtEl>
                                        <p:attrNameLst>
                                          <p:attrName>ppt_h</p:attrName>
                                        </p:attrNameLst>
                                      </p:cBhvr>
                                      <p:tavLst>
                                        <p:tav tm="0">
                                          <p:val>
                                            <p:fltVal val="0"/>
                                          </p:val>
                                        </p:tav>
                                        <p:tav tm="100000">
                                          <p:val>
                                            <p:strVal val="#ppt_h"/>
                                          </p:val>
                                        </p:tav>
                                      </p:tavLst>
                                    </p:anim>
                                    <p:animEffect transition="in" filter="fade">
                                      <p:cBhvr>
                                        <p:cTn id="57" dur="400"/>
                                        <p:tgtEl>
                                          <p:spTgt spid="28"/>
                                        </p:tgtEl>
                                      </p:cBhvr>
                                    </p:animEffect>
                                  </p:childTnLst>
                                </p:cTn>
                              </p:par>
                            </p:childTnLst>
                          </p:cTn>
                        </p:par>
                        <p:par>
                          <p:cTn id="58" fill="hold">
                            <p:stCondLst>
                              <p:cond delay="57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400" fill="hold"/>
                                        <p:tgtEl>
                                          <p:spTgt spid="29"/>
                                        </p:tgtEl>
                                        <p:attrNameLst>
                                          <p:attrName>ppt_w</p:attrName>
                                        </p:attrNameLst>
                                      </p:cBhvr>
                                      <p:tavLst>
                                        <p:tav tm="0">
                                          <p:val>
                                            <p:fltVal val="0"/>
                                          </p:val>
                                        </p:tav>
                                        <p:tav tm="100000">
                                          <p:val>
                                            <p:strVal val="#ppt_w"/>
                                          </p:val>
                                        </p:tav>
                                      </p:tavLst>
                                    </p:anim>
                                    <p:anim calcmode="lin" valueType="num">
                                      <p:cBhvr>
                                        <p:cTn id="62" dur="400" fill="hold"/>
                                        <p:tgtEl>
                                          <p:spTgt spid="29"/>
                                        </p:tgtEl>
                                        <p:attrNameLst>
                                          <p:attrName>ppt_h</p:attrName>
                                        </p:attrNameLst>
                                      </p:cBhvr>
                                      <p:tavLst>
                                        <p:tav tm="0">
                                          <p:val>
                                            <p:fltVal val="0"/>
                                          </p:val>
                                        </p:tav>
                                        <p:tav tm="100000">
                                          <p:val>
                                            <p:strVal val="#ppt_h"/>
                                          </p:val>
                                        </p:tav>
                                      </p:tavLst>
                                    </p:anim>
                                    <p:animEffect transition="in" filter="fade">
                                      <p:cBhvr>
                                        <p:cTn id="63" dur="400"/>
                                        <p:tgtEl>
                                          <p:spTgt spid="29"/>
                                        </p:tgtEl>
                                      </p:cBhvr>
                                    </p:animEffect>
                                  </p:childTnLst>
                                </p:cTn>
                              </p:par>
                            </p:childTnLst>
                          </p:cTn>
                        </p:par>
                        <p:par>
                          <p:cTn id="64" fill="hold">
                            <p:stCondLst>
                              <p:cond delay="6100"/>
                            </p:stCondLst>
                            <p:childTnLst>
                              <p:par>
                                <p:cTn id="65" presetID="53" presetClass="entr" presetSubtype="16"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400" fill="hold"/>
                                        <p:tgtEl>
                                          <p:spTgt spid="30"/>
                                        </p:tgtEl>
                                        <p:attrNameLst>
                                          <p:attrName>ppt_w</p:attrName>
                                        </p:attrNameLst>
                                      </p:cBhvr>
                                      <p:tavLst>
                                        <p:tav tm="0">
                                          <p:val>
                                            <p:fltVal val="0"/>
                                          </p:val>
                                        </p:tav>
                                        <p:tav tm="100000">
                                          <p:val>
                                            <p:strVal val="#ppt_w"/>
                                          </p:val>
                                        </p:tav>
                                      </p:tavLst>
                                    </p:anim>
                                    <p:anim calcmode="lin" valueType="num">
                                      <p:cBhvr>
                                        <p:cTn id="68" dur="400" fill="hold"/>
                                        <p:tgtEl>
                                          <p:spTgt spid="30"/>
                                        </p:tgtEl>
                                        <p:attrNameLst>
                                          <p:attrName>ppt_h</p:attrName>
                                        </p:attrNameLst>
                                      </p:cBhvr>
                                      <p:tavLst>
                                        <p:tav tm="0">
                                          <p:val>
                                            <p:fltVal val="0"/>
                                          </p:val>
                                        </p:tav>
                                        <p:tav tm="100000">
                                          <p:val>
                                            <p:strVal val="#ppt_h"/>
                                          </p:val>
                                        </p:tav>
                                      </p:tavLst>
                                    </p:anim>
                                    <p:animEffect transition="in" filter="fade">
                                      <p:cBhvr>
                                        <p:cTn id="69" dur="400"/>
                                        <p:tgtEl>
                                          <p:spTgt spid="30"/>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400" fill="hold"/>
                                        <p:tgtEl>
                                          <p:spTgt spid="31"/>
                                        </p:tgtEl>
                                        <p:attrNameLst>
                                          <p:attrName>ppt_w</p:attrName>
                                        </p:attrNameLst>
                                      </p:cBhvr>
                                      <p:tavLst>
                                        <p:tav tm="0">
                                          <p:val>
                                            <p:fltVal val="0"/>
                                          </p:val>
                                        </p:tav>
                                        <p:tav tm="100000">
                                          <p:val>
                                            <p:strVal val="#ppt_w"/>
                                          </p:val>
                                        </p:tav>
                                      </p:tavLst>
                                    </p:anim>
                                    <p:anim calcmode="lin" valueType="num">
                                      <p:cBhvr>
                                        <p:cTn id="74" dur="400" fill="hold"/>
                                        <p:tgtEl>
                                          <p:spTgt spid="31"/>
                                        </p:tgtEl>
                                        <p:attrNameLst>
                                          <p:attrName>ppt_h</p:attrName>
                                        </p:attrNameLst>
                                      </p:cBhvr>
                                      <p:tavLst>
                                        <p:tav tm="0">
                                          <p:val>
                                            <p:fltVal val="0"/>
                                          </p:val>
                                        </p:tav>
                                        <p:tav tm="100000">
                                          <p:val>
                                            <p:strVal val="#ppt_h"/>
                                          </p:val>
                                        </p:tav>
                                      </p:tavLst>
                                    </p:anim>
                                    <p:animEffect transition="in" filter="fade">
                                      <p:cBhvr>
                                        <p:cTn id="75" dur="400"/>
                                        <p:tgtEl>
                                          <p:spTgt spid="31"/>
                                        </p:tgtEl>
                                      </p:cBhvr>
                                    </p:animEffect>
                                  </p:childTnLst>
                                </p:cTn>
                              </p:par>
                            </p:childTnLst>
                          </p:cTn>
                        </p:par>
                        <p:par>
                          <p:cTn id="76" fill="hold">
                            <p:stCondLst>
                              <p:cond delay="69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400" fill="hold"/>
                                        <p:tgtEl>
                                          <p:spTgt spid="32"/>
                                        </p:tgtEl>
                                        <p:attrNameLst>
                                          <p:attrName>ppt_w</p:attrName>
                                        </p:attrNameLst>
                                      </p:cBhvr>
                                      <p:tavLst>
                                        <p:tav tm="0">
                                          <p:val>
                                            <p:fltVal val="0"/>
                                          </p:val>
                                        </p:tav>
                                        <p:tav tm="100000">
                                          <p:val>
                                            <p:strVal val="#ppt_w"/>
                                          </p:val>
                                        </p:tav>
                                      </p:tavLst>
                                    </p:anim>
                                    <p:anim calcmode="lin" valueType="num">
                                      <p:cBhvr>
                                        <p:cTn id="80" dur="400" fill="hold"/>
                                        <p:tgtEl>
                                          <p:spTgt spid="32"/>
                                        </p:tgtEl>
                                        <p:attrNameLst>
                                          <p:attrName>ppt_h</p:attrName>
                                        </p:attrNameLst>
                                      </p:cBhvr>
                                      <p:tavLst>
                                        <p:tav tm="0">
                                          <p:val>
                                            <p:fltVal val="0"/>
                                          </p:val>
                                        </p:tav>
                                        <p:tav tm="100000">
                                          <p:val>
                                            <p:strVal val="#ppt_h"/>
                                          </p:val>
                                        </p:tav>
                                      </p:tavLst>
                                    </p:anim>
                                    <p:animEffect transition="in" filter="fade">
                                      <p:cBhvr>
                                        <p:cTn id="81" dur="400"/>
                                        <p:tgtEl>
                                          <p:spTgt spid="32"/>
                                        </p:tgtEl>
                                      </p:cBhvr>
                                    </p:animEffect>
                                  </p:childTnLst>
                                </p:cTn>
                              </p:par>
                              <p:par>
                                <p:cTn id="82" presetID="2" presetClass="entr" presetSubtype="4" fill="hold" grpId="0" nodeType="withEffect">
                                  <p:stCondLst>
                                    <p:cond delay="100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ppt_x"/>
                                          </p:val>
                                        </p:tav>
                                        <p:tav tm="100000">
                                          <p:val>
                                            <p:strVal val="#ppt_x"/>
                                          </p:val>
                                        </p:tav>
                                      </p:tavLst>
                                    </p:anim>
                                    <p:anim calcmode="lin" valueType="num">
                                      <p:cBhvr additive="base">
                                        <p:cTn id="85" dur="500" fill="hold"/>
                                        <p:tgtEl>
                                          <p:spTgt spid="3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0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fill="hold"/>
                                        <p:tgtEl>
                                          <p:spTgt spid="34"/>
                                        </p:tgtEl>
                                        <p:attrNameLst>
                                          <p:attrName>ppt_x</p:attrName>
                                        </p:attrNameLst>
                                      </p:cBhvr>
                                      <p:tavLst>
                                        <p:tav tm="0">
                                          <p:val>
                                            <p:strVal val="#ppt_x"/>
                                          </p:val>
                                        </p:tav>
                                        <p:tav tm="100000">
                                          <p:val>
                                            <p:strVal val="#ppt_x"/>
                                          </p:val>
                                        </p:tav>
                                      </p:tavLst>
                                    </p:anim>
                                    <p:anim calcmode="lin" valueType="num">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100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ppt_x"/>
                                          </p:val>
                                        </p:tav>
                                        <p:tav tm="100000">
                                          <p:val>
                                            <p:strVal val="#ppt_x"/>
                                          </p:val>
                                        </p:tav>
                                      </p:tavLst>
                                    </p:anim>
                                    <p:anim calcmode="lin" valueType="num">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100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fill="hold"/>
                                        <p:tgtEl>
                                          <p:spTgt spid="36"/>
                                        </p:tgtEl>
                                        <p:attrNameLst>
                                          <p:attrName>ppt_x</p:attrName>
                                        </p:attrNameLst>
                                      </p:cBhvr>
                                      <p:tavLst>
                                        <p:tav tm="0">
                                          <p:val>
                                            <p:strVal val="#ppt_x"/>
                                          </p:val>
                                        </p:tav>
                                        <p:tav tm="100000">
                                          <p:val>
                                            <p:strVal val="#ppt_x"/>
                                          </p:val>
                                        </p:tav>
                                      </p:tavLst>
                                    </p:anim>
                                    <p:anim calcmode="lin" valueType="num">
                                      <p:cBhvr additive="base">
                                        <p:cTn id="97" dur="500" fill="hold"/>
                                        <p:tgtEl>
                                          <p:spTgt spid="36"/>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100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1000"/>
                                  </p:stCondLst>
                                  <p:childTnLst>
                                    <p:set>
                                      <p:cBhvr>
                                        <p:cTn id="103" dur="1" fill="hold">
                                          <p:stCondLst>
                                            <p:cond delay="0"/>
                                          </p:stCondLst>
                                        </p:cTn>
                                        <p:tgtEl>
                                          <p:spTgt spid="38"/>
                                        </p:tgtEl>
                                        <p:attrNameLst>
                                          <p:attrName>style.visibility</p:attrName>
                                        </p:attrNameLst>
                                      </p:cBhvr>
                                      <p:to>
                                        <p:strVal val="visible"/>
                                      </p:to>
                                    </p:set>
                                    <p:anim calcmode="lin" valueType="num">
                                      <p:cBhvr additive="base">
                                        <p:cTn id="104" dur="500" fill="hold"/>
                                        <p:tgtEl>
                                          <p:spTgt spid="38"/>
                                        </p:tgtEl>
                                        <p:attrNameLst>
                                          <p:attrName>ppt_x</p:attrName>
                                        </p:attrNameLst>
                                      </p:cBhvr>
                                      <p:tavLst>
                                        <p:tav tm="0">
                                          <p:val>
                                            <p:strVal val="#ppt_x"/>
                                          </p:val>
                                        </p:tav>
                                        <p:tav tm="100000">
                                          <p:val>
                                            <p:strVal val="#ppt_x"/>
                                          </p:val>
                                        </p:tav>
                                      </p:tavLst>
                                    </p:anim>
                                    <p:anim calcmode="lin" valueType="num">
                                      <p:cBhvr additive="base">
                                        <p:cTn id="10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animBg="1"/>
      <p:bldP spid="27" grpId="0"/>
      <p:bldP spid="28" grpId="0"/>
      <p:bldP spid="29" grpId="0"/>
      <p:bldP spid="30" grpId="0"/>
      <p:bldP spid="33" grpId="0"/>
      <p:bldP spid="34" grpId="0"/>
      <p:bldP spid="35" grpId="0"/>
      <p:bldP spid="36" grpId="0"/>
      <p:bldP spid="37" grpId="0"/>
      <p:bldP spid="38" grpId="0"/>
      <p:bldP spid="26"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23</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4" name="Content Placeholder 7"/>
          <p:cNvSpPr txBox="1">
            <a:spLocks/>
          </p:cNvSpPr>
          <p:nvPr/>
        </p:nvSpPr>
        <p:spPr>
          <a:xfrm>
            <a:off x="4024390" y="285056"/>
            <a:ext cx="4125845" cy="58375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id-ID" sz="2400" dirty="0">
                <a:solidFill>
                  <a:schemeClr val="bg1">
                    <a:lumMod val="95000"/>
                  </a:schemeClr>
                </a:solidFill>
                <a:latin typeface="Roboto" panose="02000000000000000000" pitchFamily="2" charset="0"/>
                <a:ea typeface="Roboto" panose="02000000000000000000" pitchFamily="2" charset="0"/>
              </a:rPr>
              <a:t>Social Media Analisys</a:t>
            </a:r>
            <a:endParaRPr lang="en-US" sz="2400" dirty="0">
              <a:solidFill>
                <a:schemeClr val="bg1">
                  <a:lumMod val="95000"/>
                </a:schemeClr>
              </a:solidFill>
              <a:latin typeface="Roboto" panose="02000000000000000000" pitchFamily="2" charset="0"/>
              <a:ea typeface="Roboto" panose="02000000000000000000" pitchFamily="2" charset="0"/>
            </a:endParaRPr>
          </a:p>
        </p:txBody>
      </p:sp>
      <p:sp>
        <p:nvSpPr>
          <p:cNvPr id="6" name="Title 1"/>
          <p:cNvSpPr txBox="1">
            <a:spLocks/>
          </p:cNvSpPr>
          <p:nvPr/>
        </p:nvSpPr>
        <p:spPr>
          <a:xfrm>
            <a:off x="4024390" y="749943"/>
            <a:ext cx="412584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a:solidFill>
                  <a:schemeClr val="bg1">
                    <a:lumMod val="75000"/>
                  </a:schemeClr>
                </a:solidFill>
                <a:latin typeface="Roboto" panose="02000000000000000000" pitchFamily="2" charset="0"/>
                <a:ea typeface="Roboto" panose="02000000000000000000" pitchFamily="2" charset="0"/>
              </a:rPr>
              <a:t>Put a relevant subtitle in this line</a:t>
            </a:r>
          </a:p>
        </p:txBody>
      </p:sp>
      <p:sp>
        <p:nvSpPr>
          <p:cNvPr id="7" name="Freeform 1"/>
          <p:cNvSpPr>
            <a:spLocks noChangeArrowheads="1"/>
          </p:cNvSpPr>
          <p:nvPr/>
        </p:nvSpPr>
        <p:spPr bwMode="auto">
          <a:xfrm>
            <a:off x="6103780" y="3258452"/>
            <a:ext cx="707351" cy="1034381"/>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solidFill>
            <a:srgbClr val="8064A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 name="Freeform 2"/>
          <p:cNvSpPr>
            <a:spLocks noChangeArrowheads="1"/>
          </p:cNvSpPr>
          <p:nvPr/>
        </p:nvSpPr>
        <p:spPr bwMode="auto">
          <a:xfrm>
            <a:off x="5358592" y="3258452"/>
            <a:ext cx="708402" cy="753889"/>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3"/>
          <p:cNvSpPr>
            <a:spLocks noChangeArrowheads="1"/>
          </p:cNvSpPr>
          <p:nvPr/>
        </p:nvSpPr>
        <p:spPr bwMode="auto">
          <a:xfrm>
            <a:off x="5358592" y="1721478"/>
            <a:ext cx="1817250" cy="997886"/>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solidFill>
            <a:srgbClr val="9BBB5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4"/>
          <p:cNvSpPr>
            <a:spLocks noChangeArrowheads="1"/>
          </p:cNvSpPr>
          <p:nvPr/>
        </p:nvSpPr>
        <p:spPr bwMode="auto">
          <a:xfrm>
            <a:off x="6103780" y="2209472"/>
            <a:ext cx="975366" cy="1019783"/>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solidFill>
            <a:srgbClr val="4F81B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5"/>
          <p:cNvSpPr>
            <a:spLocks noChangeArrowheads="1"/>
          </p:cNvSpPr>
          <p:nvPr/>
        </p:nvSpPr>
        <p:spPr bwMode="auto">
          <a:xfrm>
            <a:off x="6579902" y="2482666"/>
            <a:ext cx="677921" cy="1462941"/>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solidFill>
            <a:srgbClr val="1F497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6"/>
          <p:cNvSpPr>
            <a:spLocks noChangeArrowheads="1"/>
          </p:cNvSpPr>
          <p:nvPr/>
        </p:nvSpPr>
        <p:spPr bwMode="auto">
          <a:xfrm>
            <a:off x="5389072" y="4041538"/>
            <a:ext cx="1414702" cy="576626"/>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solidFill>
            <a:srgbClr val="1F497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7"/>
          <p:cNvSpPr>
            <a:spLocks noChangeArrowheads="1"/>
          </p:cNvSpPr>
          <p:nvPr/>
        </p:nvSpPr>
        <p:spPr bwMode="auto">
          <a:xfrm>
            <a:off x="4778417" y="1987373"/>
            <a:ext cx="812455" cy="1913397"/>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solidFill>
            <a:srgbClr val="EF646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8"/>
          <p:cNvSpPr>
            <a:spLocks noChangeArrowheads="1"/>
          </p:cNvSpPr>
          <p:nvPr/>
        </p:nvSpPr>
        <p:spPr bwMode="auto">
          <a:xfrm>
            <a:off x="5358592" y="2475367"/>
            <a:ext cx="708402" cy="753889"/>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9"/>
          <p:cNvSpPr>
            <a:spLocks noChangeArrowheads="1"/>
          </p:cNvSpPr>
          <p:nvPr/>
        </p:nvSpPr>
        <p:spPr bwMode="auto">
          <a:xfrm>
            <a:off x="5560392" y="4618163"/>
            <a:ext cx="1049990" cy="953049"/>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solidFill>
            <a:schemeClr val="bg1">
              <a:lumMod val="9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10"/>
          <p:cNvSpPr>
            <a:spLocks noChangeArrowheads="1"/>
          </p:cNvSpPr>
          <p:nvPr/>
        </p:nvSpPr>
        <p:spPr bwMode="auto">
          <a:xfrm>
            <a:off x="5857836" y="5600408"/>
            <a:ext cx="431978" cy="59436"/>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solidFill>
            <a:schemeClr val="bg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6"/>
          <p:cNvSpPr>
            <a:spLocks noChangeAspect="1"/>
          </p:cNvSpPr>
          <p:nvPr/>
        </p:nvSpPr>
        <p:spPr bwMode="auto">
          <a:xfrm>
            <a:off x="5568984" y="2827658"/>
            <a:ext cx="278341" cy="226191"/>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22"/>
          <p:cNvSpPr>
            <a:spLocks noChangeAspect="1"/>
          </p:cNvSpPr>
          <p:nvPr/>
        </p:nvSpPr>
        <p:spPr bwMode="auto">
          <a:xfrm>
            <a:off x="5693602" y="3466340"/>
            <a:ext cx="151042" cy="27142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4" name="Freeform 11"/>
          <p:cNvSpPr>
            <a:spLocks noChangeAspect="1"/>
          </p:cNvSpPr>
          <p:nvPr/>
        </p:nvSpPr>
        <p:spPr bwMode="auto">
          <a:xfrm>
            <a:off x="6310085" y="2685656"/>
            <a:ext cx="289752" cy="286508"/>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11"/>
          <p:cNvSpPr>
            <a:spLocks noChangeAspect="1"/>
          </p:cNvSpPr>
          <p:nvPr/>
        </p:nvSpPr>
        <p:spPr bwMode="auto">
          <a:xfrm>
            <a:off x="6231623" y="3436180"/>
            <a:ext cx="262575" cy="331747"/>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8" name="Group 10"/>
          <p:cNvGrpSpPr/>
          <p:nvPr/>
        </p:nvGrpSpPr>
        <p:grpSpPr>
          <a:xfrm>
            <a:off x="8556791" y="2092457"/>
            <a:ext cx="3169272" cy="1069148"/>
            <a:chOff x="5822327" y="1274002"/>
            <a:chExt cx="3169272" cy="1069148"/>
          </a:xfrm>
        </p:grpSpPr>
        <p:sp>
          <p:nvSpPr>
            <p:cNvPr id="39" name="Content Placeholder 2"/>
            <p:cNvSpPr txBox="1">
              <a:spLocks/>
            </p:cNvSpPr>
            <p:nvPr/>
          </p:nvSpPr>
          <p:spPr>
            <a:xfrm>
              <a:off x="5822327" y="1274002"/>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9BBB59"/>
                  </a:solidFill>
                  <a:latin typeface="Roboto" panose="02000000000000000000" pitchFamily="2" charset="0"/>
                  <a:ea typeface="Roboto" panose="02000000000000000000" pitchFamily="2" charset="0"/>
                </a:rPr>
                <a:t>0</a:t>
              </a:r>
              <a:r>
                <a:rPr lang="id-ID" sz="3600" b="1" dirty="0">
                  <a:solidFill>
                    <a:srgbClr val="9BBB59"/>
                  </a:solidFill>
                  <a:latin typeface="Roboto" panose="02000000000000000000" pitchFamily="2" charset="0"/>
                  <a:ea typeface="Roboto" panose="02000000000000000000" pitchFamily="2" charset="0"/>
                </a:rPr>
                <a:t>3</a:t>
              </a:r>
              <a:r>
                <a:rPr lang="en-US" sz="3600" b="1" dirty="0">
                  <a:solidFill>
                    <a:srgbClr val="9BBB59"/>
                  </a:solidFill>
                  <a:latin typeface="Roboto" panose="02000000000000000000" pitchFamily="2" charset="0"/>
                  <a:ea typeface="Roboto" panose="02000000000000000000" pitchFamily="2" charset="0"/>
                </a:rPr>
                <a:t> </a:t>
              </a:r>
              <a:r>
                <a:rPr lang="zh-CN" altLang="en-US" sz="2400" b="1" dirty="0">
                  <a:solidFill>
                    <a:srgbClr val="9BBB59"/>
                  </a:solidFill>
                  <a:latin typeface="Roboto" panose="02000000000000000000" pitchFamily="2" charset="0"/>
                  <a:ea typeface="Roboto" panose="02000000000000000000" pitchFamily="2" charset="0"/>
                </a:rPr>
                <a:t>标题内容</a:t>
              </a:r>
              <a:endParaRPr lang="en-US" sz="1800" dirty="0">
                <a:solidFill>
                  <a:srgbClr val="9BBB59"/>
                </a:solidFill>
                <a:latin typeface="Roboto" panose="02000000000000000000" pitchFamily="2" charset="0"/>
                <a:ea typeface="Roboto" panose="02000000000000000000" pitchFamily="2" charset="0"/>
              </a:endParaRPr>
            </a:p>
          </p:txBody>
        </p:sp>
        <p:sp>
          <p:nvSpPr>
            <p:cNvPr id="40"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prstClr val="white">
                    <a:lumMod val="65000"/>
                  </a:prstClr>
                </a:solidFill>
                <a:latin typeface="Roboto" panose="02000000000000000000" pitchFamily="2" charset="0"/>
                <a:ea typeface="Roboto" panose="02000000000000000000" pitchFamily="2" charset="0"/>
              </a:endParaRPr>
            </a:p>
          </p:txBody>
        </p:sp>
      </p:grpSp>
      <p:grpSp>
        <p:nvGrpSpPr>
          <p:cNvPr id="41" name="Group 13"/>
          <p:cNvGrpSpPr/>
          <p:nvPr/>
        </p:nvGrpSpPr>
        <p:grpSpPr>
          <a:xfrm>
            <a:off x="8570859" y="4047809"/>
            <a:ext cx="3169272" cy="1069149"/>
            <a:chOff x="5822327" y="1274001"/>
            <a:chExt cx="3169272" cy="1069149"/>
          </a:xfrm>
        </p:grpSpPr>
        <p:sp>
          <p:nvSpPr>
            <p:cNvPr id="42" name="Content Placeholder 2"/>
            <p:cNvSpPr txBox="1">
              <a:spLocks/>
            </p:cNvSpPr>
            <p:nvPr/>
          </p:nvSpPr>
          <p:spPr>
            <a:xfrm>
              <a:off x="5822327" y="1274001"/>
              <a:ext cx="3169272" cy="786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8064A2"/>
                  </a:solidFill>
                  <a:latin typeface="Roboto" panose="02000000000000000000" pitchFamily="2" charset="0"/>
                  <a:ea typeface="Roboto" panose="02000000000000000000" pitchFamily="2" charset="0"/>
                </a:rPr>
                <a:t>0</a:t>
              </a:r>
              <a:r>
                <a:rPr lang="id-ID" sz="3600" b="1" dirty="0">
                  <a:solidFill>
                    <a:srgbClr val="8064A2"/>
                  </a:solidFill>
                  <a:latin typeface="Roboto" panose="02000000000000000000" pitchFamily="2" charset="0"/>
                  <a:ea typeface="Roboto" panose="02000000000000000000" pitchFamily="2" charset="0"/>
                </a:rPr>
                <a:t>4</a:t>
              </a:r>
              <a:r>
                <a:rPr lang="en-US" sz="3600" b="1" dirty="0">
                  <a:solidFill>
                    <a:srgbClr val="8064A2"/>
                  </a:solidFill>
                  <a:latin typeface="Roboto" panose="02000000000000000000" pitchFamily="2" charset="0"/>
                  <a:ea typeface="Roboto" panose="02000000000000000000" pitchFamily="2" charset="0"/>
                </a:rPr>
                <a:t> </a:t>
              </a:r>
              <a:r>
                <a:rPr lang="zh-CN" altLang="en-US" sz="2400" b="1" dirty="0">
                  <a:solidFill>
                    <a:srgbClr val="8064A2"/>
                  </a:solidFill>
                  <a:latin typeface="Roboto" panose="02000000000000000000" pitchFamily="2" charset="0"/>
                  <a:ea typeface="Roboto" panose="02000000000000000000" pitchFamily="2" charset="0"/>
                </a:rPr>
                <a:t>标题内容</a:t>
              </a:r>
              <a:endParaRPr lang="en-US" sz="1800" dirty="0">
                <a:solidFill>
                  <a:srgbClr val="8064A2"/>
                </a:solidFill>
                <a:latin typeface="Roboto" panose="02000000000000000000" pitchFamily="2" charset="0"/>
                <a:ea typeface="Roboto" panose="02000000000000000000" pitchFamily="2" charset="0"/>
              </a:endParaRPr>
            </a:p>
          </p:txBody>
        </p:sp>
        <p:sp>
          <p:nvSpPr>
            <p:cNvPr id="43"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prstClr val="white">
                    <a:lumMod val="65000"/>
                  </a:prstClr>
                </a:solidFill>
                <a:latin typeface="Roboto" panose="02000000000000000000" pitchFamily="2" charset="0"/>
                <a:ea typeface="Roboto" panose="02000000000000000000" pitchFamily="2" charset="0"/>
              </a:endParaRPr>
            </a:p>
          </p:txBody>
        </p:sp>
      </p:grpSp>
      <p:grpSp>
        <p:nvGrpSpPr>
          <p:cNvPr id="44" name="Group 16"/>
          <p:cNvGrpSpPr/>
          <p:nvPr/>
        </p:nvGrpSpPr>
        <p:grpSpPr>
          <a:xfrm>
            <a:off x="154624" y="2091685"/>
            <a:ext cx="3169272" cy="1069149"/>
            <a:chOff x="5822327" y="1274001"/>
            <a:chExt cx="3169272" cy="1069149"/>
          </a:xfrm>
        </p:grpSpPr>
        <p:sp>
          <p:nvSpPr>
            <p:cNvPr id="45" name="Content Placeholder 2"/>
            <p:cNvSpPr txBox="1">
              <a:spLocks/>
            </p:cNvSpPr>
            <p:nvPr/>
          </p:nvSpPr>
          <p:spPr>
            <a:xfrm>
              <a:off x="5822327" y="1274001"/>
              <a:ext cx="3169272" cy="6791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3600" b="1" dirty="0">
                  <a:solidFill>
                    <a:srgbClr val="F79646"/>
                  </a:solidFill>
                  <a:latin typeface="Roboto" panose="02000000000000000000" pitchFamily="2" charset="0"/>
                  <a:ea typeface="Roboto" panose="02000000000000000000" pitchFamily="2" charset="0"/>
                </a:rPr>
                <a:t>01 </a:t>
              </a:r>
              <a:r>
                <a:rPr lang="zh-CN" altLang="en-US" sz="2400" b="1" dirty="0">
                  <a:solidFill>
                    <a:srgbClr val="F79646"/>
                  </a:solidFill>
                  <a:latin typeface="Roboto" panose="02000000000000000000" pitchFamily="2" charset="0"/>
                  <a:ea typeface="Roboto" panose="02000000000000000000" pitchFamily="2" charset="0"/>
                </a:rPr>
                <a:t>标题内容</a:t>
              </a:r>
              <a:endParaRPr lang="en-US" sz="1800" dirty="0">
                <a:solidFill>
                  <a:srgbClr val="F79646"/>
                </a:solidFill>
                <a:latin typeface="Roboto" panose="02000000000000000000" pitchFamily="2" charset="0"/>
                <a:ea typeface="Roboto" panose="02000000000000000000" pitchFamily="2" charset="0"/>
              </a:endParaRPr>
            </a:p>
          </p:txBody>
        </p:sp>
        <p:sp>
          <p:nvSpPr>
            <p:cNvPr id="46"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50" dirty="0">
                <a:solidFill>
                  <a:schemeClr val="bg1">
                    <a:lumMod val="65000"/>
                  </a:schemeClr>
                </a:solidFill>
                <a:latin typeface="Roboto" panose="02000000000000000000" pitchFamily="2" charset="0"/>
                <a:ea typeface="Roboto" panose="02000000000000000000" pitchFamily="2" charset="0"/>
              </a:endParaRPr>
            </a:p>
          </p:txBody>
        </p:sp>
      </p:grpSp>
      <p:grpSp>
        <p:nvGrpSpPr>
          <p:cNvPr id="47" name="Group 19"/>
          <p:cNvGrpSpPr/>
          <p:nvPr/>
        </p:nvGrpSpPr>
        <p:grpSpPr>
          <a:xfrm>
            <a:off x="168692" y="4032978"/>
            <a:ext cx="3169272" cy="1069142"/>
            <a:chOff x="5822327" y="1274008"/>
            <a:chExt cx="3169272" cy="1069142"/>
          </a:xfrm>
        </p:grpSpPr>
        <p:sp>
          <p:nvSpPr>
            <p:cNvPr id="48" name="Content Placeholder 2"/>
            <p:cNvSpPr txBox="1">
              <a:spLocks/>
            </p:cNvSpPr>
            <p:nvPr/>
          </p:nvSpPr>
          <p:spPr>
            <a:xfrm>
              <a:off x="5822327" y="1274008"/>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3600" b="1" dirty="0">
                  <a:solidFill>
                    <a:srgbClr val="C0504D"/>
                  </a:solidFill>
                  <a:latin typeface="Roboto" panose="02000000000000000000" pitchFamily="2" charset="0"/>
                  <a:ea typeface="Roboto" panose="02000000000000000000" pitchFamily="2" charset="0"/>
                </a:rPr>
                <a:t>02 </a:t>
              </a:r>
              <a:r>
                <a:rPr lang="zh-CN" altLang="en-US" sz="2400" b="1" dirty="0">
                  <a:solidFill>
                    <a:srgbClr val="C0504D"/>
                  </a:solidFill>
                  <a:latin typeface="Roboto" panose="02000000000000000000" pitchFamily="2" charset="0"/>
                  <a:ea typeface="Roboto" panose="02000000000000000000" pitchFamily="2" charset="0"/>
                </a:rPr>
                <a:t>标题内容</a:t>
              </a:r>
              <a:endParaRPr lang="en-US" sz="1800" dirty="0">
                <a:solidFill>
                  <a:srgbClr val="C0504D"/>
                </a:solidFill>
                <a:latin typeface="Roboto" panose="02000000000000000000" pitchFamily="2" charset="0"/>
                <a:ea typeface="Roboto" panose="02000000000000000000" pitchFamily="2" charset="0"/>
              </a:endParaRPr>
            </a:p>
          </p:txBody>
        </p:sp>
        <p:sp>
          <p:nvSpPr>
            <p:cNvPr id="49"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prstClr val="white">
                    <a:lumMod val="65000"/>
                  </a:prstClr>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401329775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6500"/>
                            </p:stCondLst>
                            <p:childTnLst>
                              <p:par>
                                <p:cTn id="59" presetID="42" presetClass="entr" presetSubtype="0"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1000"/>
                                        <p:tgtEl>
                                          <p:spTgt spid="44"/>
                                        </p:tgtEl>
                                      </p:cBhvr>
                                    </p:animEffect>
                                    <p:anim calcmode="lin" valueType="num">
                                      <p:cBhvr>
                                        <p:cTn id="62" dur="1000" fill="hold"/>
                                        <p:tgtEl>
                                          <p:spTgt spid="44"/>
                                        </p:tgtEl>
                                        <p:attrNameLst>
                                          <p:attrName>ppt_x</p:attrName>
                                        </p:attrNameLst>
                                      </p:cBhvr>
                                      <p:tavLst>
                                        <p:tav tm="0">
                                          <p:val>
                                            <p:strVal val="#ppt_x"/>
                                          </p:val>
                                        </p:tav>
                                        <p:tav tm="100000">
                                          <p:val>
                                            <p:strVal val="#ppt_x"/>
                                          </p:val>
                                        </p:tav>
                                      </p:tavLst>
                                    </p:anim>
                                    <p:anim calcmode="lin" valueType="num">
                                      <p:cBhvr>
                                        <p:cTn id="63" dur="1000" fill="hold"/>
                                        <p:tgtEl>
                                          <p:spTgt spid="44"/>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1000"/>
                                        <p:tgtEl>
                                          <p:spTgt spid="47"/>
                                        </p:tgtEl>
                                      </p:cBhvr>
                                    </p:animEffect>
                                    <p:anim calcmode="lin" valueType="num">
                                      <p:cBhvr>
                                        <p:cTn id="68" dur="1000" fill="hold"/>
                                        <p:tgtEl>
                                          <p:spTgt spid="47"/>
                                        </p:tgtEl>
                                        <p:attrNameLst>
                                          <p:attrName>ppt_x</p:attrName>
                                        </p:attrNameLst>
                                      </p:cBhvr>
                                      <p:tavLst>
                                        <p:tav tm="0">
                                          <p:val>
                                            <p:strVal val="#ppt_x"/>
                                          </p:val>
                                        </p:tav>
                                        <p:tav tm="100000">
                                          <p:val>
                                            <p:strVal val="#ppt_x"/>
                                          </p:val>
                                        </p:tav>
                                      </p:tavLst>
                                    </p:anim>
                                    <p:anim calcmode="lin" valueType="num">
                                      <p:cBhvr>
                                        <p:cTn id="69" dur="10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42" presetClass="entr" presetSubtype="0"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9500"/>
                            </p:stCondLst>
                            <p:childTnLst>
                              <p:par>
                                <p:cTn id="77" presetID="42" presetClass="entr" presetSubtype="0"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1000"/>
                                        <p:tgtEl>
                                          <p:spTgt spid="41"/>
                                        </p:tgtEl>
                                      </p:cBhvr>
                                    </p:animEffect>
                                    <p:anim calcmode="lin" valueType="num">
                                      <p:cBhvr>
                                        <p:cTn id="80" dur="1000" fill="hold"/>
                                        <p:tgtEl>
                                          <p:spTgt spid="41"/>
                                        </p:tgtEl>
                                        <p:attrNameLst>
                                          <p:attrName>ppt_x</p:attrName>
                                        </p:attrNameLst>
                                      </p:cBhvr>
                                      <p:tavLst>
                                        <p:tav tm="0">
                                          <p:val>
                                            <p:strVal val="#ppt_x"/>
                                          </p:val>
                                        </p:tav>
                                        <p:tav tm="100000">
                                          <p:val>
                                            <p:strVal val="#ppt_x"/>
                                          </p:val>
                                        </p:tav>
                                      </p:tavLst>
                                    </p:anim>
                                    <p:anim calcmode="lin" valueType="num">
                                      <p:cBhvr>
                                        <p:cTn id="8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24</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16" name="Freeform 3"/>
          <p:cNvSpPr>
            <a:spLocks noChangeArrowheads="1"/>
          </p:cNvSpPr>
          <p:nvPr/>
        </p:nvSpPr>
        <p:spPr bwMode="auto">
          <a:xfrm rot="19397468">
            <a:off x="4792039" y="1877935"/>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7" name="Freeform 3"/>
          <p:cNvSpPr>
            <a:spLocks noChangeArrowheads="1"/>
          </p:cNvSpPr>
          <p:nvPr/>
        </p:nvSpPr>
        <p:spPr bwMode="auto">
          <a:xfrm rot="3202081">
            <a:off x="6013211" y="2286921"/>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8064A2"/>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8" name="Freeform 3"/>
          <p:cNvSpPr>
            <a:spLocks noChangeArrowheads="1"/>
          </p:cNvSpPr>
          <p:nvPr/>
        </p:nvSpPr>
        <p:spPr bwMode="auto">
          <a:xfrm rot="8579122">
            <a:off x="5601425" y="3510060"/>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9" name="Freeform 3"/>
          <p:cNvSpPr>
            <a:spLocks noChangeArrowheads="1"/>
          </p:cNvSpPr>
          <p:nvPr/>
        </p:nvSpPr>
        <p:spPr bwMode="auto">
          <a:xfrm rot="13978264">
            <a:off x="4380896" y="3109660"/>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1F497D"/>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20" name="TextBox 19"/>
          <p:cNvSpPr txBox="1"/>
          <p:nvPr/>
        </p:nvSpPr>
        <p:spPr>
          <a:xfrm>
            <a:off x="5122155" y="2219839"/>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S</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1" name="TextBox 20"/>
          <p:cNvSpPr txBox="1"/>
          <p:nvPr/>
        </p:nvSpPr>
        <p:spPr>
          <a:xfrm>
            <a:off x="6390190" y="2729396"/>
            <a:ext cx="1094015" cy="923308"/>
          </a:xfrm>
          <a:prstGeom prst="rect">
            <a:avLst/>
          </a:prstGeom>
          <a:noFill/>
        </p:spPr>
        <p:txBody>
          <a:bodyPr wrap="square" lIns="91420" tIns="45709" rIns="91420" bIns="45709" rtlCol="0">
            <a:spAutoFit/>
          </a:bodyPr>
          <a:lstStyle/>
          <a:p>
            <a:pPr algn="ctr"/>
            <a:r>
              <a:rPr lang="id-ID" sz="5400" b="1" dirty="0">
                <a:solidFill>
                  <a:schemeClr val="bg1"/>
                </a:solidFill>
                <a:latin typeface="Roboto" panose="02000000000000000000" pitchFamily="2" charset="0"/>
                <a:ea typeface="Roboto" panose="02000000000000000000" pitchFamily="2" charset="0"/>
                <a:cs typeface="Helvetica Neue"/>
              </a:rPr>
              <a:t>O</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2" name="TextBox 21"/>
          <p:cNvSpPr txBox="1"/>
          <p:nvPr/>
        </p:nvSpPr>
        <p:spPr>
          <a:xfrm>
            <a:off x="5908310" y="4067990"/>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T</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3" name="TextBox 22"/>
          <p:cNvSpPr txBox="1"/>
          <p:nvPr/>
        </p:nvSpPr>
        <p:spPr>
          <a:xfrm>
            <a:off x="4619320" y="3513384"/>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W</a:t>
            </a:r>
            <a:endParaRPr lang="ru-RU" sz="5400" b="1" dirty="0">
              <a:solidFill>
                <a:schemeClr val="bg1"/>
              </a:solidFill>
              <a:latin typeface="Roboto" panose="02000000000000000000" pitchFamily="2" charset="0"/>
              <a:ea typeface="Roboto" panose="02000000000000000000" pitchFamily="2" charset="0"/>
              <a:cs typeface="Helvetica Neue"/>
            </a:endParaRPr>
          </a:p>
        </p:txBody>
      </p:sp>
      <p:grpSp>
        <p:nvGrpSpPr>
          <p:cNvPr id="25" name="Group 37"/>
          <p:cNvGrpSpPr>
            <a:grpSpLocks noChangeAspect="1"/>
          </p:cNvGrpSpPr>
          <p:nvPr/>
        </p:nvGrpSpPr>
        <p:grpSpPr>
          <a:xfrm>
            <a:off x="8021636" y="2038424"/>
            <a:ext cx="472497" cy="1334053"/>
            <a:chOff x="6213477" y="1119189"/>
            <a:chExt cx="746125" cy="2106613"/>
          </a:xfrm>
          <a:solidFill>
            <a:schemeClr val="accent3"/>
          </a:solidFill>
        </p:grpSpPr>
        <p:sp>
          <p:nvSpPr>
            <p:cNvPr id="26"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rgbClr val="8064A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7"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8" name="Freeform 11"/>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9" name="Freeform 12"/>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grp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0" name="Freeform 13"/>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1" name="Freeform 14"/>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grp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2" name="Group 36"/>
          <p:cNvGrpSpPr>
            <a:grpSpLocks noChangeAspect="1"/>
          </p:cNvGrpSpPr>
          <p:nvPr/>
        </p:nvGrpSpPr>
        <p:grpSpPr>
          <a:xfrm>
            <a:off x="3671953" y="1936357"/>
            <a:ext cx="754991" cy="1332042"/>
            <a:chOff x="1285875" y="1247776"/>
            <a:chExt cx="1192213" cy="2103438"/>
          </a:xfrm>
        </p:grpSpPr>
        <p:sp>
          <p:nvSpPr>
            <p:cNvPr id="33"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4"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5" name="Group 41"/>
          <p:cNvGrpSpPr>
            <a:grpSpLocks noChangeAspect="1"/>
          </p:cNvGrpSpPr>
          <p:nvPr/>
        </p:nvGrpSpPr>
        <p:grpSpPr>
          <a:xfrm>
            <a:off x="3489755" y="3675342"/>
            <a:ext cx="654460" cy="1315956"/>
            <a:chOff x="6213477" y="3922716"/>
            <a:chExt cx="1033463" cy="2078038"/>
          </a:xfrm>
          <a:solidFill>
            <a:srgbClr val="1F497D"/>
          </a:solidFill>
        </p:grpSpPr>
        <p:sp>
          <p:nvSpPr>
            <p:cNvPr id="36" name="Freeform 35"/>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7"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8" name="Group 39"/>
          <p:cNvGrpSpPr>
            <a:grpSpLocks noChangeAspect="1"/>
          </p:cNvGrpSpPr>
          <p:nvPr/>
        </p:nvGrpSpPr>
        <p:grpSpPr>
          <a:xfrm>
            <a:off x="7683974" y="3728914"/>
            <a:ext cx="795204" cy="1507939"/>
            <a:chOff x="1443813" y="3644955"/>
            <a:chExt cx="1255713" cy="2381199"/>
          </a:xfrm>
          <a:solidFill>
            <a:schemeClr val="accent4"/>
          </a:solidFill>
        </p:grpSpPr>
        <p:sp>
          <p:nvSpPr>
            <p:cNvPr id="39"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40" name="Freeform 39"/>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41"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grp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sz="1600">
                <a:solidFill>
                  <a:schemeClr val="bg2">
                    <a:lumMod val="75000"/>
                  </a:schemeClr>
                </a:solidFill>
                <a:latin typeface="+mn-lt"/>
              </a:endParaRPr>
            </a:p>
          </p:txBody>
        </p:sp>
      </p:grpSp>
      <p:grpSp>
        <p:nvGrpSpPr>
          <p:cNvPr id="45" name="Group 10"/>
          <p:cNvGrpSpPr/>
          <p:nvPr/>
        </p:nvGrpSpPr>
        <p:grpSpPr>
          <a:xfrm>
            <a:off x="8556791" y="2092457"/>
            <a:ext cx="3169272" cy="1069148"/>
            <a:chOff x="5822327" y="1274002"/>
            <a:chExt cx="3169272" cy="1069148"/>
          </a:xfrm>
        </p:grpSpPr>
        <p:sp>
          <p:nvSpPr>
            <p:cNvPr id="47" name="Content Placeholder 2"/>
            <p:cNvSpPr txBox="1">
              <a:spLocks/>
            </p:cNvSpPr>
            <p:nvPr/>
          </p:nvSpPr>
          <p:spPr>
            <a:xfrm>
              <a:off x="5822327" y="1274002"/>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9BBB59"/>
                  </a:solidFill>
                  <a:latin typeface="Roboto" panose="02000000000000000000" pitchFamily="2" charset="0"/>
                  <a:ea typeface="Roboto" panose="02000000000000000000" pitchFamily="2" charset="0"/>
                </a:rPr>
                <a:t> </a:t>
              </a:r>
              <a:r>
                <a:rPr lang="zh-CN" altLang="en-US" sz="2400" b="1" dirty="0">
                  <a:solidFill>
                    <a:srgbClr val="8064A2"/>
                  </a:solidFill>
                  <a:latin typeface="Roboto" panose="02000000000000000000" pitchFamily="2" charset="0"/>
                  <a:ea typeface="Roboto" panose="02000000000000000000" pitchFamily="2" charset="0"/>
                </a:rPr>
                <a:t>标题内容</a:t>
              </a:r>
              <a:endParaRPr lang="en-US" sz="1800" dirty="0">
                <a:solidFill>
                  <a:srgbClr val="8064A2"/>
                </a:solidFill>
                <a:latin typeface="Roboto" panose="02000000000000000000" pitchFamily="2" charset="0"/>
                <a:ea typeface="Roboto" panose="02000000000000000000" pitchFamily="2" charset="0"/>
              </a:endParaRPr>
            </a:p>
          </p:txBody>
        </p:sp>
        <p:sp>
          <p:nvSpPr>
            <p:cNvPr id="48"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prstClr val="white">
                    <a:lumMod val="65000"/>
                  </a:prstClr>
                </a:solidFill>
                <a:latin typeface="Roboto" panose="02000000000000000000" pitchFamily="2" charset="0"/>
                <a:ea typeface="Roboto" panose="02000000000000000000" pitchFamily="2" charset="0"/>
              </a:endParaRPr>
            </a:p>
          </p:txBody>
        </p:sp>
      </p:grpSp>
      <p:grpSp>
        <p:nvGrpSpPr>
          <p:cNvPr id="49" name="Group 13"/>
          <p:cNvGrpSpPr/>
          <p:nvPr/>
        </p:nvGrpSpPr>
        <p:grpSpPr>
          <a:xfrm>
            <a:off x="8570859" y="4047809"/>
            <a:ext cx="3169272" cy="1069149"/>
            <a:chOff x="5822327" y="1274001"/>
            <a:chExt cx="3169272" cy="1069149"/>
          </a:xfrm>
        </p:grpSpPr>
        <p:sp>
          <p:nvSpPr>
            <p:cNvPr id="50" name="Content Placeholder 2"/>
            <p:cNvSpPr txBox="1">
              <a:spLocks/>
            </p:cNvSpPr>
            <p:nvPr/>
          </p:nvSpPr>
          <p:spPr>
            <a:xfrm>
              <a:off x="5822327" y="1274001"/>
              <a:ext cx="3169272" cy="786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FFC000"/>
                  </a:solidFill>
                  <a:latin typeface="Roboto" panose="02000000000000000000" pitchFamily="2" charset="0"/>
                  <a:ea typeface="Roboto" panose="02000000000000000000" pitchFamily="2" charset="0"/>
                </a:rPr>
                <a:t> </a:t>
              </a:r>
              <a:r>
                <a:rPr lang="zh-CN" altLang="en-US" sz="2400" b="1" dirty="0">
                  <a:solidFill>
                    <a:srgbClr val="FFC000"/>
                  </a:solidFill>
                  <a:latin typeface="Roboto" panose="02000000000000000000" pitchFamily="2" charset="0"/>
                  <a:ea typeface="Roboto" panose="02000000000000000000" pitchFamily="2" charset="0"/>
                </a:rPr>
                <a:t>标题内容</a:t>
              </a:r>
              <a:endParaRPr lang="en-US" sz="1800" dirty="0">
                <a:solidFill>
                  <a:srgbClr val="FFC000"/>
                </a:solidFill>
                <a:latin typeface="Roboto" panose="02000000000000000000" pitchFamily="2" charset="0"/>
                <a:ea typeface="Roboto" panose="02000000000000000000" pitchFamily="2" charset="0"/>
              </a:endParaRPr>
            </a:p>
          </p:txBody>
        </p:sp>
        <p:sp>
          <p:nvSpPr>
            <p:cNvPr id="51"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prstClr val="white">
                    <a:lumMod val="65000"/>
                  </a:prstClr>
                </a:solidFill>
                <a:latin typeface="Roboto" panose="02000000000000000000" pitchFamily="2" charset="0"/>
                <a:ea typeface="Roboto" panose="02000000000000000000" pitchFamily="2" charset="0"/>
              </a:endParaRPr>
            </a:p>
          </p:txBody>
        </p:sp>
      </p:grpSp>
      <p:grpSp>
        <p:nvGrpSpPr>
          <p:cNvPr id="52" name="Group 16"/>
          <p:cNvGrpSpPr/>
          <p:nvPr/>
        </p:nvGrpSpPr>
        <p:grpSpPr>
          <a:xfrm>
            <a:off x="154624" y="2091685"/>
            <a:ext cx="3169272" cy="1069149"/>
            <a:chOff x="5822327" y="1274001"/>
            <a:chExt cx="3169272" cy="1069149"/>
          </a:xfrm>
        </p:grpSpPr>
        <p:sp>
          <p:nvSpPr>
            <p:cNvPr id="53" name="Content Placeholder 2"/>
            <p:cNvSpPr txBox="1">
              <a:spLocks/>
            </p:cNvSpPr>
            <p:nvPr/>
          </p:nvSpPr>
          <p:spPr>
            <a:xfrm>
              <a:off x="5822327" y="1274001"/>
              <a:ext cx="3169272" cy="6791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3600" b="1" dirty="0">
                  <a:solidFill>
                    <a:srgbClr val="F79646"/>
                  </a:solidFill>
                  <a:latin typeface="Roboto" panose="02000000000000000000" pitchFamily="2" charset="0"/>
                  <a:ea typeface="Roboto" panose="02000000000000000000" pitchFamily="2" charset="0"/>
                </a:rPr>
                <a:t>  </a:t>
              </a:r>
              <a:r>
                <a:rPr lang="zh-CN" altLang="en-US" sz="2400" b="1" dirty="0">
                  <a:solidFill>
                    <a:srgbClr val="F79646"/>
                  </a:solidFill>
                  <a:latin typeface="Roboto" panose="02000000000000000000" pitchFamily="2" charset="0"/>
                  <a:ea typeface="Roboto" panose="02000000000000000000" pitchFamily="2" charset="0"/>
                </a:rPr>
                <a:t>标题内容</a:t>
              </a:r>
              <a:endParaRPr lang="en-US" sz="1800" dirty="0">
                <a:solidFill>
                  <a:srgbClr val="F79646"/>
                </a:solidFill>
                <a:latin typeface="Roboto" panose="02000000000000000000" pitchFamily="2" charset="0"/>
                <a:ea typeface="Roboto" panose="02000000000000000000" pitchFamily="2" charset="0"/>
              </a:endParaRPr>
            </a:p>
          </p:txBody>
        </p:sp>
        <p:sp>
          <p:nvSpPr>
            <p:cNvPr id="54"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50" dirty="0">
                <a:solidFill>
                  <a:schemeClr val="bg1">
                    <a:lumMod val="65000"/>
                  </a:schemeClr>
                </a:solidFill>
                <a:latin typeface="Roboto" panose="02000000000000000000" pitchFamily="2" charset="0"/>
                <a:ea typeface="Roboto" panose="02000000000000000000" pitchFamily="2" charset="0"/>
              </a:endParaRPr>
            </a:p>
          </p:txBody>
        </p:sp>
      </p:grpSp>
      <p:grpSp>
        <p:nvGrpSpPr>
          <p:cNvPr id="55" name="Group 19"/>
          <p:cNvGrpSpPr/>
          <p:nvPr/>
        </p:nvGrpSpPr>
        <p:grpSpPr>
          <a:xfrm>
            <a:off x="168692" y="4032978"/>
            <a:ext cx="3169272" cy="1069142"/>
            <a:chOff x="5822327" y="1274008"/>
            <a:chExt cx="3169272" cy="1069142"/>
          </a:xfrm>
        </p:grpSpPr>
        <p:sp>
          <p:nvSpPr>
            <p:cNvPr id="56" name="Content Placeholder 2"/>
            <p:cNvSpPr txBox="1">
              <a:spLocks/>
            </p:cNvSpPr>
            <p:nvPr/>
          </p:nvSpPr>
          <p:spPr>
            <a:xfrm>
              <a:off x="5822327" y="1274008"/>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3600" b="1" dirty="0">
                  <a:solidFill>
                    <a:srgbClr val="C0504D"/>
                  </a:solidFill>
                  <a:latin typeface="Roboto" panose="02000000000000000000" pitchFamily="2" charset="0"/>
                  <a:ea typeface="Roboto" panose="02000000000000000000" pitchFamily="2" charset="0"/>
                </a:rPr>
                <a:t>  </a:t>
              </a:r>
              <a:r>
                <a:rPr lang="zh-CN" altLang="en-US" sz="2400" b="1" dirty="0">
                  <a:solidFill>
                    <a:srgbClr val="1F497D"/>
                  </a:solidFill>
                  <a:latin typeface="Roboto" panose="02000000000000000000" pitchFamily="2" charset="0"/>
                  <a:ea typeface="Roboto" panose="02000000000000000000" pitchFamily="2" charset="0"/>
                </a:rPr>
                <a:t>标题内容</a:t>
              </a:r>
              <a:endParaRPr lang="en-US" sz="1800" dirty="0">
                <a:solidFill>
                  <a:srgbClr val="1F497D"/>
                </a:solidFill>
                <a:latin typeface="Roboto" panose="02000000000000000000" pitchFamily="2" charset="0"/>
                <a:ea typeface="Roboto" panose="02000000000000000000" pitchFamily="2" charset="0"/>
              </a:endParaRPr>
            </a:p>
          </p:txBody>
        </p:sp>
        <p:sp>
          <p:nvSpPr>
            <p:cNvPr id="57"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zh-CN" altLang="en-US" sz="18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prstClr val="white">
                    <a:lumMod val="65000"/>
                  </a:prstClr>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183178898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2" presetClass="entr" presetSubtype="4" fill="hold" nodeType="withEffect">
                                  <p:stCondLst>
                                    <p:cond delay="500"/>
                                  </p:stCondLst>
                                  <p:childTnLst>
                                    <p:set>
                                      <p:cBhvr>
                                        <p:cTn id="59" dur="1" fill="hold">
                                          <p:stCondLst>
                                            <p:cond delay="0"/>
                                          </p:stCondLst>
                                        </p:cTn>
                                        <p:tgtEl>
                                          <p:spTgt spid="32"/>
                                        </p:tgtEl>
                                        <p:attrNameLst>
                                          <p:attrName>style.visibility</p:attrName>
                                        </p:attrNameLst>
                                      </p:cBhvr>
                                      <p:to>
                                        <p:strVal val="visible"/>
                                      </p:to>
                                    </p:set>
                                    <p:animEffect transition="in" filter="wipe(down)">
                                      <p:cBhvr>
                                        <p:cTn id="60" dur="1000"/>
                                        <p:tgtEl>
                                          <p:spTgt spid="32"/>
                                        </p:tgtEl>
                                      </p:cBhvr>
                                    </p:animEffect>
                                  </p:childTnLst>
                                </p:cTn>
                              </p:par>
                              <p:par>
                                <p:cTn id="61" presetID="42" presetClass="entr" presetSubtype="0" fill="hold"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000"/>
                                        <p:tgtEl>
                                          <p:spTgt spid="52"/>
                                        </p:tgtEl>
                                      </p:cBhvr>
                                    </p:animEffect>
                                    <p:anim calcmode="lin" valueType="num">
                                      <p:cBhvr>
                                        <p:cTn id="64" dur="1000" fill="hold"/>
                                        <p:tgtEl>
                                          <p:spTgt spid="52"/>
                                        </p:tgtEl>
                                        <p:attrNameLst>
                                          <p:attrName>ppt_x</p:attrName>
                                        </p:attrNameLst>
                                      </p:cBhvr>
                                      <p:tavLst>
                                        <p:tav tm="0">
                                          <p:val>
                                            <p:strVal val="#ppt_x"/>
                                          </p:val>
                                        </p:tav>
                                        <p:tav tm="100000">
                                          <p:val>
                                            <p:strVal val="#ppt_x"/>
                                          </p:val>
                                        </p:tav>
                                      </p:tavLst>
                                    </p:anim>
                                    <p:anim calcmode="lin" valueType="num">
                                      <p:cBhvr>
                                        <p:cTn id="65" dur="1000" fill="hold"/>
                                        <p:tgtEl>
                                          <p:spTgt spid="52"/>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4"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1000"/>
                                        <p:tgtEl>
                                          <p:spTgt spid="25"/>
                                        </p:tgtEl>
                                      </p:cBhvr>
                                    </p:animEffect>
                                  </p:childTnLst>
                                </p:cTn>
                              </p:par>
                              <p:par>
                                <p:cTn id="70" presetID="42" presetClass="entr" presetSubtype="0"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1000"/>
                                        <p:tgtEl>
                                          <p:spTgt spid="55"/>
                                        </p:tgtEl>
                                      </p:cBhvr>
                                    </p:animEffect>
                                    <p:anim calcmode="lin" valueType="num">
                                      <p:cBhvr>
                                        <p:cTn id="73" dur="1000" fill="hold"/>
                                        <p:tgtEl>
                                          <p:spTgt spid="55"/>
                                        </p:tgtEl>
                                        <p:attrNameLst>
                                          <p:attrName>ppt_x</p:attrName>
                                        </p:attrNameLst>
                                      </p:cBhvr>
                                      <p:tavLst>
                                        <p:tav tm="0">
                                          <p:val>
                                            <p:strVal val="#ppt_x"/>
                                          </p:val>
                                        </p:tav>
                                        <p:tav tm="100000">
                                          <p:val>
                                            <p:strVal val="#ppt_x"/>
                                          </p:val>
                                        </p:tav>
                                      </p:tavLst>
                                    </p:anim>
                                    <p:anim calcmode="lin" valueType="num">
                                      <p:cBhvr>
                                        <p:cTn id="74" dur="1000" fill="hold"/>
                                        <p:tgtEl>
                                          <p:spTgt spid="55"/>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22" presetClass="entr" presetSubtype="4" fill="hold"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1000"/>
                                        <p:tgtEl>
                                          <p:spTgt spid="38"/>
                                        </p:tgtEl>
                                      </p:cBhvr>
                                    </p:animEffect>
                                  </p:childTnLst>
                                </p:cTn>
                              </p:par>
                              <p:par>
                                <p:cTn id="79" presetID="42" presetClass="entr" presetSubtype="0"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1000"/>
                                        <p:tgtEl>
                                          <p:spTgt spid="45"/>
                                        </p:tgtEl>
                                      </p:cBhvr>
                                    </p:animEffect>
                                    <p:anim calcmode="lin" valueType="num">
                                      <p:cBhvr>
                                        <p:cTn id="82" dur="1000" fill="hold"/>
                                        <p:tgtEl>
                                          <p:spTgt spid="45"/>
                                        </p:tgtEl>
                                        <p:attrNameLst>
                                          <p:attrName>ppt_x</p:attrName>
                                        </p:attrNameLst>
                                      </p:cBhvr>
                                      <p:tavLst>
                                        <p:tav tm="0">
                                          <p:val>
                                            <p:strVal val="#ppt_x"/>
                                          </p:val>
                                        </p:tav>
                                        <p:tav tm="100000">
                                          <p:val>
                                            <p:strVal val="#ppt_x"/>
                                          </p:val>
                                        </p:tav>
                                      </p:tavLst>
                                    </p:anim>
                                    <p:anim calcmode="lin" valueType="num">
                                      <p:cBhvr>
                                        <p:cTn id="83" dur="1000" fill="hold"/>
                                        <p:tgtEl>
                                          <p:spTgt spid="45"/>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22" presetClass="entr" presetSubtype="4"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down)">
                                      <p:cBhvr>
                                        <p:cTn id="87" dur="1000"/>
                                        <p:tgtEl>
                                          <p:spTgt spid="35"/>
                                        </p:tgtEl>
                                      </p:cBhvr>
                                    </p:animEffect>
                                  </p:childTnLst>
                                </p:cTn>
                              </p:par>
                              <p:par>
                                <p:cTn id="88" presetID="42" presetClass="entr" presetSubtype="0"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59631" y="3891151"/>
            <a:ext cx="7471968" cy="4162141"/>
            <a:chOff x="-709684" y="3821373"/>
            <a:chExt cx="7471968" cy="4162141"/>
          </a:xfrm>
        </p:grpSpPr>
        <p:sp>
          <p:nvSpPr>
            <p:cNvPr id="60" name="椭圆 59"/>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flipH="1">
            <a:off x="5885358" y="3891151"/>
            <a:ext cx="7537649" cy="4162141"/>
            <a:chOff x="-557284" y="3973773"/>
            <a:chExt cx="7471968" cy="4162141"/>
          </a:xfrm>
        </p:grpSpPr>
        <p:sp>
          <p:nvSpPr>
            <p:cNvPr id="15" name="椭圆 14"/>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3694790" y="4275667"/>
            <a:ext cx="4363695" cy="769441"/>
          </a:xfrm>
          <a:prstGeom prst="rect">
            <a:avLst/>
          </a:prstGeom>
          <a:noFill/>
        </p:spPr>
        <p:txBody>
          <a:bodyPr wrap="none" rtlCol="0">
            <a:spAutoFit/>
          </a:bodyPr>
          <a:lstStyle/>
          <a:p>
            <a:r>
              <a:rPr lang="en-US" altLang="zh-CN" sz="4400" dirty="0">
                <a:solidFill>
                  <a:schemeClr val="bg1"/>
                </a:solidFill>
                <a:latin typeface="汉仪综艺体简" panose="02010609000101010101" pitchFamily="49" charset="-122"/>
                <a:ea typeface="汉仪综艺体简" panose="02010609000101010101" pitchFamily="49" charset="-122"/>
              </a:rPr>
              <a:t>THANK YOU</a:t>
            </a:r>
            <a:endParaRPr lang="zh-CN" altLang="en-US" sz="4400" dirty="0">
              <a:solidFill>
                <a:schemeClr val="bg1"/>
              </a:solidFill>
              <a:latin typeface="汉仪综艺体简" panose="02010609000101010101" pitchFamily="49" charset="-122"/>
              <a:ea typeface="汉仪综艺体简" panose="02010609000101010101" pitchFamily="49" charset="-122"/>
            </a:endParaRPr>
          </a:p>
        </p:txBody>
      </p:sp>
      <p:sp>
        <p:nvSpPr>
          <p:cNvPr id="25" name="文本框 24"/>
          <p:cNvSpPr txBox="1"/>
          <p:nvPr/>
        </p:nvSpPr>
        <p:spPr>
          <a:xfrm>
            <a:off x="3447577" y="5186431"/>
            <a:ext cx="4768421" cy="307777"/>
          </a:xfrm>
          <a:prstGeom prst="rect">
            <a:avLst/>
          </a:prstGeom>
          <a:noFill/>
        </p:spPr>
        <p:txBody>
          <a:bodyPr wrap="none" rtlCol="0">
            <a:spAutoFit/>
          </a:bodyPr>
          <a:lstStyle/>
          <a:p>
            <a:r>
              <a:rPr lang="en-US" altLang="zh-CN" sz="1400" dirty="0">
                <a:solidFill>
                  <a:schemeClr val="bg1"/>
                </a:solidFill>
                <a:latin typeface="Fedra Sans Std Medium" panose="020B0604040000020004" pitchFamily="34" charset="0"/>
              </a:rPr>
              <a:t>Insert</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the</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head</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content</a:t>
            </a:r>
            <a:r>
              <a:rPr lang="zh-CN" altLang="en-US" sz="1400" dirty="0">
                <a:solidFill>
                  <a:schemeClr val="bg1"/>
                </a:solidFill>
                <a:latin typeface="Fedra Sans Std Medium" panose="020B0604040000020004" pitchFamily="34" charset="0"/>
              </a:rPr>
              <a:t> </a:t>
            </a:r>
            <a:r>
              <a:rPr lang="en-US" altLang="zh-CN" sz="1400" dirty="0">
                <a:solidFill>
                  <a:schemeClr val="bg1"/>
                </a:solidFill>
                <a:latin typeface="Fedra Sans Std Medium" panose="020B0604040000020004" pitchFamily="34" charset="0"/>
              </a:rPr>
              <a:t>communication</a:t>
            </a:r>
            <a:r>
              <a:rPr lang="zh-CN" altLang="en-US" sz="1400" dirty="0">
                <a:solidFill>
                  <a:schemeClr val="bg1"/>
                </a:solidFill>
                <a:latin typeface="Fedra Sans Std Medium" panose="020B0604040000020004" pitchFamily="34" charset="0"/>
              </a:rPr>
              <a:t> </a:t>
            </a:r>
            <a:r>
              <a:rPr lang="en-US" altLang="zh-CN" sz="1400" dirty="0" err="1">
                <a:solidFill>
                  <a:schemeClr val="bg1"/>
                </a:solidFill>
                <a:latin typeface="Fedra Sans Std Medium" panose="020B0604040000020004" pitchFamily="34" charset="0"/>
              </a:rPr>
              <a:t>edudcation</a:t>
            </a:r>
            <a:endParaRPr lang="zh-CN" altLang="en-US" sz="1400" dirty="0">
              <a:solidFill>
                <a:schemeClr val="bg1"/>
              </a:solidFill>
              <a:latin typeface="Fedra Sans Std Medium" panose="020B0604040000020004" pitchFamily="34" charset="0"/>
            </a:endParaRPr>
          </a:p>
        </p:txBody>
      </p:sp>
      <p:sp>
        <p:nvSpPr>
          <p:cNvPr id="31" name="文本框 30"/>
          <p:cNvSpPr txBox="1"/>
          <p:nvPr/>
        </p:nvSpPr>
        <p:spPr>
          <a:xfrm>
            <a:off x="10540792" y="273412"/>
            <a:ext cx="1371209" cy="584775"/>
          </a:xfrm>
          <a:prstGeom prst="rect">
            <a:avLst/>
          </a:prstGeom>
          <a:noFill/>
        </p:spPr>
        <p:txBody>
          <a:bodyPr wrap="none" rtlCol="0">
            <a:spAutoFit/>
          </a:bodyPr>
          <a:lstStyle/>
          <a:p>
            <a:r>
              <a:rPr lang="en-US" altLang="zh-CN" sz="3200" dirty="0">
                <a:solidFill>
                  <a:schemeClr val="bg1"/>
                </a:solidFill>
                <a:latin typeface="Fedra Sans Std Medium" panose="020B0604040000020004" pitchFamily="34" charset="0"/>
              </a:rPr>
              <a:t>LOGO</a:t>
            </a:r>
            <a:endParaRPr lang="zh-CN" altLang="en-US" sz="3200" dirty="0">
              <a:solidFill>
                <a:schemeClr val="bg1"/>
              </a:solidFill>
              <a:latin typeface="Fedra Sans Std Medium" panose="020B0604040000020004" pitchFamily="34" charset="0"/>
            </a:endParaRPr>
          </a:p>
        </p:txBody>
      </p:sp>
      <p:grpSp>
        <p:nvGrpSpPr>
          <p:cNvPr id="26" name="Group 4"/>
          <p:cNvGrpSpPr>
            <a:grpSpLocks noChangeAspect="1"/>
          </p:cNvGrpSpPr>
          <p:nvPr/>
        </p:nvGrpSpPr>
        <p:grpSpPr bwMode="auto">
          <a:xfrm>
            <a:off x="4956174" y="500063"/>
            <a:ext cx="1841499" cy="3729037"/>
            <a:chOff x="3122" y="315"/>
            <a:chExt cx="1160" cy="2349"/>
          </a:xfrm>
        </p:grpSpPr>
        <p:sp>
          <p:nvSpPr>
            <p:cNvPr id="28"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8"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6735998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28686" y="4412343"/>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25312445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BACC6"/>
        </a:solidFill>
        <a:effectLst/>
      </p:bgPr>
    </p:bg>
    <p:spTree>
      <p:nvGrpSpPr>
        <p:cNvPr id="1" name=""/>
        <p:cNvGrpSpPr/>
        <p:nvPr/>
      </p:nvGrpSpPr>
      <p:grpSpPr>
        <a:xfrm>
          <a:off x="0" y="0"/>
          <a:ext cx="0" cy="0"/>
          <a:chOff x="0" y="0"/>
          <a:chExt cx="0" cy="0"/>
        </a:xfrm>
      </p:grpSpPr>
      <p:sp>
        <p:nvSpPr>
          <p:cNvPr id="31" name="文本框 30"/>
          <p:cNvSpPr txBox="1"/>
          <p:nvPr/>
        </p:nvSpPr>
        <p:spPr>
          <a:xfrm>
            <a:off x="10540792" y="273412"/>
            <a:ext cx="13712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rPr>
              <a:t>LOGO</a:t>
            </a:r>
            <a:endParaRPr kumimoji="0" lang="zh-CN" altLang="en-US"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endParaRPr>
          </a:p>
        </p:txBody>
      </p:sp>
      <p:sp>
        <p:nvSpPr>
          <p:cNvPr id="5" name="Freeform 5"/>
          <p:cNvSpPr>
            <a:spLocks/>
          </p:cNvSpPr>
          <p:nvPr/>
        </p:nvSpPr>
        <p:spPr bwMode="auto">
          <a:xfrm>
            <a:off x="1839363" y="3085074"/>
            <a:ext cx="351446" cy="192100"/>
          </a:xfrm>
          <a:custGeom>
            <a:avLst/>
            <a:gdLst>
              <a:gd name="T0" fmla="*/ 45 w 212"/>
              <a:gd name="T1" fmla="*/ 0 h 116"/>
              <a:gd name="T2" fmla="*/ 36 w 212"/>
              <a:gd name="T3" fmla="*/ 2 h 116"/>
              <a:gd name="T4" fmla="*/ 65 w 212"/>
              <a:gd name="T5" fmla="*/ 44 h 116"/>
              <a:gd name="T6" fmla="*/ 34 w 212"/>
              <a:gd name="T7" fmla="*/ 58 h 116"/>
              <a:gd name="T8" fmla="*/ 22 w 212"/>
              <a:gd name="T9" fmla="*/ 50 h 116"/>
              <a:gd name="T10" fmla="*/ 11 w 212"/>
              <a:gd name="T11" fmla="*/ 46 h 116"/>
              <a:gd name="T12" fmla="*/ 4 w 212"/>
              <a:gd name="T13" fmla="*/ 50 h 116"/>
              <a:gd name="T14" fmla="*/ 7 w 212"/>
              <a:gd name="T15" fmla="*/ 66 h 116"/>
              <a:gd name="T16" fmla="*/ 15 w 212"/>
              <a:gd name="T17" fmla="*/ 76 h 116"/>
              <a:gd name="T18" fmla="*/ 5 w 212"/>
              <a:gd name="T19" fmla="*/ 91 h 116"/>
              <a:gd name="T20" fmla="*/ 18 w 212"/>
              <a:gd name="T21" fmla="*/ 97 h 116"/>
              <a:gd name="T22" fmla="*/ 43 w 212"/>
              <a:gd name="T23" fmla="*/ 91 h 116"/>
              <a:gd name="T24" fmla="*/ 112 w 212"/>
              <a:gd name="T25" fmla="*/ 71 h 116"/>
              <a:gd name="T26" fmla="*/ 135 w 212"/>
              <a:gd name="T27" fmla="*/ 103 h 116"/>
              <a:gd name="T28" fmla="*/ 153 w 212"/>
              <a:gd name="T29" fmla="*/ 116 h 116"/>
              <a:gd name="T30" fmla="*/ 157 w 212"/>
              <a:gd name="T31" fmla="*/ 115 h 116"/>
              <a:gd name="T32" fmla="*/ 165 w 212"/>
              <a:gd name="T33" fmla="*/ 95 h 116"/>
              <a:gd name="T34" fmla="*/ 158 w 212"/>
              <a:gd name="T35" fmla="*/ 58 h 116"/>
              <a:gd name="T36" fmla="*/ 194 w 212"/>
              <a:gd name="T37" fmla="*/ 46 h 116"/>
              <a:gd name="T38" fmla="*/ 206 w 212"/>
              <a:gd name="T39" fmla="*/ 18 h 116"/>
              <a:gd name="T40" fmla="*/ 176 w 212"/>
              <a:gd name="T41" fmla="*/ 6 h 116"/>
              <a:gd name="T42" fmla="*/ 166 w 212"/>
              <a:gd name="T43" fmla="*/ 6 h 116"/>
              <a:gd name="T44" fmla="*/ 140 w 212"/>
              <a:gd name="T45" fmla="*/ 14 h 116"/>
              <a:gd name="T46" fmla="*/ 127 w 212"/>
              <a:gd name="T47" fmla="*/ 20 h 116"/>
              <a:gd name="T48" fmla="*/ 73 w 212"/>
              <a:gd name="T49" fmla="*/ 6 h 116"/>
              <a:gd name="T50" fmla="*/ 45 w 212"/>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16">
                <a:moveTo>
                  <a:pt x="45" y="0"/>
                </a:moveTo>
                <a:cubicBezTo>
                  <a:pt x="42" y="0"/>
                  <a:pt x="39" y="0"/>
                  <a:pt x="36" y="2"/>
                </a:cubicBezTo>
                <a:cubicBezTo>
                  <a:pt x="12" y="15"/>
                  <a:pt x="50" y="36"/>
                  <a:pt x="65" y="44"/>
                </a:cubicBezTo>
                <a:cubicBezTo>
                  <a:pt x="54" y="48"/>
                  <a:pt x="44" y="53"/>
                  <a:pt x="34" y="58"/>
                </a:cubicBezTo>
                <a:cubicBezTo>
                  <a:pt x="30" y="55"/>
                  <a:pt x="25" y="51"/>
                  <a:pt x="22" y="50"/>
                </a:cubicBezTo>
                <a:cubicBezTo>
                  <a:pt x="19" y="48"/>
                  <a:pt x="15" y="46"/>
                  <a:pt x="11" y="46"/>
                </a:cubicBezTo>
                <a:cubicBezTo>
                  <a:pt x="8" y="46"/>
                  <a:pt x="5" y="47"/>
                  <a:pt x="4" y="50"/>
                </a:cubicBezTo>
                <a:cubicBezTo>
                  <a:pt x="0" y="55"/>
                  <a:pt x="4" y="62"/>
                  <a:pt x="7" y="66"/>
                </a:cubicBezTo>
                <a:cubicBezTo>
                  <a:pt x="9" y="69"/>
                  <a:pt x="11" y="74"/>
                  <a:pt x="15" y="76"/>
                </a:cubicBezTo>
                <a:cubicBezTo>
                  <a:pt x="9" y="79"/>
                  <a:pt x="1" y="85"/>
                  <a:pt x="5" y="91"/>
                </a:cubicBezTo>
                <a:cubicBezTo>
                  <a:pt x="8" y="95"/>
                  <a:pt x="13" y="97"/>
                  <a:pt x="18" y="97"/>
                </a:cubicBezTo>
                <a:cubicBezTo>
                  <a:pt x="27" y="97"/>
                  <a:pt x="36" y="93"/>
                  <a:pt x="43" y="91"/>
                </a:cubicBezTo>
                <a:cubicBezTo>
                  <a:pt x="66" y="86"/>
                  <a:pt x="89" y="78"/>
                  <a:pt x="112" y="71"/>
                </a:cubicBezTo>
                <a:cubicBezTo>
                  <a:pt x="118" y="82"/>
                  <a:pt x="128" y="92"/>
                  <a:pt x="135" y="103"/>
                </a:cubicBezTo>
                <a:cubicBezTo>
                  <a:pt x="138" y="108"/>
                  <a:pt x="145" y="116"/>
                  <a:pt x="153" y="116"/>
                </a:cubicBezTo>
                <a:cubicBezTo>
                  <a:pt x="154" y="116"/>
                  <a:pt x="156" y="116"/>
                  <a:pt x="157" y="115"/>
                </a:cubicBezTo>
                <a:cubicBezTo>
                  <a:pt x="164" y="111"/>
                  <a:pt x="165" y="102"/>
                  <a:pt x="165" y="95"/>
                </a:cubicBezTo>
                <a:cubicBezTo>
                  <a:pt x="165" y="84"/>
                  <a:pt x="162" y="70"/>
                  <a:pt x="158" y="58"/>
                </a:cubicBezTo>
                <a:cubicBezTo>
                  <a:pt x="170" y="55"/>
                  <a:pt x="183" y="51"/>
                  <a:pt x="194" y="46"/>
                </a:cubicBezTo>
                <a:cubicBezTo>
                  <a:pt x="204" y="41"/>
                  <a:pt x="212" y="29"/>
                  <a:pt x="206" y="18"/>
                </a:cubicBezTo>
                <a:cubicBezTo>
                  <a:pt x="200" y="8"/>
                  <a:pt x="187" y="6"/>
                  <a:pt x="176" y="6"/>
                </a:cubicBezTo>
                <a:cubicBezTo>
                  <a:pt x="172" y="6"/>
                  <a:pt x="169" y="6"/>
                  <a:pt x="166" y="6"/>
                </a:cubicBezTo>
                <a:cubicBezTo>
                  <a:pt x="157" y="7"/>
                  <a:pt x="148" y="10"/>
                  <a:pt x="140" y="14"/>
                </a:cubicBezTo>
                <a:cubicBezTo>
                  <a:pt x="136" y="17"/>
                  <a:pt x="132" y="18"/>
                  <a:pt x="127" y="20"/>
                </a:cubicBezTo>
                <a:cubicBezTo>
                  <a:pt x="109" y="14"/>
                  <a:pt x="91" y="11"/>
                  <a:pt x="73" y="6"/>
                </a:cubicBezTo>
                <a:cubicBezTo>
                  <a:pt x="65" y="5"/>
                  <a:pt x="54"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2970718" y="1700537"/>
            <a:ext cx="46919" cy="36296"/>
          </a:xfrm>
          <a:custGeom>
            <a:avLst/>
            <a:gdLst>
              <a:gd name="T0" fmla="*/ 28 w 28"/>
              <a:gd name="T1" fmla="*/ 0 h 22"/>
              <a:gd name="T2" fmla="*/ 0 w 28"/>
              <a:gd name="T3" fmla="*/ 11 h 22"/>
              <a:gd name="T4" fmla="*/ 15 w 28"/>
              <a:gd name="T5" fmla="*/ 22 h 22"/>
              <a:gd name="T6" fmla="*/ 20 w 28"/>
              <a:gd name="T7" fmla="*/ 21 h 22"/>
              <a:gd name="T8" fmla="*/ 28 w 28"/>
              <a:gd name="T9" fmla="*/ 1 h 22"/>
              <a:gd name="T10" fmla="*/ 28 w 28"/>
              <a:gd name="T11" fmla="*/ 0 h 22"/>
            </a:gdLst>
            <a:ahLst/>
            <a:cxnLst>
              <a:cxn ang="0">
                <a:pos x="T0" y="T1"/>
              </a:cxn>
              <a:cxn ang="0">
                <a:pos x="T2" y="T3"/>
              </a:cxn>
              <a:cxn ang="0">
                <a:pos x="T4" y="T5"/>
              </a:cxn>
              <a:cxn ang="0">
                <a:pos x="T6" y="T7"/>
              </a:cxn>
              <a:cxn ang="0">
                <a:pos x="T8" y="T9"/>
              </a:cxn>
              <a:cxn ang="0">
                <a:pos x="T10" y="T11"/>
              </a:cxn>
            </a:cxnLst>
            <a:rect l="0" t="0" r="r" b="b"/>
            <a:pathLst>
              <a:path w="28" h="22">
                <a:moveTo>
                  <a:pt x="28" y="0"/>
                </a:moveTo>
                <a:cubicBezTo>
                  <a:pt x="18" y="3"/>
                  <a:pt x="9" y="7"/>
                  <a:pt x="0" y="11"/>
                </a:cubicBezTo>
                <a:cubicBezTo>
                  <a:pt x="4" y="16"/>
                  <a:pt x="9" y="22"/>
                  <a:pt x="15" y="22"/>
                </a:cubicBezTo>
                <a:cubicBezTo>
                  <a:pt x="17" y="22"/>
                  <a:pt x="18" y="22"/>
                  <a:pt x="20" y="21"/>
                </a:cubicBezTo>
                <a:cubicBezTo>
                  <a:pt x="27" y="17"/>
                  <a:pt x="28" y="8"/>
                  <a:pt x="28" y="1"/>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2565271" y="4374890"/>
            <a:ext cx="350561" cy="112428"/>
          </a:xfrm>
          <a:custGeom>
            <a:avLst/>
            <a:gdLst>
              <a:gd name="T0" fmla="*/ 44 w 212"/>
              <a:gd name="T1" fmla="*/ 0 h 68"/>
              <a:gd name="T2" fmla="*/ 35 w 212"/>
              <a:gd name="T3" fmla="*/ 3 h 68"/>
              <a:gd name="T4" fmla="*/ 64 w 212"/>
              <a:gd name="T5" fmla="*/ 45 h 68"/>
              <a:gd name="T6" fmla="*/ 33 w 212"/>
              <a:gd name="T7" fmla="*/ 59 h 68"/>
              <a:gd name="T8" fmla="*/ 21 w 212"/>
              <a:gd name="T9" fmla="*/ 50 h 68"/>
              <a:gd name="T10" fmla="*/ 10 w 212"/>
              <a:gd name="T11" fmla="*/ 47 h 68"/>
              <a:gd name="T12" fmla="*/ 3 w 212"/>
              <a:gd name="T13" fmla="*/ 51 h 68"/>
              <a:gd name="T14" fmla="*/ 6 w 212"/>
              <a:gd name="T15" fmla="*/ 67 h 68"/>
              <a:gd name="T16" fmla="*/ 7 w 212"/>
              <a:gd name="T17" fmla="*/ 68 h 68"/>
              <a:gd name="T18" fmla="*/ 160 w 212"/>
              <a:gd name="T19" fmla="*/ 68 h 68"/>
              <a:gd name="T20" fmla="*/ 157 w 212"/>
              <a:gd name="T21" fmla="*/ 59 h 68"/>
              <a:gd name="T22" fmla="*/ 193 w 212"/>
              <a:gd name="T23" fmla="*/ 46 h 68"/>
              <a:gd name="T24" fmla="*/ 205 w 212"/>
              <a:gd name="T25" fmla="*/ 19 h 68"/>
              <a:gd name="T26" fmla="*/ 175 w 212"/>
              <a:gd name="T27" fmla="*/ 7 h 68"/>
              <a:gd name="T28" fmla="*/ 165 w 212"/>
              <a:gd name="T29" fmla="*/ 7 h 68"/>
              <a:gd name="T30" fmla="*/ 139 w 212"/>
              <a:gd name="T31" fmla="*/ 15 h 68"/>
              <a:gd name="T32" fmla="*/ 126 w 212"/>
              <a:gd name="T33" fmla="*/ 21 h 68"/>
              <a:gd name="T34" fmla="*/ 72 w 212"/>
              <a:gd name="T35" fmla="*/ 7 h 68"/>
              <a:gd name="T36" fmla="*/ 44 w 212"/>
              <a:gd name="T3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2" h="68">
                <a:moveTo>
                  <a:pt x="44" y="0"/>
                </a:moveTo>
                <a:cubicBezTo>
                  <a:pt x="41" y="0"/>
                  <a:pt x="38" y="1"/>
                  <a:pt x="35" y="3"/>
                </a:cubicBezTo>
                <a:cubicBezTo>
                  <a:pt x="11" y="16"/>
                  <a:pt x="49" y="37"/>
                  <a:pt x="64" y="45"/>
                </a:cubicBezTo>
                <a:cubicBezTo>
                  <a:pt x="53" y="49"/>
                  <a:pt x="43" y="54"/>
                  <a:pt x="33" y="59"/>
                </a:cubicBezTo>
                <a:cubicBezTo>
                  <a:pt x="29" y="55"/>
                  <a:pt x="24" y="52"/>
                  <a:pt x="21" y="50"/>
                </a:cubicBezTo>
                <a:cubicBezTo>
                  <a:pt x="18" y="49"/>
                  <a:pt x="14" y="47"/>
                  <a:pt x="10" y="47"/>
                </a:cubicBezTo>
                <a:cubicBezTo>
                  <a:pt x="7" y="47"/>
                  <a:pt x="5" y="48"/>
                  <a:pt x="3" y="51"/>
                </a:cubicBezTo>
                <a:cubicBezTo>
                  <a:pt x="0" y="56"/>
                  <a:pt x="3" y="63"/>
                  <a:pt x="6" y="67"/>
                </a:cubicBezTo>
                <a:cubicBezTo>
                  <a:pt x="6" y="67"/>
                  <a:pt x="6" y="68"/>
                  <a:pt x="7" y="68"/>
                </a:cubicBezTo>
                <a:cubicBezTo>
                  <a:pt x="160" y="68"/>
                  <a:pt x="160" y="68"/>
                  <a:pt x="160" y="68"/>
                </a:cubicBezTo>
                <a:cubicBezTo>
                  <a:pt x="159" y="65"/>
                  <a:pt x="158" y="62"/>
                  <a:pt x="157" y="59"/>
                </a:cubicBezTo>
                <a:cubicBezTo>
                  <a:pt x="170" y="56"/>
                  <a:pt x="182" y="52"/>
                  <a:pt x="193" y="46"/>
                </a:cubicBezTo>
                <a:cubicBezTo>
                  <a:pt x="203" y="42"/>
                  <a:pt x="212" y="29"/>
                  <a:pt x="205" y="19"/>
                </a:cubicBezTo>
                <a:cubicBezTo>
                  <a:pt x="199" y="9"/>
                  <a:pt x="186" y="7"/>
                  <a:pt x="175" y="7"/>
                </a:cubicBezTo>
                <a:cubicBezTo>
                  <a:pt x="171" y="7"/>
                  <a:pt x="168" y="7"/>
                  <a:pt x="165" y="7"/>
                </a:cubicBezTo>
                <a:cubicBezTo>
                  <a:pt x="156" y="8"/>
                  <a:pt x="147" y="11"/>
                  <a:pt x="139" y="15"/>
                </a:cubicBezTo>
                <a:cubicBezTo>
                  <a:pt x="135" y="17"/>
                  <a:pt x="131" y="19"/>
                  <a:pt x="126" y="21"/>
                </a:cubicBezTo>
                <a:cubicBezTo>
                  <a:pt x="109" y="15"/>
                  <a:pt x="90" y="11"/>
                  <a:pt x="72" y="7"/>
                </a:cubicBezTo>
                <a:cubicBezTo>
                  <a:pt x="64" y="6"/>
                  <a:pt x="53"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noEditPoints="1"/>
          </p:cNvSpPr>
          <p:nvPr/>
        </p:nvSpPr>
        <p:spPr bwMode="auto">
          <a:xfrm>
            <a:off x="2286417" y="2682284"/>
            <a:ext cx="331971" cy="327544"/>
          </a:xfrm>
          <a:custGeom>
            <a:avLst/>
            <a:gdLst>
              <a:gd name="T0" fmla="*/ 50 w 200"/>
              <a:gd name="T1" fmla="*/ 166 h 198"/>
              <a:gd name="T2" fmla="*/ 56 w 200"/>
              <a:gd name="T3" fmla="*/ 166 h 198"/>
              <a:gd name="T4" fmla="*/ 29 w 200"/>
              <a:gd name="T5" fmla="*/ 148 h 198"/>
              <a:gd name="T6" fmla="*/ 27 w 200"/>
              <a:gd name="T7" fmla="*/ 142 h 198"/>
              <a:gd name="T8" fmla="*/ 29 w 200"/>
              <a:gd name="T9" fmla="*/ 148 h 198"/>
              <a:gd name="T10" fmla="*/ 124 w 200"/>
              <a:gd name="T11" fmla="*/ 62 h 198"/>
              <a:gd name="T12" fmla="*/ 138 w 200"/>
              <a:gd name="T13" fmla="*/ 46 h 198"/>
              <a:gd name="T14" fmla="*/ 144 w 200"/>
              <a:gd name="T15" fmla="*/ 46 h 198"/>
              <a:gd name="T16" fmla="*/ 137 w 200"/>
              <a:gd name="T17" fmla="*/ 70 h 198"/>
              <a:gd name="T18" fmla="*/ 156 w 200"/>
              <a:gd name="T19" fmla="*/ 14 h 198"/>
              <a:gd name="T20" fmla="*/ 119 w 200"/>
              <a:gd name="T21" fmla="*/ 34 h 198"/>
              <a:gd name="T22" fmla="*/ 119 w 200"/>
              <a:gd name="T23" fmla="*/ 27 h 198"/>
              <a:gd name="T24" fmla="*/ 55 w 200"/>
              <a:gd name="T25" fmla="*/ 91 h 198"/>
              <a:gd name="T26" fmla="*/ 34 w 200"/>
              <a:gd name="T27" fmla="*/ 91 h 198"/>
              <a:gd name="T28" fmla="*/ 15 w 200"/>
              <a:gd name="T29" fmla="*/ 95 h 198"/>
              <a:gd name="T30" fmla="*/ 0 w 200"/>
              <a:gd name="T31" fmla="*/ 116 h 198"/>
              <a:gd name="T32" fmla="*/ 1 w 200"/>
              <a:gd name="T33" fmla="*/ 119 h 198"/>
              <a:gd name="T34" fmla="*/ 2 w 200"/>
              <a:gd name="T35" fmla="*/ 120 h 198"/>
              <a:gd name="T36" fmla="*/ 28 w 200"/>
              <a:gd name="T37" fmla="*/ 129 h 198"/>
              <a:gd name="T38" fmla="*/ 25 w 200"/>
              <a:gd name="T39" fmla="*/ 134 h 198"/>
              <a:gd name="T40" fmla="*/ 23 w 200"/>
              <a:gd name="T41" fmla="*/ 142 h 198"/>
              <a:gd name="T42" fmla="*/ 53 w 200"/>
              <a:gd name="T43" fmla="*/ 172 h 198"/>
              <a:gd name="T44" fmla="*/ 55 w 200"/>
              <a:gd name="T45" fmla="*/ 171 h 198"/>
              <a:gd name="T46" fmla="*/ 63 w 200"/>
              <a:gd name="T47" fmla="*/ 167 h 198"/>
              <a:gd name="T48" fmla="*/ 74 w 200"/>
              <a:gd name="T49" fmla="*/ 197 h 198"/>
              <a:gd name="T50" fmla="*/ 76 w 200"/>
              <a:gd name="T51" fmla="*/ 198 h 198"/>
              <a:gd name="T52" fmla="*/ 102 w 200"/>
              <a:gd name="T53" fmla="*/ 179 h 198"/>
              <a:gd name="T54" fmla="*/ 102 w 200"/>
              <a:gd name="T55" fmla="*/ 141 h 198"/>
              <a:gd name="T56" fmla="*/ 155 w 200"/>
              <a:gd name="T57" fmla="*/ 96 h 198"/>
              <a:gd name="T58" fmla="*/ 200 w 200"/>
              <a:gd name="T59" fmla="*/ 5 h 198"/>
              <a:gd name="T60" fmla="*/ 196 w 200"/>
              <a:gd name="T61" fmla="*/ 1 h 198"/>
              <a:gd name="T62" fmla="*/ 192 w 200"/>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98">
                <a:moveTo>
                  <a:pt x="53" y="167"/>
                </a:moveTo>
                <a:cubicBezTo>
                  <a:pt x="52" y="167"/>
                  <a:pt x="51" y="166"/>
                  <a:pt x="50" y="166"/>
                </a:cubicBezTo>
                <a:cubicBezTo>
                  <a:pt x="51" y="166"/>
                  <a:pt x="52" y="166"/>
                  <a:pt x="53" y="166"/>
                </a:cubicBezTo>
                <a:cubicBezTo>
                  <a:pt x="54" y="166"/>
                  <a:pt x="55" y="166"/>
                  <a:pt x="56" y="166"/>
                </a:cubicBezTo>
                <a:cubicBezTo>
                  <a:pt x="55" y="167"/>
                  <a:pt x="54" y="167"/>
                  <a:pt x="53" y="167"/>
                </a:cubicBezTo>
                <a:moveTo>
                  <a:pt x="29" y="148"/>
                </a:moveTo>
                <a:cubicBezTo>
                  <a:pt x="27" y="146"/>
                  <a:pt x="27" y="144"/>
                  <a:pt x="26" y="143"/>
                </a:cubicBezTo>
                <a:cubicBezTo>
                  <a:pt x="27" y="142"/>
                  <a:pt x="27" y="142"/>
                  <a:pt x="27" y="142"/>
                </a:cubicBezTo>
                <a:cubicBezTo>
                  <a:pt x="27" y="141"/>
                  <a:pt x="27" y="141"/>
                  <a:pt x="27" y="141"/>
                </a:cubicBezTo>
                <a:cubicBezTo>
                  <a:pt x="27" y="143"/>
                  <a:pt x="28" y="145"/>
                  <a:pt x="29" y="148"/>
                </a:cubicBezTo>
                <a:moveTo>
                  <a:pt x="137" y="70"/>
                </a:moveTo>
                <a:cubicBezTo>
                  <a:pt x="131" y="70"/>
                  <a:pt x="126" y="67"/>
                  <a:pt x="124" y="62"/>
                </a:cubicBezTo>
                <a:cubicBezTo>
                  <a:pt x="122" y="58"/>
                  <a:pt x="124" y="54"/>
                  <a:pt x="127" y="50"/>
                </a:cubicBezTo>
                <a:cubicBezTo>
                  <a:pt x="130" y="47"/>
                  <a:pt x="134" y="46"/>
                  <a:pt x="138" y="46"/>
                </a:cubicBezTo>
                <a:cubicBezTo>
                  <a:pt x="140" y="46"/>
                  <a:pt x="142" y="46"/>
                  <a:pt x="144" y="46"/>
                </a:cubicBezTo>
                <a:cubicBezTo>
                  <a:pt x="144" y="46"/>
                  <a:pt x="144" y="46"/>
                  <a:pt x="144" y="46"/>
                </a:cubicBezTo>
                <a:cubicBezTo>
                  <a:pt x="152" y="51"/>
                  <a:pt x="151" y="63"/>
                  <a:pt x="142" y="69"/>
                </a:cubicBezTo>
                <a:cubicBezTo>
                  <a:pt x="141" y="70"/>
                  <a:pt x="139" y="70"/>
                  <a:pt x="137" y="70"/>
                </a:cubicBezTo>
                <a:moveTo>
                  <a:pt x="119" y="34"/>
                </a:moveTo>
                <a:cubicBezTo>
                  <a:pt x="130" y="26"/>
                  <a:pt x="143" y="19"/>
                  <a:pt x="156" y="14"/>
                </a:cubicBezTo>
                <a:cubicBezTo>
                  <a:pt x="154" y="15"/>
                  <a:pt x="153" y="15"/>
                  <a:pt x="151" y="16"/>
                </a:cubicBezTo>
                <a:cubicBezTo>
                  <a:pt x="141" y="21"/>
                  <a:pt x="130" y="27"/>
                  <a:pt x="119" y="34"/>
                </a:cubicBezTo>
                <a:moveTo>
                  <a:pt x="192" y="0"/>
                </a:moveTo>
                <a:cubicBezTo>
                  <a:pt x="166" y="0"/>
                  <a:pt x="140" y="12"/>
                  <a:pt x="119" y="27"/>
                </a:cubicBezTo>
                <a:cubicBezTo>
                  <a:pt x="97" y="42"/>
                  <a:pt x="68" y="66"/>
                  <a:pt x="56" y="91"/>
                </a:cubicBezTo>
                <a:cubicBezTo>
                  <a:pt x="55" y="91"/>
                  <a:pt x="55" y="91"/>
                  <a:pt x="55" y="91"/>
                </a:cubicBezTo>
                <a:cubicBezTo>
                  <a:pt x="54" y="91"/>
                  <a:pt x="53" y="91"/>
                  <a:pt x="53" y="91"/>
                </a:cubicBezTo>
                <a:cubicBezTo>
                  <a:pt x="46" y="91"/>
                  <a:pt x="40" y="91"/>
                  <a:pt x="34" y="91"/>
                </a:cubicBezTo>
                <a:cubicBezTo>
                  <a:pt x="28" y="92"/>
                  <a:pt x="21" y="91"/>
                  <a:pt x="15" y="94"/>
                </a:cubicBezTo>
                <a:cubicBezTo>
                  <a:pt x="15" y="94"/>
                  <a:pt x="14" y="95"/>
                  <a:pt x="15" y="95"/>
                </a:cubicBezTo>
                <a:cubicBezTo>
                  <a:pt x="11" y="98"/>
                  <a:pt x="9" y="103"/>
                  <a:pt x="6" y="106"/>
                </a:cubicBezTo>
                <a:cubicBezTo>
                  <a:pt x="5" y="109"/>
                  <a:pt x="0" y="112"/>
                  <a:pt x="0" y="116"/>
                </a:cubicBezTo>
                <a:cubicBezTo>
                  <a:pt x="0" y="116"/>
                  <a:pt x="0" y="116"/>
                  <a:pt x="0" y="117"/>
                </a:cubicBezTo>
                <a:cubicBezTo>
                  <a:pt x="0" y="118"/>
                  <a:pt x="0" y="118"/>
                  <a:pt x="1" y="119"/>
                </a:cubicBezTo>
                <a:cubicBezTo>
                  <a:pt x="1" y="119"/>
                  <a:pt x="1" y="119"/>
                  <a:pt x="1" y="119"/>
                </a:cubicBezTo>
                <a:cubicBezTo>
                  <a:pt x="1" y="120"/>
                  <a:pt x="1" y="120"/>
                  <a:pt x="2" y="120"/>
                </a:cubicBezTo>
                <a:cubicBezTo>
                  <a:pt x="7" y="122"/>
                  <a:pt x="12" y="125"/>
                  <a:pt x="17" y="126"/>
                </a:cubicBezTo>
                <a:cubicBezTo>
                  <a:pt x="21" y="127"/>
                  <a:pt x="24" y="129"/>
                  <a:pt x="28" y="129"/>
                </a:cubicBezTo>
                <a:cubicBezTo>
                  <a:pt x="28" y="129"/>
                  <a:pt x="28" y="129"/>
                  <a:pt x="28" y="129"/>
                </a:cubicBezTo>
                <a:cubicBezTo>
                  <a:pt x="27" y="130"/>
                  <a:pt x="26" y="132"/>
                  <a:pt x="25" y="134"/>
                </a:cubicBezTo>
                <a:cubicBezTo>
                  <a:pt x="23" y="136"/>
                  <a:pt x="22" y="139"/>
                  <a:pt x="22" y="142"/>
                </a:cubicBezTo>
                <a:cubicBezTo>
                  <a:pt x="23" y="142"/>
                  <a:pt x="23" y="142"/>
                  <a:pt x="23" y="142"/>
                </a:cubicBezTo>
                <a:cubicBezTo>
                  <a:pt x="20" y="147"/>
                  <a:pt x="26" y="154"/>
                  <a:pt x="28" y="157"/>
                </a:cubicBezTo>
                <a:cubicBezTo>
                  <a:pt x="34" y="164"/>
                  <a:pt x="44" y="171"/>
                  <a:pt x="53" y="172"/>
                </a:cubicBezTo>
                <a:cubicBezTo>
                  <a:pt x="54" y="172"/>
                  <a:pt x="54" y="172"/>
                  <a:pt x="54" y="172"/>
                </a:cubicBezTo>
                <a:cubicBezTo>
                  <a:pt x="54" y="172"/>
                  <a:pt x="55" y="172"/>
                  <a:pt x="55" y="171"/>
                </a:cubicBezTo>
                <a:cubicBezTo>
                  <a:pt x="57" y="171"/>
                  <a:pt x="58" y="170"/>
                  <a:pt x="60" y="170"/>
                </a:cubicBezTo>
                <a:cubicBezTo>
                  <a:pt x="61" y="169"/>
                  <a:pt x="62" y="168"/>
                  <a:pt x="63" y="167"/>
                </a:cubicBezTo>
                <a:cubicBezTo>
                  <a:pt x="64" y="173"/>
                  <a:pt x="66" y="178"/>
                  <a:pt x="67" y="183"/>
                </a:cubicBezTo>
                <a:cubicBezTo>
                  <a:pt x="68" y="187"/>
                  <a:pt x="69" y="195"/>
                  <a:pt x="74" y="197"/>
                </a:cubicBezTo>
                <a:cubicBezTo>
                  <a:pt x="74" y="198"/>
                  <a:pt x="75" y="198"/>
                  <a:pt x="75" y="198"/>
                </a:cubicBezTo>
                <a:cubicBezTo>
                  <a:pt x="76" y="198"/>
                  <a:pt x="76" y="198"/>
                  <a:pt x="76" y="198"/>
                </a:cubicBezTo>
                <a:cubicBezTo>
                  <a:pt x="81" y="197"/>
                  <a:pt x="84" y="194"/>
                  <a:pt x="88" y="191"/>
                </a:cubicBezTo>
                <a:cubicBezTo>
                  <a:pt x="92" y="186"/>
                  <a:pt x="97" y="183"/>
                  <a:pt x="102" y="179"/>
                </a:cubicBezTo>
                <a:cubicBezTo>
                  <a:pt x="104" y="179"/>
                  <a:pt x="105" y="178"/>
                  <a:pt x="105" y="176"/>
                </a:cubicBezTo>
                <a:cubicBezTo>
                  <a:pt x="104" y="165"/>
                  <a:pt x="103" y="153"/>
                  <a:pt x="102" y="141"/>
                </a:cubicBezTo>
                <a:cubicBezTo>
                  <a:pt x="110" y="138"/>
                  <a:pt x="119" y="132"/>
                  <a:pt x="126" y="125"/>
                </a:cubicBezTo>
                <a:cubicBezTo>
                  <a:pt x="137" y="117"/>
                  <a:pt x="147" y="107"/>
                  <a:pt x="155" y="96"/>
                </a:cubicBezTo>
                <a:cubicBezTo>
                  <a:pt x="158" y="92"/>
                  <a:pt x="161" y="88"/>
                  <a:pt x="165" y="84"/>
                </a:cubicBezTo>
                <a:cubicBezTo>
                  <a:pt x="184" y="61"/>
                  <a:pt x="195" y="34"/>
                  <a:pt x="200" y="5"/>
                </a:cubicBezTo>
                <a:cubicBezTo>
                  <a:pt x="200" y="2"/>
                  <a:pt x="198" y="1"/>
                  <a:pt x="197" y="1"/>
                </a:cubicBezTo>
                <a:cubicBezTo>
                  <a:pt x="196" y="1"/>
                  <a:pt x="196" y="1"/>
                  <a:pt x="196" y="1"/>
                </a:cubicBezTo>
                <a:cubicBezTo>
                  <a:pt x="196" y="1"/>
                  <a:pt x="195" y="0"/>
                  <a:pt x="195" y="0"/>
                </a:cubicBezTo>
                <a:cubicBezTo>
                  <a:pt x="194" y="0"/>
                  <a:pt x="193" y="0"/>
                  <a:pt x="19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2258974" y="2918646"/>
            <a:ext cx="105345" cy="139870"/>
          </a:xfrm>
          <a:custGeom>
            <a:avLst/>
            <a:gdLst>
              <a:gd name="T0" fmla="*/ 28 w 64"/>
              <a:gd name="T1" fmla="*/ 0 h 84"/>
              <a:gd name="T2" fmla="*/ 1 w 64"/>
              <a:gd name="T3" fmla="*/ 41 h 84"/>
              <a:gd name="T4" fmla="*/ 4 w 64"/>
              <a:gd name="T5" fmla="*/ 46 h 84"/>
              <a:gd name="T6" fmla="*/ 6 w 64"/>
              <a:gd name="T7" fmla="*/ 45 h 84"/>
              <a:gd name="T8" fmla="*/ 10 w 64"/>
              <a:gd name="T9" fmla="*/ 44 h 84"/>
              <a:gd name="T10" fmla="*/ 3 w 64"/>
              <a:gd name="T11" fmla="*/ 58 h 84"/>
              <a:gd name="T12" fmla="*/ 6 w 64"/>
              <a:gd name="T13" fmla="*/ 83 h 84"/>
              <a:gd name="T14" fmla="*/ 8 w 64"/>
              <a:gd name="T15" fmla="*/ 84 h 84"/>
              <a:gd name="T16" fmla="*/ 10 w 64"/>
              <a:gd name="T17" fmla="*/ 83 h 84"/>
              <a:gd name="T18" fmla="*/ 13 w 64"/>
              <a:gd name="T19" fmla="*/ 80 h 84"/>
              <a:gd name="T20" fmla="*/ 13 w 64"/>
              <a:gd name="T21" fmla="*/ 80 h 84"/>
              <a:gd name="T22" fmla="*/ 23 w 64"/>
              <a:gd name="T23" fmla="*/ 74 h 84"/>
              <a:gd name="T24" fmla="*/ 31 w 64"/>
              <a:gd name="T25" fmla="*/ 67 h 84"/>
              <a:gd name="T26" fmla="*/ 40 w 64"/>
              <a:gd name="T27" fmla="*/ 54 h 84"/>
              <a:gd name="T28" fmla="*/ 40 w 64"/>
              <a:gd name="T29" fmla="*/ 61 h 84"/>
              <a:gd name="T30" fmla="*/ 44 w 64"/>
              <a:gd name="T31" fmla="*/ 66 h 84"/>
              <a:gd name="T32" fmla="*/ 46 w 64"/>
              <a:gd name="T33" fmla="*/ 65 h 84"/>
              <a:gd name="T34" fmla="*/ 64 w 64"/>
              <a:gd name="T35" fmla="*/ 43 h 84"/>
              <a:gd name="T36" fmla="*/ 63 w 64"/>
              <a:gd name="T37" fmla="*/ 39 h 84"/>
              <a:gd name="T38" fmla="*/ 63 w 64"/>
              <a:gd name="T39" fmla="*/ 38 h 84"/>
              <a:gd name="T40" fmla="*/ 60 w 64"/>
              <a:gd name="T41" fmla="*/ 36 h 84"/>
              <a:gd name="T42" fmla="*/ 57 w 64"/>
              <a:gd name="T43" fmla="*/ 38 h 84"/>
              <a:gd name="T44" fmla="*/ 57 w 64"/>
              <a:gd name="T45" fmla="*/ 38 h 84"/>
              <a:gd name="T46" fmla="*/ 55 w 64"/>
              <a:gd name="T47" fmla="*/ 41 h 84"/>
              <a:gd name="T48" fmla="*/ 52 w 64"/>
              <a:gd name="T49" fmla="*/ 47 h 84"/>
              <a:gd name="T50" fmla="*/ 46 w 64"/>
              <a:gd name="T51" fmla="*/ 53 h 84"/>
              <a:gd name="T52" fmla="*/ 46 w 64"/>
              <a:gd name="T53" fmla="*/ 52 h 84"/>
              <a:gd name="T54" fmla="*/ 41 w 64"/>
              <a:gd name="T55" fmla="*/ 44 h 84"/>
              <a:gd name="T56" fmla="*/ 39 w 64"/>
              <a:gd name="T57" fmla="*/ 43 h 84"/>
              <a:gd name="T58" fmla="*/ 39 w 64"/>
              <a:gd name="T59" fmla="*/ 43 h 84"/>
              <a:gd name="T60" fmla="*/ 36 w 64"/>
              <a:gd name="T61" fmla="*/ 41 h 84"/>
              <a:gd name="T62" fmla="*/ 34 w 64"/>
              <a:gd name="T63" fmla="*/ 43 h 84"/>
              <a:gd name="T64" fmla="*/ 25 w 64"/>
              <a:gd name="T65" fmla="*/ 60 h 84"/>
              <a:gd name="T66" fmla="*/ 17 w 64"/>
              <a:gd name="T67" fmla="*/ 68 h 84"/>
              <a:gd name="T68" fmla="*/ 21 w 64"/>
              <a:gd name="T69" fmla="*/ 36 h 84"/>
              <a:gd name="T70" fmla="*/ 19 w 64"/>
              <a:gd name="T71" fmla="*/ 33 h 84"/>
              <a:gd name="T72" fmla="*/ 18 w 64"/>
              <a:gd name="T73" fmla="*/ 33 h 84"/>
              <a:gd name="T74" fmla="*/ 18 w 64"/>
              <a:gd name="T75" fmla="*/ 33 h 84"/>
              <a:gd name="T76" fmla="*/ 11 w 64"/>
              <a:gd name="T77" fmla="*/ 34 h 84"/>
              <a:gd name="T78" fmla="*/ 32 w 64"/>
              <a:gd name="T79" fmla="*/ 6 h 84"/>
              <a:gd name="T80" fmla="*/ 32 w 64"/>
              <a:gd name="T81" fmla="*/ 4 h 84"/>
              <a:gd name="T82" fmla="*/ 32 w 64"/>
              <a:gd name="T83" fmla="*/ 4 h 84"/>
              <a:gd name="T84" fmla="*/ 29 w 64"/>
              <a:gd name="T85" fmla="*/ 0 h 84"/>
              <a:gd name="T86" fmla="*/ 28 w 64"/>
              <a:gd name="T8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84">
                <a:moveTo>
                  <a:pt x="28" y="0"/>
                </a:moveTo>
                <a:cubicBezTo>
                  <a:pt x="7" y="0"/>
                  <a:pt x="3" y="25"/>
                  <a:pt x="1" y="41"/>
                </a:cubicBezTo>
                <a:cubicBezTo>
                  <a:pt x="0" y="44"/>
                  <a:pt x="2" y="46"/>
                  <a:pt x="4" y="46"/>
                </a:cubicBezTo>
                <a:cubicBezTo>
                  <a:pt x="5" y="46"/>
                  <a:pt x="6" y="46"/>
                  <a:pt x="6" y="45"/>
                </a:cubicBezTo>
                <a:cubicBezTo>
                  <a:pt x="7" y="45"/>
                  <a:pt x="9" y="45"/>
                  <a:pt x="10" y="44"/>
                </a:cubicBezTo>
                <a:cubicBezTo>
                  <a:pt x="7" y="48"/>
                  <a:pt x="5" y="52"/>
                  <a:pt x="3" y="58"/>
                </a:cubicBezTo>
                <a:cubicBezTo>
                  <a:pt x="1" y="66"/>
                  <a:pt x="2" y="75"/>
                  <a:pt x="6" y="83"/>
                </a:cubicBezTo>
                <a:cubicBezTo>
                  <a:pt x="7" y="83"/>
                  <a:pt x="7" y="84"/>
                  <a:pt x="8" y="84"/>
                </a:cubicBezTo>
                <a:cubicBezTo>
                  <a:pt x="9" y="84"/>
                  <a:pt x="9" y="84"/>
                  <a:pt x="10" y="83"/>
                </a:cubicBezTo>
                <a:cubicBezTo>
                  <a:pt x="11" y="82"/>
                  <a:pt x="12" y="81"/>
                  <a:pt x="13" y="80"/>
                </a:cubicBezTo>
                <a:cubicBezTo>
                  <a:pt x="13" y="80"/>
                  <a:pt x="13" y="80"/>
                  <a:pt x="13" y="80"/>
                </a:cubicBezTo>
                <a:cubicBezTo>
                  <a:pt x="16" y="79"/>
                  <a:pt x="20" y="76"/>
                  <a:pt x="23" y="74"/>
                </a:cubicBezTo>
                <a:cubicBezTo>
                  <a:pt x="26" y="72"/>
                  <a:pt x="29" y="70"/>
                  <a:pt x="31" y="67"/>
                </a:cubicBezTo>
                <a:cubicBezTo>
                  <a:pt x="35" y="64"/>
                  <a:pt x="38" y="59"/>
                  <a:pt x="40" y="54"/>
                </a:cubicBezTo>
                <a:cubicBezTo>
                  <a:pt x="40" y="56"/>
                  <a:pt x="40" y="58"/>
                  <a:pt x="40" y="61"/>
                </a:cubicBezTo>
                <a:cubicBezTo>
                  <a:pt x="39" y="64"/>
                  <a:pt x="42" y="66"/>
                  <a:pt x="44" y="66"/>
                </a:cubicBezTo>
                <a:cubicBezTo>
                  <a:pt x="45" y="66"/>
                  <a:pt x="46" y="65"/>
                  <a:pt x="46" y="65"/>
                </a:cubicBezTo>
                <a:cubicBezTo>
                  <a:pt x="55" y="61"/>
                  <a:pt x="62" y="52"/>
                  <a:pt x="64" y="43"/>
                </a:cubicBezTo>
                <a:cubicBezTo>
                  <a:pt x="64" y="41"/>
                  <a:pt x="64" y="40"/>
                  <a:pt x="63" y="39"/>
                </a:cubicBezTo>
                <a:cubicBezTo>
                  <a:pt x="63" y="38"/>
                  <a:pt x="63" y="38"/>
                  <a:pt x="63" y="38"/>
                </a:cubicBezTo>
                <a:cubicBezTo>
                  <a:pt x="63" y="37"/>
                  <a:pt x="61" y="36"/>
                  <a:pt x="60" y="36"/>
                </a:cubicBezTo>
                <a:cubicBezTo>
                  <a:pt x="59" y="36"/>
                  <a:pt x="57" y="36"/>
                  <a:pt x="57" y="38"/>
                </a:cubicBezTo>
                <a:cubicBezTo>
                  <a:pt x="57" y="38"/>
                  <a:pt x="57" y="38"/>
                  <a:pt x="57" y="38"/>
                </a:cubicBezTo>
                <a:cubicBezTo>
                  <a:pt x="56" y="39"/>
                  <a:pt x="55" y="40"/>
                  <a:pt x="55" y="41"/>
                </a:cubicBezTo>
                <a:cubicBezTo>
                  <a:pt x="54" y="43"/>
                  <a:pt x="53" y="45"/>
                  <a:pt x="52" y="47"/>
                </a:cubicBezTo>
                <a:cubicBezTo>
                  <a:pt x="51" y="49"/>
                  <a:pt x="49" y="51"/>
                  <a:pt x="46" y="53"/>
                </a:cubicBezTo>
                <a:cubicBezTo>
                  <a:pt x="46" y="53"/>
                  <a:pt x="46" y="52"/>
                  <a:pt x="46" y="52"/>
                </a:cubicBezTo>
                <a:cubicBezTo>
                  <a:pt x="44" y="49"/>
                  <a:pt x="43" y="47"/>
                  <a:pt x="41" y="44"/>
                </a:cubicBezTo>
                <a:cubicBezTo>
                  <a:pt x="41" y="43"/>
                  <a:pt x="40" y="43"/>
                  <a:pt x="39" y="43"/>
                </a:cubicBezTo>
                <a:cubicBezTo>
                  <a:pt x="39" y="43"/>
                  <a:pt x="39" y="43"/>
                  <a:pt x="39" y="43"/>
                </a:cubicBezTo>
                <a:cubicBezTo>
                  <a:pt x="38" y="42"/>
                  <a:pt x="37" y="41"/>
                  <a:pt x="36" y="41"/>
                </a:cubicBezTo>
                <a:cubicBezTo>
                  <a:pt x="35" y="41"/>
                  <a:pt x="34" y="42"/>
                  <a:pt x="34" y="43"/>
                </a:cubicBezTo>
                <a:cubicBezTo>
                  <a:pt x="30" y="49"/>
                  <a:pt x="29" y="55"/>
                  <a:pt x="25" y="60"/>
                </a:cubicBezTo>
                <a:cubicBezTo>
                  <a:pt x="22" y="63"/>
                  <a:pt x="20" y="66"/>
                  <a:pt x="17" y="68"/>
                </a:cubicBezTo>
                <a:cubicBezTo>
                  <a:pt x="18" y="57"/>
                  <a:pt x="17" y="47"/>
                  <a:pt x="21" y="36"/>
                </a:cubicBezTo>
                <a:cubicBezTo>
                  <a:pt x="22" y="35"/>
                  <a:pt x="21" y="33"/>
                  <a:pt x="19" y="33"/>
                </a:cubicBezTo>
                <a:cubicBezTo>
                  <a:pt x="19" y="33"/>
                  <a:pt x="19" y="33"/>
                  <a:pt x="18" y="33"/>
                </a:cubicBezTo>
                <a:cubicBezTo>
                  <a:pt x="18" y="33"/>
                  <a:pt x="18" y="33"/>
                  <a:pt x="18" y="33"/>
                </a:cubicBezTo>
                <a:cubicBezTo>
                  <a:pt x="15" y="33"/>
                  <a:pt x="13" y="33"/>
                  <a:pt x="11" y="34"/>
                </a:cubicBezTo>
                <a:cubicBezTo>
                  <a:pt x="16" y="23"/>
                  <a:pt x="20" y="11"/>
                  <a:pt x="32" y="6"/>
                </a:cubicBezTo>
                <a:cubicBezTo>
                  <a:pt x="33" y="6"/>
                  <a:pt x="34" y="4"/>
                  <a:pt x="32" y="4"/>
                </a:cubicBezTo>
                <a:cubicBezTo>
                  <a:pt x="32" y="4"/>
                  <a:pt x="32" y="4"/>
                  <a:pt x="32" y="4"/>
                </a:cubicBezTo>
                <a:cubicBezTo>
                  <a:pt x="32" y="2"/>
                  <a:pt x="31" y="0"/>
                  <a:pt x="29" y="0"/>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4476535" y="4196953"/>
            <a:ext cx="331085" cy="290363"/>
          </a:xfrm>
          <a:custGeom>
            <a:avLst/>
            <a:gdLst>
              <a:gd name="T0" fmla="*/ 52 w 200"/>
              <a:gd name="T1" fmla="*/ 167 h 175"/>
              <a:gd name="T2" fmla="*/ 49 w 200"/>
              <a:gd name="T3" fmla="*/ 165 h 175"/>
              <a:gd name="T4" fmla="*/ 53 w 200"/>
              <a:gd name="T5" fmla="*/ 166 h 175"/>
              <a:gd name="T6" fmla="*/ 55 w 200"/>
              <a:gd name="T7" fmla="*/ 166 h 175"/>
              <a:gd name="T8" fmla="*/ 52 w 200"/>
              <a:gd name="T9" fmla="*/ 167 h 175"/>
              <a:gd name="T10" fmla="*/ 28 w 200"/>
              <a:gd name="T11" fmla="*/ 147 h 175"/>
              <a:gd name="T12" fmla="*/ 26 w 200"/>
              <a:gd name="T13" fmla="*/ 142 h 175"/>
              <a:gd name="T14" fmla="*/ 26 w 200"/>
              <a:gd name="T15" fmla="*/ 142 h 175"/>
              <a:gd name="T16" fmla="*/ 27 w 200"/>
              <a:gd name="T17" fmla="*/ 141 h 175"/>
              <a:gd name="T18" fmla="*/ 28 w 200"/>
              <a:gd name="T19" fmla="*/ 147 h 175"/>
              <a:gd name="T20" fmla="*/ 136 w 200"/>
              <a:gd name="T21" fmla="*/ 70 h 175"/>
              <a:gd name="T22" fmla="*/ 124 w 200"/>
              <a:gd name="T23" fmla="*/ 62 h 175"/>
              <a:gd name="T24" fmla="*/ 126 w 200"/>
              <a:gd name="T25" fmla="*/ 50 h 175"/>
              <a:gd name="T26" fmla="*/ 138 w 200"/>
              <a:gd name="T27" fmla="*/ 46 h 175"/>
              <a:gd name="T28" fmla="*/ 143 w 200"/>
              <a:gd name="T29" fmla="*/ 46 h 175"/>
              <a:gd name="T30" fmla="*/ 144 w 200"/>
              <a:gd name="T31" fmla="*/ 46 h 175"/>
              <a:gd name="T32" fmla="*/ 142 w 200"/>
              <a:gd name="T33" fmla="*/ 68 h 175"/>
              <a:gd name="T34" fmla="*/ 136 w 200"/>
              <a:gd name="T35" fmla="*/ 70 h 175"/>
              <a:gd name="T36" fmla="*/ 119 w 200"/>
              <a:gd name="T37" fmla="*/ 34 h 175"/>
              <a:gd name="T38" fmla="*/ 156 w 200"/>
              <a:gd name="T39" fmla="*/ 13 h 175"/>
              <a:gd name="T40" fmla="*/ 151 w 200"/>
              <a:gd name="T41" fmla="*/ 16 h 175"/>
              <a:gd name="T42" fmla="*/ 119 w 200"/>
              <a:gd name="T43" fmla="*/ 34 h 175"/>
              <a:gd name="T44" fmla="*/ 191 w 200"/>
              <a:gd name="T45" fmla="*/ 0 h 175"/>
              <a:gd name="T46" fmla="*/ 119 w 200"/>
              <a:gd name="T47" fmla="*/ 26 h 175"/>
              <a:gd name="T48" fmla="*/ 55 w 200"/>
              <a:gd name="T49" fmla="*/ 90 h 175"/>
              <a:gd name="T50" fmla="*/ 54 w 200"/>
              <a:gd name="T51" fmla="*/ 90 h 175"/>
              <a:gd name="T52" fmla="*/ 52 w 200"/>
              <a:gd name="T53" fmla="*/ 90 h 175"/>
              <a:gd name="T54" fmla="*/ 33 w 200"/>
              <a:gd name="T55" fmla="*/ 91 h 175"/>
              <a:gd name="T56" fmla="*/ 15 w 200"/>
              <a:gd name="T57" fmla="*/ 93 h 175"/>
              <a:gd name="T58" fmla="*/ 15 w 200"/>
              <a:gd name="T59" fmla="*/ 95 h 175"/>
              <a:gd name="T60" fmla="*/ 6 w 200"/>
              <a:gd name="T61" fmla="*/ 106 h 175"/>
              <a:gd name="T62" fmla="*/ 0 w 200"/>
              <a:gd name="T63" fmla="*/ 115 h 175"/>
              <a:gd name="T64" fmla="*/ 0 w 200"/>
              <a:gd name="T65" fmla="*/ 116 h 175"/>
              <a:gd name="T66" fmla="*/ 0 w 200"/>
              <a:gd name="T67" fmla="*/ 118 h 175"/>
              <a:gd name="T68" fmla="*/ 0 w 200"/>
              <a:gd name="T69" fmla="*/ 119 h 175"/>
              <a:gd name="T70" fmla="*/ 1 w 200"/>
              <a:gd name="T71" fmla="*/ 120 h 175"/>
              <a:gd name="T72" fmla="*/ 17 w 200"/>
              <a:gd name="T73" fmla="*/ 126 h 175"/>
              <a:gd name="T74" fmla="*/ 27 w 200"/>
              <a:gd name="T75" fmla="*/ 128 h 175"/>
              <a:gd name="T76" fmla="*/ 28 w 200"/>
              <a:gd name="T77" fmla="*/ 128 h 175"/>
              <a:gd name="T78" fmla="*/ 24 w 200"/>
              <a:gd name="T79" fmla="*/ 133 h 175"/>
              <a:gd name="T80" fmla="*/ 22 w 200"/>
              <a:gd name="T81" fmla="*/ 141 h 175"/>
              <a:gd name="T82" fmla="*/ 22 w 200"/>
              <a:gd name="T83" fmla="*/ 142 h 175"/>
              <a:gd name="T84" fmla="*/ 28 w 200"/>
              <a:gd name="T85" fmla="*/ 157 h 175"/>
              <a:gd name="T86" fmla="*/ 53 w 200"/>
              <a:gd name="T87" fmla="*/ 172 h 175"/>
              <a:gd name="T88" fmla="*/ 53 w 200"/>
              <a:gd name="T89" fmla="*/ 172 h 175"/>
              <a:gd name="T90" fmla="*/ 55 w 200"/>
              <a:gd name="T91" fmla="*/ 171 h 175"/>
              <a:gd name="T92" fmla="*/ 59 w 200"/>
              <a:gd name="T93" fmla="*/ 169 h 175"/>
              <a:gd name="T94" fmla="*/ 63 w 200"/>
              <a:gd name="T95" fmla="*/ 167 h 175"/>
              <a:gd name="T96" fmla="*/ 65 w 200"/>
              <a:gd name="T97" fmla="*/ 175 h 175"/>
              <a:gd name="T98" fmla="*/ 104 w 200"/>
              <a:gd name="T99" fmla="*/ 175 h 175"/>
              <a:gd name="T100" fmla="*/ 101 w 200"/>
              <a:gd name="T101" fmla="*/ 141 h 175"/>
              <a:gd name="T102" fmla="*/ 126 w 200"/>
              <a:gd name="T103" fmla="*/ 124 h 175"/>
              <a:gd name="T104" fmla="*/ 154 w 200"/>
              <a:gd name="T105" fmla="*/ 96 h 175"/>
              <a:gd name="T106" fmla="*/ 164 w 200"/>
              <a:gd name="T107" fmla="*/ 83 h 175"/>
              <a:gd name="T108" fmla="*/ 199 w 200"/>
              <a:gd name="T109" fmla="*/ 4 h 175"/>
              <a:gd name="T110" fmla="*/ 196 w 200"/>
              <a:gd name="T111" fmla="*/ 0 h 175"/>
              <a:gd name="T112" fmla="*/ 196 w 200"/>
              <a:gd name="T113" fmla="*/ 0 h 175"/>
              <a:gd name="T114" fmla="*/ 194 w 200"/>
              <a:gd name="T115" fmla="*/ 0 h 175"/>
              <a:gd name="T116" fmla="*/ 191 w 200"/>
              <a:gd name="T1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75">
                <a:moveTo>
                  <a:pt x="52" y="167"/>
                </a:moveTo>
                <a:cubicBezTo>
                  <a:pt x="51" y="166"/>
                  <a:pt x="50" y="166"/>
                  <a:pt x="49" y="165"/>
                </a:cubicBezTo>
                <a:cubicBezTo>
                  <a:pt x="51" y="166"/>
                  <a:pt x="52" y="166"/>
                  <a:pt x="53" y="166"/>
                </a:cubicBezTo>
                <a:cubicBezTo>
                  <a:pt x="54" y="166"/>
                  <a:pt x="55" y="166"/>
                  <a:pt x="55" y="166"/>
                </a:cubicBezTo>
                <a:cubicBezTo>
                  <a:pt x="54" y="166"/>
                  <a:pt x="53" y="167"/>
                  <a:pt x="52" y="167"/>
                </a:cubicBezTo>
                <a:moveTo>
                  <a:pt x="28" y="147"/>
                </a:moveTo>
                <a:cubicBezTo>
                  <a:pt x="27" y="146"/>
                  <a:pt x="26" y="144"/>
                  <a:pt x="26" y="142"/>
                </a:cubicBezTo>
                <a:cubicBezTo>
                  <a:pt x="26" y="142"/>
                  <a:pt x="26" y="142"/>
                  <a:pt x="26" y="142"/>
                </a:cubicBezTo>
                <a:cubicBezTo>
                  <a:pt x="27" y="141"/>
                  <a:pt x="27" y="141"/>
                  <a:pt x="27" y="141"/>
                </a:cubicBezTo>
                <a:cubicBezTo>
                  <a:pt x="27" y="143"/>
                  <a:pt x="27" y="145"/>
                  <a:pt x="28" y="147"/>
                </a:cubicBezTo>
                <a:moveTo>
                  <a:pt x="136" y="70"/>
                </a:moveTo>
                <a:cubicBezTo>
                  <a:pt x="131" y="70"/>
                  <a:pt x="125" y="67"/>
                  <a:pt x="124" y="62"/>
                </a:cubicBezTo>
                <a:cubicBezTo>
                  <a:pt x="122" y="58"/>
                  <a:pt x="124" y="53"/>
                  <a:pt x="126" y="50"/>
                </a:cubicBezTo>
                <a:cubicBezTo>
                  <a:pt x="130" y="46"/>
                  <a:pt x="133" y="46"/>
                  <a:pt x="138" y="46"/>
                </a:cubicBezTo>
                <a:cubicBezTo>
                  <a:pt x="139" y="46"/>
                  <a:pt x="141" y="46"/>
                  <a:pt x="143" y="46"/>
                </a:cubicBezTo>
                <a:cubicBezTo>
                  <a:pt x="144" y="46"/>
                  <a:pt x="144" y="46"/>
                  <a:pt x="144" y="46"/>
                </a:cubicBezTo>
                <a:cubicBezTo>
                  <a:pt x="151" y="51"/>
                  <a:pt x="150" y="63"/>
                  <a:pt x="142" y="68"/>
                </a:cubicBezTo>
                <a:cubicBezTo>
                  <a:pt x="140" y="69"/>
                  <a:pt x="138" y="70"/>
                  <a:pt x="136" y="70"/>
                </a:cubicBezTo>
                <a:moveTo>
                  <a:pt x="119" y="34"/>
                </a:moveTo>
                <a:cubicBezTo>
                  <a:pt x="130" y="26"/>
                  <a:pt x="142" y="18"/>
                  <a:pt x="156" y="13"/>
                </a:cubicBezTo>
                <a:cubicBezTo>
                  <a:pt x="154" y="14"/>
                  <a:pt x="152" y="15"/>
                  <a:pt x="151" y="16"/>
                </a:cubicBezTo>
                <a:cubicBezTo>
                  <a:pt x="140" y="21"/>
                  <a:pt x="129" y="27"/>
                  <a:pt x="119" y="34"/>
                </a:cubicBezTo>
                <a:moveTo>
                  <a:pt x="191" y="0"/>
                </a:moveTo>
                <a:cubicBezTo>
                  <a:pt x="165" y="0"/>
                  <a:pt x="139" y="11"/>
                  <a:pt x="119" y="26"/>
                </a:cubicBezTo>
                <a:cubicBezTo>
                  <a:pt x="97" y="42"/>
                  <a:pt x="68" y="65"/>
                  <a:pt x="55" y="90"/>
                </a:cubicBezTo>
                <a:cubicBezTo>
                  <a:pt x="54" y="90"/>
                  <a:pt x="54" y="90"/>
                  <a:pt x="54" y="90"/>
                </a:cubicBezTo>
                <a:cubicBezTo>
                  <a:pt x="54" y="90"/>
                  <a:pt x="53" y="90"/>
                  <a:pt x="52" y="90"/>
                </a:cubicBezTo>
                <a:cubicBezTo>
                  <a:pt x="46" y="90"/>
                  <a:pt x="40" y="91"/>
                  <a:pt x="33" y="91"/>
                </a:cubicBezTo>
                <a:cubicBezTo>
                  <a:pt x="27" y="91"/>
                  <a:pt x="21" y="91"/>
                  <a:pt x="15" y="93"/>
                </a:cubicBezTo>
                <a:cubicBezTo>
                  <a:pt x="14" y="94"/>
                  <a:pt x="14" y="94"/>
                  <a:pt x="15" y="95"/>
                </a:cubicBezTo>
                <a:cubicBezTo>
                  <a:pt x="11" y="98"/>
                  <a:pt x="8" y="102"/>
                  <a:pt x="6" y="106"/>
                </a:cubicBezTo>
                <a:cubicBezTo>
                  <a:pt x="4" y="108"/>
                  <a:pt x="0" y="112"/>
                  <a:pt x="0" y="115"/>
                </a:cubicBezTo>
                <a:cubicBezTo>
                  <a:pt x="0" y="115"/>
                  <a:pt x="0" y="116"/>
                  <a:pt x="0" y="116"/>
                </a:cubicBezTo>
                <a:cubicBezTo>
                  <a:pt x="0" y="117"/>
                  <a:pt x="0" y="118"/>
                  <a:pt x="0" y="118"/>
                </a:cubicBezTo>
                <a:cubicBezTo>
                  <a:pt x="0" y="119"/>
                  <a:pt x="0" y="119"/>
                  <a:pt x="0" y="119"/>
                </a:cubicBezTo>
                <a:cubicBezTo>
                  <a:pt x="0" y="119"/>
                  <a:pt x="1" y="120"/>
                  <a:pt x="1" y="120"/>
                </a:cubicBezTo>
                <a:cubicBezTo>
                  <a:pt x="7" y="122"/>
                  <a:pt x="12" y="124"/>
                  <a:pt x="17" y="126"/>
                </a:cubicBezTo>
                <a:cubicBezTo>
                  <a:pt x="20" y="127"/>
                  <a:pt x="24" y="128"/>
                  <a:pt x="27" y="128"/>
                </a:cubicBezTo>
                <a:cubicBezTo>
                  <a:pt x="27" y="128"/>
                  <a:pt x="28" y="128"/>
                  <a:pt x="28" y="128"/>
                </a:cubicBezTo>
                <a:cubicBezTo>
                  <a:pt x="26" y="130"/>
                  <a:pt x="25" y="131"/>
                  <a:pt x="24" y="133"/>
                </a:cubicBezTo>
                <a:cubicBezTo>
                  <a:pt x="23" y="136"/>
                  <a:pt x="21" y="139"/>
                  <a:pt x="22" y="141"/>
                </a:cubicBezTo>
                <a:cubicBezTo>
                  <a:pt x="22" y="142"/>
                  <a:pt x="22" y="142"/>
                  <a:pt x="22" y="142"/>
                </a:cubicBezTo>
                <a:cubicBezTo>
                  <a:pt x="19" y="146"/>
                  <a:pt x="26" y="154"/>
                  <a:pt x="28" y="157"/>
                </a:cubicBezTo>
                <a:cubicBezTo>
                  <a:pt x="34" y="164"/>
                  <a:pt x="44" y="171"/>
                  <a:pt x="53" y="172"/>
                </a:cubicBezTo>
                <a:cubicBezTo>
                  <a:pt x="53" y="172"/>
                  <a:pt x="53" y="172"/>
                  <a:pt x="53" y="172"/>
                </a:cubicBezTo>
                <a:cubicBezTo>
                  <a:pt x="54" y="172"/>
                  <a:pt x="55" y="171"/>
                  <a:pt x="55" y="171"/>
                </a:cubicBezTo>
                <a:cubicBezTo>
                  <a:pt x="56" y="170"/>
                  <a:pt x="58" y="170"/>
                  <a:pt x="59" y="169"/>
                </a:cubicBezTo>
                <a:cubicBezTo>
                  <a:pt x="60" y="168"/>
                  <a:pt x="62" y="168"/>
                  <a:pt x="63" y="167"/>
                </a:cubicBezTo>
                <a:cubicBezTo>
                  <a:pt x="63" y="170"/>
                  <a:pt x="64" y="173"/>
                  <a:pt x="65" y="175"/>
                </a:cubicBezTo>
                <a:cubicBezTo>
                  <a:pt x="104" y="175"/>
                  <a:pt x="104" y="175"/>
                  <a:pt x="104" y="175"/>
                </a:cubicBezTo>
                <a:cubicBezTo>
                  <a:pt x="103" y="164"/>
                  <a:pt x="103" y="152"/>
                  <a:pt x="101" y="141"/>
                </a:cubicBezTo>
                <a:cubicBezTo>
                  <a:pt x="110" y="137"/>
                  <a:pt x="118" y="131"/>
                  <a:pt x="126" y="124"/>
                </a:cubicBezTo>
                <a:cubicBezTo>
                  <a:pt x="137" y="116"/>
                  <a:pt x="146" y="106"/>
                  <a:pt x="154" y="96"/>
                </a:cubicBezTo>
                <a:cubicBezTo>
                  <a:pt x="158" y="92"/>
                  <a:pt x="161" y="88"/>
                  <a:pt x="164" y="83"/>
                </a:cubicBezTo>
                <a:cubicBezTo>
                  <a:pt x="184" y="60"/>
                  <a:pt x="195" y="34"/>
                  <a:pt x="199" y="4"/>
                </a:cubicBezTo>
                <a:cubicBezTo>
                  <a:pt x="200" y="2"/>
                  <a:pt x="198" y="0"/>
                  <a:pt x="196" y="0"/>
                </a:cubicBezTo>
                <a:cubicBezTo>
                  <a:pt x="196" y="0"/>
                  <a:pt x="196" y="0"/>
                  <a:pt x="196" y="0"/>
                </a:cubicBezTo>
                <a:cubicBezTo>
                  <a:pt x="195" y="0"/>
                  <a:pt x="195" y="0"/>
                  <a:pt x="194" y="0"/>
                </a:cubicBezTo>
                <a:cubicBezTo>
                  <a:pt x="193" y="0"/>
                  <a:pt x="192" y="0"/>
                  <a:pt x="19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449977" y="4434201"/>
            <a:ext cx="53115" cy="53115"/>
          </a:xfrm>
          <a:custGeom>
            <a:avLst/>
            <a:gdLst>
              <a:gd name="T0" fmla="*/ 17 w 32"/>
              <a:gd name="T1" fmla="*/ 32 h 32"/>
              <a:gd name="T2" fmla="*/ 17 w 32"/>
              <a:gd name="T3" fmla="*/ 32 h 32"/>
              <a:gd name="T4" fmla="*/ 14 w 32"/>
              <a:gd name="T5" fmla="*/ 32 h 32"/>
              <a:gd name="T6" fmla="*/ 18 w 32"/>
              <a:gd name="T7" fmla="*/ 32 h 32"/>
              <a:gd name="T8" fmla="*/ 18 w 32"/>
              <a:gd name="T9" fmla="*/ 32 h 32"/>
              <a:gd name="T10" fmla="*/ 17 w 32"/>
              <a:gd name="T11" fmla="*/ 32 h 32"/>
              <a:gd name="T12" fmla="*/ 26 w 32"/>
              <a:gd name="T13" fmla="*/ 0 h 32"/>
              <a:gd name="T14" fmla="*/ 0 w 32"/>
              <a:gd name="T15" fmla="*/ 32 h 32"/>
              <a:gd name="T16" fmla="*/ 10 w 32"/>
              <a:gd name="T17" fmla="*/ 32 h 32"/>
              <a:gd name="T18" fmla="*/ 31 w 32"/>
              <a:gd name="T19" fmla="*/ 5 h 32"/>
              <a:gd name="T20" fmla="*/ 31 w 32"/>
              <a:gd name="T21" fmla="*/ 3 h 32"/>
              <a:gd name="T22" fmla="*/ 31 w 32"/>
              <a:gd name="T23" fmla="*/ 3 h 32"/>
              <a:gd name="T24" fmla="*/ 27 w 32"/>
              <a:gd name="T25" fmla="*/ 0 h 32"/>
              <a:gd name="T26" fmla="*/ 26 w 32"/>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17" y="32"/>
                </a:moveTo>
                <a:cubicBezTo>
                  <a:pt x="17" y="32"/>
                  <a:pt x="17" y="32"/>
                  <a:pt x="17" y="32"/>
                </a:cubicBezTo>
                <a:cubicBezTo>
                  <a:pt x="15" y="32"/>
                  <a:pt x="15" y="32"/>
                  <a:pt x="14" y="32"/>
                </a:cubicBezTo>
                <a:cubicBezTo>
                  <a:pt x="18" y="32"/>
                  <a:pt x="18" y="32"/>
                  <a:pt x="18" y="32"/>
                </a:cubicBezTo>
                <a:cubicBezTo>
                  <a:pt x="18" y="32"/>
                  <a:pt x="18" y="32"/>
                  <a:pt x="18" y="32"/>
                </a:cubicBezTo>
                <a:cubicBezTo>
                  <a:pt x="18" y="32"/>
                  <a:pt x="17" y="32"/>
                  <a:pt x="17" y="32"/>
                </a:cubicBezTo>
                <a:moveTo>
                  <a:pt x="26" y="0"/>
                </a:moveTo>
                <a:cubicBezTo>
                  <a:pt x="9" y="0"/>
                  <a:pt x="3" y="17"/>
                  <a:pt x="0" y="32"/>
                </a:cubicBezTo>
                <a:cubicBezTo>
                  <a:pt x="10" y="32"/>
                  <a:pt x="10" y="32"/>
                  <a:pt x="10" y="32"/>
                </a:cubicBezTo>
                <a:cubicBezTo>
                  <a:pt x="14" y="21"/>
                  <a:pt x="19" y="10"/>
                  <a:pt x="31" y="5"/>
                </a:cubicBezTo>
                <a:cubicBezTo>
                  <a:pt x="32" y="5"/>
                  <a:pt x="32" y="3"/>
                  <a:pt x="31" y="3"/>
                </a:cubicBezTo>
                <a:cubicBezTo>
                  <a:pt x="31" y="3"/>
                  <a:pt x="31" y="3"/>
                  <a:pt x="31" y="3"/>
                </a:cubicBezTo>
                <a:cubicBezTo>
                  <a:pt x="30" y="1"/>
                  <a:pt x="29" y="0"/>
                  <a:pt x="27" y="0"/>
                </a:cubicBezTo>
                <a:cubicBezTo>
                  <a:pt x="27" y="0"/>
                  <a:pt x="26" y="0"/>
                  <a:pt x="2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4881981" y="3054976"/>
            <a:ext cx="333741" cy="328430"/>
          </a:xfrm>
          <a:custGeom>
            <a:avLst/>
            <a:gdLst>
              <a:gd name="T0" fmla="*/ 145 w 201"/>
              <a:gd name="T1" fmla="*/ 172 h 198"/>
              <a:gd name="T2" fmla="*/ 151 w 201"/>
              <a:gd name="T3" fmla="*/ 169 h 198"/>
              <a:gd name="T4" fmla="*/ 169 w 201"/>
              <a:gd name="T5" fmla="*/ 148 h 198"/>
              <a:gd name="T6" fmla="*/ 170 w 201"/>
              <a:gd name="T7" fmla="*/ 145 h 198"/>
              <a:gd name="T8" fmla="*/ 60 w 201"/>
              <a:gd name="T9" fmla="*/ 76 h 198"/>
              <a:gd name="T10" fmla="*/ 48 w 201"/>
              <a:gd name="T11" fmla="*/ 56 h 198"/>
              <a:gd name="T12" fmla="*/ 58 w 201"/>
              <a:gd name="T13" fmla="*/ 50 h 198"/>
              <a:gd name="T14" fmla="*/ 64 w 201"/>
              <a:gd name="T15" fmla="*/ 75 h 198"/>
              <a:gd name="T16" fmla="*/ 36 w 201"/>
              <a:gd name="T17" fmla="*/ 81 h 198"/>
              <a:gd name="T18" fmla="*/ 17 w 201"/>
              <a:gd name="T19" fmla="*/ 49 h 198"/>
              <a:gd name="T20" fmla="*/ 5 w 201"/>
              <a:gd name="T21" fmla="*/ 0 h 198"/>
              <a:gd name="T22" fmla="*/ 1 w 201"/>
              <a:gd name="T23" fmla="*/ 6 h 198"/>
              <a:gd name="T24" fmla="*/ 93 w 201"/>
              <a:gd name="T25" fmla="*/ 143 h 198"/>
              <a:gd name="T26" fmla="*/ 94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7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4 h 198"/>
              <a:gd name="T54" fmla="*/ 193 w 201"/>
              <a:gd name="T55" fmla="*/ 110 h 198"/>
              <a:gd name="T56" fmla="*/ 179 w 201"/>
              <a:gd name="T57" fmla="*/ 93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2"/>
                  <a:pt x="145" y="172"/>
                  <a:pt x="145" y="172"/>
                </a:cubicBezTo>
                <a:cubicBezTo>
                  <a:pt x="145" y="171"/>
                  <a:pt x="145" y="171"/>
                  <a:pt x="144" y="171"/>
                </a:cubicBezTo>
                <a:cubicBezTo>
                  <a:pt x="146" y="171"/>
                  <a:pt x="148" y="170"/>
                  <a:pt x="151" y="169"/>
                </a:cubicBezTo>
                <a:cubicBezTo>
                  <a:pt x="149" y="171"/>
                  <a:pt x="147" y="172"/>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5"/>
                  <a:pt x="52" y="73"/>
                </a:cubicBezTo>
                <a:cubicBezTo>
                  <a:pt x="47" y="68"/>
                  <a:pt x="48" y="62"/>
                  <a:pt x="48" y="56"/>
                </a:cubicBezTo>
                <a:cubicBezTo>
                  <a:pt x="48" y="56"/>
                  <a:pt x="48" y="56"/>
                  <a:pt x="48" y="56"/>
                </a:cubicBezTo>
                <a:cubicBezTo>
                  <a:pt x="50" y="52"/>
                  <a:pt x="54" y="50"/>
                  <a:pt x="58" y="50"/>
                </a:cubicBezTo>
                <a:cubicBezTo>
                  <a:pt x="62" y="50"/>
                  <a:pt x="67" y="52"/>
                  <a:pt x="70" y="57"/>
                </a:cubicBezTo>
                <a:cubicBezTo>
                  <a:pt x="74" y="63"/>
                  <a:pt x="71" y="73"/>
                  <a:pt x="64" y="75"/>
                </a:cubicBezTo>
                <a:cubicBezTo>
                  <a:pt x="63" y="76"/>
                  <a:pt x="62" y="76"/>
                  <a:pt x="60" y="76"/>
                </a:cubicBezTo>
                <a:moveTo>
                  <a:pt x="36" y="81"/>
                </a:moveTo>
                <a:cubicBezTo>
                  <a:pt x="28" y="70"/>
                  <a:pt x="20" y="57"/>
                  <a:pt x="15" y="44"/>
                </a:cubicBezTo>
                <a:cubicBezTo>
                  <a:pt x="16" y="46"/>
                  <a:pt x="17" y="47"/>
                  <a:pt x="17" y="49"/>
                </a:cubicBezTo>
                <a:cubicBezTo>
                  <a:pt x="23" y="59"/>
                  <a:pt x="29" y="70"/>
                  <a:pt x="36" y="81"/>
                </a:cubicBezTo>
                <a:moveTo>
                  <a:pt x="5" y="0"/>
                </a:moveTo>
                <a:cubicBezTo>
                  <a:pt x="2" y="0"/>
                  <a:pt x="1" y="2"/>
                  <a:pt x="1" y="4"/>
                </a:cubicBezTo>
                <a:cubicBezTo>
                  <a:pt x="1" y="4"/>
                  <a:pt x="1" y="5"/>
                  <a:pt x="1" y="6"/>
                </a:cubicBezTo>
                <a:cubicBezTo>
                  <a:pt x="0" y="32"/>
                  <a:pt x="13" y="60"/>
                  <a:pt x="28" y="81"/>
                </a:cubicBezTo>
                <a:cubicBezTo>
                  <a:pt x="44" y="103"/>
                  <a:pt x="68" y="131"/>
                  <a:pt x="93" y="143"/>
                </a:cubicBezTo>
                <a:cubicBezTo>
                  <a:pt x="93" y="144"/>
                  <a:pt x="93" y="144"/>
                  <a:pt x="93" y="144"/>
                </a:cubicBezTo>
                <a:cubicBezTo>
                  <a:pt x="93" y="151"/>
                  <a:pt x="94" y="158"/>
                  <a:pt x="94" y="165"/>
                </a:cubicBezTo>
                <a:cubicBezTo>
                  <a:pt x="95" y="171"/>
                  <a:pt x="95" y="178"/>
                  <a:pt x="97" y="183"/>
                </a:cubicBezTo>
                <a:cubicBezTo>
                  <a:pt x="97" y="184"/>
                  <a:pt x="98" y="184"/>
                  <a:pt x="98" y="184"/>
                </a:cubicBezTo>
                <a:cubicBezTo>
                  <a:pt x="98" y="184"/>
                  <a:pt x="98" y="184"/>
                  <a:pt x="99" y="184"/>
                </a:cubicBezTo>
                <a:cubicBezTo>
                  <a:pt x="101"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7"/>
                </a:cubicBezTo>
                <a:cubicBezTo>
                  <a:pt x="126" y="191"/>
                  <a:pt x="128" y="186"/>
                  <a:pt x="129" y="181"/>
                </a:cubicBezTo>
                <a:cubicBezTo>
                  <a:pt x="130" y="177"/>
                  <a:pt x="132" y="174"/>
                  <a:pt x="132" y="170"/>
                </a:cubicBezTo>
                <a:cubicBezTo>
                  <a:pt x="133" y="171"/>
                  <a:pt x="135" y="173"/>
                  <a:pt x="137" y="174"/>
                </a:cubicBezTo>
                <a:cubicBezTo>
                  <a:pt x="139" y="175"/>
                  <a:pt x="141" y="176"/>
                  <a:pt x="144" y="176"/>
                </a:cubicBezTo>
                <a:cubicBezTo>
                  <a:pt x="144" y="176"/>
                  <a:pt x="144" y="176"/>
                  <a:pt x="145" y="176"/>
                </a:cubicBezTo>
                <a:cubicBezTo>
                  <a:pt x="146" y="175"/>
                  <a:pt x="146" y="175"/>
                  <a:pt x="146" y="175"/>
                </a:cubicBezTo>
                <a:cubicBezTo>
                  <a:pt x="146" y="176"/>
                  <a:pt x="147" y="176"/>
                  <a:pt x="148" y="176"/>
                </a:cubicBezTo>
                <a:cubicBezTo>
                  <a:pt x="152" y="176"/>
                  <a:pt x="158" y="171"/>
                  <a:pt x="160" y="169"/>
                </a:cubicBezTo>
                <a:cubicBezTo>
                  <a:pt x="167" y="163"/>
                  <a:pt x="174" y="154"/>
                  <a:pt x="175" y="144"/>
                </a:cubicBezTo>
                <a:cubicBezTo>
                  <a:pt x="175" y="143"/>
                  <a:pt x="174" y="143"/>
                  <a:pt x="174" y="142"/>
                </a:cubicBezTo>
                <a:cubicBezTo>
                  <a:pt x="174" y="141"/>
                  <a:pt x="173" y="139"/>
                  <a:pt x="172" y="138"/>
                </a:cubicBezTo>
                <a:cubicBezTo>
                  <a:pt x="171" y="137"/>
                  <a:pt x="171" y="136"/>
                  <a:pt x="170" y="134"/>
                </a:cubicBezTo>
                <a:cubicBezTo>
                  <a:pt x="175" y="134"/>
                  <a:pt x="181" y="131"/>
                  <a:pt x="186" y="130"/>
                </a:cubicBezTo>
                <a:cubicBezTo>
                  <a:pt x="190" y="129"/>
                  <a:pt x="197" y="128"/>
                  <a:pt x="200" y="124"/>
                </a:cubicBezTo>
                <a:cubicBezTo>
                  <a:pt x="200" y="123"/>
                  <a:pt x="201" y="122"/>
                  <a:pt x="200" y="121"/>
                </a:cubicBezTo>
                <a:cubicBezTo>
                  <a:pt x="199" y="117"/>
                  <a:pt x="196" y="113"/>
                  <a:pt x="193" y="110"/>
                </a:cubicBezTo>
                <a:cubicBezTo>
                  <a:pt x="188" y="105"/>
                  <a:pt x="185" y="100"/>
                  <a:pt x="181" y="95"/>
                </a:cubicBezTo>
                <a:cubicBezTo>
                  <a:pt x="181" y="94"/>
                  <a:pt x="180" y="93"/>
                  <a:pt x="179" y="93"/>
                </a:cubicBezTo>
                <a:cubicBezTo>
                  <a:pt x="178" y="93"/>
                  <a:pt x="178" y="93"/>
                  <a:pt x="178" y="93"/>
                </a:cubicBezTo>
                <a:cubicBezTo>
                  <a:pt x="167" y="94"/>
                  <a:pt x="155" y="95"/>
                  <a:pt x="143" y="96"/>
                </a:cubicBezTo>
                <a:cubicBezTo>
                  <a:pt x="139" y="88"/>
                  <a:pt x="133" y="80"/>
                  <a:pt x="126" y="72"/>
                </a:cubicBezTo>
                <a:cubicBezTo>
                  <a:pt x="118" y="61"/>
                  <a:pt x="108" y="52"/>
                  <a:pt x="98" y="44"/>
                </a:cubicBezTo>
                <a:cubicBezTo>
                  <a:pt x="94" y="41"/>
                  <a:pt x="89" y="38"/>
                  <a:pt x="85" y="34"/>
                </a:cubicBezTo>
                <a:cubicBezTo>
                  <a:pt x="62" y="15"/>
                  <a:pt x="35" y="5"/>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5124541" y="3305503"/>
            <a:ext cx="140756" cy="104460"/>
          </a:xfrm>
          <a:custGeom>
            <a:avLst/>
            <a:gdLst>
              <a:gd name="T0" fmla="*/ 42 w 85"/>
              <a:gd name="T1" fmla="*/ 0 h 63"/>
              <a:gd name="T2" fmla="*/ 39 w 85"/>
              <a:gd name="T3" fmla="*/ 1 h 63"/>
              <a:gd name="T4" fmla="*/ 38 w 85"/>
              <a:gd name="T5" fmla="*/ 1 h 63"/>
              <a:gd name="T6" fmla="*/ 38 w 85"/>
              <a:gd name="T7" fmla="*/ 1 h 63"/>
              <a:gd name="T8" fmla="*/ 37 w 85"/>
              <a:gd name="T9" fmla="*/ 7 h 63"/>
              <a:gd name="T10" fmla="*/ 38 w 85"/>
              <a:gd name="T11" fmla="*/ 7 h 63"/>
              <a:gd name="T12" fmla="*/ 40 w 85"/>
              <a:gd name="T13" fmla="*/ 9 h 63"/>
              <a:gd name="T14" fmla="*/ 47 w 85"/>
              <a:gd name="T15" fmla="*/ 11 h 63"/>
              <a:gd name="T16" fmla="*/ 53 w 85"/>
              <a:gd name="T17" fmla="*/ 17 h 63"/>
              <a:gd name="T18" fmla="*/ 52 w 85"/>
              <a:gd name="T19" fmla="*/ 18 h 63"/>
              <a:gd name="T20" fmla="*/ 44 w 85"/>
              <a:gd name="T21" fmla="*/ 22 h 63"/>
              <a:gd name="T22" fmla="*/ 43 w 85"/>
              <a:gd name="T23" fmla="*/ 24 h 63"/>
              <a:gd name="T24" fmla="*/ 43 w 85"/>
              <a:gd name="T25" fmla="*/ 30 h 63"/>
              <a:gd name="T26" fmla="*/ 61 w 85"/>
              <a:gd name="T27" fmla="*/ 39 h 63"/>
              <a:gd name="T28" fmla="*/ 68 w 85"/>
              <a:gd name="T29" fmla="*/ 46 h 63"/>
              <a:gd name="T30" fmla="*/ 37 w 85"/>
              <a:gd name="T31" fmla="*/ 42 h 63"/>
              <a:gd name="T32" fmla="*/ 36 w 85"/>
              <a:gd name="T33" fmla="*/ 42 h 63"/>
              <a:gd name="T34" fmla="*/ 33 w 85"/>
              <a:gd name="T35" fmla="*/ 44 h 63"/>
              <a:gd name="T36" fmla="*/ 33 w 85"/>
              <a:gd name="T37" fmla="*/ 46 h 63"/>
              <a:gd name="T38" fmla="*/ 35 w 85"/>
              <a:gd name="T39" fmla="*/ 53 h 63"/>
              <a:gd name="T40" fmla="*/ 6 w 85"/>
              <a:gd name="T41" fmla="*/ 32 h 63"/>
              <a:gd name="T42" fmla="*/ 5 w 85"/>
              <a:gd name="T43" fmla="*/ 31 h 63"/>
              <a:gd name="T44" fmla="*/ 4 w 85"/>
              <a:gd name="T45" fmla="*/ 32 h 63"/>
              <a:gd name="T46" fmla="*/ 4 w 85"/>
              <a:gd name="T47" fmla="*/ 32 h 63"/>
              <a:gd name="T48" fmla="*/ 1 w 85"/>
              <a:gd name="T49" fmla="*/ 35 h 63"/>
              <a:gd name="T50" fmla="*/ 42 w 85"/>
              <a:gd name="T51" fmla="*/ 63 h 63"/>
              <a:gd name="T52" fmla="*/ 42 w 85"/>
              <a:gd name="T53" fmla="*/ 63 h 63"/>
              <a:gd name="T54" fmla="*/ 46 w 85"/>
              <a:gd name="T55" fmla="*/ 57 h 63"/>
              <a:gd name="T56" fmla="*/ 45 w 85"/>
              <a:gd name="T57" fmla="*/ 54 h 63"/>
              <a:gd name="T58" fmla="*/ 58 w 85"/>
              <a:gd name="T59" fmla="*/ 60 h 63"/>
              <a:gd name="T60" fmla="*/ 67 w 85"/>
              <a:gd name="T61" fmla="*/ 61 h 63"/>
              <a:gd name="T62" fmla="*/ 83 w 85"/>
              <a:gd name="T63" fmla="*/ 57 h 63"/>
              <a:gd name="T64" fmla="*/ 84 w 85"/>
              <a:gd name="T65" fmla="*/ 53 h 63"/>
              <a:gd name="T66" fmla="*/ 81 w 85"/>
              <a:gd name="T67" fmla="*/ 50 h 63"/>
              <a:gd name="T68" fmla="*/ 81 w 85"/>
              <a:gd name="T69" fmla="*/ 50 h 63"/>
              <a:gd name="T70" fmla="*/ 74 w 85"/>
              <a:gd name="T71" fmla="*/ 40 h 63"/>
              <a:gd name="T72" fmla="*/ 68 w 85"/>
              <a:gd name="T73" fmla="*/ 32 h 63"/>
              <a:gd name="T74" fmla="*/ 54 w 85"/>
              <a:gd name="T75" fmla="*/ 24 h 63"/>
              <a:gd name="T76" fmla="*/ 58 w 85"/>
              <a:gd name="T77" fmla="*/ 23 h 63"/>
              <a:gd name="T78" fmla="*/ 61 w 85"/>
              <a:gd name="T79" fmla="*/ 23 h 63"/>
              <a:gd name="T80" fmla="*/ 62 w 85"/>
              <a:gd name="T81" fmla="*/ 23 h 63"/>
              <a:gd name="T82" fmla="*/ 65 w 85"/>
              <a:gd name="T83" fmla="*/ 17 h 63"/>
              <a:gd name="T84" fmla="*/ 43 w 85"/>
              <a:gd name="T85" fmla="*/ 0 h 63"/>
              <a:gd name="T86" fmla="*/ 42 w 85"/>
              <a:gd name="T8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3">
                <a:moveTo>
                  <a:pt x="42" y="0"/>
                </a:moveTo>
                <a:cubicBezTo>
                  <a:pt x="41" y="0"/>
                  <a:pt x="39" y="0"/>
                  <a:pt x="39" y="1"/>
                </a:cubicBezTo>
                <a:cubicBezTo>
                  <a:pt x="38" y="1"/>
                  <a:pt x="38" y="1"/>
                  <a:pt x="38" y="1"/>
                </a:cubicBezTo>
                <a:cubicBezTo>
                  <a:pt x="38" y="1"/>
                  <a:pt x="38" y="1"/>
                  <a:pt x="38" y="1"/>
                </a:cubicBezTo>
                <a:cubicBezTo>
                  <a:pt x="35" y="1"/>
                  <a:pt x="34" y="6"/>
                  <a:pt x="37" y="7"/>
                </a:cubicBezTo>
                <a:cubicBezTo>
                  <a:pt x="38" y="7"/>
                  <a:pt x="38" y="7"/>
                  <a:pt x="38" y="7"/>
                </a:cubicBezTo>
                <a:cubicBezTo>
                  <a:pt x="39" y="8"/>
                  <a:pt x="40" y="8"/>
                  <a:pt x="40" y="9"/>
                </a:cubicBezTo>
                <a:cubicBezTo>
                  <a:pt x="43" y="9"/>
                  <a:pt x="45" y="10"/>
                  <a:pt x="47" y="11"/>
                </a:cubicBezTo>
                <a:cubicBezTo>
                  <a:pt x="49" y="13"/>
                  <a:pt x="51" y="15"/>
                  <a:pt x="53" y="17"/>
                </a:cubicBezTo>
                <a:cubicBezTo>
                  <a:pt x="53" y="17"/>
                  <a:pt x="52" y="17"/>
                  <a:pt x="52" y="18"/>
                </a:cubicBezTo>
                <a:cubicBezTo>
                  <a:pt x="49" y="19"/>
                  <a:pt x="47" y="21"/>
                  <a:pt x="44" y="22"/>
                </a:cubicBezTo>
                <a:cubicBezTo>
                  <a:pt x="43" y="23"/>
                  <a:pt x="43" y="24"/>
                  <a:pt x="43" y="24"/>
                </a:cubicBezTo>
                <a:cubicBezTo>
                  <a:pt x="41" y="26"/>
                  <a:pt x="41" y="29"/>
                  <a:pt x="43" y="30"/>
                </a:cubicBezTo>
                <a:cubicBezTo>
                  <a:pt x="49" y="33"/>
                  <a:pt x="55" y="35"/>
                  <a:pt x="61" y="39"/>
                </a:cubicBezTo>
                <a:cubicBezTo>
                  <a:pt x="64" y="41"/>
                  <a:pt x="66" y="44"/>
                  <a:pt x="68" y="46"/>
                </a:cubicBezTo>
                <a:cubicBezTo>
                  <a:pt x="58" y="46"/>
                  <a:pt x="47" y="46"/>
                  <a:pt x="37" y="42"/>
                </a:cubicBezTo>
                <a:cubicBezTo>
                  <a:pt x="36" y="42"/>
                  <a:pt x="36" y="42"/>
                  <a:pt x="36" y="42"/>
                </a:cubicBezTo>
                <a:cubicBezTo>
                  <a:pt x="35" y="42"/>
                  <a:pt x="34" y="43"/>
                  <a:pt x="33" y="44"/>
                </a:cubicBezTo>
                <a:cubicBezTo>
                  <a:pt x="33" y="45"/>
                  <a:pt x="33" y="45"/>
                  <a:pt x="33" y="46"/>
                </a:cubicBezTo>
                <a:cubicBezTo>
                  <a:pt x="33" y="48"/>
                  <a:pt x="34" y="51"/>
                  <a:pt x="35" y="53"/>
                </a:cubicBezTo>
                <a:cubicBezTo>
                  <a:pt x="23" y="48"/>
                  <a:pt x="11" y="44"/>
                  <a:pt x="6" y="32"/>
                </a:cubicBezTo>
                <a:cubicBezTo>
                  <a:pt x="6" y="31"/>
                  <a:pt x="5" y="31"/>
                  <a:pt x="5" y="31"/>
                </a:cubicBezTo>
                <a:cubicBezTo>
                  <a:pt x="5" y="31"/>
                  <a:pt x="4" y="31"/>
                  <a:pt x="4" y="32"/>
                </a:cubicBezTo>
                <a:cubicBezTo>
                  <a:pt x="4" y="32"/>
                  <a:pt x="4" y="32"/>
                  <a:pt x="4" y="32"/>
                </a:cubicBezTo>
                <a:cubicBezTo>
                  <a:pt x="2" y="32"/>
                  <a:pt x="1" y="34"/>
                  <a:pt x="1" y="35"/>
                </a:cubicBezTo>
                <a:cubicBezTo>
                  <a:pt x="0" y="57"/>
                  <a:pt x="25" y="61"/>
                  <a:pt x="42" y="63"/>
                </a:cubicBezTo>
                <a:cubicBezTo>
                  <a:pt x="42" y="63"/>
                  <a:pt x="42" y="63"/>
                  <a:pt x="42" y="63"/>
                </a:cubicBezTo>
                <a:cubicBezTo>
                  <a:pt x="45" y="63"/>
                  <a:pt x="48" y="60"/>
                  <a:pt x="46" y="57"/>
                </a:cubicBezTo>
                <a:cubicBezTo>
                  <a:pt x="46" y="56"/>
                  <a:pt x="45" y="55"/>
                  <a:pt x="45" y="54"/>
                </a:cubicBezTo>
                <a:cubicBezTo>
                  <a:pt x="49" y="56"/>
                  <a:pt x="53" y="59"/>
                  <a:pt x="58" y="60"/>
                </a:cubicBezTo>
                <a:cubicBezTo>
                  <a:pt x="61" y="60"/>
                  <a:pt x="64" y="61"/>
                  <a:pt x="67" y="61"/>
                </a:cubicBezTo>
                <a:cubicBezTo>
                  <a:pt x="73" y="61"/>
                  <a:pt x="78" y="59"/>
                  <a:pt x="83" y="57"/>
                </a:cubicBezTo>
                <a:cubicBezTo>
                  <a:pt x="85" y="56"/>
                  <a:pt x="85" y="54"/>
                  <a:pt x="84" y="53"/>
                </a:cubicBezTo>
                <a:cubicBezTo>
                  <a:pt x="83" y="52"/>
                  <a:pt x="82" y="51"/>
                  <a:pt x="81" y="50"/>
                </a:cubicBezTo>
                <a:cubicBezTo>
                  <a:pt x="81" y="50"/>
                  <a:pt x="81" y="50"/>
                  <a:pt x="81" y="50"/>
                </a:cubicBezTo>
                <a:cubicBezTo>
                  <a:pt x="79" y="47"/>
                  <a:pt x="77" y="43"/>
                  <a:pt x="74" y="40"/>
                </a:cubicBezTo>
                <a:cubicBezTo>
                  <a:pt x="72" y="37"/>
                  <a:pt x="70" y="34"/>
                  <a:pt x="68" y="32"/>
                </a:cubicBezTo>
                <a:cubicBezTo>
                  <a:pt x="64" y="28"/>
                  <a:pt x="59" y="25"/>
                  <a:pt x="54" y="24"/>
                </a:cubicBezTo>
                <a:cubicBezTo>
                  <a:pt x="55" y="23"/>
                  <a:pt x="56" y="23"/>
                  <a:pt x="58" y="23"/>
                </a:cubicBezTo>
                <a:cubicBezTo>
                  <a:pt x="59" y="23"/>
                  <a:pt x="60" y="23"/>
                  <a:pt x="61" y="23"/>
                </a:cubicBezTo>
                <a:cubicBezTo>
                  <a:pt x="61" y="23"/>
                  <a:pt x="62" y="23"/>
                  <a:pt x="62" y="23"/>
                </a:cubicBezTo>
                <a:cubicBezTo>
                  <a:pt x="65" y="23"/>
                  <a:pt x="66" y="19"/>
                  <a:pt x="65" y="17"/>
                </a:cubicBezTo>
                <a:cubicBezTo>
                  <a:pt x="61" y="9"/>
                  <a:pt x="52" y="2"/>
                  <a:pt x="43" y="0"/>
                </a:cubicBezTo>
                <a:cubicBezTo>
                  <a:pt x="42"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3063670" y="3955279"/>
            <a:ext cx="332855" cy="328430"/>
          </a:xfrm>
          <a:custGeom>
            <a:avLst/>
            <a:gdLst>
              <a:gd name="T0" fmla="*/ 145 w 201"/>
              <a:gd name="T1" fmla="*/ 171 h 198"/>
              <a:gd name="T2" fmla="*/ 151 w 201"/>
              <a:gd name="T3" fmla="*/ 169 h 198"/>
              <a:gd name="T4" fmla="*/ 169 w 201"/>
              <a:gd name="T5" fmla="*/ 148 h 198"/>
              <a:gd name="T6" fmla="*/ 170 w 201"/>
              <a:gd name="T7" fmla="*/ 145 h 198"/>
              <a:gd name="T8" fmla="*/ 60 w 201"/>
              <a:gd name="T9" fmla="*/ 76 h 198"/>
              <a:gd name="T10" fmla="*/ 48 w 201"/>
              <a:gd name="T11" fmla="*/ 55 h 198"/>
              <a:gd name="T12" fmla="*/ 58 w 201"/>
              <a:gd name="T13" fmla="*/ 50 h 198"/>
              <a:gd name="T14" fmla="*/ 64 w 201"/>
              <a:gd name="T15" fmla="*/ 75 h 198"/>
              <a:gd name="T16" fmla="*/ 36 w 201"/>
              <a:gd name="T17" fmla="*/ 80 h 198"/>
              <a:gd name="T18" fmla="*/ 17 w 201"/>
              <a:gd name="T19" fmla="*/ 48 h 198"/>
              <a:gd name="T20" fmla="*/ 5 w 201"/>
              <a:gd name="T21" fmla="*/ 0 h 198"/>
              <a:gd name="T22" fmla="*/ 1 w 201"/>
              <a:gd name="T23" fmla="*/ 5 h 198"/>
              <a:gd name="T24" fmla="*/ 93 w 201"/>
              <a:gd name="T25" fmla="*/ 143 h 198"/>
              <a:gd name="T26" fmla="*/ 95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6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3 h 198"/>
              <a:gd name="T54" fmla="*/ 193 w 201"/>
              <a:gd name="T55" fmla="*/ 109 h 198"/>
              <a:gd name="T56" fmla="*/ 179 w 201"/>
              <a:gd name="T57" fmla="*/ 92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1"/>
                  <a:pt x="145" y="171"/>
                  <a:pt x="145" y="171"/>
                </a:cubicBezTo>
                <a:cubicBezTo>
                  <a:pt x="145" y="171"/>
                  <a:pt x="145" y="171"/>
                  <a:pt x="144" y="171"/>
                </a:cubicBezTo>
                <a:cubicBezTo>
                  <a:pt x="146" y="171"/>
                  <a:pt x="149" y="170"/>
                  <a:pt x="151" y="169"/>
                </a:cubicBezTo>
                <a:cubicBezTo>
                  <a:pt x="149" y="170"/>
                  <a:pt x="148" y="171"/>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4"/>
                  <a:pt x="52" y="72"/>
                </a:cubicBezTo>
                <a:cubicBezTo>
                  <a:pt x="47" y="68"/>
                  <a:pt x="48" y="62"/>
                  <a:pt x="48" y="55"/>
                </a:cubicBezTo>
                <a:cubicBezTo>
                  <a:pt x="48" y="55"/>
                  <a:pt x="48" y="55"/>
                  <a:pt x="48" y="55"/>
                </a:cubicBezTo>
                <a:cubicBezTo>
                  <a:pt x="50" y="52"/>
                  <a:pt x="54" y="50"/>
                  <a:pt x="58" y="50"/>
                </a:cubicBezTo>
                <a:cubicBezTo>
                  <a:pt x="62" y="50"/>
                  <a:pt x="67" y="52"/>
                  <a:pt x="70" y="56"/>
                </a:cubicBezTo>
                <a:cubicBezTo>
                  <a:pt x="74" y="62"/>
                  <a:pt x="71" y="72"/>
                  <a:pt x="64" y="75"/>
                </a:cubicBezTo>
                <a:cubicBezTo>
                  <a:pt x="63" y="75"/>
                  <a:pt x="62" y="76"/>
                  <a:pt x="60" y="76"/>
                </a:cubicBezTo>
                <a:moveTo>
                  <a:pt x="36" y="80"/>
                </a:moveTo>
                <a:cubicBezTo>
                  <a:pt x="28" y="70"/>
                  <a:pt x="20" y="57"/>
                  <a:pt x="15" y="44"/>
                </a:cubicBezTo>
                <a:cubicBezTo>
                  <a:pt x="16" y="45"/>
                  <a:pt x="17" y="47"/>
                  <a:pt x="17" y="48"/>
                </a:cubicBezTo>
                <a:cubicBezTo>
                  <a:pt x="23" y="59"/>
                  <a:pt x="29" y="70"/>
                  <a:pt x="36" y="80"/>
                </a:cubicBezTo>
                <a:moveTo>
                  <a:pt x="5" y="0"/>
                </a:moveTo>
                <a:cubicBezTo>
                  <a:pt x="3" y="0"/>
                  <a:pt x="1" y="2"/>
                  <a:pt x="1" y="4"/>
                </a:cubicBezTo>
                <a:cubicBezTo>
                  <a:pt x="1" y="4"/>
                  <a:pt x="1" y="5"/>
                  <a:pt x="1" y="5"/>
                </a:cubicBezTo>
                <a:cubicBezTo>
                  <a:pt x="0" y="32"/>
                  <a:pt x="13" y="59"/>
                  <a:pt x="28" y="80"/>
                </a:cubicBezTo>
                <a:cubicBezTo>
                  <a:pt x="45" y="102"/>
                  <a:pt x="68" y="131"/>
                  <a:pt x="93" y="143"/>
                </a:cubicBezTo>
                <a:cubicBezTo>
                  <a:pt x="93" y="144"/>
                  <a:pt x="93" y="144"/>
                  <a:pt x="93" y="144"/>
                </a:cubicBezTo>
                <a:cubicBezTo>
                  <a:pt x="93" y="151"/>
                  <a:pt x="94" y="158"/>
                  <a:pt x="95" y="165"/>
                </a:cubicBezTo>
                <a:cubicBezTo>
                  <a:pt x="95" y="171"/>
                  <a:pt x="95" y="177"/>
                  <a:pt x="97" y="183"/>
                </a:cubicBezTo>
                <a:cubicBezTo>
                  <a:pt x="97" y="184"/>
                  <a:pt x="98" y="184"/>
                  <a:pt x="98" y="184"/>
                </a:cubicBezTo>
                <a:cubicBezTo>
                  <a:pt x="98" y="184"/>
                  <a:pt x="99" y="184"/>
                  <a:pt x="99" y="184"/>
                </a:cubicBezTo>
                <a:cubicBezTo>
                  <a:pt x="102"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6"/>
                </a:cubicBezTo>
                <a:cubicBezTo>
                  <a:pt x="126" y="191"/>
                  <a:pt x="128" y="186"/>
                  <a:pt x="129" y="181"/>
                </a:cubicBezTo>
                <a:cubicBezTo>
                  <a:pt x="131" y="177"/>
                  <a:pt x="132" y="173"/>
                  <a:pt x="132" y="170"/>
                </a:cubicBezTo>
                <a:cubicBezTo>
                  <a:pt x="133" y="171"/>
                  <a:pt x="135" y="172"/>
                  <a:pt x="137" y="173"/>
                </a:cubicBezTo>
                <a:cubicBezTo>
                  <a:pt x="139" y="174"/>
                  <a:pt x="141" y="176"/>
                  <a:pt x="144" y="176"/>
                </a:cubicBezTo>
                <a:cubicBezTo>
                  <a:pt x="144" y="176"/>
                  <a:pt x="145" y="176"/>
                  <a:pt x="145" y="175"/>
                </a:cubicBezTo>
                <a:cubicBezTo>
                  <a:pt x="146" y="175"/>
                  <a:pt x="146" y="175"/>
                  <a:pt x="146" y="175"/>
                </a:cubicBezTo>
                <a:cubicBezTo>
                  <a:pt x="146" y="176"/>
                  <a:pt x="147" y="176"/>
                  <a:pt x="148" y="176"/>
                </a:cubicBezTo>
                <a:cubicBezTo>
                  <a:pt x="152" y="176"/>
                  <a:pt x="158" y="171"/>
                  <a:pt x="160" y="169"/>
                </a:cubicBezTo>
                <a:cubicBezTo>
                  <a:pt x="167" y="163"/>
                  <a:pt x="174" y="153"/>
                  <a:pt x="175" y="144"/>
                </a:cubicBezTo>
                <a:cubicBezTo>
                  <a:pt x="175" y="143"/>
                  <a:pt x="175" y="142"/>
                  <a:pt x="174" y="142"/>
                </a:cubicBezTo>
                <a:cubicBezTo>
                  <a:pt x="174" y="141"/>
                  <a:pt x="173" y="139"/>
                  <a:pt x="172" y="137"/>
                </a:cubicBezTo>
                <a:cubicBezTo>
                  <a:pt x="172" y="137"/>
                  <a:pt x="171" y="135"/>
                  <a:pt x="170" y="134"/>
                </a:cubicBezTo>
                <a:cubicBezTo>
                  <a:pt x="175" y="133"/>
                  <a:pt x="181" y="131"/>
                  <a:pt x="186" y="130"/>
                </a:cubicBezTo>
                <a:cubicBezTo>
                  <a:pt x="190" y="129"/>
                  <a:pt x="198" y="128"/>
                  <a:pt x="200" y="123"/>
                </a:cubicBezTo>
                <a:cubicBezTo>
                  <a:pt x="200" y="123"/>
                  <a:pt x="201" y="122"/>
                  <a:pt x="200" y="121"/>
                </a:cubicBezTo>
                <a:cubicBezTo>
                  <a:pt x="199" y="116"/>
                  <a:pt x="196" y="113"/>
                  <a:pt x="193" y="109"/>
                </a:cubicBezTo>
                <a:cubicBezTo>
                  <a:pt x="189" y="105"/>
                  <a:pt x="185" y="100"/>
                  <a:pt x="181" y="95"/>
                </a:cubicBezTo>
                <a:cubicBezTo>
                  <a:pt x="181" y="94"/>
                  <a:pt x="180" y="92"/>
                  <a:pt x="179" y="92"/>
                </a:cubicBezTo>
                <a:cubicBezTo>
                  <a:pt x="179" y="92"/>
                  <a:pt x="178" y="92"/>
                  <a:pt x="178" y="92"/>
                </a:cubicBezTo>
                <a:cubicBezTo>
                  <a:pt x="167" y="94"/>
                  <a:pt x="155" y="94"/>
                  <a:pt x="143" y="96"/>
                </a:cubicBezTo>
                <a:cubicBezTo>
                  <a:pt x="139" y="88"/>
                  <a:pt x="133" y="79"/>
                  <a:pt x="126" y="72"/>
                </a:cubicBezTo>
                <a:cubicBezTo>
                  <a:pt x="118" y="61"/>
                  <a:pt x="108" y="52"/>
                  <a:pt x="98" y="44"/>
                </a:cubicBezTo>
                <a:cubicBezTo>
                  <a:pt x="94" y="40"/>
                  <a:pt x="89" y="37"/>
                  <a:pt x="85" y="34"/>
                </a:cubicBezTo>
                <a:cubicBezTo>
                  <a:pt x="62" y="15"/>
                  <a:pt x="35" y="4"/>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3305344" y="4204035"/>
            <a:ext cx="140756" cy="106230"/>
          </a:xfrm>
          <a:custGeom>
            <a:avLst/>
            <a:gdLst>
              <a:gd name="T0" fmla="*/ 42 w 85"/>
              <a:gd name="T1" fmla="*/ 0 h 64"/>
              <a:gd name="T2" fmla="*/ 39 w 85"/>
              <a:gd name="T3" fmla="*/ 2 h 64"/>
              <a:gd name="T4" fmla="*/ 38 w 85"/>
              <a:gd name="T5" fmla="*/ 1 h 64"/>
              <a:gd name="T6" fmla="*/ 38 w 85"/>
              <a:gd name="T7" fmla="*/ 1 h 64"/>
              <a:gd name="T8" fmla="*/ 38 w 85"/>
              <a:gd name="T9" fmla="*/ 7 h 64"/>
              <a:gd name="T10" fmla="*/ 38 w 85"/>
              <a:gd name="T11" fmla="*/ 8 h 64"/>
              <a:gd name="T12" fmla="*/ 41 w 85"/>
              <a:gd name="T13" fmla="*/ 9 h 64"/>
              <a:gd name="T14" fmla="*/ 47 w 85"/>
              <a:gd name="T15" fmla="*/ 12 h 64"/>
              <a:gd name="T16" fmla="*/ 53 w 85"/>
              <a:gd name="T17" fmla="*/ 18 h 64"/>
              <a:gd name="T18" fmla="*/ 52 w 85"/>
              <a:gd name="T19" fmla="*/ 19 h 64"/>
              <a:gd name="T20" fmla="*/ 44 w 85"/>
              <a:gd name="T21" fmla="*/ 23 h 64"/>
              <a:gd name="T22" fmla="*/ 43 w 85"/>
              <a:gd name="T23" fmla="*/ 25 h 64"/>
              <a:gd name="T24" fmla="*/ 43 w 85"/>
              <a:gd name="T25" fmla="*/ 31 h 64"/>
              <a:gd name="T26" fmla="*/ 61 w 85"/>
              <a:gd name="T27" fmla="*/ 39 h 64"/>
              <a:gd name="T28" fmla="*/ 69 w 85"/>
              <a:gd name="T29" fmla="*/ 47 h 64"/>
              <a:gd name="T30" fmla="*/ 37 w 85"/>
              <a:gd name="T31" fmla="*/ 43 h 64"/>
              <a:gd name="T32" fmla="*/ 36 w 85"/>
              <a:gd name="T33" fmla="*/ 43 h 64"/>
              <a:gd name="T34" fmla="*/ 33 w 85"/>
              <a:gd name="T35" fmla="*/ 45 h 64"/>
              <a:gd name="T36" fmla="*/ 33 w 85"/>
              <a:gd name="T37" fmla="*/ 46 h 64"/>
              <a:gd name="T38" fmla="*/ 35 w 85"/>
              <a:gd name="T39" fmla="*/ 53 h 64"/>
              <a:gd name="T40" fmla="*/ 6 w 85"/>
              <a:gd name="T41" fmla="*/ 32 h 64"/>
              <a:gd name="T42" fmla="*/ 5 w 85"/>
              <a:gd name="T43" fmla="*/ 32 h 64"/>
              <a:gd name="T44" fmla="*/ 4 w 85"/>
              <a:gd name="T45" fmla="*/ 32 h 64"/>
              <a:gd name="T46" fmla="*/ 4 w 85"/>
              <a:gd name="T47" fmla="*/ 33 h 64"/>
              <a:gd name="T48" fmla="*/ 1 w 85"/>
              <a:gd name="T49" fmla="*/ 36 h 64"/>
              <a:gd name="T50" fmla="*/ 42 w 85"/>
              <a:gd name="T51" fmla="*/ 64 h 64"/>
              <a:gd name="T52" fmla="*/ 42 w 85"/>
              <a:gd name="T53" fmla="*/ 64 h 64"/>
              <a:gd name="T54" fmla="*/ 46 w 85"/>
              <a:gd name="T55" fmla="*/ 58 h 64"/>
              <a:gd name="T56" fmla="*/ 45 w 85"/>
              <a:gd name="T57" fmla="*/ 55 h 64"/>
              <a:gd name="T58" fmla="*/ 58 w 85"/>
              <a:gd name="T59" fmla="*/ 61 h 64"/>
              <a:gd name="T60" fmla="*/ 67 w 85"/>
              <a:gd name="T61" fmla="*/ 61 h 64"/>
              <a:gd name="T62" fmla="*/ 83 w 85"/>
              <a:gd name="T63" fmla="*/ 57 h 64"/>
              <a:gd name="T64" fmla="*/ 84 w 85"/>
              <a:gd name="T65" fmla="*/ 54 h 64"/>
              <a:gd name="T66" fmla="*/ 81 w 85"/>
              <a:gd name="T67" fmla="*/ 51 h 64"/>
              <a:gd name="T68" fmla="*/ 81 w 85"/>
              <a:gd name="T69" fmla="*/ 51 h 64"/>
              <a:gd name="T70" fmla="*/ 74 w 85"/>
              <a:gd name="T71" fmla="*/ 41 h 64"/>
              <a:gd name="T72" fmla="*/ 68 w 85"/>
              <a:gd name="T73" fmla="*/ 32 h 64"/>
              <a:gd name="T74" fmla="*/ 54 w 85"/>
              <a:gd name="T75" fmla="*/ 25 h 64"/>
              <a:gd name="T76" fmla="*/ 58 w 85"/>
              <a:gd name="T77" fmla="*/ 24 h 64"/>
              <a:gd name="T78" fmla="*/ 61 w 85"/>
              <a:gd name="T79" fmla="*/ 24 h 64"/>
              <a:gd name="T80" fmla="*/ 62 w 85"/>
              <a:gd name="T81" fmla="*/ 24 h 64"/>
              <a:gd name="T82" fmla="*/ 65 w 85"/>
              <a:gd name="T83" fmla="*/ 18 h 64"/>
              <a:gd name="T84" fmla="*/ 43 w 85"/>
              <a:gd name="T85" fmla="*/ 1 h 64"/>
              <a:gd name="T86" fmla="*/ 42 w 85"/>
              <a:gd name="T8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4">
                <a:moveTo>
                  <a:pt x="42" y="0"/>
                </a:moveTo>
                <a:cubicBezTo>
                  <a:pt x="41" y="0"/>
                  <a:pt x="40" y="1"/>
                  <a:pt x="39" y="2"/>
                </a:cubicBezTo>
                <a:cubicBezTo>
                  <a:pt x="38" y="1"/>
                  <a:pt x="38" y="1"/>
                  <a:pt x="38" y="1"/>
                </a:cubicBezTo>
                <a:cubicBezTo>
                  <a:pt x="38" y="1"/>
                  <a:pt x="38" y="1"/>
                  <a:pt x="38" y="1"/>
                </a:cubicBezTo>
                <a:cubicBezTo>
                  <a:pt x="35" y="1"/>
                  <a:pt x="35" y="7"/>
                  <a:pt x="38" y="7"/>
                </a:cubicBezTo>
                <a:cubicBezTo>
                  <a:pt x="38" y="8"/>
                  <a:pt x="38" y="8"/>
                  <a:pt x="38" y="8"/>
                </a:cubicBezTo>
                <a:cubicBezTo>
                  <a:pt x="39" y="8"/>
                  <a:pt x="40" y="9"/>
                  <a:pt x="41" y="9"/>
                </a:cubicBezTo>
                <a:cubicBezTo>
                  <a:pt x="43" y="10"/>
                  <a:pt x="45" y="11"/>
                  <a:pt x="47" y="12"/>
                </a:cubicBezTo>
                <a:cubicBezTo>
                  <a:pt x="49" y="13"/>
                  <a:pt x="51" y="15"/>
                  <a:pt x="53" y="18"/>
                </a:cubicBezTo>
                <a:cubicBezTo>
                  <a:pt x="53" y="18"/>
                  <a:pt x="52" y="18"/>
                  <a:pt x="52" y="19"/>
                </a:cubicBezTo>
                <a:cubicBezTo>
                  <a:pt x="49" y="20"/>
                  <a:pt x="47" y="21"/>
                  <a:pt x="44" y="23"/>
                </a:cubicBezTo>
                <a:cubicBezTo>
                  <a:pt x="43" y="23"/>
                  <a:pt x="43" y="24"/>
                  <a:pt x="43" y="25"/>
                </a:cubicBezTo>
                <a:cubicBezTo>
                  <a:pt x="41" y="26"/>
                  <a:pt x="41" y="29"/>
                  <a:pt x="43" y="31"/>
                </a:cubicBezTo>
                <a:cubicBezTo>
                  <a:pt x="49" y="34"/>
                  <a:pt x="55" y="35"/>
                  <a:pt x="61" y="39"/>
                </a:cubicBezTo>
                <a:cubicBezTo>
                  <a:pt x="64" y="42"/>
                  <a:pt x="66" y="44"/>
                  <a:pt x="69" y="47"/>
                </a:cubicBezTo>
                <a:cubicBezTo>
                  <a:pt x="58" y="46"/>
                  <a:pt x="47" y="47"/>
                  <a:pt x="37" y="43"/>
                </a:cubicBezTo>
                <a:cubicBezTo>
                  <a:pt x="37" y="43"/>
                  <a:pt x="36" y="43"/>
                  <a:pt x="36" y="43"/>
                </a:cubicBezTo>
                <a:cubicBezTo>
                  <a:pt x="35" y="43"/>
                  <a:pt x="34" y="44"/>
                  <a:pt x="33" y="45"/>
                </a:cubicBezTo>
                <a:cubicBezTo>
                  <a:pt x="33" y="45"/>
                  <a:pt x="33" y="46"/>
                  <a:pt x="33" y="46"/>
                </a:cubicBezTo>
                <a:cubicBezTo>
                  <a:pt x="33" y="49"/>
                  <a:pt x="34" y="51"/>
                  <a:pt x="35" y="53"/>
                </a:cubicBezTo>
                <a:cubicBezTo>
                  <a:pt x="23" y="49"/>
                  <a:pt x="11" y="45"/>
                  <a:pt x="6" y="32"/>
                </a:cubicBezTo>
                <a:cubicBezTo>
                  <a:pt x="6" y="32"/>
                  <a:pt x="6" y="32"/>
                  <a:pt x="5" y="32"/>
                </a:cubicBezTo>
                <a:cubicBezTo>
                  <a:pt x="5" y="32"/>
                  <a:pt x="4" y="32"/>
                  <a:pt x="4" y="32"/>
                </a:cubicBezTo>
                <a:cubicBezTo>
                  <a:pt x="4" y="33"/>
                  <a:pt x="4" y="33"/>
                  <a:pt x="4" y="33"/>
                </a:cubicBezTo>
                <a:cubicBezTo>
                  <a:pt x="2" y="33"/>
                  <a:pt x="1" y="34"/>
                  <a:pt x="1" y="36"/>
                </a:cubicBezTo>
                <a:cubicBezTo>
                  <a:pt x="0" y="58"/>
                  <a:pt x="26" y="61"/>
                  <a:pt x="42" y="64"/>
                </a:cubicBezTo>
                <a:cubicBezTo>
                  <a:pt x="42" y="64"/>
                  <a:pt x="42" y="64"/>
                  <a:pt x="42" y="64"/>
                </a:cubicBezTo>
                <a:cubicBezTo>
                  <a:pt x="46" y="64"/>
                  <a:pt x="48" y="61"/>
                  <a:pt x="46" y="58"/>
                </a:cubicBezTo>
                <a:cubicBezTo>
                  <a:pt x="46" y="57"/>
                  <a:pt x="45" y="56"/>
                  <a:pt x="45" y="55"/>
                </a:cubicBezTo>
                <a:cubicBezTo>
                  <a:pt x="49" y="57"/>
                  <a:pt x="53" y="59"/>
                  <a:pt x="58" y="61"/>
                </a:cubicBezTo>
                <a:cubicBezTo>
                  <a:pt x="61" y="61"/>
                  <a:pt x="64" y="61"/>
                  <a:pt x="67" y="61"/>
                </a:cubicBezTo>
                <a:cubicBezTo>
                  <a:pt x="73" y="61"/>
                  <a:pt x="78" y="60"/>
                  <a:pt x="83" y="57"/>
                </a:cubicBezTo>
                <a:cubicBezTo>
                  <a:pt x="85" y="57"/>
                  <a:pt x="85" y="55"/>
                  <a:pt x="84" y="54"/>
                </a:cubicBezTo>
                <a:cubicBezTo>
                  <a:pt x="83" y="53"/>
                  <a:pt x="82" y="52"/>
                  <a:pt x="81" y="51"/>
                </a:cubicBezTo>
                <a:cubicBezTo>
                  <a:pt x="81" y="51"/>
                  <a:pt x="81" y="51"/>
                  <a:pt x="81" y="51"/>
                </a:cubicBezTo>
                <a:cubicBezTo>
                  <a:pt x="79" y="47"/>
                  <a:pt x="77" y="44"/>
                  <a:pt x="74" y="41"/>
                </a:cubicBezTo>
                <a:cubicBezTo>
                  <a:pt x="72" y="38"/>
                  <a:pt x="70" y="35"/>
                  <a:pt x="68" y="32"/>
                </a:cubicBezTo>
                <a:cubicBezTo>
                  <a:pt x="64" y="29"/>
                  <a:pt x="59" y="26"/>
                  <a:pt x="54" y="25"/>
                </a:cubicBezTo>
                <a:cubicBezTo>
                  <a:pt x="55" y="24"/>
                  <a:pt x="56" y="24"/>
                  <a:pt x="58" y="24"/>
                </a:cubicBezTo>
                <a:cubicBezTo>
                  <a:pt x="59" y="24"/>
                  <a:pt x="60" y="24"/>
                  <a:pt x="61" y="24"/>
                </a:cubicBezTo>
                <a:cubicBezTo>
                  <a:pt x="62" y="24"/>
                  <a:pt x="62" y="24"/>
                  <a:pt x="62" y="24"/>
                </a:cubicBezTo>
                <a:cubicBezTo>
                  <a:pt x="65" y="24"/>
                  <a:pt x="66" y="20"/>
                  <a:pt x="65" y="18"/>
                </a:cubicBezTo>
                <a:cubicBezTo>
                  <a:pt x="61" y="9"/>
                  <a:pt x="52" y="3"/>
                  <a:pt x="43" y="1"/>
                </a:cubicBezTo>
                <a:cubicBezTo>
                  <a:pt x="43"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312974" y="3201043"/>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4" y="0"/>
                  <a:pt x="0" y="5"/>
                  <a:pt x="0" y="11"/>
                </a:cubicBezTo>
                <a:cubicBezTo>
                  <a:pt x="0" y="13"/>
                  <a:pt x="0" y="14"/>
                  <a:pt x="0" y="16"/>
                </a:cubicBezTo>
                <a:cubicBezTo>
                  <a:pt x="2" y="21"/>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noEditPoints="1"/>
          </p:cNvSpPr>
          <p:nvPr/>
        </p:nvSpPr>
        <p:spPr bwMode="auto">
          <a:xfrm>
            <a:off x="2197006" y="3047894"/>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2 h 184"/>
              <a:gd name="T14" fmla="*/ 210 w 223"/>
              <a:gd name="T15" fmla="*/ 169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70 h 184"/>
              <a:gd name="T58" fmla="*/ 105 w 223"/>
              <a:gd name="T59" fmla="*/ 97 h 184"/>
              <a:gd name="T60" fmla="*/ 82 w 223"/>
              <a:gd name="T61" fmla="*/ 78 h 184"/>
              <a:gd name="T62" fmla="*/ 152 w 223"/>
              <a:gd name="T63" fmla="*/ 8 h 184"/>
              <a:gd name="T64" fmla="*/ 213 w 223"/>
              <a:gd name="T65" fmla="*/ 34 h 184"/>
              <a:gd name="T66" fmla="*/ 169 w 223"/>
              <a:gd name="T67" fmla="*/ 90 h 184"/>
              <a:gd name="T68" fmla="*/ 145 w 223"/>
              <a:gd name="T69" fmla="*/ 85 h 184"/>
              <a:gd name="T70" fmla="*/ 148 w 223"/>
              <a:gd name="T71" fmla="*/ 0 h 184"/>
              <a:gd name="T72" fmla="*/ 78 w 223"/>
              <a:gd name="T73" fmla="*/ 46 h 184"/>
              <a:gd name="T74" fmla="*/ 4 w 223"/>
              <a:gd name="T75" fmla="*/ 6 h 184"/>
              <a:gd name="T76" fmla="*/ 14 w 223"/>
              <a:gd name="T77" fmla="*/ 80 h 184"/>
              <a:gd name="T78" fmla="*/ 7 w 223"/>
              <a:gd name="T79" fmla="*/ 159 h 184"/>
              <a:gd name="T80" fmla="*/ 8 w 223"/>
              <a:gd name="T81" fmla="*/ 160 h 184"/>
              <a:gd name="T82" fmla="*/ 8 w 223"/>
              <a:gd name="T83" fmla="*/ 160 h 184"/>
              <a:gd name="T84" fmla="*/ 72 w 223"/>
              <a:gd name="T85" fmla="*/ 180 h 184"/>
              <a:gd name="T86" fmla="*/ 79 w 223"/>
              <a:gd name="T87" fmla="*/ 184 h 184"/>
              <a:gd name="T88" fmla="*/ 88 w 223"/>
              <a:gd name="T89" fmla="*/ 182 h 184"/>
              <a:gd name="T90" fmla="*/ 148 w 223"/>
              <a:gd name="T91" fmla="*/ 159 h 184"/>
              <a:gd name="T92" fmla="*/ 150 w 223"/>
              <a:gd name="T93" fmla="*/ 160 h 184"/>
              <a:gd name="T94" fmla="*/ 172 w 223"/>
              <a:gd name="T95" fmla="*/ 166 h 184"/>
              <a:gd name="T96" fmla="*/ 215 w 223"/>
              <a:gd name="T97" fmla="*/ 176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8"/>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9"/>
                </a:cubicBezTo>
                <a:cubicBezTo>
                  <a:pt x="78" y="150"/>
                  <a:pt x="76" y="162"/>
                  <a:pt x="76" y="174"/>
                </a:cubicBezTo>
                <a:moveTo>
                  <a:pt x="152" y="156"/>
                </a:moveTo>
                <a:cubicBezTo>
                  <a:pt x="149" y="134"/>
                  <a:pt x="146" y="113"/>
                  <a:pt x="145" y="91"/>
                </a:cubicBezTo>
                <a:cubicBezTo>
                  <a:pt x="154" y="93"/>
                  <a:pt x="162" y="96"/>
                  <a:pt x="171" y="98"/>
                </a:cubicBezTo>
                <a:cubicBezTo>
                  <a:pt x="180" y="101"/>
                  <a:pt x="189" y="101"/>
                  <a:pt x="199" y="102"/>
                </a:cubicBezTo>
                <a:cubicBezTo>
                  <a:pt x="199" y="103"/>
                  <a:pt x="199" y="105"/>
                  <a:pt x="199" y="107"/>
                </a:cubicBezTo>
                <a:cubicBezTo>
                  <a:pt x="198" y="125"/>
                  <a:pt x="200" y="151"/>
                  <a:pt x="210" y="169"/>
                </a:cubicBezTo>
                <a:cubicBezTo>
                  <a:pt x="197" y="165"/>
                  <a:pt x="165" y="156"/>
                  <a:pt x="152" y="156"/>
                </a:cubicBezTo>
                <a:cubicBezTo>
                  <a:pt x="152" y="156"/>
                  <a:pt x="152" y="156"/>
                  <a:pt x="152" y="156"/>
                </a:cubicBezTo>
                <a:moveTo>
                  <a:pt x="82" y="177"/>
                </a:moveTo>
                <a:cubicBezTo>
                  <a:pt x="83" y="167"/>
                  <a:pt x="84" y="158"/>
                  <a:pt x="84" y="148"/>
                </a:cubicBezTo>
                <a:cubicBezTo>
                  <a:pt x="84" y="142"/>
                  <a:pt x="84" y="134"/>
                  <a:pt x="83" y="128"/>
                </a:cubicBezTo>
                <a:cubicBezTo>
                  <a:pt x="93" y="127"/>
                  <a:pt x="103" y="120"/>
                  <a:pt x="106" y="109"/>
                </a:cubicBezTo>
                <a:cubicBezTo>
                  <a:pt x="107" y="107"/>
                  <a:pt x="107" y="104"/>
                  <a:pt x="107" y="101"/>
                </a:cubicBezTo>
                <a:cubicBezTo>
                  <a:pt x="112" y="100"/>
                  <a:pt x="116" y="98"/>
                  <a:pt x="121" y="96"/>
                </a:cubicBezTo>
                <a:cubicBezTo>
                  <a:pt x="127" y="94"/>
                  <a:pt x="133" y="93"/>
                  <a:pt x="138" y="91"/>
                </a:cubicBezTo>
                <a:cubicBezTo>
                  <a:pt x="139" y="113"/>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59" y="102"/>
                  <a:pt x="60" y="101"/>
                </a:cubicBezTo>
                <a:cubicBezTo>
                  <a:pt x="60" y="101"/>
                  <a:pt x="60" y="100"/>
                  <a:pt x="60" y="100"/>
                </a:cubicBezTo>
                <a:cubicBezTo>
                  <a:pt x="61" y="89"/>
                  <a:pt x="70" y="85"/>
                  <a:pt x="79" y="82"/>
                </a:cubicBezTo>
                <a:cubicBezTo>
                  <a:pt x="80" y="82"/>
                  <a:pt x="80" y="82"/>
                  <a:pt x="80" y="82"/>
                </a:cubicBezTo>
                <a:cubicBezTo>
                  <a:pt x="86" y="86"/>
                  <a:pt x="92" y="88"/>
                  <a:pt x="97" y="95"/>
                </a:cubicBezTo>
                <a:cubicBezTo>
                  <a:pt x="100" y="99"/>
                  <a:pt x="100" y="104"/>
                  <a:pt x="99" y="109"/>
                </a:cubicBezTo>
                <a:cubicBezTo>
                  <a:pt x="97" y="117"/>
                  <a:pt x="87" y="121"/>
                  <a:pt x="79" y="122"/>
                </a:cubicBezTo>
                <a:cubicBezTo>
                  <a:pt x="79" y="122"/>
                  <a:pt x="79" y="122"/>
                  <a:pt x="78" y="122"/>
                </a:cubicBezTo>
                <a:moveTo>
                  <a:pt x="55" y="95"/>
                </a:moveTo>
                <a:cubicBezTo>
                  <a:pt x="49" y="93"/>
                  <a:pt x="42" y="93"/>
                  <a:pt x="37" y="91"/>
                </a:cubicBezTo>
                <a:cubicBezTo>
                  <a:pt x="33" y="91"/>
                  <a:pt x="29" y="90"/>
                  <a:pt x="25" y="88"/>
                </a:cubicBezTo>
                <a:cubicBezTo>
                  <a:pt x="24" y="88"/>
                  <a:pt x="23" y="87"/>
                  <a:pt x="22" y="87"/>
                </a:cubicBezTo>
                <a:cubicBezTo>
                  <a:pt x="21" y="62"/>
                  <a:pt x="16" y="38"/>
                  <a:pt x="9" y="14"/>
                </a:cubicBezTo>
                <a:cubicBezTo>
                  <a:pt x="18" y="20"/>
                  <a:pt x="28" y="25"/>
                  <a:pt x="37" y="30"/>
                </a:cubicBezTo>
                <a:cubicBezTo>
                  <a:pt x="50" y="37"/>
                  <a:pt x="61" y="46"/>
                  <a:pt x="74" y="52"/>
                </a:cubicBezTo>
                <a:cubicBezTo>
                  <a:pt x="74" y="55"/>
                  <a:pt x="75" y="60"/>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70"/>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4"/>
                  <a:pt x="152" y="8"/>
                </a:cubicBezTo>
                <a:cubicBezTo>
                  <a:pt x="157" y="15"/>
                  <a:pt x="170" y="20"/>
                  <a:pt x="176" y="23"/>
                </a:cubicBezTo>
                <a:cubicBezTo>
                  <a:pt x="187" y="30"/>
                  <a:pt x="200" y="34"/>
                  <a:pt x="213" y="34"/>
                </a:cubicBezTo>
                <a:cubicBezTo>
                  <a:pt x="205" y="55"/>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4" y="5"/>
                  <a:pt x="123" y="16"/>
                  <a:pt x="111" y="24"/>
                </a:cubicBezTo>
                <a:cubicBezTo>
                  <a:pt x="99" y="31"/>
                  <a:pt x="89" y="37"/>
                  <a:pt x="78" y="46"/>
                </a:cubicBezTo>
                <a:cubicBezTo>
                  <a:pt x="56" y="32"/>
                  <a:pt x="32" y="18"/>
                  <a:pt x="8" y="9"/>
                </a:cubicBezTo>
                <a:cubicBezTo>
                  <a:pt x="7" y="7"/>
                  <a:pt x="6" y="6"/>
                  <a:pt x="4" y="6"/>
                </a:cubicBezTo>
                <a:cubicBezTo>
                  <a:pt x="2" y="6"/>
                  <a:pt x="0" y="8"/>
                  <a:pt x="0" y="11"/>
                </a:cubicBezTo>
                <a:cubicBezTo>
                  <a:pt x="5" y="34"/>
                  <a:pt x="11" y="56"/>
                  <a:pt x="14" y="80"/>
                </a:cubicBezTo>
                <a:cubicBezTo>
                  <a:pt x="16" y="103"/>
                  <a:pt x="17" y="135"/>
                  <a:pt x="8" y="156"/>
                </a:cubicBezTo>
                <a:cubicBezTo>
                  <a:pt x="7" y="157"/>
                  <a:pt x="7" y="159"/>
                  <a:pt x="7" y="159"/>
                </a:cubicBezTo>
                <a:cubicBezTo>
                  <a:pt x="7" y="160"/>
                  <a:pt x="7" y="160"/>
                  <a:pt x="7" y="160"/>
                </a:cubicBezTo>
                <a:cubicBezTo>
                  <a:pt x="8" y="160"/>
                  <a:pt x="8" y="160"/>
                  <a:pt x="8" y="160"/>
                </a:cubicBezTo>
                <a:cubicBezTo>
                  <a:pt x="8" y="160"/>
                  <a:pt x="8" y="160"/>
                  <a:pt x="8" y="160"/>
                </a:cubicBezTo>
                <a:cubicBezTo>
                  <a:pt x="8" y="160"/>
                  <a:pt x="8" y="160"/>
                  <a:pt x="8" y="160"/>
                </a:cubicBezTo>
                <a:cubicBezTo>
                  <a:pt x="20" y="164"/>
                  <a:pt x="31" y="166"/>
                  <a:pt x="43" y="168"/>
                </a:cubicBezTo>
                <a:cubicBezTo>
                  <a:pt x="53" y="170"/>
                  <a:pt x="63" y="176"/>
                  <a:pt x="72" y="180"/>
                </a:cubicBezTo>
                <a:cubicBezTo>
                  <a:pt x="73" y="182"/>
                  <a:pt x="75" y="183"/>
                  <a:pt x="77" y="184"/>
                </a:cubicBezTo>
                <a:cubicBezTo>
                  <a:pt x="77" y="184"/>
                  <a:pt x="78" y="184"/>
                  <a:pt x="79" y="184"/>
                </a:cubicBezTo>
                <a:cubicBezTo>
                  <a:pt x="80" y="184"/>
                  <a:pt x="80" y="184"/>
                  <a:pt x="80" y="184"/>
                </a:cubicBezTo>
                <a:cubicBezTo>
                  <a:pt x="83" y="184"/>
                  <a:pt x="86" y="183"/>
                  <a:pt x="88" y="182"/>
                </a:cubicBezTo>
                <a:cubicBezTo>
                  <a:pt x="107" y="172"/>
                  <a:pt x="128" y="167"/>
                  <a:pt x="148" y="160"/>
                </a:cubicBezTo>
                <a:cubicBezTo>
                  <a:pt x="148" y="159"/>
                  <a:pt x="148" y="159"/>
                  <a:pt x="148" y="159"/>
                </a:cubicBezTo>
                <a:cubicBezTo>
                  <a:pt x="149" y="160"/>
                  <a:pt x="149" y="160"/>
                  <a:pt x="149" y="160"/>
                </a:cubicBezTo>
                <a:cubicBezTo>
                  <a:pt x="150" y="160"/>
                  <a:pt x="150" y="160"/>
                  <a:pt x="150" y="160"/>
                </a:cubicBezTo>
                <a:cubicBezTo>
                  <a:pt x="150" y="160"/>
                  <a:pt x="150" y="160"/>
                  <a:pt x="150" y="160"/>
                </a:cubicBezTo>
                <a:cubicBezTo>
                  <a:pt x="158" y="162"/>
                  <a:pt x="165" y="164"/>
                  <a:pt x="172" y="166"/>
                </a:cubicBezTo>
                <a:cubicBezTo>
                  <a:pt x="185" y="170"/>
                  <a:pt x="200" y="176"/>
                  <a:pt x="214" y="176"/>
                </a:cubicBezTo>
                <a:cubicBezTo>
                  <a:pt x="215" y="176"/>
                  <a:pt x="215" y="176"/>
                  <a:pt x="215" y="176"/>
                </a:cubicBezTo>
                <a:cubicBezTo>
                  <a:pt x="216" y="176"/>
                  <a:pt x="216" y="176"/>
                  <a:pt x="216" y="176"/>
                </a:cubicBezTo>
                <a:cubicBezTo>
                  <a:pt x="216" y="176"/>
                  <a:pt x="216" y="176"/>
                  <a:pt x="217" y="176"/>
                </a:cubicBezTo>
                <a:cubicBezTo>
                  <a:pt x="217" y="176"/>
                  <a:pt x="218" y="176"/>
                  <a:pt x="218" y="175"/>
                </a:cubicBezTo>
                <a:cubicBezTo>
                  <a:pt x="218" y="174"/>
                  <a:pt x="218" y="174"/>
                  <a:pt x="218" y="174"/>
                </a:cubicBezTo>
                <a:cubicBezTo>
                  <a:pt x="218" y="173"/>
                  <a:pt x="218" y="171"/>
                  <a:pt x="216" y="170"/>
                </a:cubicBezTo>
                <a:cubicBezTo>
                  <a:pt x="203" y="125"/>
                  <a:pt x="199" y="78"/>
                  <a:pt x="221" y="34"/>
                </a:cubicBezTo>
                <a:cubicBezTo>
                  <a:pt x="223" y="32"/>
                  <a:pt x="221" y="30"/>
                  <a:pt x="220" y="29"/>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5243165" y="3579046"/>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3"/>
                  <a:pt x="0" y="14"/>
                  <a:pt x="0" y="16"/>
                </a:cubicBezTo>
                <a:cubicBezTo>
                  <a:pt x="2" y="20"/>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5127196" y="3425897"/>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1 h 184"/>
              <a:gd name="T14" fmla="*/ 210 w 223"/>
              <a:gd name="T15" fmla="*/ 168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5 w 223"/>
              <a:gd name="T59" fmla="*/ 97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8 w 223"/>
              <a:gd name="T73" fmla="*/ 45 h 184"/>
              <a:gd name="T74" fmla="*/ 4 w 223"/>
              <a:gd name="T75" fmla="*/ 6 h 184"/>
              <a:gd name="T76" fmla="*/ 14 w 223"/>
              <a:gd name="T77" fmla="*/ 80 h 184"/>
              <a:gd name="T78" fmla="*/ 7 w 223"/>
              <a:gd name="T79" fmla="*/ 159 h 184"/>
              <a:gd name="T80" fmla="*/ 8 w 223"/>
              <a:gd name="T81" fmla="*/ 160 h 184"/>
              <a:gd name="T82" fmla="*/ 9 w 223"/>
              <a:gd name="T83" fmla="*/ 160 h 184"/>
              <a:gd name="T84" fmla="*/ 72 w 223"/>
              <a:gd name="T85" fmla="*/ 180 h 184"/>
              <a:gd name="T86" fmla="*/ 79 w 223"/>
              <a:gd name="T87" fmla="*/ 184 h 184"/>
              <a:gd name="T88" fmla="*/ 89 w 223"/>
              <a:gd name="T89" fmla="*/ 182 h 184"/>
              <a:gd name="T90" fmla="*/ 148 w 223"/>
              <a:gd name="T91" fmla="*/ 159 h 184"/>
              <a:gd name="T92" fmla="*/ 150 w 223"/>
              <a:gd name="T93" fmla="*/ 160 h 184"/>
              <a:gd name="T94" fmla="*/ 172 w 223"/>
              <a:gd name="T95" fmla="*/ 166 h 184"/>
              <a:gd name="T96" fmla="*/ 215 w 223"/>
              <a:gd name="T97" fmla="*/ 175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7"/>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8"/>
                </a:cubicBezTo>
                <a:cubicBezTo>
                  <a:pt x="78" y="150"/>
                  <a:pt x="76" y="162"/>
                  <a:pt x="76" y="174"/>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7"/>
                </a:cubicBezTo>
                <a:cubicBezTo>
                  <a:pt x="198" y="125"/>
                  <a:pt x="200" y="151"/>
                  <a:pt x="210" y="168"/>
                </a:cubicBezTo>
                <a:cubicBezTo>
                  <a:pt x="197" y="165"/>
                  <a:pt x="165" y="156"/>
                  <a:pt x="152" y="156"/>
                </a:cubicBezTo>
                <a:cubicBezTo>
                  <a:pt x="152" y="156"/>
                  <a:pt x="152" y="156"/>
                  <a:pt x="152" y="156"/>
                </a:cubicBezTo>
                <a:moveTo>
                  <a:pt x="82" y="177"/>
                </a:moveTo>
                <a:cubicBezTo>
                  <a:pt x="83" y="167"/>
                  <a:pt x="84" y="157"/>
                  <a:pt x="84" y="148"/>
                </a:cubicBezTo>
                <a:cubicBezTo>
                  <a:pt x="84" y="142"/>
                  <a:pt x="84" y="134"/>
                  <a:pt x="83" y="128"/>
                </a:cubicBezTo>
                <a:cubicBezTo>
                  <a:pt x="93" y="127"/>
                  <a:pt x="104" y="120"/>
                  <a:pt x="106" y="109"/>
                </a:cubicBezTo>
                <a:cubicBezTo>
                  <a:pt x="107" y="107"/>
                  <a:pt x="107" y="104"/>
                  <a:pt x="107" y="101"/>
                </a:cubicBezTo>
                <a:cubicBezTo>
                  <a:pt x="112" y="99"/>
                  <a:pt x="117" y="97"/>
                  <a:pt x="121" y="96"/>
                </a:cubicBezTo>
                <a:cubicBezTo>
                  <a:pt x="127" y="94"/>
                  <a:pt x="133" y="93"/>
                  <a:pt x="138" y="91"/>
                </a:cubicBezTo>
                <a:cubicBezTo>
                  <a:pt x="139" y="112"/>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60" y="102"/>
                  <a:pt x="60" y="101"/>
                </a:cubicBezTo>
                <a:cubicBezTo>
                  <a:pt x="60" y="101"/>
                  <a:pt x="60" y="100"/>
                  <a:pt x="60" y="100"/>
                </a:cubicBezTo>
                <a:cubicBezTo>
                  <a:pt x="61" y="89"/>
                  <a:pt x="70" y="85"/>
                  <a:pt x="79" y="81"/>
                </a:cubicBezTo>
                <a:cubicBezTo>
                  <a:pt x="80" y="82"/>
                  <a:pt x="80" y="82"/>
                  <a:pt x="80" y="82"/>
                </a:cubicBezTo>
                <a:cubicBezTo>
                  <a:pt x="86" y="86"/>
                  <a:pt x="92" y="88"/>
                  <a:pt x="97" y="94"/>
                </a:cubicBezTo>
                <a:cubicBezTo>
                  <a:pt x="100" y="98"/>
                  <a:pt x="100" y="104"/>
                  <a:pt x="99" y="109"/>
                </a:cubicBezTo>
                <a:cubicBezTo>
                  <a:pt x="97" y="117"/>
                  <a:pt x="87" y="121"/>
                  <a:pt x="79" y="121"/>
                </a:cubicBezTo>
                <a:cubicBezTo>
                  <a:pt x="79" y="122"/>
                  <a:pt x="79" y="122"/>
                  <a:pt x="78" y="122"/>
                </a:cubicBezTo>
                <a:moveTo>
                  <a:pt x="55" y="95"/>
                </a:moveTo>
                <a:cubicBezTo>
                  <a:pt x="49" y="93"/>
                  <a:pt x="42" y="92"/>
                  <a:pt x="37" y="91"/>
                </a:cubicBezTo>
                <a:cubicBezTo>
                  <a:pt x="33" y="90"/>
                  <a:pt x="29" y="89"/>
                  <a:pt x="25" y="88"/>
                </a:cubicBezTo>
                <a:cubicBezTo>
                  <a:pt x="24" y="88"/>
                  <a:pt x="23" y="87"/>
                  <a:pt x="22" y="87"/>
                </a:cubicBezTo>
                <a:cubicBezTo>
                  <a:pt x="21" y="62"/>
                  <a:pt x="16" y="37"/>
                  <a:pt x="9" y="14"/>
                </a:cubicBezTo>
                <a:cubicBezTo>
                  <a:pt x="18" y="20"/>
                  <a:pt x="28" y="25"/>
                  <a:pt x="37" y="30"/>
                </a:cubicBezTo>
                <a:cubicBezTo>
                  <a:pt x="50" y="37"/>
                  <a:pt x="61" y="45"/>
                  <a:pt x="74" y="51"/>
                </a:cubicBezTo>
                <a:cubicBezTo>
                  <a:pt x="74" y="55"/>
                  <a:pt x="75" y="59"/>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5" y="5"/>
                  <a:pt x="124" y="16"/>
                  <a:pt x="111" y="24"/>
                </a:cubicBezTo>
                <a:cubicBezTo>
                  <a:pt x="99" y="31"/>
                  <a:pt x="89" y="37"/>
                  <a:pt x="78" y="45"/>
                </a:cubicBezTo>
                <a:cubicBezTo>
                  <a:pt x="56" y="32"/>
                  <a:pt x="32" y="18"/>
                  <a:pt x="8" y="8"/>
                </a:cubicBezTo>
                <a:cubicBezTo>
                  <a:pt x="7" y="7"/>
                  <a:pt x="6" y="6"/>
                  <a:pt x="4" y="6"/>
                </a:cubicBezTo>
                <a:cubicBezTo>
                  <a:pt x="2" y="6"/>
                  <a:pt x="0" y="8"/>
                  <a:pt x="0" y="11"/>
                </a:cubicBezTo>
                <a:cubicBezTo>
                  <a:pt x="5" y="34"/>
                  <a:pt x="11" y="56"/>
                  <a:pt x="14" y="80"/>
                </a:cubicBezTo>
                <a:cubicBezTo>
                  <a:pt x="16" y="103"/>
                  <a:pt x="17" y="135"/>
                  <a:pt x="8" y="156"/>
                </a:cubicBezTo>
                <a:cubicBezTo>
                  <a:pt x="7" y="157"/>
                  <a:pt x="7" y="158"/>
                  <a:pt x="7"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1" y="166"/>
                  <a:pt x="43" y="168"/>
                </a:cubicBezTo>
                <a:cubicBezTo>
                  <a:pt x="53" y="170"/>
                  <a:pt x="63" y="176"/>
                  <a:pt x="72" y="180"/>
                </a:cubicBezTo>
                <a:cubicBezTo>
                  <a:pt x="73" y="182"/>
                  <a:pt x="75" y="183"/>
                  <a:pt x="77" y="183"/>
                </a:cubicBezTo>
                <a:cubicBezTo>
                  <a:pt x="77" y="184"/>
                  <a:pt x="78" y="184"/>
                  <a:pt x="79" y="184"/>
                </a:cubicBezTo>
                <a:cubicBezTo>
                  <a:pt x="80" y="184"/>
                  <a:pt x="80" y="184"/>
                  <a:pt x="80" y="184"/>
                </a:cubicBezTo>
                <a:cubicBezTo>
                  <a:pt x="83" y="184"/>
                  <a:pt x="86" y="183"/>
                  <a:pt x="89" y="182"/>
                </a:cubicBezTo>
                <a:cubicBezTo>
                  <a:pt x="107" y="172"/>
                  <a:pt x="128" y="167"/>
                  <a:pt x="148" y="160"/>
                </a:cubicBezTo>
                <a:cubicBezTo>
                  <a:pt x="148" y="159"/>
                  <a:pt x="148" y="159"/>
                  <a:pt x="148" y="159"/>
                </a:cubicBezTo>
                <a:cubicBezTo>
                  <a:pt x="149" y="159"/>
                  <a:pt x="149" y="159"/>
                  <a:pt x="149" y="159"/>
                </a:cubicBezTo>
                <a:cubicBezTo>
                  <a:pt x="150" y="160"/>
                  <a:pt x="150" y="160"/>
                  <a:pt x="150" y="160"/>
                </a:cubicBezTo>
                <a:cubicBezTo>
                  <a:pt x="150" y="160"/>
                  <a:pt x="150" y="160"/>
                  <a:pt x="151" y="160"/>
                </a:cubicBezTo>
                <a:cubicBezTo>
                  <a:pt x="158" y="162"/>
                  <a:pt x="165" y="164"/>
                  <a:pt x="172" y="166"/>
                </a:cubicBezTo>
                <a:cubicBezTo>
                  <a:pt x="185" y="170"/>
                  <a:pt x="200" y="175"/>
                  <a:pt x="214" y="175"/>
                </a:cubicBezTo>
                <a:cubicBezTo>
                  <a:pt x="215" y="175"/>
                  <a:pt x="215" y="175"/>
                  <a:pt x="215" y="175"/>
                </a:cubicBezTo>
                <a:cubicBezTo>
                  <a:pt x="216" y="176"/>
                  <a:pt x="216" y="176"/>
                  <a:pt x="216" y="176"/>
                </a:cubicBezTo>
                <a:cubicBezTo>
                  <a:pt x="216" y="176"/>
                  <a:pt x="216" y="176"/>
                  <a:pt x="217" y="176"/>
                </a:cubicBezTo>
                <a:cubicBezTo>
                  <a:pt x="217" y="176"/>
                  <a:pt x="218" y="175"/>
                  <a:pt x="218" y="175"/>
                </a:cubicBezTo>
                <a:cubicBezTo>
                  <a:pt x="218" y="174"/>
                  <a:pt x="218" y="174"/>
                  <a:pt x="218" y="174"/>
                </a:cubicBezTo>
                <a:cubicBezTo>
                  <a:pt x="219" y="173"/>
                  <a:pt x="218" y="171"/>
                  <a:pt x="217" y="170"/>
                </a:cubicBezTo>
                <a:cubicBezTo>
                  <a:pt x="203" y="124"/>
                  <a:pt x="199" y="78"/>
                  <a:pt x="221" y="34"/>
                </a:cubicBezTo>
                <a:cubicBezTo>
                  <a:pt x="223" y="32"/>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4252565" y="2682284"/>
            <a:ext cx="38066" cy="39837"/>
          </a:xfrm>
          <a:custGeom>
            <a:avLst/>
            <a:gdLst>
              <a:gd name="T0" fmla="*/ 11 w 23"/>
              <a:gd name="T1" fmla="*/ 0 h 24"/>
              <a:gd name="T2" fmla="*/ 0 w 23"/>
              <a:gd name="T3" fmla="*/ 11 h 24"/>
              <a:gd name="T4" fmla="*/ 1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2"/>
                  <a:pt x="0" y="14"/>
                  <a:pt x="1" y="16"/>
                </a:cubicBezTo>
                <a:cubicBezTo>
                  <a:pt x="2" y="20"/>
                  <a:pt x="6" y="24"/>
                  <a:pt x="11" y="24"/>
                </a:cubicBezTo>
                <a:cubicBezTo>
                  <a:pt x="12" y="24"/>
                  <a:pt x="13" y="23"/>
                  <a:pt x="14" y="23"/>
                </a:cubicBezTo>
                <a:cubicBezTo>
                  <a:pt x="20" y="21"/>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136597" y="2529135"/>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3 h 184"/>
              <a:gd name="T10" fmla="*/ 145 w 223"/>
              <a:gd name="T11" fmla="*/ 91 h 184"/>
              <a:gd name="T12" fmla="*/ 199 w 223"/>
              <a:gd name="T13" fmla="*/ 101 h 184"/>
              <a:gd name="T14" fmla="*/ 211 w 223"/>
              <a:gd name="T15" fmla="*/ 168 h 184"/>
              <a:gd name="T16" fmla="*/ 152 w 223"/>
              <a:gd name="T17" fmla="*/ 156 h 184"/>
              <a:gd name="T18" fmla="*/ 84 w 223"/>
              <a:gd name="T19" fmla="*/ 147 h 184"/>
              <a:gd name="T20" fmla="*/ 107 w 223"/>
              <a:gd name="T21" fmla="*/ 109 h 184"/>
              <a:gd name="T22" fmla="*/ 122 w 223"/>
              <a:gd name="T23" fmla="*/ 96 h 184"/>
              <a:gd name="T24" fmla="*/ 147 w 223"/>
              <a:gd name="T25" fmla="*/ 155 h 184"/>
              <a:gd name="T26" fmla="*/ 106 w 223"/>
              <a:gd name="T27" fmla="*/ 167 h 184"/>
              <a:gd name="T28" fmla="*/ 83 w 223"/>
              <a:gd name="T29" fmla="*/ 177 h 184"/>
              <a:gd name="T30" fmla="*/ 60 w 223"/>
              <a:gd name="T31" fmla="*/ 103 h 184"/>
              <a:gd name="T32" fmla="*/ 60 w 223"/>
              <a:gd name="T33" fmla="*/ 100 h 184"/>
              <a:gd name="T34" fmla="*/ 80 w 223"/>
              <a:gd name="T35" fmla="*/ 81 h 184"/>
              <a:gd name="T36" fmla="*/ 99 w 223"/>
              <a:gd name="T37" fmla="*/ 108 h 184"/>
              <a:gd name="T38" fmla="*/ 79 w 223"/>
              <a:gd name="T39" fmla="*/ 121 h 184"/>
              <a:gd name="T40" fmla="*/ 37 w 223"/>
              <a:gd name="T41" fmla="*/ 91 h 184"/>
              <a:gd name="T42" fmla="*/ 22 w 223"/>
              <a:gd name="T43" fmla="*/ 87 h 184"/>
              <a:gd name="T44" fmla="*/ 38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6 w 223"/>
              <a:gd name="T59" fmla="*/ 96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9 w 223"/>
              <a:gd name="T73" fmla="*/ 45 h 184"/>
              <a:gd name="T74" fmla="*/ 4 w 223"/>
              <a:gd name="T75" fmla="*/ 6 h 184"/>
              <a:gd name="T76" fmla="*/ 14 w 223"/>
              <a:gd name="T77" fmla="*/ 80 h 184"/>
              <a:gd name="T78" fmla="*/ 8 w 223"/>
              <a:gd name="T79" fmla="*/ 159 h 184"/>
              <a:gd name="T80" fmla="*/ 8 w 223"/>
              <a:gd name="T81" fmla="*/ 160 h 184"/>
              <a:gd name="T82" fmla="*/ 9 w 223"/>
              <a:gd name="T83" fmla="*/ 160 h 184"/>
              <a:gd name="T84" fmla="*/ 72 w 223"/>
              <a:gd name="T85" fmla="*/ 179 h 184"/>
              <a:gd name="T86" fmla="*/ 79 w 223"/>
              <a:gd name="T87" fmla="*/ 184 h 184"/>
              <a:gd name="T88" fmla="*/ 89 w 223"/>
              <a:gd name="T89" fmla="*/ 181 h 184"/>
              <a:gd name="T90" fmla="*/ 149 w 223"/>
              <a:gd name="T91" fmla="*/ 159 h 184"/>
              <a:gd name="T92" fmla="*/ 150 w 223"/>
              <a:gd name="T93" fmla="*/ 160 h 184"/>
              <a:gd name="T94" fmla="*/ 172 w 223"/>
              <a:gd name="T95" fmla="*/ 166 h 184"/>
              <a:gd name="T96" fmla="*/ 216 w 223"/>
              <a:gd name="T97" fmla="*/ 175 h 184"/>
              <a:gd name="T98" fmla="*/ 217 w 223"/>
              <a:gd name="T99" fmla="*/ 176 h 184"/>
              <a:gd name="T100" fmla="*/ 218 w 223"/>
              <a:gd name="T101" fmla="*/ 174 h 184"/>
              <a:gd name="T102" fmla="*/ 222 w 223"/>
              <a:gd name="T103" fmla="*/ 34 h 184"/>
              <a:gd name="T104" fmla="*/ 219 w 223"/>
              <a:gd name="T105" fmla="*/ 28 h 184"/>
              <a:gd name="T106" fmla="*/ 218 w 223"/>
              <a:gd name="T107" fmla="*/ 28 h 184"/>
              <a:gd name="T108" fmla="*/ 152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3"/>
                </a:moveTo>
                <a:cubicBezTo>
                  <a:pt x="61" y="159"/>
                  <a:pt x="32" y="157"/>
                  <a:pt x="12" y="156"/>
                </a:cubicBezTo>
                <a:cubicBezTo>
                  <a:pt x="23" y="140"/>
                  <a:pt x="21" y="116"/>
                  <a:pt x="22" y="98"/>
                </a:cubicBezTo>
                <a:cubicBezTo>
                  <a:pt x="22" y="96"/>
                  <a:pt x="22" y="94"/>
                  <a:pt x="22" y="93"/>
                </a:cubicBezTo>
                <a:cubicBezTo>
                  <a:pt x="25" y="94"/>
                  <a:pt x="29" y="96"/>
                  <a:pt x="31" y="96"/>
                </a:cubicBezTo>
                <a:cubicBezTo>
                  <a:pt x="38" y="99"/>
                  <a:pt x="46" y="102"/>
                  <a:pt x="53" y="103"/>
                </a:cubicBezTo>
                <a:cubicBezTo>
                  <a:pt x="53" y="117"/>
                  <a:pt x="64" y="126"/>
                  <a:pt x="78" y="128"/>
                </a:cubicBezTo>
                <a:cubicBezTo>
                  <a:pt x="78" y="128"/>
                  <a:pt x="78" y="128"/>
                  <a:pt x="78" y="128"/>
                </a:cubicBezTo>
                <a:cubicBezTo>
                  <a:pt x="77" y="131"/>
                  <a:pt x="77" y="135"/>
                  <a:pt x="77" y="138"/>
                </a:cubicBezTo>
                <a:cubicBezTo>
                  <a:pt x="78" y="150"/>
                  <a:pt x="76" y="162"/>
                  <a:pt x="76" y="173"/>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6"/>
                </a:cubicBezTo>
                <a:cubicBezTo>
                  <a:pt x="198" y="125"/>
                  <a:pt x="200" y="151"/>
                  <a:pt x="211" y="168"/>
                </a:cubicBezTo>
                <a:cubicBezTo>
                  <a:pt x="197" y="165"/>
                  <a:pt x="166" y="156"/>
                  <a:pt x="152" y="156"/>
                </a:cubicBezTo>
                <a:cubicBezTo>
                  <a:pt x="152" y="156"/>
                  <a:pt x="152" y="156"/>
                  <a:pt x="152" y="156"/>
                </a:cubicBezTo>
                <a:moveTo>
                  <a:pt x="83" y="177"/>
                </a:moveTo>
                <a:cubicBezTo>
                  <a:pt x="83" y="167"/>
                  <a:pt x="84" y="157"/>
                  <a:pt x="84" y="147"/>
                </a:cubicBezTo>
                <a:cubicBezTo>
                  <a:pt x="84" y="142"/>
                  <a:pt x="84" y="133"/>
                  <a:pt x="83" y="127"/>
                </a:cubicBezTo>
                <a:cubicBezTo>
                  <a:pt x="93" y="126"/>
                  <a:pt x="104" y="119"/>
                  <a:pt x="107" y="109"/>
                </a:cubicBezTo>
                <a:cubicBezTo>
                  <a:pt x="107" y="106"/>
                  <a:pt x="107" y="104"/>
                  <a:pt x="107" y="101"/>
                </a:cubicBezTo>
                <a:cubicBezTo>
                  <a:pt x="112" y="99"/>
                  <a:pt x="117" y="97"/>
                  <a:pt x="122" y="96"/>
                </a:cubicBezTo>
                <a:cubicBezTo>
                  <a:pt x="127" y="94"/>
                  <a:pt x="133" y="93"/>
                  <a:pt x="138" y="90"/>
                </a:cubicBezTo>
                <a:cubicBezTo>
                  <a:pt x="139" y="112"/>
                  <a:pt x="140" y="135"/>
                  <a:pt x="147" y="155"/>
                </a:cubicBezTo>
                <a:cubicBezTo>
                  <a:pt x="146" y="155"/>
                  <a:pt x="145" y="155"/>
                  <a:pt x="144" y="155"/>
                </a:cubicBezTo>
                <a:cubicBezTo>
                  <a:pt x="131" y="155"/>
                  <a:pt x="118" y="163"/>
                  <a:pt x="106" y="167"/>
                </a:cubicBezTo>
                <a:cubicBezTo>
                  <a:pt x="100" y="169"/>
                  <a:pt x="94" y="171"/>
                  <a:pt x="88" y="174"/>
                </a:cubicBezTo>
                <a:cubicBezTo>
                  <a:pt x="86" y="175"/>
                  <a:pt x="84" y="176"/>
                  <a:pt x="83" y="177"/>
                </a:cubicBezTo>
                <a:moveTo>
                  <a:pt x="79" y="121"/>
                </a:moveTo>
                <a:cubicBezTo>
                  <a:pt x="68" y="121"/>
                  <a:pt x="60" y="113"/>
                  <a:pt x="60" y="103"/>
                </a:cubicBezTo>
                <a:cubicBezTo>
                  <a:pt x="60" y="102"/>
                  <a:pt x="60" y="102"/>
                  <a:pt x="60" y="101"/>
                </a:cubicBezTo>
                <a:cubicBezTo>
                  <a:pt x="60" y="101"/>
                  <a:pt x="60" y="100"/>
                  <a:pt x="60" y="100"/>
                </a:cubicBezTo>
                <a:cubicBezTo>
                  <a:pt x="61" y="89"/>
                  <a:pt x="70" y="84"/>
                  <a:pt x="80" y="81"/>
                </a:cubicBezTo>
                <a:cubicBezTo>
                  <a:pt x="80" y="81"/>
                  <a:pt x="80" y="81"/>
                  <a:pt x="80" y="81"/>
                </a:cubicBezTo>
                <a:cubicBezTo>
                  <a:pt x="86" y="86"/>
                  <a:pt x="92" y="88"/>
                  <a:pt x="97" y="94"/>
                </a:cubicBezTo>
                <a:cubicBezTo>
                  <a:pt x="100" y="98"/>
                  <a:pt x="100" y="104"/>
                  <a:pt x="99" y="108"/>
                </a:cubicBezTo>
                <a:cubicBezTo>
                  <a:pt x="97" y="117"/>
                  <a:pt x="87" y="121"/>
                  <a:pt x="79" y="121"/>
                </a:cubicBezTo>
                <a:cubicBezTo>
                  <a:pt x="79" y="121"/>
                  <a:pt x="79" y="121"/>
                  <a:pt x="79" y="121"/>
                </a:cubicBezTo>
                <a:moveTo>
                  <a:pt x="55" y="95"/>
                </a:moveTo>
                <a:cubicBezTo>
                  <a:pt x="49" y="93"/>
                  <a:pt x="42" y="92"/>
                  <a:pt x="37" y="91"/>
                </a:cubicBezTo>
                <a:cubicBezTo>
                  <a:pt x="33" y="90"/>
                  <a:pt x="29" y="89"/>
                  <a:pt x="26" y="88"/>
                </a:cubicBezTo>
                <a:cubicBezTo>
                  <a:pt x="24" y="88"/>
                  <a:pt x="23" y="87"/>
                  <a:pt x="22" y="87"/>
                </a:cubicBezTo>
                <a:cubicBezTo>
                  <a:pt x="21" y="62"/>
                  <a:pt x="16" y="37"/>
                  <a:pt x="9" y="14"/>
                </a:cubicBezTo>
                <a:cubicBezTo>
                  <a:pt x="18" y="20"/>
                  <a:pt x="28" y="25"/>
                  <a:pt x="38" y="30"/>
                </a:cubicBezTo>
                <a:cubicBezTo>
                  <a:pt x="50" y="37"/>
                  <a:pt x="61" y="45"/>
                  <a:pt x="74" y="51"/>
                </a:cubicBezTo>
                <a:cubicBezTo>
                  <a:pt x="74" y="55"/>
                  <a:pt x="75" y="59"/>
                  <a:pt x="75" y="63"/>
                </a:cubicBezTo>
                <a:cubicBezTo>
                  <a:pt x="75" y="68"/>
                  <a:pt x="76" y="72"/>
                  <a:pt x="77" y="77"/>
                </a:cubicBezTo>
                <a:cubicBezTo>
                  <a:pt x="76" y="77"/>
                  <a:pt x="75" y="77"/>
                  <a:pt x="75" y="77"/>
                </a:cubicBezTo>
                <a:cubicBezTo>
                  <a:pt x="66" y="77"/>
                  <a:pt x="58" y="86"/>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8" y="84"/>
                  <a:pt x="115" y="90"/>
                  <a:pt x="106" y="96"/>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4"/>
                  <a:pt x="199" y="96"/>
                </a:cubicBezTo>
                <a:cubicBezTo>
                  <a:pt x="189" y="94"/>
                  <a:pt x="179" y="93"/>
                  <a:pt x="169" y="90"/>
                </a:cubicBezTo>
                <a:cubicBezTo>
                  <a:pt x="161" y="88"/>
                  <a:pt x="154" y="85"/>
                  <a:pt x="146" y="85"/>
                </a:cubicBezTo>
                <a:cubicBezTo>
                  <a:pt x="146" y="85"/>
                  <a:pt x="145" y="85"/>
                  <a:pt x="145" y="85"/>
                </a:cubicBezTo>
                <a:moveTo>
                  <a:pt x="149" y="0"/>
                </a:moveTo>
                <a:cubicBezTo>
                  <a:pt x="149" y="0"/>
                  <a:pt x="149" y="0"/>
                  <a:pt x="148" y="0"/>
                </a:cubicBezTo>
                <a:cubicBezTo>
                  <a:pt x="135" y="5"/>
                  <a:pt x="124" y="16"/>
                  <a:pt x="111" y="23"/>
                </a:cubicBezTo>
                <a:cubicBezTo>
                  <a:pt x="99" y="30"/>
                  <a:pt x="89" y="37"/>
                  <a:pt x="79" y="45"/>
                </a:cubicBezTo>
                <a:cubicBezTo>
                  <a:pt x="57" y="31"/>
                  <a:pt x="32" y="18"/>
                  <a:pt x="8" y="8"/>
                </a:cubicBezTo>
                <a:cubicBezTo>
                  <a:pt x="7" y="6"/>
                  <a:pt x="6" y="6"/>
                  <a:pt x="4" y="6"/>
                </a:cubicBezTo>
                <a:cubicBezTo>
                  <a:pt x="2" y="6"/>
                  <a:pt x="0" y="8"/>
                  <a:pt x="0" y="10"/>
                </a:cubicBezTo>
                <a:cubicBezTo>
                  <a:pt x="5" y="34"/>
                  <a:pt x="11" y="56"/>
                  <a:pt x="14" y="80"/>
                </a:cubicBezTo>
                <a:cubicBezTo>
                  <a:pt x="16" y="103"/>
                  <a:pt x="18" y="134"/>
                  <a:pt x="8" y="156"/>
                </a:cubicBezTo>
                <a:cubicBezTo>
                  <a:pt x="7" y="157"/>
                  <a:pt x="7" y="158"/>
                  <a:pt x="8"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2" y="165"/>
                  <a:pt x="43" y="168"/>
                </a:cubicBezTo>
                <a:cubicBezTo>
                  <a:pt x="54" y="170"/>
                  <a:pt x="63" y="175"/>
                  <a:pt x="72" y="179"/>
                </a:cubicBezTo>
                <a:cubicBezTo>
                  <a:pt x="73" y="181"/>
                  <a:pt x="75" y="183"/>
                  <a:pt x="77" y="183"/>
                </a:cubicBezTo>
                <a:cubicBezTo>
                  <a:pt x="78" y="184"/>
                  <a:pt x="78" y="184"/>
                  <a:pt x="79" y="184"/>
                </a:cubicBezTo>
                <a:cubicBezTo>
                  <a:pt x="80" y="184"/>
                  <a:pt x="80" y="184"/>
                  <a:pt x="81" y="184"/>
                </a:cubicBezTo>
                <a:cubicBezTo>
                  <a:pt x="83" y="184"/>
                  <a:pt x="86" y="183"/>
                  <a:pt x="89" y="181"/>
                </a:cubicBezTo>
                <a:cubicBezTo>
                  <a:pt x="108" y="171"/>
                  <a:pt x="128" y="167"/>
                  <a:pt x="148" y="159"/>
                </a:cubicBezTo>
                <a:cubicBezTo>
                  <a:pt x="149" y="159"/>
                  <a:pt x="149" y="159"/>
                  <a:pt x="149" y="159"/>
                </a:cubicBezTo>
                <a:cubicBezTo>
                  <a:pt x="149" y="159"/>
                  <a:pt x="149" y="159"/>
                  <a:pt x="149" y="159"/>
                </a:cubicBezTo>
                <a:cubicBezTo>
                  <a:pt x="150" y="160"/>
                  <a:pt x="150" y="160"/>
                  <a:pt x="150" y="160"/>
                </a:cubicBezTo>
                <a:cubicBezTo>
                  <a:pt x="150" y="160"/>
                  <a:pt x="151" y="160"/>
                  <a:pt x="151" y="160"/>
                </a:cubicBezTo>
                <a:cubicBezTo>
                  <a:pt x="158" y="162"/>
                  <a:pt x="165" y="164"/>
                  <a:pt x="172" y="166"/>
                </a:cubicBezTo>
                <a:cubicBezTo>
                  <a:pt x="185" y="169"/>
                  <a:pt x="200" y="175"/>
                  <a:pt x="214" y="175"/>
                </a:cubicBezTo>
                <a:cubicBezTo>
                  <a:pt x="215" y="175"/>
                  <a:pt x="215" y="175"/>
                  <a:pt x="216" y="175"/>
                </a:cubicBezTo>
                <a:cubicBezTo>
                  <a:pt x="216" y="176"/>
                  <a:pt x="216" y="176"/>
                  <a:pt x="216" y="176"/>
                </a:cubicBezTo>
                <a:cubicBezTo>
                  <a:pt x="216" y="176"/>
                  <a:pt x="216" y="176"/>
                  <a:pt x="217" y="176"/>
                </a:cubicBezTo>
                <a:cubicBezTo>
                  <a:pt x="217" y="176"/>
                  <a:pt x="218" y="175"/>
                  <a:pt x="218" y="174"/>
                </a:cubicBezTo>
                <a:cubicBezTo>
                  <a:pt x="218" y="174"/>
                  <a:pt x="218" y="174"/>
                  <a:pt x="218" y="174"/>
                </a:cubicBezTo>
                <a:cubicBezTo>
                  <a:pt x="219" y="173"/>
                  <a:pt x="218" y="171"/>
                  <a:pt x="217" y="170"/>
                </a:cubicBezTo>
                <a:cubicBezTo>
                  <a:pt x="203" y="124"/>
                  <a:pt x="199" y="78"/>
                  <a:pt x="222" y="34"/>
                </a:cubicBezTo>
                <a:cubicBezTo>
                  <a:pt x="223" y="31"/>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6"/>
                  <a:pt x="152" y="1"/>
                </a:cubicBezTo>
                <a:cubicBezTo>
                  <a:pt x="151" y="0"/>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2810487" y="3689703"/>
            <a:ext cx="39837" cy="38066"/>
          </a:xfrm>
          <a:custGeom>
            <a:avLst/>
            <a:gdLst>
              <a:gd name="T0" fmla="*/ 13 w 24"/>
              <a:gd name="T1" fmla="*/ 0 h 23"/>
              <a:gd name="T2" fmla="*/ 4 w 24"/>
              <a:gd name="T3" fmla="*/ 5 h 23"/>
              <a:gd name="T4" fmla="*/ 2 w 24"/>
              <a:gd name="T5" fmla="*/ 9 h 23"/>
              <a:gd name="T6" fmla="*/ 9 w 24"/>
              <a:gd name="T7" fmla="*/ 23 h 23"/>
              <a:gd name="T8" fmla="*/ 12 w 24"/>
              <a:gd name="T9" fmla="*/ 23 h 23"/>
              <a:gd name="T10" fmla="*/ 22 w 24"/>
              <a:gd name="T11" fmla="*/ 15 h 23"/>
              <a:gd name="T12" fmla="*/ 19 w 24"/>
              <a:gd name="T13" fmla="*/ 2 h 23"/>
              <a:gd name="T14" fmla="*/ 13 w 24"/>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13" y="0"/>
                </a:moveTo>
                <a:cubicBezTo>
                  <a:pt x="9" y="0"/>
                  <a:pt x="6" y="2"/>
                  <a:pt x="4" y="5"/>
                </a:cubicBezTo>
                <a:cubicBezTo>
                  <a:pt x="3" y="6"/>
                  <a:pt x="2" y="8"/>
                  <a:pt x="2" y="9"/>
                </a:cubicBezTo>
                <a:cubicBezTo>
                  <a:pt x="0" y="15"/>
                  <a:pt x="3" y="21"/>
                  <a:pt x="9" y="23"/>
                </a:cubicBezTo>
                <a:cubicBezTo>
                  <a:pt x="10" y="23"/>
                  <a:pt x="11" y="23"/>
                  <a:pt x="12" y="23"/>
                </a:cubicBezTo>
                <a:cubicBezTo>
                  <a:pt x="17" y="23"/>
                  <a:pt x="21" y="20"/>
                  <a:pt x="22" y="15"/>
                </a:cubicBezTo>
                <a:cubicBezTo>
                  <a:pt x="24" y="10"/>
                  <a:pt x="23" y="5"/>
                  <a:pt x="19" y="2"/>
                </a:cubicBezTo>
                <a:cubicBezTo>
                  <a:pt x="17" y="1"/>
                  <a:pt x="15" y="0"/>
                  <a:pt x="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noEditPoints="1"/>
          </p:cNvSpPr>
          <p:nvPr/>
        </p:nvSpPr>
        <p:spPr bwMode="auto">
          <a:xfrm>
            <a:off x="2679469" y="3502914"/>
            <a:ext cx="414299" cy="429348"/>
          </a:xfrm>
          <a:custGeom>
            <a:avLst/>
            <a:gdLst>
              <a:gd name="T0" fmla="*/ 123 w 250"/>
              <a:gd name="T1" fmla="*/ 207 h 259"/>
              <a:gd name="T2" fmla="*/ 170 w 250"/>
              <a:gd name="T3" fmla="*/ 169 h 259"/>
              <a:gd name="T4" fmla="*/ 189 w 250"/>
              <a:gd name="T5" fmla="*/ 191 h 259"/>
              <a:gd name="T6" fmla="*/ 94 w 250"/>
              <a:gd name="T7" fmla="*/ 149 h 259"/>
              <a:gd name="T8" fmla="*/ 115 w 250"/>
              <a:gd name="T9" fmla="*/ 136 h 259"/>
              <a:gd name="T10" fmla="*/ 147 w 250"/>
              <a:gd name="T11" fmla="*/ 145 h 259"/>
              <a:gd name="T12" fmla="*/ 78 w 250"/>
              <a:gd name="T13" fmla="*/ 192 h 259"/>
              <a:gd name="T14" fmla="*/ 53 w 250"/>
              <a:gd name="T15" fmla="*/ 187 h 259"/>
              <a:gd name="T16" fmla="*/ 80 w 250"/>
              <a:gd name="T17" fmla="*/ 146 h 259"/>
              <a:gd name="T18" fmla="*/ 94 w 250"/>
              <a:gd name="T19" fmla="*/ 142 h 259"/>
              <a:gd name="T20" fmla="*/ 74 w 250"/>
              <a:gd name="T21" fmla="*/ 112 h 259"/>
              <a:gd name="T22" fmla="*/ 76 w 250"/>
              <a:gd name="T23" fmla="*/ 110 h 259"/>
              <a:gd name="T24" fmla="*/ 103 w 250"/>
              <a:gd name="T25" fmla="*/ 105 h 259"/>
              <a:gd name="T26" fmla="*/ 110 w 250"/>
              <a:gd name="T27" fmla="*/ 125 h 259"/>
              <a:gd name="T28" fmla="*/ 94 w 250"/>
              <a:gd name="T29" fmla="*/ 142 h 259"/>
              <a:gd name="T30" fmla="*/ 5 w 250"/>
              <a:gd name="T31" fmla="*/ 131 h 259"/>
              <a:gd name="T32" fmla="*/ 48 w 250"/>
              <a:gd name="T33" fmla="*/ 83 h 259"/>
              <a:gd name="T34" fmla="*/ 69 w 250"/>
              <a:gd name="T35" fmla="*/ 109 h 259"/>
              <a:gd name="T36" fmla="*/ 76 w 250"/>
              <a:gd name="T37" fmla="*/ 143 h 259"/>
              <a:gd name="T38" fmla="*/ 50 w 250"/>
              <a:gd name="T39" fmla="*/ 181 h 259"/>
              <a:gd name="T40" fmla="*/ 173 w 250"/>
              <a:gd name="T41" fmla="*/ 161 h 259"/>
              <a:gd name="T42" fmla="*/ 203 w 250"/>
              <a:gd name="T43" fmla="*/ 82 h 259"/>
              <a:gd name="T44" fmla="*/ 240 w 250"/>
              <a:gd name="T45" fmla="*/ 138 h 259"/>
              <a:gd name="T46" fmla="*/ 116 w 250"/>
              <a:gd name="T47" fmla="*/ 132 h 259"/>
              <a:gd name="T48" fmla="*/ 115 w 250"/>
              <a:gd name="T49" fmla="*/ 91 h 259"/>
              <a:gd name="T50" fmla="*/ 121 w 250"/>
              <a:gd name="T51" fmla="*/ 79 h 259"/>
              <a:gd name="T52" fmla="*/ 142 w 250"/>
              <a:gd name="T53" fmla="*/ 80 h 259"/>
              <a:gd name="T54" fmla="*/ 155 w 250"/>
              <a:gd name="T55" fmla="*/ 80 h 259"/>
              <a:gd name="T56" fmla="*/ 196 w 250"/>
              <a:gd name="T57" fmla="*/ 80 h 259"/>
              <a:gd name="T58" fmla="*/ 150 w 250"/>
              <a:gd name="T59" fmla="*/ 139 h 259"/>
              <a:gd name="T60" fmla="*/ 116 w 250"/>
              <a:gd name="T61" fmla="*/ 132 h 259"/>
              <a:gd name="T62" fmla="*/ 61 w 250"/>
              <a:gd name="T63" fmla="*/ 90 h 259"/>
              <a:gd name="T64" fmla="*/ 51 w 250"/>
              <a:gd name="T65" fmla="*/ 78 h 259"/>
              <a:gd name="T66" fmla="*/ 95 w 250"/>
              <a:gd name="T67" fmla="*/ 39 h 259"/>
              <a:gd name="T68" fmla="*/ 109 w 250"/>
              <a:gd name="T69" fmla="*/ 87 h 259"/>
              <a:gd name="T70" fmla="*/ 93 w 250"/>
              <a:gd name="T71" fmla="*/ 97 h 259"/>
              <a:gd name="T72" fmla="*/ 78 w 250"/>
              <a:gd name="T73" fmla="*/ 0 h 259"/>
              <a:gd name="T74" fmla="*/ 48 w 250"/>
              <a:gd name="T75" fmla="*/ 68 h 259"/>
              <a:gd name="T76" fmla="*/ 0 w 250"/>
              <a:gd name="T77" fmla="*/ 131 h 259"/>
              <a:gd name="T78" fmla="*/ 0 w 250"/>
              <a:gd name="T79" fmla="*/ 132 h 259"/>
              <a:gd name="T80" fmla="*/ 0 w 250"/>
              <a:gd name="T81" fmla="*/ 133 h 259"/>
              <a:gd name="T82" fmla="*/ 43 w 250"/>
              <a:gd name="T83" fmla="*/ 184 h 259"/>
              <a:gd name="T84" fmla="*/ 48 w 250"/>
              <a:gd name="T85" fmla="*/ 192 h 259"/>
              <a:gd name="T86" fmla="*/ 118 w 250"/>
              <a:gd name="T87" fmla="*/ 208 h 259"/>
              <a:gd name="T88" fmla="*/ 119 w 250"/>
              <a:gd name="T89" fmla="*/ 208 h 259"/>
              <a:gd name="T90" fmla="*/ 134 w 250"/>
              <a:gd name="T91" fmla="*/ 226 h 259"/>
              <a:gd name="T92" fmla="*/ 166 w 250"/>
              <a:gd name="T93" fmla="*/ 258 h 259"/>
              <a:gd name="T94" fmla="*/ 168 w 250"/>
              <a:gd name="T95" fmla="*/ 258 h 259"/>
              <a:gd name="T96" fmla="*/ 169 w 250"/>
              <a:gd name="T97" fmla="*/ 254 h 259"/>
              <a:gd name="T98" fmla="*/ 249 w 250"/>
              <a:gd name="T99" fmla="*/ 137 h 259"/>
              <a:gd name="T100" fmla="*/ 248 w 250"/>
              <a:gd name="T101" fmla="*/ 135 h 259"/>
              <a:gd name="T102" fmla="*/ 222 w 250"/>
              <a:gd name="T103" fmla="*/ 105 h 259"/>
              <a:gd name="T104" fmla="*/ 204 w 250"/>
              <a:gd name="T105" fmla="*/ 74 h 259"/>
              <a:gd name="T106" fmla="*/ 176 w 250"/>
              <a:gd name="T107" fmla="*/ 73 h 259"/>
              <a:gd name="T108" fmla="*/ 160 w 250"/>
              <a:gd name="T109" fmla="*/ 74 h 259"/>
              <a:gd name="T110" fmla="*/ 121 w 250"/>
              <a:gd name="T111" fmla="*/ 74 h 259"/>
              <a:gd name="T112" fmla="*/ 78 w 250"/>
              <a:gd name="T11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0" h="259">
                <a:moveTo>
                  <a:pt x="165" y="249"/>
                </a:moveTo>
                <a:cubicBezTo>
                  <a:pt x="156" y="239"/>
                  <a:pt x="134" y="214"/>
                  <a:pt x="123" y="207"/>
                </a:cubicBezTo>
                <a:cubicBezTo>
                  <a:pt x="132" y="187"/>
                  <a:pt x="142" y="167"/>
                  <a:pt x="153" y="148"/>
                </a:cubicBezTo>
                <a:cubicBezTo>
                  <a:pt x="158" y="155"/>
                  <a:pt x="164" y="162"/>
                  <a:pt x="170" y="169"/>
                </a:cubicBezTo>
                <a:cubicBezTo>
                  <a:pt x="176" y="176"/>
                  <a:pt x="184" y="181"/>
                  <a:pt x="192" y="187"/>
                </a:cubicBezTo>
                <a:cubicBezTo>
                  <a:pt x="191" y="188"/>
                  <a:pt x="190" y="189"/>
                  <a:pt x="189" y="191"/>
                </a:cubicBezTo>
                <a:cubicBezTo>
                  <a:pt x="178" y="206"/>
                  <a:pt x="166" y="229"/>
                  <a:pt x="165" y="249"/>
                </a:cubicBezTo>
                <a:moveTo>
                  <a:pt x="94" y="149"/>
                </a:moveTo>
                <a:cubicBezTo>
                  <a:pt x="100" y="149"/>
                  <a:pt x="106" y="147"/>
                  <a:pt x="110" y="143"/>
                </a:cubicBezTo>
                <a:cubicBezTo>
                  <a:pt x="112" y="141"/>
                  <a:pt x="114" y="139"/>
                  <a:pt x="115" y="136"/>
                </a:cubicBezTo>
                <a:cubicBezTo>
                  <a:pt x="120" y="138"/>
                  <a:pt x="125" y="139"/>
                  <a:pt x="130" y="140"/>
                </a:cubicBezTo>
                <a:cubicBezTo>
                  <a:pt x="136" y="141"/>
                  <a:pt x="141" y="144"/>
                  <a:pt x="147" y="145"/>
                </a:cubicBezTo>
                <a:cubicBezTo>
                  <a:pt x="135" y="163"/>
                  <a:pt x="124" y="183"/>
                  <a:pt x="119" y="204"/>
                </a:cubicBezTo>
                <a:cubicBezTo>
                  <a:pt x="108" y="195"/>
                  <a:pt x="91" y="195"/>
                  <a:pt x="78" y="192"/>
                </a:cubicBezTo>
                <a:cubicBezTo>
                  <a:pt x="72" y="190"/>
                  <a:pt x="66" y="188"/>
                  <a:pt x="60" y="188"/>
                </a:cubicBezTo>
                <a:cubicBezTo>
                  <a:pt x="57" y="188"/>
                  <a:pt x="55" y="187"/>
                  <a:pt x="53" y="187"/>
                </a:cubicBezTo>
                <a:cubicBezTo>
                  <a:pt x="59" y="179"/>
                  <a:pt x="65" y="171"/>
                  <a:pt x="70" y="163"/>
                </a:cubicBezTo>
                <a:cubicBezTo>
                  <a:pt x="74" y="158"/>
                  <a:pt x="78" y="151"/>
                  <a:pt x="80" y="146"/>
                </a:cubicBezTo>
                <a:cubicBezTo>
                  <a:pt x="84" y="148"/>
                  <a:pt x="89" y="149"/>
                  <a:pt x="94" y="149"/>
                </a:cubicBezTo>
                <a:moveTo>
                  <a:pt x="94" y="142"/>
                </a:moveTo>
                <a:cubicBezTo>
                  <a:pt x="89" y="142"/>
                  <a:pt x="84" y="141"/>
                  <a:pt x="81" y="139"/>
                </a:cubicBezTo>
                <a:cubicBezTo>
                  <a:pt x="71" y="133"/>
                  <a:pt x="68" y="121"/>
                  <a:pt x="74" y="112"/>
                </a:cubicBezTo>
                <a:cubicBezTo>
                  <a:pt x="74" y="112"/>
                  <a:pt x="75" y="111"/>
                  <a:pt x="75" y="111"/>
                </a:cubicBezTo>
                <a:cubicBezTo>
                  <a:pt x="75" y="111"/>
                  <a:pt x="76" y="110"/>
                  <a:pt x="76" y="110"/>
                </a:cubicBezTo>
                <a:cubicBezTo>
                  <a:pt x="80" y="105"/>
                  <a:pt x="85" y="103"/>
                  <a:pt x="91" y="103"/>
                </a:cubicBezTo>
                <a:cubicBezTo>
                  <a:pt x="95" y="103"/>
                  <a:pt x="99" y="104"/>
                  <a:pt x="103" y="105"/>
                </a:cubicBezTo>
                <a:cubicBezTo>
                  <a:pt x="103" y="105"/>
                  <a:pt x="103" y="105"/>
                  <a:pt x="103" y="105"/>
                </a:cubicBezTo>
                <a:cubicBezTo>
                  <a:pt x="106" y="112"/>
                  <a:pt x="109" y="117"/>
                  <a:pt x="110" y="125"/>
                </a:cubicBezTo>
                <a:cubicBezTo>
                  <a:pt x="110" y="130"/>
                  <a:pt x="108" y="135"/>
                  <a:pt x="104" y="139"/>
                </a:cubicBezTo>
                <a:cubicBezTo>
                  <a:pt x="102" y="141"/>
                  <a:pt x="98" y="142"/>
                  <a:pt x="94" y="142"/>
                </a:cubicBezTo>
                <a:moveTo>
                  <a:pt x="50" y="181"/>
                </a:moveTo>
                <a:cubicBezTo>
                  <a:pt x="45" y="161"/>
                  <a:pt x="21" y="143"/>
                  <a:pt x="5" y="131"/>
                </a:cubicBezTo>
                <a:cubicBezTo>
                  <a:pt x="23" y="123"/>
                  <a:pt x="35" y="102"/>
                  <a:pt x="45" y="87"/>
                </a:cubicBezTo>
                <a:cubicBezTo>
                  <a:pt x="46" y="86"/>
                  <a:pt x="47" y="85"/>
                  <a:pt x="48" y="83"/>
                </a:cubicBezTo>
                <a:cubicBezTo>
                  <a:pt x="49" y="86"/>
                  <a:pt x="52" y="89"/>
                  <a:pt x="54" y="91"/>
                </a:cubicBezTo>
                <a:cubicBezTo>
                  <a:pt x="58" y="97"/>
                  <a:pt x="63" y="104"/>
                  <a:pt x="69" y="109"/>
                </a:cubicBezTo>
                <a:cubicBezTo>
                  <a:pt x="61" y="121"/>
                  <a:pt x="65" y="135"/>
                  <a:pt x="76" y="143"/>
                </a:cubicBezTo>
                <a:cubicBezTo>
                  <a:pt x="76" y="143"/>
                  <a:pt x="76" y="143"/>
                  <a:pt x="76" y="143"/>
                </a:cubicBezTo>
                <a:cubicBezTo>
                  <a:pt x="73" y="145"/>
                  <a:pt x="71" y="149"/>
                  <a:pt x="70" y="152"/>
                </a:cubicBezTo>
                <a:cubicBezTo>
                  <a:pt x="64" y="162"/>
                  <a:pt x="56" y="171"/>
                  <a:pt x="50" y="181"/>
                </a:cubicBezTo>
                <a:moveTo>
                  <a:pt x="195" y="182"/>
                </a:moveTo>
                <a:cubicBezTo>
                  <a:pt x="188" y="175"/>
                  <a:pt x="179" y="169"/>
                  <a:pt x="173" y="161"/>
                </a:cubicBezTo>
                <a:cubicBezTo>
                  <a:pt x="168" y="155"/>
                  <a:pt x="163" y="148"/>
                  <a:pt x="156" y="143"/>
                </a:cubicBezTo>
                <a:cubicBezTo>
                  <a:pt x="169" y="121"/>
                  <a:pt x="184" y="101"/>
                  <a:pt x="203" y="82"/>
                </a:cubicBezTo>
                <a:cubicBezTo>
                  <a:pt x="204" y="91"/>
                  <a:pt x="212" y="102"/>
                  <a:pt x="215" y="108"/>
                </a:cubicBezTo>
                <a:cubicBezTo>
                  <a:pt x="221" y="120"/>
                  <a:pt x="230" y="130"/>
                  <a:pt x="240" y="138"/>
                </a:cubicBezTo>
                <a:cubicBezTo>
                  <a:pt x="222" y="150"/>
                  <a:pt x="208" y="165"/>
                  <a:pt x="195" y="182"/>
                </a:cubicBezTo>
                <a:moveTo>
                  <a:pt x="116" y="132"/>
                </a:moveTo>
                <a:cubicBezTo>
                  <a:pt x="118" y="121"/>
                  <a:pt x="115" y="109"/>
                  <a:pt x="106" y="103"/>
                </a:cubicBezTo>
                <a:cubicBezTo>
                  <a:pt x="110" y="100"/>
                  <a:pt x="112" y="96"/>
                  <a:pt x="115" y="91"/>
                </a:cubicBezTo>
                <a:cubicBezTo>
                  <a:pt x="117" y="87"/>
                  <a:pt x="119" y="83"/>
                  <a:pt x="120" y="79"/>
                </a:cubicBezTo>
                <a:cubicBezTo>
                  <a:pt x="121" y="79"/>
                  <a:pt x="121" y="79"/>
                  <a:pt x="121" y="79"/>
                </a:cubicBezTo>
                <a:cubicBezTo>
                  <a:pt x="126" y="80"/>
                  <a:pt x="130" y="80"/>
                  <a:pt x="135" y="80"/>
                </a:cubicBezTo>
                <a:cubicBezTo>
                  <a:pt x="138" y="80"/>
                  <a:pt x="140" y="80"/>
                  <a:pt x="142" y="80"/>
                </a:cubicBezTo>
                <a:cubicBezTo>
                  <a:pt x="144" y="80"/>
                  <a:pt x="147" y="80"/>
                  <a:pt x="149" y="80"/>
                </a:cubicBezTo>
                <a:cubicBezTo>
                  <a:pt x="151" y="80"/>
                  <a:pt x="153" y="80"/>
                  <a:pt x="155" y="80"/>
                </a:cubicBezTo>
                <a:cubicBezTo>
                  <a:pt x="160" y="81"/>
                  <a:pt x="166" y="81"/>
                  <a:pt x="171" y="81"/>
                </a:cubicBezTo>
                <a:cubicBezTo>
                  <a:pt x="179" y="81"/>
                  <a:pt x="187" y="81"/>
                  <a:pt x="196" y="80"/>
                </a:cubicBezTo>
                <a:cubicBezTo>
                  <a:pt x="179" y="91"/>
                  <a:pt x="168" y="110"/>
                  <a:pt x="158" y="127"/>
                </a:cubicBezTo>
                <a:cubicBezTo>
                  <a:pt x="156" y="131"/>
                  <a:pt x="153" y="135"/>
                  <a:pt x="150" y="139"/>
                </a:cubicBezTo>
                <a:cubicBezTo>
                  <a:pt x="142" y="134"/>
                  <a:pt x="129" y="132"/>
                  <a:pt x="118" y="132"/>
                </a:cubicBezTo>
                <a:cubicBezTo>
                  <a:pt x="118" y="132"/>
                  <a:pt x="117" y="132"/>
                  <a:pt x="116" y="132"/>
                </a:cubicBezTo>
                <a:moveTo>
                  <a:pt x="74" y="103"/>
                </a:moveTo>
                <a:cubicBezTo>
                  <a:pt x="71" y="98"/>
                  <a:pt x="65" y="94"/>
                  <a:pt x="61" y="90"/>
                </a:cubicBezTo>
                <a:cubicBezTo>
                  <a:pt x="59" y="87"/>
                  <a:pt x="56" y="84"/>
                  <a:pt x="53" y="81"/>
                </a:cubicBezTo>
                <a:cubicBezTo>
                  <a:pt x="53" y="80"/>
                  <a:pt x="52" y="79"/>
                  <a:pt x="51" y="78"/>
                </a:cubicBezTo>
                <a:cubicBezTo>
                  <a:pt x="64" y="57"/>
                  <a:pt x="73" y="34"/>
                  <a:pt x="80" y="10"/>
                </a:cubicBezTo>
                <a:cubicBezTo>
                  <a:pt x="84" y="20"/>
                  <a:pt x="90" y="30"/>
                  <a:pt x="95" y="39"/>
                </a:cubicBezTo>
                <a:cubicBezTo>
                  <a:pt x="102" y="51"/>
                  <a:pt x="107" y="65"/>
                  <a:pt x="114" y="77"/>
                </a:cubicBezTo>
                <a:cubicBezTo>
                  <a:pt x="112" y="80"/>
                  <a:pt x="110" y="84"/>
                  <a:pt x="109" y="87"/>
                </a:cubicBezTo>
                <a:cubicBezTo>
                  <a:pt x="106" y="91"/>
                  <a:pt x="104" y="95"/>
                  <a:pt x="102" y="100"/>
                </a:cubicBezTo>
                <a:cubicBezTo>
                  <a:pt x="100" y="98"/>
                  <a:pt x="96" y="97"/>
                  <a:pt x="93" y="97"/>
                </a:cubicBezTo>
                <a:cubicBezTo>
                  <a:pt x="86" y="97"/>
                  <a:pt x="79" y="99"/>
                  <a:pt x="74" y="103"/>
                </a:cubicBezTo>
                <a:moveTo>
                  <a:pt x="78" y="0"/>
                </a:moveTo>
                <a:cubicBezTo>
                  <a:pt x="76" y="0"/>
                  <a:pt x="75" y="1"/>
                  <a:pt x="74" y="3"/>
                </a:cubicBezTo>
                <a:cubicBezTo>
                  <a:pt x="66" y="25"/>
                  <a:pt x="59" y="47"/>
                  <a:pt x="48" y="68"/>
                </a:cubicBezTo>
                <a:cubicBezTo>
                  <a:pt x="38" y="89"/>
                  <a:pt x="22" y="116"/>
                  <a:pt x="2" y="129"/>
                </a:cubicBezTo>
                <a:cubicBezTo>
                  <a:pt x="1" y="129"/>
                  <a:pt x="0" y="130"/>
                  <a:pt x="0" y="131"/>
                </a:cubicBezTo>
                <a:cubicBezTo>
                  <a:pt x="0" y="132"/>
                  <a:pt x="0" y="132"/>
                  <a:pt x="0" y="132"/>
                </a:cubicBezTo>
                <a:cubicBezTo>
                  <a:pt x="0" y="132"/>
                  <a:pt x="0" y="132"/>
                  <a:pt x="0" y="132"/>
                </a:cubicBezTo>
                <a:cubicBezTo>
                  <a:pt x="0" y="133"/>
                  <a:pt x="0" y="133"/>
                  <a:pt x="0" y="133"/>
                </a:cubicBezTo>
                <a:cubicBezTo>
                  <a:pt x="0" y="133"/>
                  <a:pt x="0" y="133"/>
                  <a:pt x="0" y="133"/>
                </a:cubicBezTo>
                <a:cubicBezTo>
                  <a:pt x="7" y="142"/>
                  <a:pt x="16" y="150"/>
                  <a:pt x="25" y="158"/>
                </a:cubicBezTo>
                <a:cubicBezTo>
                  <a:pt x="32" y="166"/>
                  <a:pt x="37" y="175"/>
                  <a:pt x="43" y="184"/>
                </a:cubicBezTo>
                <a:cubicBezTo>
                  <a:pt x="43" y="186"/>
                  <a:pt x="44" y="188"/>
                  <a:pt x="45" y="189"/>
                </a:cubicBezTo>
                <a:cubicBezTo>
                  <a:pt x="45" y="191"/>
                  <a:pt x="46" y="192"/>
                  <a:pt x="48" y="192"/>
                </a:cubicBezTo>
                <a:cubicBezTo>
                  <a:pt x="50" y="193"/>
                  <a:pt x="53" y="194"/>
                  <a:pt x="56" y="194"/>
                </a:cubicBezTo>
                <a:cubicBezTo>
                  <a:pt x="77" y="196"/>
                  <a:pt x="97" y="203"/>
                  <a:pt x="118" y="208"/>
                </a:cubicBezTo>
                <a:cubicBezTo>
                  <a:pt x="118" y="208"/>
                  <a:pt x="118" y="208"/>
                  <a:pt x="118" y="208"/>
                </a:cubicBezTo>
                <a:cubicBezTo>
                  <a:pt x="119" y="208"/>
                  <a:pt x="119" y="208"/>
                  <a:pt x="119" y="208"/>
                </a:cubicBezTo>
                <a:cubicBezTo>
                  <a:pt x="119" y="209"/>
                  <a:pt x="119" y="209"/>
                  <a:pt x="120" y="209"/>
                </a:cubicBezTo>
                <a:cubicBezTo>
                  <a:pt x="125" y="215"/>
                  <a:pt x="129" y="221"/>
                  <a:pt x="134" y="226"/>
                </a:cubicBezTo>
                <a:cubicBezTo>
                  <a:pt x="144" y="237"/>
                  <a:pt x="154" y="250"/>
                  <a:pt x="166" y="258"/>
                </a:cubicBezTo>
                <a:cubicBezTo>
                  <a:pt x="166" y="258"/>
                  <a:pt x="166" y="258"/>
                  <a:pt x="166" y="258"/>
                </a:cubicBezTo>
                <a:cubicBezTo>
                  <a:pt x="166" y="259"/>
                  <a:pt x="167" y="259"/>
                  <a:pt x="167" y="259"/>
                </a:cubicBezTo>
                <a:cubicBezTo>
                  <a:pt x="168" y="259"/>
                  <a:pt x="168" y="259"/>
                  <a:pt x="168" y="258"/>
                </a:cubicBezTo>
                <a:cubicBezTo>
                  <a:pt x="168" y="258"/>
                  <a:pt x="168" y="258"/>
                  <a:pt x="168" y="258"/>
                </a:cubicBezTo>
                <a:cubicBezTo>
                  <a:pt x="170" y="257"/>
                  <a:pt x="171" y="255"/>
                  <a:pt x="169" y="254"/>
                </a:cubicBezTo>
                <a:cubicBezTo>
                  <a:pt x="183" y="208"/>
                  <a:pt x="205" y="167"/>
                  <a:pt x="248" y="142"/>
                </a:cubicBezTo>
                <a:cubicBezTo>
                  <a:pt x="250" y="141"/>
                  <a:pt x="250" y="138"/>
                  <a:pt x="249" y="137"/>
                </a:cubicBezTo>
                <a:cubicBezTo>
                  <a:pt x="248" y="136"/>
                  <a:pt x="248" y="136"/>
                  <a:pt x="248" y="136"/>
                </a:cubicBezTo>
                <a:cubicBezTo>
                  <a:pt x="248" y="135"/>
                  <a:pt x="248" y="135"/>
                  <a:pt x="248" y="135"/>
                </a:cubicBezTo>
                <a:cubicBezTo>
                  <a:pt x="248" y="135"/>
                  <a:pt x="248" y="135"/>
                  <a:pt x="248" y="135"/>
                </a:cubicBezTo>
                <a:cubicBezTo>
                  <a:pt x="237" y="127"/>
                  <a:pt x="228" y="117"/>
                  <a:pt x="222" y="105"/>
                </a:cubicBezTo>
                <a:cubicBezTo>
                  <a:pt x="217" y="95"/>
                  <a:pt x="211" y="86"/>
                  <a:pt x="206" y="77"/>
                </a:cubicBezTo>
                <a:cubicBezTo>
                  <a:pt x="206" y="76"/>
                  <a:pt x="206" y="75"/>
                  <a:pt x="204" y="74"/>
                </a:cubicBezTo>
                <a:cubicBezTo>
                  <a:pt x="200" y="73"/>
                  <a:pt x="194" y="73"/>
                  <a:pt x="189" y="73"/>
                </a:cubicBezTo>
                <a:cubicBezTo>
                  <a:pt x="185" y="73"/>
                  <a:pt x="181" y="73"/>
                  <a:pt x="176" y="73"/>
                </a:cubicBezTo>
                <a:cubicBezTo>
                  <a:pt x="172" y="73"/>
                  <a:pt x="168" y="74"/>
                  <a:pt x="164" y="74"/>
                </a:cubicBezTo>
                <a:cubicBezTo>
                  <a:pt x="163" y="74"/>
                  <a:pt x="161" y="74"/>
                  <a:pt x="160" y="74"/>
                </a:cubicBezTo>
                <a:cubicBezTo>
                  <a:pt x="155" y="73"/>
                  <a:pt x="150" y="73"/>
                  <a:pt x="145" y="73"/>
                </a:cubicBezTo>
                <a:cubicBezTo>
                  <a:pt x="137" y="73"/>
                  <a:pt x="129" y="74"/>
                  <a:pt x="121" y="74"/>
                </a:cubicBezTo>
                <a:cubicBezTo>
                  <a:pt x="110" y="51"/>
                  <a:pt x="97" y="26"/>
                  <a:pt x="82" y="5"/>
                </a:cubicBezTo>
                <a:cubicBezTo>
                  <a:pt x="82" y="2"/>
                  <a:pt x="80" y="0"/>
                  <a:pt x="7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4993523" y="4329741"/>
            <a:ext cx="38066" cy="39837"/>
          </a:xfrm>
          <a:custGeom>
            <a:avLst/>
            <a:gdLst>
              <a:gd name="T0" fmla="*/ 11 w 23"/>
              <a:gd name="T1" fmla="*/ 0 h 24"/>
              <a:gd name="T2" fmla="*/ 0 w 23"/>
              <a:gd name="T3" fmla="*/ 11 h 24"/>
              <a:gd name="T4" fmla="*/ 1 w 23"/>
              <a:gd name="T5" fmla="*/ 16 h 24"/>
              <a:gd name="T6" fmla="*/ 12 w 23"/>
              <a:gd name="T7" fmla="*/ 24 h 24"/>
              <a:gd name="T8" fmla="*/ 14 w 23"/>
              <a:gd name="T9" fmla="*/ 23 h 24"/>
              <a:gd name="T10" fmla="*/ 22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1" y="5"/>
                  <a:pt x="0" y="11"/>
                </a:cubicBezTo>
                <a:cubicBezTo>
                  <a:pt x="0" y="13"/>
                  <a:pt x="1" y="14"/>
                  <a:pt x="1" y="16"/>
                </a:cubicBezTo>
                <a:cubicBezTo>
                  <a:pt x="3" y="21"/>
                  <a:pt x="7" y="24"/>
                  <a:pt x="12" y="24"/>
                </a:cubicBezTo>
                <a:cubicBezTo>
                  <a:pt x="12" y="24"/>
                  <a:pt x="13" y="24"/>
                  <a:pt x="14" y="23"/>
                </a:cubicBezTo>
                <a:cubicBezTo>
                  <a:pt x="21" y="22"/>
                  <a:pt x="23" y="15"/>
                  <a:pt x="22" y="9"/>
                </a:cubicBezTo>
                <a:cubicBezTo>
                  <a:pt x="20" y="4"/>
                  <a:pt x="17"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noEditPoints="1"/>
          </p:cNvSpPr>
          <p:nvPr/>
        </p:nvSpPr>
        <p:spPr bwMode="auto">
          <a:xfrm>
            <a:off x="4877555" y="4177478"/>
            <a:ext cx="369151" cy="276199"/>
          </a:xfrm>
          <a:custGeom>
            <a:avLst/>
            <a:gdLst>
              <a:gd name="T0" fmla="*/ 60 w 223"/>
              <a:gd name="T1" fmla="*/ 103 h 167"/>
              <a:gd name="T2" fmla="*/ 60 w 223"/>
              <a:gd name="T3" fmla="*/ 100 h 167"/>
              <a:gd name="T4" fmla="*/ 80 w 223"/>
              <a:gd name="T5" fmla="*/ 82 h 167"/>
              <a:gd name="T6" fmla="*/ 100 w 223"/>
              <a:gd name="T7" fmla="*/ 109 h 167"/>
              <a:gd name="T8" fmla="*/ 79 w 223"/>
              <a:gd name="T9" fmla="*/ 122 h 167"/>
              <a:gd name="T10" fmla="*/ 37 w 223"/>
              <a:gd name="T11" fmla="*/ 91 h 167"/>
              <a:gd name="T12" fmla="*/ 22 w 223"/>
              <a:gd name="T13" fmla="*/ 87 h 167"/>
              <a:gd name="T14" fmla="*/ 38 w 223"/>
              <a:gd name="T15" fmla="*/ 30 h 167"/>
              <a:gd name="T16" fmla="*/ 75 w 223"/>
              <a:gd name="T17" fmla="*/ 63 h 167"/>
              <a:gd name="T18" fmla="*/ 75 w 223"/>
              <a:gd name="T19" fmla="*/ 77 h 167"/>
              <a:gd name="T20" fmla="*/ 82 w 223"/>
              <a:gd name="T21" fmla="*/ 78 h 167"/>
              <a:gd name="T22" fmla="*/ 81 w 223"/>
              <a:gd name="T23" fmla="*/ 50 h 167"/>
              <a:gd name="T24" fmla="*/ 111 w 223"/>
              <a:gd name="T25" fmla="*/ 32 h 167"/>
              <a:gd name="T26" fmla="*/ 138 w 223"/>
              <a:gd name="T27" fmla="*/ 70 h 167"/>
              <a:gd name="T28" fmla="*/ 106 w 223"/>
              <a:gd name="T29" fmla="*/ 97 h 167"/>
              <a:gd name="T30" fmla="*/ 82 w 223"/>
              <a:gd name="T31" fmla="*/ 78 h 167"/>
              <a:gd name="T32" fmla="*/ 149 w 223"/>
              <a:gd name="T33" fmla="*/ 0 h 167"/>
              <a:gd name="T34" fmla="*/ 79 w 223"/>
              <a:gd name="T35" fmla="*/ 46 h 167"/>
              <a:gd name="T36" fmla="*/ 5 w 223"/>
              <a:gd name="T37" fmla="*/ 6 h 167"/>
              <a:gd name="T38" fmla="*/ 14 w 223"/>
              <a:gd name="T39" fmla="*/ 80 h 167"/>
              <a:gd name="T40" fmla="*/ 8 w 223"/>
              <a:gd name="T41" fmla="*/ 159 h 167"/>
              <a:gd name="T42" fmla="*/ 8 w 223"/>
              <a:gd name="T43" fmla="*/ 160 h 167"/>
              <a:gd name="T44" fmla="*/ 9 w 223"/>
              <a:gd name="T45" fmla="*/ 160 h 167"/>
              <a:gd name="T46" fmla="*/ 54 w 223"/>
              <a:gd name="T47" fmla="*/ 162 h 167"/>
              <a:gd name="T48" fmla="*/ 22 w 223"/>
              <a:gd name="T49" fmla="*/ 98 h 167"/>
              <a:gd name="T50" fmla="*/ 32 w 223"/>
              <a:gd name="T51" fmla="*/ 97 h 167"/>
              <a:gd name="T52" fmla="*/ 78 w 223"/>
              <a:gd name="T53" fmla="*/ 128 h 167"/>
              <a:gd name="T54" fmla="*/ 78 w 223"/>
              <a:gd name="T55" fmla="*/ 139 h 167"/>
              <a:gd name="T56" fmla="*/ 84 w 223"/>
              <a:gd name="T57" fmla="*/ 151 h 167"/>
              <a:gd name="T58" fmla="*/ 83 w 223"/>
              <a:gd name="T59" fmla="*/ 128 h 167"/>
              <a:gd name="T60" fmla="*/ 107 w 223"/>
              <a:gd name="T61" fmla="*/ 101 h 167"/>
              <a:gd name="T62" fmla="*/ 139 w 223"/>
              <a:gd name="T63" fmla="*/ 91 h 167"/>
              <a:gd name="T64" fmla="*/ 148 w 223"/>
              <a:gd name="T65" fmla="*/ 120 h 167"/>
              <a:gd name="T66" fmla="*/ 171 w 223"/>
              <a:gd name="T67" fmla="*/ 98 h 167"/>
              <a:gd name="T68" fmla="*/ 189 w 223"/>
              <a:gd name="T69" fmla="*/ 94 h 167"/>
              <a:gd name="T70" fmla="*/ 146 w 223"/>
              <a:gd name="T71" fmla="*/ 85 h 167"/>
              <a:gd name="T72" fmla="*/ 152 w 223"/>
              <a:gd name="T73" fmla="*/ 8 h 167"/>
              <a:gd name="T74" fmla="*/ 214 w 223"/>
              <a:gd name="T75" fmla="*/ 34 h 167"/>
              <a:gd name="T76" fmla="*/ 207 w 223"/>
              <a:gd name="T77" fmla="*/ 81 h 167"/>
              <a:gd name="T78" fmla="*/ 220 w 223"/>
              <a:gd name="T79" fmla="*/ 29 h 167"/>
              <a:gd name="T80" fmla="*/ 219 w 223"/>
              <a:gd name="T81" fmla="*/ 28 h 167"/>
              <a:gd name="T82" fmla="*/ 180 w 223"/>
              <a:gd name="T83" fmla="*/ 17 h 167"/>
              <a:gd name="T84" fmla="*/ 150 w 223"/>
              <a:gd name="T8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167">
                <a:moveTo>
                  <a:pt x="79" y="122"/>
                </a:moveTo>
                <a:cubicBezTo>
                  <a:pt x="69" y="122"/>
                  <a:pt x="60" y="113"/>
                  <a:pt x="60" y="103"/>
                </a:cubicBezTo>
                <a:cubicBezTo>
                  <a:pt x="60" y="102"/>
                  <a:pt x="60" y="102"/>
                  <a:pt x="60" y="101"/>
                </a:cubicBezTo>
                <a:cubicBezTo>
                  <a:pt x="60" y="101"/>
                  <a:pt x="60" y="100"/>
                  <a:pt x="60" y="100"/>
                </a:cubicBezTo>
                <a:cubicBezTo>
                  <a:pt x="62" y="89"/>
                  <a:pt x="71" y="85"/>
                  <a:pt x="80" y="82"/>
                </a:cubicBezTo>
                <a:cubicBezTo>
                  <a:pt x="80" y="82"/>
                  <a:pt x="80" y="82"/>
                  <a:pt x="80" y="82"/>
                </a:cubicBezTo>
                <a:cubicBezTo>
                  <a:pt x="87" y="86"/>
                  <a:pt x="92" y="88"/>
                  <a:pt x="97" y="95"/>
                </a:cubicBezTo>
                <a:cubicBezTo>
                  <a:pt x="100" y="99"/>
                  <a:pt x="101" y="104"/>
                  <a:pt x="100" y="109"/>
                </a:cubicBezTo>
                <a:cubicBezTo>
                  <a:pt x="98" y="117"/>
                  <a:pt x="88" y="121"/>
                  <a:pt x="80" y="122"/>
                </a:cubicBezTo>
                <a:cubicBezTo>
                  <a:pt x="79" y="122"/>
                  <a:pt x="79" y="122"/>
                  <a:pt x="79" y="122"/>
                </a:cubicBezTo>
                <a:moveTo>
                  <a:pt x="55" y="95"/>
                </a:moveTo>
                <a:cubicBezTo>
                  <a:pt x="50" y="93"/>
                  <a:pt x="43" y="93"/>
                  <a:pt x="37" y="91"/>
                </a:cubicBezTo>
                <a:cubicBezTo>
                  <a:pt x="33" y="91"/>
                  <a:pt x="30" y="90"/>
                  <a:pt x="26" y="88"/>
                </a:cubicBezTo>
                <a:cubicBezTo>
                  <a:pt x="25" y="88"/>
                  <a:pt x="23" y="87"/>
                  <a:pt x="22" y="87"/>
                </a:cubicBezTo>
                <a:cubicBezTo>
                  <a:pt x="21" y="62"/>
                  <a:pt x="16" y="38"/>
                  <a:pt x="10" y="14"/>
                </a:cubicBezTo>
                <a:cubicBezTo>
                  <a:pt x="19" y="20"/>
                  <a:pt x="28" y="25"/>
                  <a:pt x="38" y="30"/>
                </a:cubicBezTo>
                <a:cubicBezTo>
                  <a:pt x="50" y="37"/>
                  <a:pt x="62" y="46"/>
                  <a:pt x="74" y="51"/>
                </a:cubicBezTo>
                <a:cubicBezTo>
                  <a:pt x="74" y="55"/>
                  <a:pt x="75" y="59"/>
                  <a:pt x="75" y="63"/>
                </a:cubicBezTo>
                <a:cubicBezTo>
                  <a:pt x="76" y="68"/>
                  <a:pt x="76" y="73"/>
                  <a:pt x="77" y="77"/>
                </a:cubicBezTo>
                <a:cubicBezTo>
                  <a:pt x="76" y="77"/>
                  <a:pt x="76" y="77"/>
                  <a:pt x="75" y="77"/>
                </a:cubicBezTo>
                <a:cubicBezTo>
                  <a:pt x="67" y="77"/>
                  <a:pt x="58" y="87"/>
                  <a:pt x="55" y="95"/>
                </a:cubicBezTo>
                <a:moveTo>
                  <a:pt x="82" y="78"/>
                </a:moveTo>
                <a:cubicBezTo>
                  <a:pt x="84" y="73"/>
                  <a:pt x="83" y="68"/>
                  <a:pt x="83" y="63"/>
                </a:cubicBezTo>
                <a:cubicBezTo>
                  <a:pt x="82" y="59"/>
                  <a:pt x="82" y="54"/>
                  <a:pt x="81" y="50"/>
                </a:cubicBezTo>
                <a:cubicBezTo>
                  <a:pt x="81" y="49"/>
                  <a:pt x="81" y="49"/>
                  <a:pt x="81" y="49"/>
                </a:cubicBezTo>
                <a:cubicBezTo>
                  <a:pt x="92" y="46"/>
                  <a:pt x="101" y="37"/>
                  <a:pt x="111" y="32"/>
                </a:cubicBezTo>
                <a:cubicBezTo>
                  <a:pt x="123" y="26"/>
                  <a:pt x="134" y="18"/>
                  <a:pt x="145" y="10"/>
                </a:cubicBezTo>
                <a:cubicBezTo>
                  <a:pt x="137" y="28"/>
                  <a:pt x="137" y="50"/>
                  <a:pt x="138" y="70"/>
                </a:cubicBezTo>
                <a:cubicBezTo>
                  <a:pt x="138" y="74"/>
                  <a:pt x="139" y="79"/>
                  <a:pt x="139" y="84"/>
                </a:cubicBezTo>
                <a:cubicBezTo>
                  <a:pt x="128" y="84"/>
                  <a:pt x="115" y="90"/>
                  <a:pt x="106" y="97"/>
                </a:cubicBezTo>
                <a:cubicBezTo>
                  <a:pt x="102" y="87"/>
                  <a:pt x="93" y="78"/>
                  <a:pt x="83" y="78"/>
                </a:cubicBezTo>
                <a:cubicBezTo>
                  <a:pt x="83" y="78"/>
                  <a:pt x="82" y="78"/>
                  <a:pt x="82" y="78"/>
                </a:cubicBezTo>
                <a:moveTo>
                  <a:pt x="150" y="0"/>
                </a:moveTo>
                <a:cubicBezTo>
                  <a:pt x="150" y="0"/>
                  <a:pt x="149" y="0"/>
                  <a:pt x="149" y="0"/>
                </a:cubicBezTo>
                <a:cubicBezTo>
                  <a:pt x="135" y="5"/>
                  <a:pt x="124" y="16"/>
                  <a:pt x="112" y="24"/>
                </a:cubicBezTo>
                <a:cubicBezTo>
                  <a:pt x="100" y="31"/>
                  <a:pt x="90" y="37"/>
                  <a:pt x="79" y="46"/>
                </a:cubicBezTo>
                <a:cubicBezTo>
                  <a:pt x="57" y="32"/>
                  <a:pt x="32" y="18"/>
                  <a:pt x="8" y="9"/>
                </a:cubicBezTo>
                <a:cubicBezTo>
                  <a:pt x="8" y="7"/>
                  <a:pt x="6" y="6"/>
                  <a:pt x="5" y="6"/>
                </a:cubicBezTo>
                <a:cubicBezTo>
                  <a:pt x="2" y="6"/>
                  <a:pt x="0" y="8"/>
                  <a:pt x="1" y="11"/>
                </a:cubicBezTo>
                <a:cubicBezTo>
                  <a:pt x="6" y="34"/>
                  <a:pt x="12" y="56"/>
                  <a:pt x="14" y="80"/>
                </a:cubicBezTo>
                <a:cubicBezTo>
                  <a:pt x="17" y="103"/>
                  <a:pt x="18" y="135"/>
                  <a:pt x="8" y="156"/>
                </a:cubicBezTo>
                <a:cubicBezTo>
                  <a:pt x="8" y="157"/>
                  <a:pt x="7" y="159"/>
                  <a:pt x="8" y="159"/>
                </a:cubicBezTo>
                <a:cubicBezTo>
                  <a:pt x="8" y="160"/>
                  <a:pt x="8" y="160"/>
                  <a:pt x="8" y="160"/>
                </a:cubicBezTo>
                <a:cubicBezTo>
                  <a:pt x="8" y="160"/>
                  <a:pt x="8" y="160"/>
                  <a:pt x="8" y="160"/>
                </a:cubicBezTo>
                <a:cubicBezTo>
                  <a:pt x="9" y="160"/>
                  <a:pt x="9" y="160"/>
                  <a:pt x="9" y="160"/>
                </a:cubicBezTo>
                <a:cubicBezTo>
                  <a:pt x="9" y="160"/>
                  <a:pt x="9" y="160"/>
                  <a:pt x="9" y="160"/>
                </a:cubicBezTo>
                <a:cubicBezTo>
                  <a:pt x="18" y="163"/>
                  <a:pt x="28" y="165"/>
                  <a:pt x="38" y="167"/>
                </a:cubicBezTo>
                <a:cubicBezTo>
                  <a:pt x="44" y="166"/>
                  <a:pt x="49" y="164"/>
                  <a:pt x="54" y="162"/>
                </a:cubicBezTo>
                <a:cubicBezTo>
                  <a:pt x="40" y="158"/>
                  <a:pt x="25" y="157"/>
                  <a:pt x="13" y="156"/>
                </a:cubicBezTo>
                <a:cubicBezTo>
                  <a:pt x="23" y="140"/>
                  <a:pt x="22" y="116"/>
                  <a:pt x="22" y="98"/>
                </a:cubicBezTo>
                <a:cubicBezTo>
                  <a:pt x="22" y="96"/>
                  <a:pt x="22" y="95"/>
                  <a:pt x="22" y="93"/>
                </a:cubicBezTo>
                <a:cubicBezTo>
                  <a:pt x="25" y="95"/>
                  <a:pt x="29" y="96"/>
                  <a:pt x="32" y="97"/>
                </a:cubicBezTo>
                <a:cubicBezTo>
                  <a:pt x="38" y="99"/>
                  <a:pt x="46" y="102"/>
                  <a:pt x="54" y="103"/>
                </a:cubicBezTo>
                <a:cubicBezTo>
                  <a:pt x="54" y="117"/>
                  <a:pt x="65" y="127"/>
                  <a:pt x="78" y="128"/>
                </a:cubicBezTo>
                <a:cubicBezTo>
                  <a:pt x="79" y="128"/>
                  <a:pt x="79" y="128"/>
                  <a:pt x="79" y="128"/>
                </a:cubicBezTo>
                <a:cubicBezTo>
                  <a:pt x="77" y="131"/>
                  <a:pt x="77" y="135"/>
                  <a:pt x="78" y="139"/>
                </a:cubicBezTo>
                <a:cubicBezTo>
                  <a:pt x="78" y="144"/>
                  <a:pt x="78" y="149"/>
                  <a:pt x="78" y="154"/>
                </a:cubicBezTo>
                <a:cubicBezTo>
                  <a:pt x="80" y="153"/>
                  <a:pt x="82" y="152"/>
                  <a:pt x="84" y="151"/>
                </a:cubicBezTo>
                <a:cubicBezTo>
                  <a:pt x="85" y="150"/>
                  <a:pt x="85" y="149"/>
                  <a:pt x="85" y="148"/>
                </a:cubicBezTo>
                <a:cubicBezTo>
                  <a:pt x="85" y="142"/>
                  <a:pt x="85" y="134"/>
                  <a:pt x="83" y="128"/>
                </a:cubicBezTo>
                <a:cubicBezTo>
                  <a:pt x="94" y="127"/>
                  <a:pt x="104" y="120"/>
                  <a:pt x="107" y="109"/>
                </a:cubicBezTo>
                <a:cubicBezTo>
                  <a:pt x="108" y="107"/>
                  <a:pt x="108" y="104"/>
                  <a:pt x="107" y="101"/>
                </a:cubicBezTo>
                <a:cubicBezTo>
                  <a:pt x="112" y="100"/>
                  <a:pt x="117" y="98"/>
                  <a:pt x="122" y="96"/>
                </a:cubicBezTo>
                <a:cubicBezTo>
                  <a:pt x="127" y="94"/>
                  <a:pt x="133" y="93"/>
                  <a:pt x="139" y="91"/>
                </a:cubicBezTo>
                <a:cubicBezTo>
                  <a:pt x="139" y="102"/>
                  <a:pt x="139" y="113"/>
                  <a:pt x="141" y="124"/>
                </a:cubicBezTo>
                <a:cubicBezTo>
                  <a:pt x="143" y="123"/>
                  <a:pt x="145" y="122"/>
                  <a:pt x="148" y="120"/>
                </a:cubicBezTo>
                <a:cubicBezTo>
                  <a:pt x="147" y="111"/>
                  <a:pt x="146" y="101"/>
                  <a:pt x="146" y="91"/>
                </a:cubicBezTo>
                <a:cubicBezTo>
                  <a:pt x="154" y="93"/>
                  <a:pt x="163" y="96"/>
                  <a:pt x="171" y="98"/>
                </a:cubicBezTo>
                <a:cubicBezTo>
                  <a:pt x="174" y="99"/>
                  <a:pt x="177" y="100"/>
                  <a:pt x="181" y="100"/>
                </a:cubicBezTo>
                <a:cubicBezTo>
                  <a:pt x="183" y="98"/>
                  <a:pt x="186" y="96"/>
                  <a:pt x="189" y="94"/>
                </a:cubicBezTo>
                <a:cubicBezTo>
                  <a:pt x="183" y="93"/>
                  <a:pt x="176" y="93"/>
                  <a:pt x="169" y="90"/>
                </a:cubicBezTo>
                <a:cubicBezTo>
                  <a:pt x="162" y="88"/>
                  <a:pt x="154" y="85"/>
                  <a:pt x="146" y="85"/>
                </a:cubicBezTo>
                <a:cubicBezTo>
                  <a:pt x="146" y="85"/>
                  <a:pt x="146" y="85"/>
                  <a:pt x="145" y="85"/>
                </a:cubicBezTo>
                <a:cubicBezTo>
                  <a:pt x="145" y="59"/>
                  <a:pt x="146" y="34"/>
                  <a:pt x="152" y="8"/>
                </a:cubicBezTo>
                <a:cubicBezTo>
                  <a:pt x="158" y="14"/>
                  <a:pt x="170" y="20"/>
                  <a:pt x="176" y="23"/>
                </a:cubicBezTo>
                <a:cubicBezTo>
                  <a:pt x="188" y="30"/>
                  <a:pt x="200" y="34"/>
                  <a:pt x="214" y="34"/>
                </a:cubicBezTo>
                <a:cubicBezTo>
                  <a:pt x="207" y="51"/>
                  <a:pt x="203" y="68"/>
                  <a:pt x="201" y="86"/>
                </a:cubicBezTo>
                <a:cubicBezTo>
                  <a:pt x="203" y="85"/>
                  <a:pt x="205" y="83"/>
                  <a:pt x="207" y="81"/>
                </a:cubicBezTo>
                <a:cubicBezTo>
                  <a:pt x="210" y="65"/>
                  <a:pt x="214" y="49"/>
                  <a:pt x="222" y="34"/>
                </a:cubicBezTo>
                <a:cubicBezTo>
                  <a:pt x="223" y="32"/>
                  <a:pt x="222" y="30"/>
                  <a:pt x="220" y="29"/>
                </a:cubicBezTo>
                <a:cubicBezTo>
                  <a:pt x="219" y="28"/>
                  <a:pt x="219" y="28"/>
                  <a:pt x="219" y="28"/>
                </a:cubicBezTo>
                <a:cubicBezTo>
                  <a:pt x="219" y="28"/>
                  <a:pt x="219" y="28"/>
                  <a:pt x="219" y="28"/>
                </a:cubicBezTo>
                <a:cubicBezTo>
                  <a:pt x="219" y="28"/>
                  <a:pt x="219" y="28"/>
                  <a:pt x="219" y="28"/>
                </a:cubicBezTo>
                <a:cubicBezTo>
                  <a:pt x="205" y="27"/>
                  <a:pt x="192" y="24"/>
                  <a:pt x="180" y="17"/>
                </a:cubicBezTo>
                <a:cubicBezTo>
                  <a:pt x="171" y="11"/>
                  <a:pt x="161" y="7"/>
                  <a:pt x="152" y="1"/>
                </a:cubicBezTo>
                <a:cubicBezTo>
                  <a:pt x="152" y="1"/>
                  <a:pt x="151" y="0"/>
                  <a:pt x="15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noEditPoints="1"/>
          </p:cNvSpPr>
          <p:nvPr/>
        </p:nvSpPr>
        <p:spPr bwMode="auto">
          <a:xfrm>
            <a:off x="1565820" y="2912450"/>
            <a:ext cx="278855" cy="275314"/>
          </a:xfrm>
          <a:custGeom>
            <a:avLst/>
            <a:gdLst>
              <a:gd name="T0" fmla="*/ 90 w 168"/>
              <a:gd name="T1" fmla="*/ 72 h 166"/>
              <a:gd name="T2" fmla="*/ 144 w 168"/>
              <a:gd name="T3" fmla="*/ 83 h 166"/>
              <a:gd name="T4" fmla="*/ 156 w 168"/>
              <a:gd name="T5" fmla="*/ 150 h 166"/>
              <a:gd name="T6" fmla="*/ 97 w 168"/>
              <a:gd name="T7" fmla="*/ 138 h 166"/>
              <a:gd name="T8" fmla="*/ 29 w 168"/>
              <a:gd name="T9" fmla="*/ 129 h 166"/>
              <a:gd name="T10" fmla="*/ 52 w 168"/>
              <a:gd name="T11" fmla="*/ 91 h 166"/>
              <a:gd name="T12" fmla="*/ 67 w 168"/>
              <a:gd name="T13" fmla="*/ 77 h 166"/>
              <a:gd name="T14" fmla="*/ 92 w 168"/>
              <a:gd name="T15" fmla="*/ 137 h 166"/>
              <a:gd name="T16" fmla="*/ 51 w 168"/>
              <a:gd name="T17" fmla="*/ 149 h 166"/>
              <a:gd name="T18" fmla="*/ 28 w 168"/>
              <a:gd name="T19" fmla="*/ 159 h 166"/>
              <a:gd name="T20" fmla="*/ 122 w 168"/>
              <a:gd name="T21" fmla="*/ 5 h 166"/>
              <a:gd name="T22" fmla="*/ 145 w 168"/>
              <a:gd name="T23" fmla="*/ 78 h 166"/>
              <a:gd name="T24" fmla="*/ 91 w 168"/>
              <a:gd name="T25" fmla="*/ 66 h 166"/>
              <a:gd name="T26" fmla="*/ 91 w 168"/>
              <a:gd name="T27" fmla="*/ 35 h 166"/>
              <a:gd name="T28" fmla="*/ 83 w 168"/>
              <a:gd name="T29" fmla="*/ 51 h 166"/>
              <a:gd name="T30" fmla="*/ 52 w 168"/>
              <a:gd name="T31" fmla="*/ 77 h 166"/>
              <a:gd name="T32" fmla="*/ 45 w 168"/>
              <a:gd name="T33" fmla="*/ 90 h 166"/>
              <a:gd name="T34" fmla="*/ 22 w 168"/>
              <a:gd name="T35" fmla="*/ 118 h 166"/>
              <a:gd name="T36" fmla="*/ 21 w 168"/>
              <a:gd name="T37" fmla="*/ 155 h 166"/>
              <a:gd name="T38" fmla="*/ 0 w 168"/>
              <a:gd name="T39" fmla="*/ 153 h 166"/>
              <a:gd name="T40" fmla="*/ 22 w 168"/>
              <a:gd name="T41" fmla="*/ 165 h 166"/>
              <a:gd name="T42" fmla="*/ 26 w 168"/>
              <a:gd name="T43" fmla="*/ 165 h 166"/>
              <a:gd name="T44" fmla="*/ 93 w 168"/>
              <a:gd name="T45" fmla="*/ 141 h 166"/>
              <a:gd name="T46" fmla="*/ 95 w 168"/>
              <a:gd name="T47" fmla="*/ 141 h 166"/>
              <a:gd name="T48" fmla="*/ 96 w 168"/>
              <a:gd name="T49" fmla="*/ 141 h 166"/>
              <a:gd name="T50" fmla="*/ 160 w 168"/>
              <a:gd name="T51" fmla="*/ 157 h 166"/>
              <a:gd name="T52" fmla="*/ 161 w 168"/>
              <a:gd name="T53" fmla="*/ 157 h 166"/>
              <a:gd name="T54" fmla="*/ 163 w 168"/>
              <a:gd name="T55" fmla="*/ 156 h 166"/>
              <a:gd name="T56" fmla="*/ 162 w 168"/>
              <a:gd name="T57" fmla="*/ 152 h 166"/>
              <a:gd name="T58" fmla="*/ 165 w 168"/>
              <a:gd name="T59" fmla="*/ 10 h 166"/>
              <a:gd name="T60" fmla="*/ 164 w 168"/>
              <a:gd name="T61" fmla="*/ 10 h 166"/>
              <a:gd name="T62" fmla="*/ 128 w 168"/>
              <a:gd name="T6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66">
                <a:moveTo>
                  <a:pt x="97" y="138"/>
                </a:moveTo>
                <a:cubicBezTo>
                  <a:pt x="94" y="116"/>
                  <a:pt x="91" y="94"/>
                  <a:pt x="90" y="72"/>
                </a:cubicBezTo>
                <a:cubicBezTo>
                  <a:pt x="99" y="75"/>
                  <a:pt x="108" y="77"/>
                  <a:pt x="116" y="80"/>
                </a:cubicBezTo>
                <a:cubicBezTo>
                  <a:pt x="125" y="83"/>
                  <a:pt x="135" y="82"/>
                  <a:pt x="144" y="83"/>
                </a:cubicBezTo>
                <a:cubicBezTo>
                  <a:pt x="144" y="85"/>
                  <a:pt x="144" y="86"/>
                  <a:pt x="144" y="88"/>
                </a:cubicBezTo>
                <a:cubicBezTo>
                  <a:pt x="143" y="107"/>
                  <a:pt x="145" y="133"/>
                  <a:pt x="156" y="150"/>
                </a:cubicBezTo>
                <a:cubicBezTo>
                  <a:pt x="143" y="146"/>
                  <a:pt x="111" y="138"/>
                  <a:pt x="97" y="138"/>
                </a:cubicBezTo>
                <a:cubicBezTo>
                  <a:pt x="97" y="138"/>
                  <a:pt x="97" y="138"/>
                  <a:pt x="97" y="138"/>
                </a:cubicBezTo>
                <a:moveTo>
                  <a:pt x="28" y="159"/>
                </a:moveTo>
                <a:cubicBezTo>
                  <a:pt x="28" y="149"/>
                  <a:pt x="29" y="139"/>
                  <a:pt x="29" y="129"/>
                </a:cubicBezTo>
                <a:cubicBezTo>
                  <a:pt x="29" y="123"/>
                  <a:pt x="30" y="115"/>
                  <a:pt x="28" y="109"/>
                </a:cubicBezTo>
                <a:cubicBezTo>
                  <a:pt x="39" y="108"/>
                  <a:pt x="49" y="101"/>
                  <a:pt x="52" y="91"/>
                </a:cubicBezTo>
                <a:cubicBezTo>
                  <a:pt x="52" y="88"/>
                  <a:pt x="53" y="85"/>
                  <a:pt x="52" y="83"/>
                </a:cubicBezTo>
                <a:cubicBezTo>
                  <a:pt x="57" y="81"/>
                  <a:pt x="62" y="79"/>
                  <a:pt x="67" y="77"/>
                </a:cubicBezTo>
                <a:cubicBezTo>
                  <a:pt x="72" y="75"/>
                  <a:pt x="78" y="74"/>
                  <a:pt x="84" y="72"/>
                </a:cubicBezTo>
                <a:cubicBezTo>
                  <a:pt x="84" y="94"/>
                  <a:pt x="85" y="117"/>
                  <a:pt x="92" y="137"/>
                </a:cubicBezTo>
                <a:cubicBezTo>
                  <a:pt x="91" y="137"/>
                  <a:pt x="90" y="136"/>
                  <a:pt x="89" y="136"/>
                </a:cubicBezTo>
                <a:cubicBezTo>
                  <a:pt x="76" y="136"/>
                  <a:pt x="63" y="145"/>
                  <a:pt x="51" y="149"/>
                </a:cubicBezTo>
                <a:cubicBezTo>
                  <a:pt x="45" y="151"/>
                  <a:pt x="39" y="153"/>
                  <a:pt x="34" y="156"/>
                </a:cubicBezTo>
                <a:cubicBezTo>
                  <a:pt x="31" y="157"/>
                  <a:pt x="29" y="158"/>
                  <a:pt x="28" y="159"/>
                </a:cubicBezTo>
                <a:moveTo>
                  <a:pt x="128" y="0"/>
                </a:moveTo>
                <a:cubicBezTo>
                  <a:pt x="126" y="2"/>
                  <a:pt x="124" y="3"/>
                  <a:pt x="122" y="5"/>
                </a:cubicBezTo>
                <a:cubicBezTo>
                  <a:pt x="133" y="11"/>
                  <a:pt x="146" y="15"/>
                  <a:pt x="158" y="16"/>
                </a:cubicBezTo>
                <a:cubicBezTo>
                  <a:pt x="150" y="36"/>
                  <a:pt x="146" y="56"/>
                  <a:pt x="145" y="78"/>
                </a:cubicBezTo>
                <a:cubicBezTo>
                  <a:pt x="134" y="75"/>
                  <a:pt x="124" y="75"/>
                  <a:pt x="114" y="72"/>
                </a:cubicBezTo>
                <a:cubicBezTo>
                  <a:pt x="107" y="69"/>
                  <a:pt x="99" y="66"/>
                  <a:pt x="91" y="66"/>
                </a:cubicBezTo>
                <a:cubicBezTo>
                  <a:pt x="91" y="66"/>
                  <a:pt x="90" y="66"/>
                  <a:pt x="90" y="66"/>
                </a:cubicBezTo>
                <a:cubicBezTo>
                  <a:pt x="90" y="56"/>
                  <a:pt x="90" y="45"/>
                  <a:pt x="91" y="35"/>
                </a:cubicBezTo>
                <a:cubicBezTo>
                  <a:pt x="88" y="37"/>
                  <a:pt x="85" y="40"/>
                  <a:pt x="83" y="43"/>
                </a:cubicBezTo>
                <a:cubicBezTo>
                  <a:pt x="83" y="45"/>
                  <a:pt x="83" y="48"/>
                  <a:pt x="83" y="51"/>
                </a:cubicBezTo>
                <a:cubicBezTo>
                  <a:pt x="83" y="56"/>
                  <a:pt x="83" y="61"/>
                  <a:pt x="84" y="65"/>
                </a:cubicBezTo>
                <a:cubicBezTo>
                  <a:pt x="73" y="66"/>
                  <a:pt x="61" y="71"/>
                  <a:pt x="52" y="77"/>
                </a:cubicBezTo>
                <a:cubicBezTo>
                  <a:pt x="50" y="80"/>
                  <a:pt x="47" y="83"/>
                  <a:pt x="45" y="86"/>
                </a:cubicBezTo>
                <a:cubicBezTo>
                  <a:pt x="45" y="88"/>
                  <a:pt x="45" y="89"/>
                  <a:pt x="45" y="90"/>
                </a:cubicBezTo>
                <a:cubicBezTo>
                  <a:pt x="43" y="95"/>
                  <a:pt x="39" y="99"/>
                  <a:pt x="34" y="101"/>
                </a:cubicBezTo>
                <a:cubicBezTo>
                  <a:pt x="30" y="106"/>
                  <a:pt x="26" y="112"/>
                  <a:pt x="22" y="118"/>
                </a:cubicBezTo>
                <a:cubicBezTo>
                  <a:pt x="22" y="118"/>
                  <a:pt x="22" y="119"/>
                  <a:pt x="22" y="120"/>
                </a:cubicBezTo>
                <a:cubicBezTo>
                  <a:pt x="23" y="132"/>
                  <a:pt x="22" y="143"/>
                  <a:pt x="21" y="155"/>
                </a:cubicBezTo>
                <a:cubicBezTo>
                  <a:pt x="17" y="151"/>
                  <a:pt x="11" y="148"/>
                  <a:pt x="5" y="145"/>
                </a:cubicBezTo>
                <a:cubicBezTo>
                  <a:pt x="3" y="148"/>
                  <a:pt x="2" y="151"/>
                  <a:pt x="0" y="153"/>
                </a:cubicBezTo>
                <a:cubicBezTo>
                  <a:pt x="6" y="156"/>
                  <a:pt x="12" y="159"/>
                  <a:pt x="18" y="161"/>
                </a:cubicBezTo>
                <a:cubicBezTo>
                  <a:pt x="19" y="163"/>
                  <a:pt x="20" y="164"/>
                  <a:pt x="22" y="165"/>
                </a:cubicBezTo>
                <a:cubicBezTo>
                  <a:pt x="23" y="166"/>
                  <a:pt x="24" y="166"/>
                  <a:pt x="24" y="166"/>
                </a:cubicBezTo>
                <a:cubicBezTo>
                  <a:pt x="25" y="166"/>
                  <a:pt x="25" y="166"/>
                  <a:pt x="26" y="165"/>
                </a:cubicBezTo>
                <a:cubicBezTo>
                  <a:pt x="29" y="165"/>
                  <a:pt x="31" y="165"/>
                  <a:pt x="34" y="163"/>
                </a:cubicBezTo>
                <a:cubicBezTo>
                  <a:pt x="53" y="153"/>
                  <a:pt x="73" y="148"/>
                  <a:pt x="93" y="141"/>
                </a:cubicBezTo>
                <a:cubicBezTo>
                  <a:pt x="94" y="141"/>
                  <a:pt x="94" y="141"/>
                  <a:pt x="94" y="141"/>
                </a:cubicBezTo>
                <a:cubicBezTo>
                  <a:pt x="95" y="141"/>
                  <a:pt x="95" y="141"/>
                  <a:pt x="95" y="141"/>
                </a:cubicBezTo>
                <a:cubicBezTo>
                  <a:pt x="95" y="141"/>
                  <a:pt x="95" y="141"/>
                  <a:pt x="96" y="141"/>
                </a:cubicBezTo>
                <a:cubicBezTo>
                  <a:pt x="96" y="141"/>
                  <a:pt x="96" y="141"/>
                  <a:pt x="96" y="141"/>
                </a:cubicBezTo>
                <a:cubicBezTo>
                  <a:pt x="103" y="143"/>
                  <a:pt x="110" y="146"/>
                  <a:pt x="117" y="148"/>
                </a:cubicBezTo>
                <a:cubicBezTo>
                  <a:pt x="131" y="151"/>
                  <a:pt x="146" y="157"/>
                  <a:pt x="160" y="157"/>
                </a:cubicBezTo>
                <a:cubicBezTo>
                  <a:pt x="160" y="157"/>
                  <a:pt x="160" y="157"/>
                  <a:pt x="161" y="157"/>
                </a:cubicBezTo>
                <a:cubicBezTo>
                  <a:pt x="161" y="157"/>
                  <a:pt x="161" y="157"/>
                  <a:pt x="161" y="157"/>
                </a:cubicBezTo>
                <a:cubicBezTo>
                  <a:pt x="161" y="158"/>
                  <a:pt x="162" y="158"/>
                  <a:pt x="162" y="158"/>
                </a:cubicBezTo>
                <a:cubicBezTo>
                  <a:pt x="163" y="158"/>
                  <a:pt x="163" y="157"/>
                  <a:pt x="163" y="156"/>
                </a:cubicBezTo>
                <a:cubicBezTo>
                  <a:pt x="163" y="156"/>
                  <a:pt x="163" y="156"/>
                  <a:pt x="163" y="156"/>
                </a:cubicBezTo>
                <a:cubicBezTo>
                  <a:pt x="164" y="154"/>
                  <a:pt x="164" y="152"/>
                  <a:pt x="162" y="152"/>
                </a:cubicBezTo>
                <a:cubicBezTo>
                  <a:pt x="148" y="106"/>
                  <a:pt x="145" y="60"/>
                  <a:pt x="167" y="15"/>
                </a:cubicBezTo>
                <a:cubicBezTo>
                  <a:pt x="168" y="13"/>
                  <a:pt x="167" y="11"/>
                  <a:pt x="165" y="10"/>
                </a:cubicBezTo>
                <a:cubicBezTo>
                  <a:pt x="164" y="10"/>
                  <a:pt x="164" y="10"/>
                  <a:pt x="164" y="10"/>
                </a:cubicBezTo>
                <a:cubicBezTo>
                  <a:pt x="164" y="10"/>
                  <a:pt x="164" y="10"/>
                  <a:pt x="164" y="10"/>
                </a:cubicBezTo>
                <a:cubicBezTo>
                  <a:pt x="163" y="10"/>
                  <a:pt x="163" y="10"/>
                  <a:pt x="163" y="10"/>
                </a:cubicBezTo>
                <a:cubicBezTo>
                  <a:pt x="151" y="8"/>
                  <a:pt x="139" y="6"/>
                  <a:pt x="1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2601567" y="1894408"/>
            <a:ext cx="99148" cy="96493"/>
          </a:xfrm>
          <a:custGeom>
            <a:avLst/>
            <a:gdLst>
              <a:gd name="T0" fmla="*/ 48 w 60"/>
              <a:gd name="T1" fmla="*/ 0 h 58"/>
              <a:gd name="T2" fmla="*/ 41 w 60"/>
              <a:gd name="T3" fmla="*/ 6 h 58"/>
              <a:gd name="T4" fmla="*/ 52 w 60"/>
              <a:gd name="T5" fmla="*/ 50 h 58"/>
              <a:gd name="T6" fmla="*/ 4 w 60"/>
              <a:gd name="T7" fmla="*/ 39 h 58"/>
              <a:gd name="T8" fmla="*/ 0 w 60"/>
              <a:gd name="T9" fmla="*/ 43 h 58"/>
              <a:gd name="T10" fmla="*/ 13 w 60"/>
              <a:gd name="T11" fmla="*/ 48 h 58"/>
              <a:gd name="T12" fmla="*/ 56 w 60"/>
              <a:gd name="T13" fmla="*/ 57 h 58"/>
              <a:gd name="T14" fmla="*/ 57 w 60"/>
              <a:gd name="T15" fmla="*/ 57 h 58"/>
              <a:gd name="T16" fmla="*/ 57 w 60"/>
              <a:gd name="T17" fmla="*/ 57 h 58"/>
              <a:gd name="T18" fmla="*/ 58 w 60"/>
              <a:gd name="T19" fmla="*/ 58 h 58"/>
              <a:gd name="T20" fmla="*/ 59 w 60"/>
              <a:gd name="T21" fmla="*/ 56 h 58"/>
              <a:gd name="T22" fmla="*/ 59 w 60"/>
              <a:gd name="T23" fmla="*/ 56 h 58"/>
              <a:gd name="T24" fmla="*/ 58 w 60"/>
              <a:gd name="T25" fmla="*/ 52 h 58"/>
              <a:gd name="T26" fmla="*/ 48 w 60"/>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8">
                <a:moveTo>
                  <a:pt x="48" y="0"/>
                </a:moveTo>
                <a:cubicBezTo>
                  <a:pt x="45" y="2"/>
                  <a:pt x="43" y="4"/>
                  <a:pt x="41" y="6"/>
                </a:cubicBezTo>
                <a:cubicBezTo>
                  <a:pt x="42" y="21"/>
                  <a:pt x="45" y="38"/>
                  <a:pt x="52" y="50"/>
                </a:cubicBezTo>
                <a:cubicBezTo>
                  <a:pt x="42" y="47"/>
                  <a:pt x="20" y="41"/>
                  <a:pt x="4" y="39"/>
                </a:cubicBezTo>
                <a:cubicBezTo>
                  <a:pt x="3" y="40"/>
                  <a:pt x="1" y="42"/>
                  <a:pt x="0" y="43"/>
                </a:cubicBezTo>
                <a:cubicBezTo>
                  <a:pt x="4" y="45"/>
                  <a:pt x="9" y="46"/>
                  <a:pt x="13" y="48"/>
                </a:cubicBezTo>
                <a:cubicBezTo>
                  <a:pt x="27" y="51"/>
                  <a:pt x="42" y="57"/>
                  <a:pt x="56" y="57"/>
                </a:cubicBezTo>
                <a:cubicBezTo>
                  <a:pt x="56" y="57"/>
                  <a:pt x="57" y="57"/>
                  <a:pt x="57" y="57"/>
                </a:cubicBezTo>
                <a:cubicBezTo>
                  <a:pt x="57" y="57"/>
                  <a:pt x="57" y="57"/>
                  <a:pt x="57" y="57"/>
                </a:cubicBezTo>
                <a:cubicBezTo>
                  <a:pt x="58" y="58"/>
                  <a:pt x="58" y="58"/>
                  <a:pt x="58" y="58"/>
                </a:cubicBezTo>
                <a:cubicBezTo>
                  <a:pt x="59" y="58"/>
                  <a:pt x="60" y="57"/>
                  <a:pt x="59" y="56"/>
                </a:cubicBezTo>
                <a:cubicBezTo>
                  <a:pt x="59" y="56"/>
                  <a:pt x="59" y="56"/>
                  <a:pt x="59" y="56"/>
                </a:cubicBezTo>
                <a:cubicBezTo>
                  <a:pt x="60" y="54"/>
                  <a:pt x="60" y="52"/>
                  <a:pt x="58" y="52"/>
                </a:cubicBezTo>
                <a:cubicBezTo>
                  <a:pt x="53" y="35"/>
                  <a:pt x="49" y="17"/>
                  <a:pt x="4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4290632" y="2927499"/>
            <a:ext cx="320462" cy="188559"/>
          </a:xfrm>
          <a:custGeom>
            <a:avLst/>
            <a:gdLst>
              <a:gd name="T0" fmla="*/ 176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4 w 193"/>
              <a:gd name="T21" fmla="*/ 60 h 114"/>
              <a:gd name="T22" fmla="*/ 12 w 193"/>
              <a:gd name="T23" fmla="*/ 60 h 114"/>
              <a:gd name="T24" fmla="*/ 9 w 193"/>
              <a:gd name="T25" fmla="*/ 80 h 114"/>
              <a:gd name="T26" fmla="*/ 26 w 193"/>
              <a:gd name="T27" fmla="*/ 107 h 114"/>
              <a:gd name="T28" fmla="*/ 36 w 193"/>
              <a:gd name="T29" fmla="*/ 114 h 114"/>
              <a:gd name="T30" fmla="*/ 40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6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6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6"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5" y="41"/>
                  <a:pt x="48" y="49"/>
                </a:cubicBezTo>
                <a:cubicBezTo>
                  <a:pt x="45" y="52"/>
                  <a:pt x="49" y="57"/>
                  <a:pt x="52" y="58"/>
                </a:cubicBezTo>
                <a:cubicBezTo>
                  <a:pt x="60" y="60"/>
                  <a:pt x="70" y="58"/>
                  <a:pt x="78" y="60"/>
                </a:cubicBezTo>
                <a:cubicBezTo>
                  <a:pt x="74" y="62"/>
                  <a:pt x="71" y="63"/>
                  <a:pt x="67" y="65"/>
                </a:cubicBezTo>
                <a:cubicBezTo>
                  <a:pt x="60" y="68"/>
                  <a:pt x="54" y="74"/>
                  <a:pt x="48" y="78"/>
                </a:cubicBezTo>
                <a:cubicBezTo>
                  <a:pt x="38" y="69"/>
                  <a:pt x="27" y="60"/>
                  <a:pt x="14"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4"/>
                  <a:pt x="40"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6" y="114"/>
                </a:cubicBezTo>
                <a:cubicBezTo>
                  <a:pt x="91" y="111"/>
                  <a:pt x="94" y="104"/>
                  <a:pt x="98" y="99"/>
                </a:cubicBezTo>
                <a:cubicBezTo>
                  <a:pt x="108" y="86"/>
                  <a:pt x="115" y="72"/>
                  <a:pt x="129" y="62"/>
                </a:cubicBezTo>
                <a:cubicBezTo>
                  <a:pt x="141" y="53"/>
                  <a:pt x="153" y="45"/>
                  <a:pt x="164" y="36"/>
                </a:cubicBezTo>
                <a:cubicBezTo>
                  <a:pt x="174" y="29"/>
                  <a:pt x="187" y="23"/>
                  <a:pt x="192" y="12"/>
                </a:cubicBezTo>
                <a:cubicBezTo>
                  <a:pt x="193" y="11"/>
                  <a:pt x="193" y="10"/>
                  <a:pt x="192" y="9"/>
                </a:cubicBezTo>
                <a:cubicBezTo>
                  <a:pt x="188" y="2"/>
                  <a:pt x="182" y="0"/>
                  <a:pt x="17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noEditPoints="1"/>
          </p:cNvSpPr>
          <p:nvPr/>
        </p:nvSpPr>
        <p:spPr bwMode="auto">
          <a:xfrm>
            <a:off x="4497781" y="3026647"/>
            <a:ext cx="144297" cy="92952"/>
          </a:xfrm>
          <a:custGeom>
            <a:avLst/>
            <a:gdLst>
              <a:gd name="T0" fmla="*/ 26 w 87"/>
              <a:gd name="T1" fmla="*/ 10 h 56"/>
              <a:gd name="T2" fmla="*/ 42 w 87"/>
              <a:gd name="T3" fmla="*/ 18 h 56"/>
              <a:gd name="T4" fmla="*/ 50 w 87"/>
              <a:gd name="T5" fmla="*/ 8 h 56"/>
              <a:gd name="T6" fmla="*/ 56 w 87"/>
              <a:gd name="T7" fmla="*/ 16 h 56"/>
              <a:gd name="T8" fmla="*/ 58 w 87"/>
              <a:gd name="T9" fmla="*/ 16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6 w 87"/>
              <a:gd name="T27" fmla="*/ 44 h 56"/>
              <a:gd name="T28" fmla="*/ 49 w 87"/>
              <a:gd name="T29" fmla="*/ 46 h 56"/>
              <a:gd name="T30" fmla="*/ 47 w 87"/>
              <a:gd name="T31" fmla="*/ 44 h 56"/>
              <a:gd name="T32" fmla="*/ 41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8 h 56"/>
              <a:gd name="T54" fmla="*/ 13 w 87"/>
              <a:gd name="T55" fmla="*/ 17 h 56"/>
              <a:gd name="T56" fmla="*/ 14 w 87"/>
              <a:gd name="T57" fmla="*/ 17 h 56"/>
              <a:gd name="T58" fmla="*/ 19 w 87"/>
              <a:gd name="T59" fmla="*/ 19 h 56"/>
              <a:gd name="T60" fmla="*/ 30 w 87"/>
              <a:gd name="T61" fmla="*/ 0 h 56"/>
              <a:gd name="T62" fmla="*/ 12 w 87"/>
              <a:gd name="T63" fmla="*/ 10 h 56"/>
              <a:gd name="T64" fmla="*/ 9 w 87"/>
              <a:gd name="T65" fmla="*/ 30 h 56"/>
              <a:gd name="T66" fmla="*/ 29 w 87"/>
              <a:gd name="T67" fmla="*/ 55 h 56"/>
              <a:gd name="T68" fmla="*/ 46 w 87"/>
              <a:gd name="T69" fmla="*/ 53 h 56"/>
              <a:gd name="T70" fmla="*/ 62 w 87"/>
              <a:gd name="T71" fmla="*/ 51 h 56"/>
              <a:gd name="T72" fmla="*/ 73 w 87"/>
              <a:gd name="T73" fmla="*/ 45 h 56"/>
              <a:gd name="T74" fmla="*/ 85 w 87"/>
              <a:gd name="T75" fmla="*/ 29 h 56"/>
              <a:gd name="T76" fmla="*/ 81 w 87"/>
              <a:gd name="T77" fmla="*/ 15 h 56"/>
              <a:gd name="T78" fmla="*/ 65 w 87"/>
              <a:gd name="T79" fmla="*/ 2 h 56"/>
              <a:gd name="T80" fmla="*/ 57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6" y="15"/>
                  <a:pt x="25" y="12"/>
                  <a:pt x="26" y="10"/>
                </a:cubicBezTo>
                <a:cubicBezTo>
                  <a:pt x="28" y="8"/>
                  <a:pt x="29" y="8"/>
                  <a:pt x="31" y="7"/>
                </a:cubicBezTo>
                <a:cubicBezTo>
                  <a:pt x="35" y="7"/>
                  <a:pt x="39" y="12"/>
                  <a:pt x="40" y="16"/>
                </a:cubicBezTo>
                <a:cubicBezTo>
                  <a:pt x="40" y="17"/>
                  <a:pt x="41" y="18"/>
                  <a:pt x="42" y="18"/>
                </a:cubicBezTo>
                <a:cubicBezTo>
                  <a:pt x="44" y="18"/>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5" y="15"/>
                  <a:pt x="55" y="16"/>
                  <a:pt x="56" y="16"/>
                </a:cubicBezTo>
                <a:cubicBezTo>
                  <a:pt x="56" y="16"/>
                  <a:pt x="57" y="16"/>
                  <a:pt x="57" y="16"/>
                </a:cubicBezTo>
                <a:cubicBezTo>
                  <a:pt x="57" y="16"/>
                  <a:pt x="57" y="16"/>
                  <a:pt x="57" y="16"/>
                </a:cubicBezTo>
                <a:cubicBezTo>
                  <a:pt x="58" y="16"/>
                  <a:pt x="58" y="16"/>
                  <a:pt x="58" y="16"/>
                </a:cubicBezTo>
                <a:cubicBezTo>
                  <a:pt x="59" y="15"/>
                  <a:pt x="61" y="15"/>
                  <a:pt x="61" y="14"/>
                </a:cubicBezTo>
                <a:cubicBezTo>
                  <a:pt x="62" y="13"/>
                  <a:pt x="63" y="12"/>
                  <a:pt x="64" y="11"/>
                </a:cubicBezTo>
                <a:cubicBezTo>
                  <a:pt x="64" y="10"/>
                  <a:pt x="65" y="10"/>
                  <a:pt x="65" y="10"/>
                </a:cubicBezTo>
                <a:cubicBezTo>
                  <a:pt x="66" y="10"/>
                  <a:pt x="66" y="10"/>
                  <a:pt x="66" y="10"/>
                </a:cubicBezTo>
                <a:cubicBezTo>
                  <a:pt x="66" y="11"/>
                  <a:pt x="67" y="12"/>
                  <a:pt x="67" y="13"/>
                </a:cubicBezTo>
                <a:cubicBezTo>
                  <a:pt x="69" y="15"/>
                  <a:pt x="69" y="17"/>
                  <a:pt x="70" y="19"/>
                </a:cubicBezTo>
                <a:cubicBezTo>
                  <a:pt x="70" y="20"/>
                  <a:pt x="71" y="21"/>
                  <a:pt x="71" y="22"/>
                </a:cubicBezTo>
                <a:cubicBezTo>
                  <a:pt x="70" y="22"/>
                  <a:pt x="70" y="23"/>
                  <a:pt x="69" y="23"/>
                </a:cubicBezTo>
                <a:cubicBezTo>
                  <a:pt x="68" y="25"/>
                  <a:pt x="68" y="26"/>
                  <a:pt x="69" y="28"/>
                </a:cubicBezTo>
                <a:cubicBezTo>
                  <a:pt x="71" y="30"/>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8" y="34"/>
                  <a:pt x="78" y="34"/>
                  <a:pt x="78" y="34"/>
                </a:cubicBezTo>
                <a:cubicBezTo>
                  <a:pt x="78" y="34"/>
                  <a:pt x="78" y="34"/>
                  <a:pt x="78" y="34"/>
                </a:cubicBezTo>
                <a:cubicBezTo>
                  <a:pt x="78" y="34"/>
                  <a:pt x="77" y="35"/>
                  <a:pt x="77" y="35"/>
                </a:cubicBezTo>
                <a:cubicBezTo>
                  <a:pt x="76" y="37"/>
                  <a:pt x="73" y="38"/>
                  <a:pt x="71" y="39"/>
                </a:cubicBezTo>
                <a:cubicBezTo>
                  <a:pt x="70" y="39"/>
                  <a:pt x="70" y="39"/>
                  <a:pt x="69" y="39"/>
                </a:cubicBezTo>
                <a:cubicBezTo>
                  <a:pt x="66" y="39"/>
                  <a:pt x="63" y="38"/>
                  <a:pt x="61" y="36"/>
                </a:cubicBezTo>
                <a:cubicBezTo>
                  <a:pt x="61" y="36"/>
                  <a:pt x="60" y="36"/>
                  <a:pt x="60" y="36"/>
                </a:cubicBezTo>
                <a:cubicBezTo>
                  <a:pt x="58" y="36"/>
                  <a:pt x="57" y="38"/>
                  <a:pt x="58" y="40"/>
                </a:cubicBezTo>
                <a:cubicBezTo>
                  <a:pt x="57" y="40"/>
                  <a:pt x="55" y="42"/>
                  <a:pt x="56"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1" y="45"/>
                </a:cubicBezTo>
                <a:cubicBezTo>
                  <a:pt x="39" y="46"/>
                  <a:pt x="37" y="48"/>
                  <a:pt x="35" y="48"/>
                </a:cubicBezTo>
                <a:cubicBezTo>
                  <a:pt x="35" y="48"/>
                  <a:pt x="35" y="48"/>
                  <a:pt x="35" y="48"/>
                </a:cubicBezTo>
                <a:cubicBezTo>
                  <a:pt x="32" y="48"/>
                  <a:pt x="30" y="47"/>
                  <a:pt x="28" y="46"/>
                </a:cubicBezTo>
                <a:cubicBezTo>
                  <a:pt x="25" y="44"/>
                  <a:pt x="23" y="41"/>
                  <a:pt x="21" y="37"/>
                </a:cubicBezTo>
                <a:cubicBezTo>
                  <a:pt x="21" y="35"/>
                  <a:pt x="22"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1" y="28"/>
                  <a:pt x="20" y="28"/>
                </a:cubicBezTo>
                <a:cubicBezTo>
                  <a:pt x="20" y="25"/>
                  <a:pt x="17" y="25"/>
                  <a:pt x="15" y="24"/>
                </a:cubicBezTo>
                <a:cubicBezTo>
                  <a:pt x="14" y="24"/>
                  <a:pt x="13" y="24"/>
                  <a:pt x="13" y="24"/>
                </a:cubicBezTo>
                <a:cubicBezTo>
                  <a:pt x="12" y="23"/>
                  <a:pt x="12" y="23"/>
                  <a:pt x="11" y="23"/>
                </a:cubicBezTo>
                <a:cubicBezTo>
                  <a:pt x="11" y="23"/>
                  <a:pt x="11" y="23"/>
                  <a:pt x="11" y="23"/>
                </a:cubicBezTo>
                <a:cubicBezTo>
                  <a:pt x="11" y="23"/>
                  <a:pt x="11" y="23"/>
                  <a:pt x="11" y="23"/>
                </a:cubicBezTo>
                <a:cubicBezTo>
                  <a:pt x="11"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9"/>
                  <a:pt x="10" y="19"/>
                  <a:pt x="10" y="19"/>
                </a:cubicBezTo>
                <a:cubicBezTo>
                  <a:pt x="11" y="18"/>
                  <a:pt x="11" y="18"/>
                  <a:pt x="11" y="18"/>
                </a:cubicBezTo>
                <a:cubicBezTo>
                  <a:pt x="11" y="18"/>
                  <a:pt x="12" y="18"/>
                  <a:pt x="12" y="18"/>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4" y="17"/>
                  <a:pt x="14" y="17"/>
                </a:cubicBezTo>
                <a:cubicBezTo>
                  <a:pt x="14" y="17"/>
                  <a:pt x="14" y="17"/>
                  <a:pt x="14" y="17"/>
                </a:cubicBezTo>
                <a:cubicBezTo>
                  <a:pt x="15" y="17"/>
                  <a:pt x="15" y="17"/>
                  <a:pt x="15" y="17"/>
                </a:cubicBezTo>
                <a:cubicBezTo>
                  <a:pt x="16" y="17"/>
                  <a:pt x="18" y="18"/>
                  <a:pt x="19" y="19"/>
                </a:cubicBezTo>
                <a:cubicBezTo>
                  <a:pt x="20" y="19"/>
                  <a:pt x="20" y="19"/>
                  <a:pt x="20" y="19"/>
                </a:cubicBezTo>
                <a:cubicBezTo>
                  <a:pt x="20" y="19"/>
                  <a:pt x="21" y="20"/>
                  <a:pt x="22" y="20"/>
                </a:cubicBezTo>
                <a:moveTo>
                  <a:pt x="30" y="0"/>
                </a:moveTo>
                <a:cubicBezTo>
                  <a:pt x="24" y="0"/>
                  <a:pt x="19" y="6"/>
                  <a:pt x="18" y="11"/>
                </a:cubicBezTo>
                <a:cubicBezTo>
                  <a:pt x="16" y="10"/>
                  <a:pt x="15" y="10"/>
                  <a:pt x="12" y="10"/>
                </a:cubicBezTo>
                <a:cubicBezTo>
                  <a:pt x="12" y="10"/>
                  <a:pt x="12" y="10"/>
                  <a:pt x="12" y="10"/>
                </a:cubicBezTo>
                <a:cubicBezTo>
                  <a:pt x="9" y="10"/>
                  <a:pt x="6" y="12"/>
                  <a:pt x="4" y="14"/>
                </a:cubicBezTo>
                <a:cubicBezTo>
                  <a:pt x="0" y="20"/>
                  <a:pt x="2" y="27"/>
                  <a:pt x="8" y="30"/>
                </a:cubicBezTo>
                <a:cubicBezTo>
                  <a:pt x="9" y="30"/>
                  <a:pt x="9" y="30"/>
                  <a:pt x="9" y="30"/>
                </a:cubicBezTo>
                <a:cubicBezTo>
                  <a:pt x="10" y="32"/>
                  <a:pt x="12" y="32"/>
                  <a:pt x="14" y="33"/>
                </a:cubicBezTo>
                <a:cubicBezTo>
                  <a:pt x="13" y="40"/>
                  <a:pt x="17" y="48"/>
                  <a:pt x="23" y="52"/>
                </a:cubicBezTo>
                <a:cubicBezTo>
                  <a:pt x="25" y="54"/>
                  <a:pt x="27" y="55"/>
                  <a:pt x="29" y="55"/>
                </a:cubicBezTo>
                <a:cubicBezTo>
                  <a:pt x="30" y="56"/>
                  <a:pt x="30" y="56"/>
                  <a:pt x="30" y="56"/>
                </a:cubicBezTo>
                <a:cubicBezTo>
                  <a:pt x="32" y="56"/>
                  <a:pt x="34" y="56"/>
                  <a:pt x="36" y="56"/>
                </a:cubicBezTo>
                <a:cubicBezTo>
                  <a:pt x="40" y="56"/>
                  <a:pt x="44" y="55"/>
                  <a:pt x="46" y="53"/>
                </a:cubicBezTo>
                <a:cubicBezTo>
                  <a:pt x="49" y="54"/>
                  <a:pt x="51" y="55"/>
                  <a:pt x="54" y="55"/>
                </a:cubicBezTo>
                <a:cubicBezTo>
                  <a:pt x="54" y="55"/>
                  <a:pt x="54" y="55"/>
                  <a:pt x="54" y="55"/>
                </a:cubicBezTo>
                <a:cubicBezTo>
                  <a:pt x="58" y="55"/>
                  <a:pt x="60" y="53"/>
                  <a:pt x="62" y="51"/>
                </a:cubicBezTo>
                <a:cubicBezTo>
                  <a:pt x="64" y="49"/>
                  <a:pt x="65" y="47"/>
                  <a:pt x="65" y="45"/>
                </a:cubicBezTo>
                <a:cubicBezTo>
                  <a:pt x="67" y="45"/>
                  <a:pt x="69" y="45"/>
                  <a:pt x="70" y="45"/>
                </a:cubicBezTo>
                <a:cubicBezTo>
                  <a:pt x="71" y="45"/>
                  <a:pt x="72" y="45"/>
                  <a:pt x="73" y="45"/>
                </a:cubicBezTo>
                <a:cubicBezTo>
                  <a:pt x="74" y="45"/>
                  <a:pt x="76" y="44"/>
                  <a:pt x="78" y="43"/>
                </a:cubicBezTo>
                <a:cubicBezTo>
                  <a:pt x="80" y="43"/>
                  <a:pt x="83" y="41"/>
                  <a:pt x="84" y="39"/>
                </a:cubicBezTo>
                <a:cubicBezTo>
                  <a:pt x="87" y="36"/>
                  <a:pt x="87" y="32"/>
                  <a:pt x="85" y="29"/>
                </a:cubicBezTo>
                <a:cubicBezTo>
                  <a:pt x="85" y="28"/>
                  <a:pt x="84" y="28"/>
                  <a:pt x="84" y="27"/>
                </a:cubicBezTo>
                <a:cubicBezTo>
                  <a:pt x="83" y="25"/>
                  <a:pt x="81" y="24"/>
                  <a:pt x="79" y="23"/>
                </a:cubicBezTo>
                <a:cubicBezTo>
                  <a:pt x="81" y="21"/>
                  <a:pt x="81" y="17"/>
                  <a:pt x="81" y="15"/>
                </a:cubicBezTo>
                <a:cubicBezTo>
                  <a:pt x="80" y="11"/>
                  <a:pt x="77" y="8"/>
                  <a:pt x="74" y="7"/>
                </a:cubicBezTo>
                <a:cubicBezTo>
                  <a:pt x="74" y="7"/>
                  <a:pt x="73" y="6"/>
                  <a:pt x="73" y="6"/>
                </a:cubicBezTo>
                <a:cubicBezTo>
                  <a:pt x="71" y="4"/>
                  <a:pt x="68" y="2"/>
                  <a:pt x="65" y="2"/>
                </a:cubicBezTo>
                <a:cubicBezTo>
                  <a:pt x="65" y="2"/>
                  <a:pt x="65" y="2"/>
                  <a:pt x="65" y="2"/>
                </a:cubicBezTo>
                <a:cubicBezTo>
                  <a:pt x="61" y="2"/>
                  <a:pt x="59" y="4"/>
                  <a:pt x="57" y="7"/>
                </a:cubicBezTo>
                <a:cubicBezTo>
                  <a:pt x="57" y="6"/>
                  <a:pt x="57" y="6"/>
                  <a:pt x="57" y="6"/>
                </a:cubicBezTo>
                <a:cubicBezTo>
                  <a:pt x="56" y="6"/>
                  <a:pt x="56" y="6"/>
                  <a:pt x="56" y="6"/>
                </a:cubicBezTo>
                <a:cubicBezTo>
                  <a:pt x="55" y="3"/>
                  <a:pt x="52" y="2"/>
                  <a:pt x="50" y="2"/>
                </a:cubicBezTo>
                <a:cubicBezTo>
                  <a:pt x="50"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noEditPoints="1"/>
          </p:cNvSpPr>
          <p:nvPr/>
        </p:nvSpPr>
        <p:spPr bwMode="auto">
          <a:xfrm>
            <a:off x="4309222" y="2862876"/>
            <a:ext cx="157575" cy="112428"/>
          </a:xfrm>
          <a:custGeom>
            <a:avLst/>
            <a:gdLst>
              <a:gd name="T0" fmla="*/ 19 w 95"/>
              <a:gd name="T1" fmla="*/ 24 h 68"/>
              <a:gd name="T2" fmla="*/ 21 w 95"/>
              <a:gd name="T3" fmla="*/ 20 h 68"/>
              <a:gd name="T4" fmla="*/ 21 w 95"/>
              <a:gd name="T5" fmla="*/ 13 h 68"/>
              <a:gd name="T6" fmla="*/ 31 w 95"/>
              <a:gd name="T7" fmla="*/ 8 h 68"/>
              <a:gd name="T8" fmla="*/ 44 w 95"/>
              <a:gd name="T9" fmla="*/ 17 h 68"/>
              <a:gd name="T10" fmla="*/ 44 w 95"/>
              <a:gd name="T11" fmla="*/ 17 h 68"/>
              <a:gd name="T12" fmla="*/ 46 w 95"/>
              <a:gd name="T13" fmla="*/ 18 h 68"/>
              <a:gd name="T14" fmla="*/ 46 w 95"/>
              <a:gd name="T15" fmla="*/ 18 h 68"/>
              <a:gd name="T16" fmla="*/ 49 w 95"/>
              <a:gd name="T17" fmla="*/ 17 h 68"/>
              <a:gd name="T18" fmla="*/ 50 w 95"/>
              <a:gd name="T19" fmla="*/ 14 h 68"/>
              <a:gd name="T20" fmla="*/ 56 w 95"/>
              <a:gd name="T21" fmla="*/ 10 h 68"/>
              <a:gd name="T22" fmla="*/ 58 w 95"/>
              <a:gd name="T23" fmla="*/ 10 h 68"/>
              <a:gd name="T24" fmla="*/ 65 w 95"/>
              <a:gd name="T25" fmla="*/ 15 h 68"/>
              <a:gd name="T26" fmla="*/ 69 w 95"/>
              <a:gd name="T27" fmla="*/ 25 h 68"/>
              <a:gd name="T28" fmla="*/ 73 w 95"/>
              <a:gd name="T29" fmla="*/ 22 h 68"/>
              <a:gd name="T30" fmla="*/ 86 w 95"/>
              <a:gd name="T31" fmla="*/ 24 h 68"/>
              <a:gd name="T32" fmla="*/ 84 w 95"/>
              <a:gd name="T33" fmla="*/ 32 h 68"/>
              <a:gd name="T34" fmla="*/ 78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60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20 w 95"/>
              <a:gd name="T63" fmla="*/ 48 h 68"/>
              <a:gd name="T64" fmla="*/ 11 w 95"/>
              <a:gd name="T65" fmla="*/ 45 h 68"/>
              <a:gd name="T66" fmla="*/ 14 w 95"/>
              <a:gd name="T67" fmla="*/ 33 h 68"/>
              <a:gd name="T68" fmla="*/ 9 w 95"/>
              <a:gd name="T69" fmla="*/ 31 h 68"/>
              <a:gd name="T70" fmla="*/ 11 w 95"/>
              <a:gd name="T71" fmla="*/ 24 h 68"/>
              <a:gd name="T72" fmla="*/ 15 w 95"/>
              <a:gd name="T73" fmla="*/ 24 h 68"/>
              <a:gd name="T74" fmla="*/ 30 w 95"/>
              <a:gd name="T75" fmla="*/ 0 h 68"/>
              <a:gd name="T76" fmla="*/ 15 w 95"/>
              <a:gd name="T77" fmla="*/ 19 h 68"/>
              <a:gd name="T78" fmla="*/ 9 w 95"/>
              <a:gd name="T79" fmla="*/ 19 h 68"/>
              <a:gd name="T80" fmla="*/ 3 w 95"/>
              <a:gd name="T81" fmla="*/ 32 h 68"/>
              <a:gd name="T82" fmla="*/ 2 w 95"/>
              <a:gd name="T83" fmla="*/ 39 h 68"/>
              <a:gd name="T84" fmla="*/ 14 w 95"/>
              <a:gd name="T85" fmla="*/ 55 h 68"/>
              <a:gd name="T86" fmla="*/ 16 w 95"/>
              <a:gd name="T87" fmla="*/ 60 h 68"/>
              <a:gd name="T88" fmla="*/ 26 w 95"/>
              <a:gd name="T89" fmla="*/ 68 h 68"/>
              <a:gd name="T90" fmla="*/ 40 w 95"/>
              <a:gd name="T91" fmla="*/ 61 h 68"/>
              <a:gd name="T92" fmla="*/ 56 w 95"/>
              <a:gd name="T93" fmla="*/ 67 h 68"/>
              <a:gd name="T94" fmla="*/ 70 w 95"/>
              <a:gd name="T95" fmla="*/ 57 h 68"/>
              <a:gd name="T96" fmla="*/ 76 w 95"/>
              <a:gd name="T97" fmla="*/ 58 h 68"/>
              <a:gd name="T98" fmla="*/ 89 w 95"/>
              <a:gd name="T99" fmla="*/ 43 h 68"/>
              <a:gd name="T100" fmla="*/ 93 w 95"/>
              <a:gd name="T101" fmla="*/ 34 h 68"/>
              <a:gd name="T102" fmla="*/ 81 w 95"/>
              <a:gd name="T103" fmla="*/ 13 h 68"/>
              <a:gd name="T104" fmla="*/ 72 w 95"/>
              <a:gd name="T105" fmla="*/ 15 h 68"/>
              <a:gd name="T106" fmla="*/ 62 w 95"/>
              <a:gd name="T107" fmla="*/ 4 h 68"/>
              <a:gd name="T108" fmla="*/ 48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9" y="24"/>
                </a:cubicBezTo>
                <a:cubicBezTo>
                  <a:pt x="19" y="24"/>
                  <a:pt x="19" y="23"/>
                  <a:pt x="20" y="23"/>
                </a:cubicBezTo>
                <a:cubicBezTo>
                  <a:pt x="21" y="23"/>
                  <a:pt x="22" y="21"/>
                  <a:pt x="21" y="20"/>
                </a:cubicBezTo>
                <a:cubicBezTo>
                  <a:pt x="20" y="18"/>
                  <a:pt x="20" y="16"/>
                  <a:pt x="20" y="14"/>
                </a:cubicBezTo>
                <a:cubicBezTo>
                  <a:pt x="20" y="14"/>
                  <a:pt x="21" y="13"/>
                  <a:pt x="21" y="13"/>
                </a:cubicBezTo>
                <a:cubicBezTo>
                  <a:pt x="22" y="9"/>
                  <a:pt x="27" y="8"/>
                  <a:pt x="30" y="8"/>
                </a:cubicBezTo>
                <a:cubicBezTo>
                  <a:pt x="31" y="8"/>
                  <a:pt x="31" y="8"/>
                  <a:pt x="31" y="8"/>
                </a:cubicBezTo>
                <a:cubicBezTo>
                  <a:pt x="37" y="8"/>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9"/>
                  <a:pt x="46" y="18"/>
                </a:cubicBezTo>
                <a:cubicBezTo>
                  <a:pt x="46" y="18"/>
                  <a:pt x="46" y="18"/>
                  <a:pt x="46" y="18"/>
                </a:cubicBezTo>
                <a:cubicBezTo>
                  <a:pt x="46" y="18"/>
                  <a:pt x="46" y="18"/>
                  <a:pt x="46" y="18"/>
                </a:cubicBezTo>
                <a:cubicBezTo>
                  <a:pt x="46" y="18"/>
                  <a:pt x="46" y="18"/>
                  <a:pt x="46" y="18"/>
                </a:cubicBezTo>
                <a:cubicBezTo>
                  <a:pt x="47" y="18"/>
                  <a:pt x="48" y="18"/>
                  <a:pt x="49" y="17"/>
                </a:cubicBezTo>
                <a:cubicBezTo>
                  <a:pt x="49" y="16"/>
                  <a:pt x="50" y="16"/>
                  <a:pt x="50" y="14"/>
                </a:cubicBezTo>
                <a:cubicBezTo>
                  <a:pt x="50" y="14"/>
                  <a:pt x="50" y="14"/>
                  <a:pt x="50" y="14"/>
                </a:cubicBezTo>
                <a:cubicBezTo>
                  <a:pt x="50" y="14"/>
                  <a:pt x="50" y="14"/>
                  <a:pt x="50" y="14"/>
                </a:cubicBezTo>
                <a:cubicBezTo>
                  <a:pt x="52" y="12"/>
                  <a:pt x="53" y="11"/>
                  <a:pt x="56" y="10"/>
                </a:cubicBezTo>
                <a:cubicBezTo>
                  <a:pt x="57" y="10"/>
                  <a:pt x="57" y="10"/>
                  <a:pt x="57" y="10"/>
                </a:cubicBezTo>
                <a:cubicBezTo>
                  <a:pt x="57" y="10"/>
                  <a:pt x="57" y="10"/>
                  <a:pt x="58" y="10"/>
                </a:cubicBezTo>
                <a:cubicBezTo>
                  <a:pt x="58" y="10"/>
                  <a:pt x="59" y="10"/>
                  <a:pt x="60" y="10"/>
                </a:cubicBezTo>
                <a:cubicBezTo>
                  <a:pt x="62" y="11"/>
                  <a:pt x="64" y="13"/>
                  <a:pt x="65" y="15"/>
                </a:cubicBezTo>
                <a:cubicBezTo>
                  <a:pt x="66" y="17"/>
                  <a:pt x="65" y="20"/>
                  <a:pt x="67" y="22"/>
                </a:cubicBezTo>
                <a:cubicBezTo>
                  <a:pt x="67" y="23"/>
                  <a:pt x="68" y="25"/>
                  <a:pt x="69" y="25"/>
                </a:cubicBezTo>
                <a:cubicBezTo>
                  <a:pt x="70" y="25"/>
                  <a:pt x="70" y="24"/>
                  <a:pt x="71" y="24"/>
                </a:cubicBezTo>
                <a:cubicBezTo>
                  <a:pt x="71" y="23"/>
                  <a:pt x="72" y="23"/>
                  <a:pt x="73" y="22"/>
                </a:cubicBezTo>
                <a:cubicBezTo>
                  <a:pt x="75" y="21"/>
                  <a:pt x="77" y="21"/>
                  <a:pt x="80" y="20"/>
                </a:cubicBezTo>
                <a:cubicBezTo>
                  <a:pt x="82" y="20"/>
                  <a:pt x="84" y="22"/>
                  <a:pt x="86" y="24"/>
                </a:cubicBezTo>
                <a:cubicBezTo>
                  <a:pt x="87" y="27"/>
                  <a:pt x="87" y="28"/>
                  <a:pt x="86" y="30"/>
                </a:cubicBezTo>
                <a:cubicBezTo>
                  <a:pt x="86" y="31"/>
                  <a:pt x="85" y="31"/>
                  <a:pt x="84" y="32"/>
                </a:cubicBezTo>
                <a:cubicBezTo>
                  <a:pt x="82" y="33"/>
                  <a:pt x="79" y="33"/>
                  <a:pt x="77" y="35"/>
                </a:cubicBezTo>
                <a:cubicBezTo>
                  <a:pt x="75" y="37"/>
                  <a:pt x="76" y="39"/>
                  <a:pt x="78" y="41"/>
                </a:cubicBezTo>
                <a:cubicBezTo>
                  <a:pt x="79" y="41"/>
                  <a:pt x="80" y="42"/>
                  <a:pt x="81" y="42"/>
                </a:cubicBezTo>
                <a:cubicBezTo>
                  <a:pt x="82" y="43"/>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5"/>
                </a:cubicBezTo>
                <a:cubicBezTo>
                  <a:pt x="64" y="45"/>
                  <a:pt x="63" y="46"/>
                  <a:pt x="63" y="48"/>
                </a:cubicBezTo>
                <a:cubicBezTo>
                  <a:pt x="63" y="53"/>
                  <a:pt x="60" y="57"/>
                  <a:pt x="55" y="59"/>
                </a:cubicBezTo>
                <a:cubicBezTo>
                  <a:pt x="54" y="60"/>
                  <a:pt x="53" y="60"/>
                  <a:pt x="52" y="60"/>
                </a:cubicBezTo>
                <a:cubicBezTo>
                  <a:pt x="52" y="60"/>
                  <a:pt x="52" y="60"/>
                  <a:pt x="51" y="60"/>
                </a:cubicBezTo>
                <a:cubicBezTo>
                  <a:pt x="51" y="60"/>
                  <a:pt x="51" y="60"/>
                  <a:pt x="51" y="60"/>
                </a:cubicBezTo>
                <a:cubicBezTo>
                  <a:pt x="48" y="59"/>
                  <a:pt x="47" y="56"/>
                  <a:pt x="44" y="53"/>
                </a:cubicBezTo>
                <a:cubicBezTo>
                  <a:pt x="44" y="53"/>
                  <a:pt x="43" y="53"/>
                  <a:pt x="43" y="53"/>
                </a:cubicBezTo>
                <a:cubicBezTo>
                  <a:pt x="42" y="52"/>
                  <a:pt x="42" y="52"/>
                  <a:pt x="41" y="52"/>
                </a:cubicBezTo>
                <a:cubicBezTo>
                  <a:pt x="41" y="52"/>
                  <a:pt x="40" y="52"/>
                  <a:pt x="40" y="52"/>
                </a:cubicBezTo>
                <a:cubicBezTo>
                  <a:pt x="40" y="52"/>
                  <a:pt x="40" y="51"/>
                  <a:pt x="40" y="51"/>
                </a:cubicBezTo>
                <a:cubicBezTo>
                  <a:pt x="39" y="50"/>
                  <a:pt x="39" y="49"/>
                  <a:pt x="38" y="49"/>
                </a:cubicBezTo>
                <a:cubicBezTo>
                  <a:pt x="37" y="49"/>
                  <a:pt x="37" y="50"/>
                  <a:pt x="36" y="50"/>
                </a:cubicBezTo>
                <a:cubicBezTo>
                  <a:pt x="35" y="52"/>
                  <a:pt x="34" y="54"/>
                  <a:pt x="32" y="56"/>
                </a:cubicBezTo>
                <a:cubicBezTo>
                  <a:pt x="31" y="56"/>
                  <a:pt x="31" y="56"/>
                  <a:pt x="30" y="56"/>
                </a:cubicBezTo>
                <a:cubicBezTo>
                  <a:pt x="27" y="56"/>
                  <a:pt x="25" y="55"/>
                  <a:pt x="23" y="54"/>
                </a:cubicBezTo>
                <a:cubicBezTo>
                  <a:pt x="23" y="53"/>
                  <a:pt x="23" y="52"/>
                  <a:pt x="23" y="51"/>
                </a:cubicBezTo>
                <a:cubicBezTo>
                  <a:pt x="23" y="50"/>
                  <a:pt x="22" y="50"/>
                  <a:pt x="22" y="49"/>
                </a:cubicBezTo>
                <a:cubicBezTo>
                  <a:pt x="22" y="49"/>
                  <a:pt x="21" y="48"/>
                  <a:pt x="20" y="48"/>
                </a:cubicBezTo>
                <a:cubicBezTo>
                  <a:pt x="20" y="48"/>
                  <a:pt x="20" y="48"/>
                  <a:pt x="20" y="48"/>
                </a:cubicBezTo>
                <a:cubicBezTo>
                  <a:pt x="18" y="48"/>
                  <a:pt x="17" y="48"/>
                  <a:pt x="16" y="48"/>
                </a:cubicBezTo>
                <a:cubicBezTo>
                  <a:pt x="14" y="48"/>
                  <a:pt x="12" y="48"/>
                  <a:pt x="11" y="45"/>
                </a:cubicBezTo>
                <a:cubicBezTo>
                  <a:pt x="10" y="42"/>
                  <a:pt x="12" y="39"/>
                  <a:pt x="15" y="37"/>
                </a:cubicBezTo>
                <a:cubicBezTo>
                  <a:pt x="16" y="36"/>
                  <a:pt x="16" y="33"/>
                  <a:pt x="14" y="33"/>
                </a:cubicBezTo>
                <a:cubicBezTo>
                  <a:pt x="12" y="33"/>
                  <a:pt x="12" y="33"/>
                  <a:pt x="11" y="33"/>
                </a:cubicBezTo>
                <a:cubicBezTo>
                  <a:pt x="10" y="32"/>
                  <a:pt x="9" y="32"/>
                  <a:pt x="9" y="31"/>
                </a:cubicBezTo>
                <a:cubicBezTo>
                  <a:pt x="8" y="30"/>
                  <a:pt x="8" y="28"/>
                  <a:pt x="10" y="26"/>
                </a:cubicBezTo>
                <a:cubicBezTo>
                  <a:pt x="10" y="25"/>
                  <a:pt x="11" y="24"/>
                  <a:pt x="11" y="24"/>
                </a:cubicBezTo>
                <a:cubicBezTo>
                  <a:pt x="12" y="24"/>
                  <a:pt x="12" y="24"/>
                  <a:pt x="12" y="24"/>
                </a:cubicBezTo>
                <a:cubicBezTo>
                  <a:pt x="13" y="24"/>
                  <a:pt x="14" y="24"/>
                  <a:pt x="15" y="24"/>
                </a:cubicBezTo>
                <a:cubicBezTo>
                  <a:pt x="15" y="24"/>
                  <a:pt x="16" y="24"/>
                  <a:pt x="17" y="24"/>
                </a:cubicBezTo>
                <a:moveTo>
                  <a:pt x="30" y="0"/>
                </a:moveTo>
                <a:cubicBezTo>
                  <a:pt x="28" y="0"/>
                  <a:pt x="26" y="1"/>
                  <a:pt x="24" y="1"/>
                </a:cubicBezTo>
                <a:cubicBezTo>
                  <a:pt x="15" y="3"/>
                  <a:pt x="12" y="11"/>
                  <a:pt x="15" y="19"/>
                </a:cubicBezTo>
                <a:cubicBezTo>
                  <a:pt x="14" y="18"/>
                  <a:pt x="13" y="18"/>
                  <a:pt x="13" y="18"/>
                </a:cubicBezTo>
                <a:cubicBezTo>
                  <a:pt x="11" y="18"/>
                  <a:pt x="10" y="18"/>
                  <a:pt x="9" y="19"/>
                </a:cubicBezTo>
                <a:cubicBezTo>
                  <a:pt x="6" y="19"/>
                  <a:pt x="3" y="21"/>
                  <a:pt x="2" y="24"/>
                </a:cubicBezTo>
                <a:cubicBezTo>
                  <a:pt x="1" y="27"/>
                  <a:pt x="1" y="30"/>
                  <a:pt x="3" y="32"/>
                </a:cubicBezTo>
                <a:cubicBezTo>
                  <a:pt x="3" y="34"/>
                  <a:pt x="5" y="35"/>
                  <a:pt x="6" y="36"/>
                </a:cubicBezTo>
                <a:cubicBezTo>
                  <a:pt x="5" y="37"/>
                  <a:pt x="3" y="38"/>
                  <a:pt x="2" y="39"/>
                </a:cubicBezTo>
                <a:cubicBezTo>
                  <a:pt x="0" y="42"/>
                  <a:pt x="0" y="45"/>
                  <a:pt x="2" y="48"/>
                </a:cubicBezTo>
                <a:cubicBezTo>
                  <a:pt x="4" y="53"/>
                  <a:pt x="9" y="55"/>
                  <a:pt x="14" y="55"/>
                </a:cubicBezTo>
                <a:cubicBezTo>
                  <a:pt x="15" y="55"/>
                  <a:pt x="16" y="55"/>
                  <a:pt x="16" y="55"/>
                </a:cubicBezTo>
                <a:cubicBezTo>
                  <a:pt x="16" y="56"/>
                  <a:pt x="16" y="58"/>
                  <a:pt x="16" y="60"/>
                </a:cubicBezTo>
                <a:cubicBezTo>
                  <a:pt x="17" y="62"/>
                  <a:pt x="18" y="66"/>
                  <a:pt x="20" y="67"/>
                </a:cubicBezTo>
                <a:cubicBezTo>
                  <a:pt x="22"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8" y="59"/>
                </a:cubicBezTo>
                <a:cubicBezTo>
                  <a:pt x="68" y="58"/>
                  <a:pt x="69" y="57"/>
                  <a:pt x="70" y="57"/>
                </a:cubicBezTo>
                <a:cubicBezTo>
                  <a:pt x="71" y="58"/>
                  <a:pt x="73" y="58"/>
                  <a:pt x="75" y="58"/>
                </a:cubicBezTo>
                <a:cubicBezTo>
                  <a:pt x="75" y="58"/>
                  <a:pt x="75" y="58"/>
                  <a:pt x="76" y="58"/>
                </a:cubicBezTo>
                <a:cubicBezTo>
                  <a:pt x="80" y="58"/>
                  <a:pt x="83" y="57"/>
                  <a:pt x="86" y="54"/>
                </a:cubicBezTo>
                <a:cubicBezTo>
                  <a:pt x="89" y="52"/>
                  <a:pt x="90" y="47"/>
                  <a:pt x="89" y="43"/>
                </a:cubicBezTo>
                <a:cubicBezTo>
                  <a:pt x="89" y="42"/>
                  <a:pt x="88" y="41"/>
                  <a:pt x="88" y="40"/>
                </a:cubicBezTo>
                <a:cubicBezTo>
                  <a:pt x="90" y="38"/>
                  <a:pt x="92" y="36"/>
                  <a:pt x="93" y="34"/>
                </a:cubicBezTo>
                <a:cubicBezTo>
                  <a:pt x="95" y="30"/>
                  <a:pt x="95" y="25"/>
                  <a:pt x="92" y="21"/>
                </a:cubicBezTo>
                <a:cubicBezTo>
                  <a:pt x="90" y="17"/>
                  <a:pt x="85" y="14"/>
                  <a:pt x="81" y="13"/>
                </a:cubicBezTo>
                <a:cubicBezTo>
                  <a:pt x="80" y="13"/>
                  <a:pt x="80" y="13"/>
                  <a:pt x="79" y="13"/>
                </a:cubicBezTo>
                <a:cubicBezTo>
                  <a:pt x="77" y="13"/>
                  <a:pt x="74" y="14"/>
                  <a:pt x="72" y="15"/>
                </a:cubicBezTo>
                <a:cubicBezTo>
                  <a:pt x="72" y="14"/>
                  <a:pt x="71" y="12"/>
                  <a:pt x="70" y="10"/>
                </a:cubicBezTo>
                <a:cubicBezTo>
                  <a:pt x="69" y="7"/>
                  <a:pt x="65" y="5"/>
                  <a:pt x="62" y="4"/>
                </a:cubicBezTo>
                <a:cubicBezTo>
                  <a:pt x="60" y="3"/>
                  <a:pt x="59" y="3"/>
                  <a:pt x="58" y="3"/>
                </a:cubicBezTo>
                <a:cubicBezTo>
                  <a:pt x="54" y="3"/>
                  <a:pt x="50" y="5"/>
                  <a:pt x="48" y="8"/>
                </a:cubicBezTo>
                <a:cubicBezTo>
                  <a:pt x="44" y="3"/>
                  <a:pt x="36"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2727273" y="3282486"/>
            <a:ext cx="319577" cy="188559"/>
          </a:xfrm>
          <a:custGeom>
            <a:avLst/>
            <a:gdLst>
              <a:gd name="T0" fmla="*/ 175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3 w 193"/>
              <a:gd name="T21" fmla="*/ 60 h 114"/>
              <a:gd name="T22" fmla="*/ 12 w 193"/>
              <a:gd name="T23" fmla="*/ 60 h 114"/>
              <a:gd name="T24" fmla="*/ 9 w 193"/>
              <a:gd name="T25" fmla="*/ 80 h 114"/>
              <a:gd name="T26" fmla="*/ 26 w 193"/>
              <a:gd name="T27" fmla="*/ 107 h 114"/>
              <a:gd name="T28" fmla="*/ 36 w 193"/>
              <a:gd name="T29" fmla="*/ 114 h 114"/>
              <a:gd name="T30" fmla="*/ 39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5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5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5"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4" y="41"/>
                  <a:pt x="48" y="49"/>
                </a:cubicBezTo>
                <a:cubicBezTo>
                  <a:pt x="45" y="52"/>
                  <a:pt x="48" y="57"/>
                  <a:pt x="52" y="58"/>
                </a:cubicBezTo>
                <a:cubicBezTo>
                  <a:pt x="60" y="60"/>
                  <a:pt x="69" y="58"/>
                  <a:pt x="78" y="60"/>
                </a:cubicBezTo>
                <a:cubicBezTo>
                  <a:pt x="74" y="62"/>
                  <a:pt x="71" y="63"/>
                  <a:pt x="67" y="65"/>
                </a:cubicBezTo>
                <a:cubicBezTo>
                  <a:pt x="60" y="68"/>
                  <a:pt x="54" y="74"/>
                  <a:pt x="48" y="78"/>
                </a:cubicBezTo>
                <a:cubicBezTo>
                  <a:pt x="38" y="69"/>
                  <a:pt x="27" y="60"/>
                  <a:pt x="13"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3"/>
                  <a:pt x="39"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5" y="114"/>
                </a:cubicBezTo>
                <a:cubicBezTo>
                  <a:pt x="91" y="111"/>
                  <a:pt x="94" y="103"/>
                  <a:pt x="98" y="99"/>
                </a:cubicBezTo>
                <a:cubicBezTo>
                  <a:pt x="108" y="85"/>
                  <a:pt x="115" y="72"/>
                  <a:pt x="129" y="62"/>
                </a:cubicBezTo>
                <a:cubicBezTo>
                  <a:pt x="141" y="53"/>
                  <a:pt x="153" y="45"/>
                  <a:pt x="164" y="36"/>
                </a:cubicBezTo>
                <a:cubicBezTo>
                  <a:pt x="174" y="29"/>
                  <a:pt x="186" y="23"/>
                  <a:pt x="192" y="12"/>
                </a:cubicBezTo>
                <a:cubicBezTo>
                  <a:pt x="193" y="11"/>
                  <a:pt x="193" y="10"/>
                  <a:pt x="192" y="9"/>
                </a:cubicBezTo>
                <a:cubicBezTo>
                  <a:pt x="188" y="2"/>
                  <a:pt x="182" y="0"/>
                  <a:pt x="17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noEditPoints="1"/>
          </p:cNvSpPr>
          <p:nvPr/>
        </p:nvSpPr>
        <p:spPr bwMode="auto">
          <a:xfrm>
            <a:off x="2934423" y="3381635"/>
            <a:ext cx="144297" cy="92952"/>
          </a:xfrm>
          <a:custGeom>
            <a:avLst/>
            <a:gdLst>
              <a:gd name="T0" fmla="*/ 26 w 87"/>
              <a:gd name="T1" fmla="*/ 9 h 56"/>
              <a:gd name="T2" fmla="*/ 42 w 87"/>
              <a:gd name="T3" fmla="*/ 17 h 56"/>
              <a:gd name="T4" fmla="*/ 50 w 87"/>
              <a:gd name="T5" fmla="*/ 8 h 56"/>
              <a:gd name="T6" fmla="*/ 56 w 87"/>
              <a:gd name="T7" fmla="*/ 16 h 56"/>
              <a:gd name="T8" fmla="*/ 58 w 87"/>
              <a:gd name="T9" fmla="*/ 15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5 w 87"/>
              <a:gd name="T27" fmla="*/ 44 h 56"/>
              <a:gd name="T28" fmla="*/ 49 w 87"/>
              <a:gd name="T29" fmla="*/ 46 h 56"/>
              <a:gd name="T30" fmla="*/ 47 w 87"/>
              <a:gd name="T31" fmla="*/ 44 h 56"/>
              <a:gd name="T32" fmla="*/ 40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7 h 56"/>
              <a:gd name="T54" fmla="*/ 13 w 87"/>
              <a:gd name="T55" fmla="*/ 17 h 56"/>
              <a:gd name="T56" fmla="*/ 14 w 87"/>
              <a:gd name="T57" fmla="*/ 17 h 56"/>
              <a:gd name="T58" fmla="*/ 19 w 87"/>
              <a:gd name="T59" fmla="*/ 19 h 56"/>
              <a:gd name="T60" fmla="*/ 30 w 87"/>
              <a:gd name="T61" fmla="*/ 0 h 56"/>
              <a:gd name="T62" fmla="*/ 12 w 87"/>
              <a:gd name="T63" fmla="*/ 9 h 56"/>
              <a:gd name="T64" fmla="*/ 9 w 87"/>
              <a:gd name="T65" fmla="*/ 30 h 56"/>
              <a:gd name="T66" fmla="*/ 29 w 87"/>
              <a:gd name="T67" fmla="*/ 55 h 56"/>
              <a:gd name="T68" fmla="*/ 46 w 87"/>
              <a:gd name="T69" fmla="*/ 53 h 56"/>
              <a:gd name="T70" fmla="*/ 62 w 87"/>
              <a:gd name="T71" fmla="*/ 51 h 56"/>
              <a:gd name="T72" fmla="*/ 72 w 87"/>
              <a:gd name="T73" fmla="*/ 45 h 56"/>
              <a:gd name="T74" fmla="*/ 85 w 87"/>
              <a:gd name="T75" fmla="*/ 29 h 56"/>
              <a:gd name="T76" fmla="*/ 81 w 87"/>
              <a:gd name="T77" fmla="*/ 14 h 56"/>
              <a:gd name="T78" fmla="*/ 65 w 87"/>
              <a:gd name="T79" fmla="*/ 2 h 56"/>
              <a:gd name="T80" fmla="*/ 56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5" y="15"/>
                  <a:pt x="25" y="12"/>
                  <a:pt x="26" y="9"/>
                </a:cubicBezTo>
                <a:cubicBezTo>
                  <a:pt x="28" y="8"/>
                  <a:pt x="29" y="7"/>
                  <a:pt x="31" y="7"/>
                </a:cubicBezTo>
                <a:cubicBezTo>
                  <a:pt x="35" y="7"/>
                  <a:pt x="39" y="12"/>
                  <a:pt x="40" y="16"/>
                </a:cubicBezTo>
                <a:cubicBezTo>
                  <a:pt x="40" y="17"/>
                  <a:pt x="41" y="17"/>
                  <a:pt x="42" y="17"/>
                </a:cubicBezTo>
                <a:cubicBezTo>
                  <a:pt x="43" y="17"/>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4" y="15"/>
                  <a:pt x="55" y="16"/>
                  <a:pt x="56" y="16"/>
                </a:cubicBezTo>
                <a:cubicBezTo>
                  <a:pt x="56" y="16"/>
                  <a:pt x="56" y="16"/>
                  <a:pt x="57" y="16"/>
                </a:cubicBezTo>
                <a:cubicBezTo>
                  <a:pt x="57" y="16"/>
                  <a:pt x="57" y="16"/>
                  <a:pt x="57" y="16"/>
                </a:cubicBezTo>
                <a:cubicBezTo>
                  <a:pt x="58" y="16"/>
                  <a:pt x="58" y="16"/>
                  <a:pt x="58" y="15"/>
                </a:cubicBezTo>
                <a:cubicBezTo>
                  <a:pt x="59" y="15"/>
                  <a:pt x="60" y="15"/>
                  <a:pt x="61" y="14"/>
                </a:cubicBezTo>
                <a:cubicBezTo>
                  <a:pt x="62" y="12"/>
                  <a:pt x="63" y="11"/>
                  <a:pt x="64" y="11"/>
                </a:cubicBezTo>
                <a:cubicBezTo>
                  <a:pt x="64" y="10"/>
                  <a:pt x="65" y="10"/>
                  <a:pt x="65" y="10"/>
                </a:cubicBezTo>
                <a:cubicBezTo>
                  <a:pt x="66" y="10"/>
                  <a:pt x="66" y="10"/>
                  <a:pt x="66" y="10"/>
                </a:cubicBezTo>
                <a:cubicBezTo>
                  <a:pt x="66" y="11"/>
                  <a:pt x="67" y="12"/>
                  <a:pt x="67" y="13"/>
                </a:cubicBezTo>
                <a:cubicBezTo>
                  <a:pt x="68" y="15"/>
                  <a:pt x="69" y="17"/>
                  <a:pt x="70" y="19"/>
                </a:cubicBezTo>
                <a:cubicBezTo>
                  <a:pt x="70" y="20"/>
                  <a:pt x="70" y="21"/>
                  <a:pt x="71" y="22"/>
                </a:cubicBezTo>
                <a:cubicBezTo>
                  <a:pt x="70" y="22"/>
                  <a:pt x="70" y="23"/>
                  <a:pt x="69" y="23"/>
                </a:cubicBezTo>
                <a:cubicBezTo>
                  <a:pt x="68" y="24"/>
                  <a:pt x="68" y="26"/>
                  <a:pt x="69" y="28"/>
                </a:cubicBezTo>
                <a:cubicBezTo>
                  <a:pt x="71" y="29"/>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7" y="33"/>
                  <a:pt x="77" y="33"/>
                  <a:pt x="77" y="33"/>
                </a:cubicBezTo>
                <a:cubicBezTo>
                  <a:pt x="77" y="33"/>
                  <a:pt x="77" y="33"/>
                  <a:pt x="77" y="33"/>
                </a:cubicBezTo>
                <a:cubicBezTo>
                  <a:pt x="77" y="33"/>
                  <a:pt x="77" y="35"/>
                  <a:pt x="77" y="35"/>
                </a:cubicBezTo>
                <a:cubicBezTo>
                  <a:pt x="76" y="37"/>
                  <a:pt x="73" y="38"/>
                  <a:pt x="71" y="39"/>
                </a:cubicBezTo>
                <a:cubicBezTo>
                  <a:pt x="70" y="39"/>
                  <a:pt x="69" y="39"/>
                  <a:pt x="69" y="39"/>
                </a:cubicBezTo>
                <a:cubicBezTo>
                  <a:pt x="66" y="39"/>
                  <a:pt x="63" y="38"/>
                  <a:pt x="61" y="36"/>
                </a:cubicBezTo>
                <a:cubicBezTo>
                  <a:pt x="61" y="36"/>
                  <a:pt x="60" y="36"/>
                  <a:pt x="60" y="36"/>
                </a:cubicBezTo>
                <a:cubicBezTo>
                  <a:pt x="58" y="36"/>
                  <a:pt x="57" y="38"/>
                  <a:pt x="58" y="39"/>
                </a:cubicBezTo>
                <a:cubicBezTo>
                  <a:pt x="56" y="40"/>
                  <a:pt x="55" y="41"/>
                  <a:pt x="55"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0" y="45"/>
                </a:cubicBezTo>
                <a:cubicBezTo>
                  <a:pt x="39" y="46"/>
                  <a:pt x="37" y="48"/>
                  <a:pt x="35" y="48"/>
                </a:cubicBezTo>
                <a:cubicBezTo>
                  <a:pt x="35" y="48"/>
                  <a:pt x="35" y="48"/>
                  <a:pt x="34" y="48"/>
                </a:cubicBezTo>
                <a:cubicBezTo>
                  <a:pt x="32" y="48"/>
                  <a:pt x="30" y="47"/>
                  <a:pt x="28" y="46"/>
                </a:cubicBezTo>
                <a:cubicBezTo>
                  <a:pt x="25" y="44"/>
                  <a:pt x="23" y="41"/>
                  <a:pt x="21" y="37"/>
                </a:cubicBezTo>
                <a:cubicBezTo>
                  <a:pt x="21" y="35"/>
                  <a:pt x="21"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0" y="28"/>
                  <a:pt x="20" y="28"/>
                </a:cubicBezTo>
                <a:cubicBezTo>
                  <a:pt x="20" y="25"/>
                  <a:pt x="17" y="25"/>
                  <a:pt x="15" y="24"/>
                </a:cubicBezTo>
                <a:cubicBezTo>
                  <a:pt x="14" y="24"/>
                  <a:pt x="13" y="24"/>
                  <a:pt x="12" y="24"/>
                </a:cubicBezTo>
                <a:cubicBezTo>
                  <a:pt x="12" y="23"/>
                  <a:pt x="12" y="23"/>
                  <a:pt x="11" y="23"/>
                </a:cubicBezTo>
                <a:cubicBezTo>
                  <a:pt x="11" y="23"/>
                  <a:pt x="11" y="23"/>
                  <a:pt x="11" y="23"/>
                </a:cubicBezTo>
                <a:cubicBezTo>
                  <a:pt x="11" y="23"/>
                  <a:pt x="11" y="23"/>
                  <a:pt x="11"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8"/>
                  <a:pt x="10" y="18"/>
                  <a:pt x="10" y="18"/>
                </a:cubicBezTo>
                <a:cubicBezTo>
                  <a:pt x="11" y="18"/>
                  <a:pt x="11" y="18"/>
                  <a:pt x="11" y="18"/>
                </a:cubicBezTo>
                <a:cubicBezTo>
                  <a:pt x="11" y="18"/>
                  <a:pt x="11" y="18"/>
                  <a:pt x="12" y="17"/>
                </a:cubicBezTo>
                <a:cubicBezTo>
                  <a:pt x="12"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4" y="17"/>
                </a:cubicBezTo>
                <a:cubicBezTo>
                  <a:pt x="14" y="17"/>
                  <a:pt x="14" y="17"/>
                  <a:pt x="14" y="17"/>
                </a:cubicBezTo>
                <a:cubicBezTo>
                  <a:pt x="14" y="17"/>
                  <a:pt x="15" y="17"/>
                  <a:pt x="15" y="17"/>
                </a:cubicBezTo>
                <a:cubicBezTo>
                  <a:pt x="16" y="17"/>
                  <a:pt x="18" y="18"/>
                  <a:pt x="19" y="19"/>
                </a:cubicBezTo>
                <a:cubicBezTo>
                  <a:pt x="19" y="19"/>
                  <a:pt x="19" y="19"/>
                  <a:pt x="19" y="19"/>
                </a:cubicBezTo>
                <a:cubicBezTo>
                  <a:pt x="20" y="19"/>
                  <a:pt x="21" y="20"/>
                  <a:pt x="22" y="20"/>
                </a:cubicBezTo>
                <a:moveTo>
                  <a:pt x="30" y="0"/>
                </a:moveTo>
                <a:cubicBezTo>
                  <a:pt x="24" y="0"/>
                  <a:pt x="19" y="6"/>
                  <a:pt x="18" y="11"/>
                </a:cubicBezTo>
                <a:cubicBezTo>
                  <a:pt x="16" y="10"/>
                  <a:pt x="14" y="10"/>
                  <a:pt x="12" y="9"/>
                </a:cubicBezTo>
                <a:cubicBezTo>
                  <a:pt x="12" y="9"/>
                  <a:pt x="12" y="9"/>
                  <a:pt x="12" y="9"/>
                </a:cubicBezTo>
                <a:cubicBezTo>
                  <a:pt x="8" y="9"/>
                  <a:pt x="6" y="12"/>
                  <a:pt x="4" y="14"/>
                </a:cubicBezTo>
                <a:cubicBezTo>
                  <a:pt x="0" y="19"/>
                  <a:pt x="2" y="27"/>
                  <a:pt x="8" y="30"/>
                </a:cubicBezTo>
                <a:cubicBezTo>
                  <a:pt x="9" y="30"/>
                  <a:pt x="9" y="30"/>
                  <a:pt x="9" y="30"/>
                </a:cubicBezTo>
                <a:cubicBezTo>
                  <a:pt x="10" y="31"/>
                  <a:pt x="12" y="32"/>
                  <a:pt x="14" y="33"/>
                </a:cubicBezTo>
                <a:cubicBezTo>
                  <a:pt x="13" y="40"/>
                  <a:pt x="17" y="47"/>
                  <a:pt x="23" y="52"/>
                </a:cubicBezTo>
                <a:cubicBezTo>
                  <a:pt x="25" y="53"/>
                  <a:pt x="27" y="54"/>
                  <a:pt x="29" y="55"/>
                </a:cubicBezTo>
                <a:cubicBezTo>
                  <a:pt x="30" y="55"/>
                  <a:pt x="30" y="55"/>
                  <a:pt x="30" y="55"/>
                </a:cubicBezTo>
                <a:cubicBezTo>
                  <a:pt x="32" y="56"/>
                  <a:pt x="34" y="56"/>
                  <a:pt x="36" y="56"/>
                </a:cubicBezTo>
                <a:cubicBezTo>
                  <a:pt x="40" y="56"/>
                  <a:pt x="44" y="55"/>
                  <a:pt x="46" y="53"/>
                </a:cubicBezTo>
                <a:cubicBezTo>
                  <a:pt x="48" y="54"/>
                  <a:pt x="51" y="55"/>
                  <a:pt x="54" y="55"/>
                </a:cubicBezTo>
                <a:cubicBezTo>
                  <a:pt x="54" y="55"/>
                  <a:pt x="54" y="55"/>
                  <a:pt x="54" y="55"/>
                </a:cubicBezTo>
                <a:cubicBezTo>
                  <a:pt x="58" y="55"/>
                  <a:pt x="60" y="53"/>
                  <a:pt x="62" y="51"/>
                </a:cubicBezTo>
                <a:cubicBezTo>
                  <a:pt x="64" y="49"/>
                  <a:pt x="65" y="47"/>
                  <a:pt x="65" y="44"/>
                </a:cubicBezTo>
                <a:cubicBezTo>
                  <a:pt x="67" y="45"/>
                  <a:pt x="68" y="45"/>
                  <a:pt x="70" y="45"/>
                </a:cubicBezTo>
                <a:cubicBezTo>
                  <a:pt x="71" y="45"/>
                  <a:pt x="72" y="45"/>
                  <a:pt x="72" y="45"/>
                </a:cubicBezTo>
                <a:cubicBezTo>
                  <a:pt x="74" y="45"/>
                  <a:pt x="76" y="44"/>
                  <a:pt x="78" y="43"/>
                </a:cubicBezTo>
                <a:cubicBezTo>
                  <a:pt x="80" y="43"/>
                  <a:pt x="82" y="41"/>
                  <a:pt x="84" y="39"/>
                </a:cubicBezTo>
                <a:cubicBezTo>
                  <a:pt x="87" y="36"/>
                  <a:pt x="87" y="32"/>
                  <a:pt x="85" y="29"/>
                </a:cubicBezTo>
                <a:cubicBezTo>
                  <a:pt x="85" y="28"/>
                  <a:pt x="84" y="27"/>
                  <a:pt x="84" y="27"/>
                </a:cubicBezTo>
                <a:cubicBezTo>
                  <a:pt x="83" y="25"/>
                  <a:pt x="81" y="23"/>
                  <a:pt x="78" y="23"/>
                </a:cubicBezTo>
                <a:cubicBezTo>
                  <a:pt x="80" y="20"/>
                  <a:pt x="81" y="17"/>
                  <a:pt x="81" y="14"/>
                </a:cubicBezTo>
                <a:cubicBezTo>
                  <a:pt x="80" y="11"/>
                  <a:pt x="77" y="8"/>
                  <a:pt x="74" y="7"/>
                </a:cubicBezTo>
                <a:cubicBezTo>
                  <a:pt x="74" y="6"/>
                  <a:pt x="73" y="6"/>
                  <a:pt x="72" y="6"/>
                </a:cubicBezTo>
                <a:cubicBezTo>
                  <a:pt x="71" y="4"/>
                  <a:pt x="68" y="2"/>
                  <a:pt x="65" y="2"/>
                </a:cubicBezTo>
                <a:cubicBezTo>
                  <a:pt x="65" y="2"/>
                  <a:pt x="65" y="2"/>
                  <a:pt x="64" y="2"/>
                </a:cubicBezTo>
                <a:cubicBezTo>
                  <a:pt x="61" y="2"/>
                  <a:pt x="59" y="4"/>
                  <a:pt x="57" y="6"/>
                </a:cubicBezTo>
                <a:cubicBezTo>
                  <a:pt x="56" y="6"/>
                  <a:pt x="56" y="6"/>
                  <a:pt x="56" y="6"/>
                </a:cubicBezTo>
                <a:cubicBezTo>
                  <a:pt x="56" y="6"/>
                  <a:pt x="56" y="6"/>
                  <a:pt x="56" y="6"/>
                </a:cubicBezTo>
                <a:cubicBezTo>
                  <a:pt x="55" y="3"/>
                  <a:pt x="52" y="2"/>
                  <a:pt x="50" y="2"/>
                </a:cubicBezTo>
                <a:cubicBezTo>
                  <a:pt x="49"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3"/>
          <p:cNvSpPr>
            <a:spLocks noEditPoints="1"/>
          </p:cNvSpPr>
          <p:nvPr/>
        </p:nvSpPr>
        <p:spPr bwMode="auto">
          <a:xfrm>
            <a:off x="2745863" y="3216977"/>
            <a:ext cx="156690" cy="113313"/>
          </a:xfrm>
          <a:custGeom>
            <a:avLst/>
            <a:gdLst>
              <a:gd name="T0" fmla="*/ 18 w 95"/>
              <a:gd name="T1" fmla="*/ 24 h 68"/>
              <a:gd name="T2" fmla="*/ 21 w 95"/>
              <a:gd name="T3" fmla="*/ 20 h 68"/>
              <a:gd name="T4" fmla="*/ 21 w 95"/>
              <a:gd name="T5" fmla="*/ 13 h 68"/>
              <a:gd name="T6" fmla="*/ 31 w 95"/>
              <a:gd name="T7" fmla="*/ 7 h 68"/>
              <a:gd name="T8" fmla="*/ 44 w 95"/>
              <a:gd name="T9" fmla="*/ 17 h 68"/>
              <a:gd name="T10" fmla="*/ 44 w 95"/>
              <a:gd name="T11" fmla="*/ 17 h 68"/>
              <a:gd name="T12" fmla="*/ 46 w 95"/>
              <a:gd name="T13" fmla="*/ 18 h 68"/>
              <a:gd name="T14" fmla="*/ 46 w 95"/>
              <a:gd name="T15" fmla="*/ 18 h 68"/>
              <a:gd name="T16" fmla="*/ 48 w 95"/>
              <a:gd name="T17" fmla="*/ 17 h 68"/>
              <a:gd name="T18" fmla="*/ 50 w 95"/>
              <a:gd name="T19" fmla="*/ 14 h 68"/>
              <a:gd name="T20" fmla="*/ 56 w 95"/>
              <a:gd name="T21" fmla="*/ 10 h 68"/>
              <a:gd name="T22" fmla="*/ 57 w 95"/>
              <a:gd name="T23" fmla="*/ 10 h 68"/>
              <a:gd name="T24" fmla="*/ 65 w 95"/>
              <a:gd name="T25" fmla="*/ 15 h 68"/>
              <a:gd name="T26" fmla="*/ 69 w 95"/>
              <a:gd name="T27" fmla="*/ 24 h 68"/>
              <a:gd name="T28" fmla="*/ 73 w 95"/>
              <a:gd name="T29" fmla="*/ 22 h 68"/>
              <a:gd name="T30" fmla="*/ 86 w 95"/>
              <a:gd name="T31" fmla="*/ 24 h 68"/>
              <a:gd name="T32" fmla="*/ 84 w 95"/>
              <a:gd name="T33" fmla="*/ 32 h 68"/>
              <a:gd name="T34" fmla="*/ 77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59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19 w 95"/>
              <a:gd name="T63" fmla="*/ 48 h 68"/>
              <a:gd name="T64" fmla="*/ 11 w 95"/>
              <a:gd name="T65" fmla="*/ 45 h 68"/>
              <a:gd name="T66" fmla="*/ 13 w 95"/>
              <a:gd name="T67" fmla="*/ 33 h 68"/>
              <a:gd name="T68" fmla="*/ 9 w 95"/>
              <a:gd name="T69" fmla="*/ 31 h 68"/>
              <a:gd name="T70" fmla="*/ 11 w 95"/>
              <a:gd name="T71" fmla="*/ 24 h 68"/>
              <a:gd name="T72" fmla="*/ 15 w 95"/>
              <a:gd name="T73" fmla="*/ 24 h 68"/>
              <a:gd name="T74" fmla="*/ 29 w 95"/>
              <a:gd name="T75" fmla="*/ 0 h 68"/>
              <a:gd name="T76" fmla="*/ 15 w 95"/>
              <a:gd name="T77" fmla="*/ 18 h 68"/>
              <a:gd name="T78" fmla="*/ 9 w 95"/>
              <a:gd name="T79" fmla="*/ 19 h 68"/>
              <a:gd name="T80" fmla="*/ 2 w 95"/>
              <a:gd name="T81" fmla="*/ 32 h 68"/>
              <a:gd name="T82" fmla="*/ 2 w 95"/>
              <a:gd name="T83" fmla="*/ 39 h 68"/>
              <a:gd name="T84" fmla="*/ 14 w 95"/>
              <a:gd name="T85" fmla="*/ 54 h 68"/>
              <a:gd name="T86" fmla="*/ 16 w 95"/>
              <a:gd name="T87" fmla="*/ 60 h 68"/>
              <a:gd name="T88" fmla="*/ 26 w 95"/>
              <a:gd name="T89" fmla="*/ 68 h 68"/>
              <a:gd name="T90" fmla="*/ 40 w 95"/>
              <a:gd name="T91" fmla="*/ 61 h 68"/>
              <a:gd name="T92" fmla="*/ 56 w 95"/>
              <a:gd name="T93" fmla="*/ 67 h 68"/>
              <a:gd name="T94" fmla="*/ 69 w 95"/>
              <a:gd name="T95" fmla="*/ 57 h 68"/>
              <a:gd name="T96" fmla="*/ 76 w 95"/>
              <a:gd name="T97" fmla="*/ 58 h 68"/>
              <a:gd name="T98" fmla="*/ 89 w 95"/>
              <a:gd name="T99" fmla="*/ 43 h 68"/>
              <a:gd name="T100" fmla="*/ 93 w 95"/>
              <a:gd name="T101" fmla="*/ 34 h 68"/>
              <a:gd name="T102" fmla="*/ 80 w 95"/>
              <a:gd name="T103" fmla="*/ 13 h 68"/>
              <a:gd name="T104" fmla="*/ 72 w 95"/>
              <a:gd name="T105" fmla="*/ 15 h 68"/>
              <a:gd name="T106" fmla="*/ 62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8" y="24"/>
                </a:cubicBezTo>
                <a:cubicBezTo>
                  <a:pt x="19" y="24"/>
                  <a:pt x="19" y="23"/>
                  <a:pt x="20" y="23"/>
                </a:cubicBezTo>
                <a:cubicBezTo>
                  <a:pt x="21" y="23"/>
                  <a:pt x="22" y="21"/>
                  <a:pt x="21" y="20"/>
                </a:cubicBezTo>
                <a:cubicBezTo>
                  <a:pt x="20" y="17"/>
                  <a:pt x="20" y="16"/>
                  <a:pt x="20" y="14"/>
                </a:cubicBezTo>
                <a:cubicBezTo>
                  <a:pt x="20" y="14"/>
                  <a:pt x="20" y="13"/>
                  <a:pt x="21" y="13"/>
                </a:cubicBezTo>
                <a:cubicBezTo>
                  <a:pt x="22" y="9"/>
                  <a:pt x="27" y="8"/>
                  <a:pt x="30" y="8"/>
                </a:cubicBezTo>
                <a:cubicBezTo>
                  <a:pt x="31" y="8"/>
                  <a:pt x="31" y="7"/>
                  <a:pt x="31" y="7"/>
                </a:cubicBezTo>
                <a:cubicBezTo>
                  <a:pt x="37" y="7"/>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8"/>
                  <a:pt x="46" y="18"/>
                </a:cubicBezTo>
                <a:cubicBezTo>
                  <a:pt x="46" y="18"/>
                  <a:pt x="46" y="18"/>
                  <a:pt x="46" y="18"/>
                </a:cubicBezTo>
                <a:cubicBezTo>
                  <a:pt x="46" y="18"/>
                  <a:pt x="46" y="18"/>
                  <a:pt x="46" y="18"/>
                </a:cubicBezTo>
                <a:cubicBezTo>
                  <a:pt x="46" y="18"/>
                  <a:pt x="46" y="18"/>
                  <a:pt x="46" y="18"/>
                </a:cubicBezTo>
                <a:cubicBezTo>
                  <a:pt x="47" y="18"/>
                  <a:pt x="48" y="18"/>
                  <a:pt x="48" y="17"/>
                </a:cubicBezTo>
                <a:cubicBezTo>
                  <a:pt x="49" y="16"/>
                  <a:pt x="50" y="16"/>
                  <a:pt x="50" y="14"/>
                </a:cubicBezTo>
                <a:cubicBezTo>
                  <a:pt x="50" y="14"/>
                  <a:pt x="50" y="14"/>
                  <a:pt x="50" y="14"/>
                </a:cubicBezTo>
                <a:cubicBezTo>
                  <a:pt x="50" y="14"/>
                  <a:pt x="50" y="14"/>
                  <a:pt x="50" y="14"/>
                </a:cubicBezTo>
                <a:cubicBezTo>
                  <a:pt x="52" y="12"/>
                  <a:pt x="53" y="11"/>
                  <a:pt x="56" y="10"/>
                </a:cubicBezTo>
                <a:cubicBezTo>
                  <a:pt x="56" y="10"/>
                  <a:pt x="56" y="10"/>
                  <a:pt x="56" y="10"/>
                </a:cubicBezTo>
                <a:cubicBezTo>
                  <a:pt x="57" y="10"/>
                  <a:pt x="57" y="10"/>
                  <a:pt x="57" y="10"/>
                </a:cubicBezTo>
                <a:cubicBezTo>
                  <a:pt x="58" y="10"/>
                  <a:pt x="59" y="10"/>
                  <a:pt x="60" y="10"/>
                </a:cubicBezTo>
                <a:cubicBezTo>
                  <a:pt x="62" y="11"/>
                  <a:pt x="64" y="13"/>
                  <a:pt x="65" y="15"/>
                </a:cubicBezTo>
                <a:cubicBezTo>
                  <a:pt x="66" y="17"/>
                  <a:pt x="65" y="20"/>
                  <a:pt x="67" y="22"/>
                </a:cubicBezTo>
                <a:cubicBezTo>
                  <a:pt x="67" y="23"/>
                  <a:pt x="68" y="24"/>
                  <a:pt x="69" y="24"/>
                </a:cubicBezTo>
                <a:cubicBezTo>
                  <a:pt x="70" y="24"/>
                  <a:pt x="70" y="24"/>
                  <a:pt x="71" y="24"/>
                </a:cubicBezTo>
                <a:cubicBezTo>
                  <a:pt x="71" y="23"/>
                  <a:pt x="72" y="23"/>
                  <a:pt x="73" y="22"/>
                </a:cubicBezTo>
                <a:cubicBezTo>
                  <a:pt x="75" y="21"/>
                  <a:pt x="77" y="20"/>
                  <a:pt x="79" y="20"/>
                </a:cubicBezTo>
                <a:cubicBezTo>
                  <a:pt x="82" y="20"/>
                  <a:pt x="84" y="21"/>
                  <a:pt x="86" y="24"/>
                </a:cubicBezTo>
                <a:cubicBezTo>
                  <a:pt x="87" y="26"/>
                  <a:pt x="87" y="28"/>
                  <a:pt x="86" y="30"/>
                </a:cubicBezTo>
                <a:cubicBezTo>
                  <a:pt x="86" y="31"/>
                  <a:pt x="85" y="31"/>
                  <a:pt x="84" y="32"/>
                </a:cubicBezTo>
                <a:cubicBezTo>
                  <a:pt x="81" y="33"/>
                  <a:pt x="79" y="33"/>
                  <a:pt x="77" y="35"/>
                </a:cubicBezTo>
                <a:cubicBezTo>
                  <a:pt x="75" y="36"/>
                  <a:pt x="75" y="39"/>
                  <a:pt x="77" y="41"/>
                </a:cubicBezTo>
                <a:cubicBezTo>
                  <a:pt x="79" y="41"/>
                  <a:pt x="80" y="42"/>
                  <a:pt x="81" y="42"/>
                </a:cubicBezTo>
                <a:cubicBezTo>
                  <a:pt x="82" y="42"/>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4"/>
                </a:cubicBezTo>
                <a:cubicBezTo>
                  <a:pt x="64" y="45"/>
                  <a:pt x="63" y="46"/>
                  <a:pt x="63" y="48"/>
                </a:cubicBezTo>
                <a:cubicBezTo>
                  <a:pt x="63" y="53"/>
                  <a:pt x="59" y="57"/>
                  <a:pt x="55" y="59"/>
                </a:cubicBezTo>
                <a:cubicBezTo>
                  <a:pt x="54" y="59"/>
                  <a:pt x="53" y="60"/>
                  <a:pt x="52" y="60"/>
                </a:cubicBezTo>
                <a:cubicBezTo>
                  <a:pt x="52" y="60"/>
                  <a:pt x="52" y="60"/>
                  <a:pt x="51" y="60"/>
                </a:cubicBezTo>
                <a:cubicBezTo>
                  <a:pt x="51" y="59"/>
                  <a:pt x="51" y="59"/>
                  <a:pt x="51" y="59"/>
                </a:cubicBezTo>
                <a:cubicBezTo>
                  <a:pt x="48" y="59"/>
                  <a:pt x="47" y="56"/>
                  <a:pt x="44" y="53"/>
                </a:cubicBezTo>
                <a:cubicBezTo>
                  <a:pt x="44" y="53"/>
                  <a:pt x="43" y="53"/>
                  <a:pt x="43" y="53"/>
                </a:cubicBezTo>
                <a:cubicBezTo>
                  <a:pt x="42" y="52"/>
                  <a:pt x="41" y="52"/>
                  <a:pt x="41" y="52"/>
                </a:cubicBezTo>
                <a:cubicBezTo>
                  <a:pt x="41" y="52"/>
                  <a:pt x="40" y="52"/>
                  <a:pt x="40" y="52"/>
                </a:cubicBezTo>
                <a:cubicBezTo>
                  <a:pt x="40" y="51"/>
                  <a:pt x="40" y="51"/>
                  <a:pt x="40" y="51"/>
                </a:cubicBezTo>
                <a:cubicBezTo>
                  <a:pt x="39" y="50"/>
                  <a:pt x="38" y="49"/>
                  <a:pt x="38" y="49"/>
                </a:cubicBezTo>
                <a:cubicBezTo>
                  <a:pt x="37" y="49"/>
                  <a:pt x="36" y="50"/>
                  <a:pt x="36" y="50"/>
                </a:cubicBezTo>
                <a:cubicBezTo>
                  <a:pt x="35" y="52"/>
                  <a:pt x="33" y="54"/>
                  <a:pt x="32" y="56"/>
                </a:cubicBezTo>
                <a:cubicBezTo>
                  <a:pt x="31" y="56"/>
                  <a:pt x="30" y="56"/>
                  <a:pt x="30" y="56"/>
                </a:cubicBezTo>
                <a:cubicBezTo>
                  <a:pt x="27" y="56"/>
                  <a:pt x="25" y="55"/>
                  <a:pt x="23" y="54"/>
                </a:cubicBezTo>
                <a:cubicBezTo>
                  <a:pt x="23" y="53"/>
                  <a:pt x="23" y="52"/>
                  <a:pt x="23" y="51"/>
                </a:cubicBezTo>
                <a:cubicBezTo>
                  <a:pt x="23" y="50"/>
                  <a:pt x="22" y="50"/>
                  <a:pt x="22" y="49"/>
                </a:cubicBezTo>
                <a:cubicBezTo>
                  <a:pt x="21" y="48"/>
                  <a:pt x="21" y="48"/>
                  <a:pt x="20" y="48"/>
                </a:cubicBezTo>
                <a:cubicBezTo>
                  <a:pt x="20" y="48"/>
                  <a:pt x="20" y="48"/>
                  <a:pt x="19" y="48"/>
                </a:cubicBezTo>
                <a:cubicBezTo>
                  <a:pt x="18" y="48"/>
                  <a:pt x="17" y="48"/>
                  <a:pt x="16" y="48"/>
                </a:cubicBezTo>
                <a:cubicBezTo>
                  <a:pt x="14" y="48"/>
                  <a:pt x="12" y="48"/>
                  <a:pt x="11" y="45"/>
                </a:cubicBezTo>
                <a:cubicBezTo>
                  <a:pt x="10" y="42"/>
                  <a:pt x="12" y="39"/>
                  <a:pt x="14" y="37"/>
                </a:cubicBezTo>
                <a:cubicBezTo>
                  <a:pt x="16" y="36"/>
                  <a:pt x="16" y="33"/>
                  <a:pt x="13" y="33"/>
                </a:cubicBezTo>
                <a:cubicBezTo>
                  <a:pt x="12" y="33"/>
                  <a:pt x="11" y="33"/>
                  <a:pt x="11" y="33"/>
                </a:cubicBezTo>
                <a:cubicBezTo>
                  <a:pt x="10" y="32"/>
                  <a:pt x="9" y="31"/>
                  <a:pt x="9" y="31"/>
                </a:cubicBezTo>
                <a:cubicBezTo>
                  <a:pt x="8" y="29"/>
                  <a:pt x="8" y="28"/>
                  <a:pt x="10" y="26"/>
                </a:cubicBezTo>
                <a:cubicBezTo>
                  <a:pt x="10" y="25"/>
                  <a:pt x="10" y="24"/>
                  <a:pt x="11" y="24"/>
                </a:cubicBezTo>
                <a:cubicBezTo>
                  <a:pt x="11" y="24"/>
                  <a:pt x="12" y="24"/>
                  <a:pt x="12" y="24"/>
                </a:cubicBezTo>
                <a:cubicBezTo>
                  <a:pt x="13" y="24"/>
                  <a:pt x="14" y="24"/>
                  <a:pt x="15" y="24"/>
                </a:cubicBezTo>
                <a:cubicBezTo>
                  <a:pt x="15" y="24"/>
                  <a:pt x="16" y="24"/>
                  <a:pt x="17" y="24"/>
                </a:cubicBezTo>
                <a:moveTo>
                  <a:pt x="29" y="0"/>
                </a:moveTo>
                <a:cubicBezTo>
                  <a:pt x="28" y="0"/>
                  <a:pt x="26" y="0"/>
                  <a:pt x="24" y="1"/>
                </a:cubicBezTo>
                <a:cubicBezTo>
                  <a:pt x="15" y="3"/>
                  <a:pt x="12" y="11"/>
                  <a:pt x="15" y="18"/>
                </a:cubicBezTo>
                <a:cubicBezTo>
                  <a:pt x="14" y="18"/>
                  <a:pt x="13" y="18"/>
                  <a:pt x="13" y="18"/>
                </a:cubicBezTo>
                <a:cubicBezTo>
                  <a:pt x="11" y="18"/>
                  <a:pt x="10" y="18"/>
                  <a:pt x="9" y="19"/>
                </a:cubicBezTo>
                <a:cubicBezTo>
                  <a:pt x="6" y="19"/>
                  <a:pt x="3" y="21"/>
                  <a:pt x="2" y="24"/>
                </a:cubicBezTo>
                <a:cubicBezTo>
                  <a:pt x="1" y="27"/>
                  <a:pt x="1" y="30"/>
                  <a:pt x="2" y="32"/>
                </a:cubicBezTo>
                <a:cubicBezTo>
                  <a:pt x="3" y="34"/>
                  <a:pt x="5" y="35"/>
                  <a:pt x="6" y="36"/>
                </a:cubicBezTo>
                <a:cubicBezTo>
                  <a:pt x="5" y="36"/>
                  <a:pt x="3" y="38"/>
                  <a:pt x="2" y="39"/>
                </a:cubicBezTo>
                <a:cubicBezTo>
                  <a:pt x="0" y="42"/>
                  <a:pt x="0" y="45"/>
                  <a:pt x="2" y="48"/>
                </a:cubicBezTo>
                <a:cubicBezTo>
                  <a:pt x="4" y="53"/>
                  <a:pt x="9" y="54"/>
                  <a:pt x="14" y="54"/>
                </a:cubicBezTo>
                <a:cubicBezTo>
                  <a:pt x="15" y="54"/>
                  <a:pt x="15" y="54"/>
                  <a:pt x="16" y="54"/>
                </a:cubicBezTo>
                <a:cubicBezTo>
                  <a:pt x="16" y="56"/>
                  <a:pt x="16" y="58"/>
                  <a:pt x="16" y="60"/>
                </a:cubicBezTo>
                <a:cubicBezTo>
                  <a:pt x="17" y="62"/>
                  <a:pt x="17" y="65"/>
                  <a:pt x="20" y="67"/>
                </a:cubicBezTo>
                <a:cubicBezTo>
                  <a:pt x="21"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7" y="59"/>
                </a:cubicBezTo>
                <a:cubicBezTo>
                  <a:pt x="68" y="58"/>
                  <a:pt x="69" y="57"/>
                  <a:pt x="69" y="57"/>
                </a:cubicBezTo>
                <a:cubicBezTo>
                  <a:pt x="71" y="57"/>
                  <a:pt x="73" y="58"/>
                  <a:pt x="74" y="58"/>
                </a:cubicBezTo>
                <a:cubicBezTo>
                  <a:pt x="75" y="58"/>
                  <a:pt x="75" y="58"/>
                  <a:pt x="76" y="58"/>
                </a:cubicBezTo>
                <a:cubicBezTo>
                  <a:pt x="79" y="58"/>
                  <a:pt x="83" y="57"/>
                  <a:pt x="86" y="54"/>
                </a:cubicBezTo>
                <a:cubicBezTo>
                  <a:pt x="89" y="52"/>
                  <a:pt x="90" y="47"/>
                  <a:pt x="89" y="43"/>
                </a:cubicBezTo>
                <a:cubicBezTo>
                  <a:pt x="89" y="42"/>
                  <a:pt x="88" y="41"/>
                  <a:pt x="88" y="39"/>
                </a:cubicBezTo>
                <a:cubicBezTo>
                  <a:pt x="90" y="38"/>
                  <a:pt x="92" y="36"/>
                  <a:pt x="93" y="34"/>
                </a:cubicBezTo>
                <a:cubicBezTo>
                  <a:pt x="95" y="30"/>
                  <a:pt x="94" y="25"/>
                  <a:pt x="92" y="21"/>
                </a:cubicBezTo>
                <a:cubicBezTo>
                  <a:pt x="89" y="17"/>
                  <a:pt x="85" y="14"/>
                  <a:pt x="80" y="13"/>
                </a:cubicBezTo>
                <a:cubicBezTo>
                  <a:pt x="80" y="13"/>
                  <a:pt x="80" y="13"/>
                  <a:pt x="79" y="13"/>
                </a:cubicBezTo>
                <a:cubicBezTo>
                  <a:pt x="77" y="13"/>
                  <a:pt x="74" y="14"/>
                  <a:pt x="72" y="15"/>
                </a:cubicBezTo>
                <a:cubicBezTo>
                  <a:pt x="72" y="13"/>
                  <a:pt x="71" y="12"/>
                  <a:pt x="70" y="10"/>
                </a:cubicBezTo>
                <a:cubicBezTo>
                  <a:pt x="69" y="7"/>
                  <a:pt x="65" y="5"/>
                  <a:pt x="62" y="4"/>
                </a:cubicBezTo>
                <a:cubicBezTo>
                  <a:pt x="60" y="3"/>
                  <a:pt x="59" y="3"/>
                  <a:pt x="58" y="3"/>
                </a:cubicBezTo>
                <a:cubicBezTo>
                  <a:pt x="54" y="3"/>
                  <a:pt x="50" y="5"/>
                  <a:pt x="47" y="8"/>
                </a:cubicBezTo>
                <a:cubicBezTo>
                  <a:pt x="44" y="3"/>
                  <a:pt x="36"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4"/>
          <p:cNvSpPr>
            <a:spLocks/>
          </p:cNvSpPr>
          <p:nvPr/>
        </p:nvSpPr>
        <p:spPr bwMode="auto">
          <a:xfrm>
            <a:off x="2310318" y="4412955"/>
            <a:ext cx="209805" cy="74361"/>
          </a:xfrm>
          <a:custGeom>
            <a:avLst/>
            <a:gdLst>
              <a:gd name="T0" fmla="*/ 110 w 127"/>
              <a:gd name="T1" fmla="*/ 0 h 45"/>
              <a:gd name="T2" fmla="*/ 53 w 127"/>
              <a:gd name="T3" fmla="*/ 33 h 45"/>
              <a:gd name="T4" fmla="*/ 52 w 127"/>
              <a:gd name="T5" fmla="*/ 33 h 45"/>
              <a:gd name="T6" fmla="*/ 51 w 127"/>
              <a:gd name="T7" fmla="*/ 33 h 45"/>
              <a:gd name="T8" fmla="*/ 12 w 127"/>
              <a:gd name="T9" fmla="*/ 39 h 45"/>
              <a:gd name="T10" fmla="*/ 0 w 127"/>
              <a:gd name="T11" fmla="*/ 41 h 45"/>
              <a:gd name="T12" fmla="*/ 76 w 127"/>
              <a:gd name="T13" fmla="*/ 45 h 45"/>
              <a:gd name="T14" fmla="*/ 86 w 127"/>
              <a:gd name="T15" fmla="*/ 45 h 45"/>
              <a:gd name="T16" fmla="*/ 99 w 127"/>
              <a:gd name="T17" fmla="*/ 36 h 45"/>
              <a:gd name="T18" fmla="*/ 127 w 127"/>
              <a:gd name="T19" fmla="*/ 12 h 45"/>
              <a:gd name="T20" fmla="*/ 127 w 127"/>
              <a:gd name="T21" fmla="*/ 9 h 45"/>
              <a:gd name="T22" fmla="*/ 110 w 127"/>
              <a:gd name="T2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5">
                <a:moveTo>
                  <a:pt x="110" y="0"/>
                </a:moveTo>
                <a:cubicBezTo>
                  <a:pt x="91" y="0"/>
                  <a:pt x="66" y="22"/>
                  <a:pt x="53" y="33"/>
                </a:cubicBezTo>
                <a:cubicBezTo>
                  <a:pt x="53" y="33"/>
                  <a:pt x="52" y="33"/>
                  <a:pt x="52" y="33"/>
                </a:cubicBezTo>
                <a:cubicBezTo>
                  <a:pt x="52" y="33"/>
                  <a:pt x="51" y="33"/>
                  <a:pt x="51" y="33"/>
                </a:cubicBezTo>
                <a:cubicBezTo>
                  <a:pt x="38" y="34"/>
                  <a:pt x="25" y="37"/>
                  <a:pt x="12" y="39"/>
                </a:cubicBezTo>
                <a:cubicBezTo>
                  <a:pt x="9" y="39"/>
                  <a:pt x="4" y="40"/>
                  <a:pt x="0" y="41"/>
                </a:cubicBezTo>
                <a:cubicBezTo>
                  <a:pt x="25" y="44"/>
                  <a:pt x="50" y="45"/>
                  <a:pt x="76" y="45"/>
                </a:cubicBezTo>
                <a:cubicBezTo>
                  <a:pt x="86" y="45"/>
                  <a:pt x="86" y="45"/>
                  <a:pt x="86" y="45"/>
                </a:cubicBezTo>
                <a:cubicBezTo>
                  <a:pt x="91" y="43"/>
                  <a:pt x="95" y="40"/>
                  <a:pt x="99" y="36"/>
                </a:cubicBezTo>
                <a:cubicBezTo>
                  <a:pt x="108" y="29"/>
                  <a:pt x="121" y="23"/>
                  <a:pt x="127" y="12"/>
                </a:cubicBezTo>
                <a:cubicBezTo>
                  <a:pt x="127" y="11"/>
                  <a:pt x="127" y="10"/>
                  <a:pt x="127" y="9"/>
                </a:cubicBezTo>
                <a:cubicBezTo>
                  <a:pt x="122" y="2"/>
                  <a:pt x="116" y="0"/>
                  <a:pt x="1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5"/>
          <p:cNvSpPr>
            <a:spLocks noEditPoints="1"/>
          </p:cNvSpPr>
          <p:nvPr/>
        </p:nvSpPr>
        <p:spPr bwMode="auto">
          <a:xfrm>
            <a:off x="2220908" y="4348332"/>
            <a:ext cx="156690" cy="112428"/>
          </a:xfrm>
          <a:custGeom>
            <a:avLst/>
            <a:gdLst>
              <a:gd name="T0" fmla="*/ 18 w 95"/>
              <a:gd name="T1" fmla="*/ 24 h 68"/>
              <a:gd name="T2" fmla="*/ 21 w 95"/>
              <a:gd name="T3" fmla="*/ 20 h 68"/>
              <a:gd name="T4" fmla="*/ 20 w 95"/>
              <a:gd name="T5" fmla="*/ 13 h 68"/>
              <a:gd name="T6" fmla="*/ 31 w 95"/>
              <a:gd name="T7" fmla="*/ 8 h 68"/>
              <a:gd name="T8" fmla="*/ 43 w 95"/>
              <a:gd name="T9" fmla="*/ 17 h 68"/>
              <a:gd name="T10" fmla="*/ 43 w 95"/>
              <a:gd name="T11" fmla="*/ 17 h 68"/>
              <a:gd name="T12" fmla="*/ 45 w 95"/>
              <a:gd name="T13" fmla="*/ 18 h 68"/>
              <a:gd name="T14" fmla="*/ 45 w 95"/>
              <a:gd name="T15" fmla="*/ 18 h 68"/>
              <a:gd name="T16" fmla="*/ 48 w 95"/>
              <a:gd name="T17" fmla="*/ 17 h 68"/>
              <a:gd name="T18" fmla="*/ 49 w 95"/>
              <a:gd name="T19" fmla="*/ 14 h 68"/>
              <a:gd name="T20" fmla="*/ 55 w 95"/>
              <a:gd name="T21" fmla="*/ 10 h 68"/>
              <a:gd name="T22" fmla="*/ 57 w 95"/>
              <a:gd name="T23" fmla="*/ 10 h 68"/>
              <a:gd name="T24" fmla="*/ 64 w 95"/>
              <a:gd name="T25" fmla="*/ 15 h 68"/>
              <a:gd name="T26" fmla="*/ 69 w 95"/>
              <a:gd name="T27" fmla="*/ 24 h 68"/>
              <a:gd name="T28" fmla="*/ 72 w 95"/>
              <a:gd name="T29" fmla="*/ 22 h 68"/>
              <a:gd name="T30" fmla="*/ 85 w 95"/>
              <a:gd name="T31" fmla="*/ 24 h 68"/>
              <a:gd name="T32" fmla="*/ 83 w 95"/>
              <a:gd name="T33" fmla="*/ 32 h 68"/>
              <a:gd name="T34" fmla="*/ 77 w 95"/>
              <a:gd name="T35" fmla="*/ 41 h 68"/>
              <a:gd name="T36" fmla="*/ 81 w 95"/>
              <a:gd name="T37" fmla="*/ 44 h 68"/>
              <a:gd name="T38" fmla="*/ 79 w 95"/>
              <a:gd name="T39" fmla="*/ 47 h 68"/>
              <a:gd name="T40" fmla="*/ 70 w 95"/>
              <a:gd name="T41" fmla="*/ 44 h 68"/>
              <a:gd name="T42" fmla="*/ 67 w 95"/>
              <a:gd name="T43" fmla="*/ 43 h 68"/>
              <a:gd name="T44" fmla="*/ 62 w 95"/>
              <a:gd name="T45" fmla="*/ 48 h 68"/>
              <a:gd name="T46" fmla="*/ 51 w 95"/>
              <a:gd name="T47" fmla="*/ 60 h 68"/>
              <a:gd name="T48" fmla="*/ 50 w 95"/>
              <a:gd name="T49" fmla="*/ 60 h 68"/>
              <a:gd name="T50" fmla="*/ 42 w 95"/>
              <a:gd name="T51" fmla="*/ 53 h 68"/>
              <a:gd name="T52" fmla="*/ 40 w 95"/>
              <a:gd name="T53" fmla="*/ 52 h 68"/>
              <a:gd name="T54" fmla="*/ 37 w 95"/>
              <a:gd name="T55" fmla="*/ 49 h 68"/>
              <a:gd name="T56" fmla="*/ 31 w 95"/>
              <a:gd name="T57" fmla="*/ 56 h 68"/>
              <a:gd name="T58" fmla="*/ 23 w 95"/>
              <a:gd name="T59" fmla="*/ 54 h 68"/>
              <a:gd name="T60" fmla="*/ 21 w 95"/>
              <a:gd name="T61" fmla="*/ 49 h 68"/>
              <a:gd name="T62" fmla="*/ 19 w 95"/>
              <a:gd name="T63" fmla="*/ 48 h 68"/>
              <a:gd name="T64" fmla="*/ 11 w 95"/>
              <a:gd name="T65" fmla="*/ 45 h 68"/>
              <a:gd name="T66" fmla="*/ 13 w 95"/>
              <a:gd name="T67" fmla="*/ 33 h 68"/>
              <a:gd name="T68" fmla="*/ 8 w 95"/>
              <a:gd name="T69" fmla="*/ 31 h 68"/>
              <a:gd name="T70" fmla="*/ 10 w 95"/>
              <a:gd name="T71" fmla="*/ 24 h 68"/>
              <a:gd name="T72" fmla="*/ 14 w 95"/>
              <a:gd name="T73" fmla="*/ 24 h 68"/>
              <a:gd name="T74" fmla="*/ 29 w 95"/>
              <a:gd name="T75" fmla="*/ 0 h 68"/>
              <a:gd name="T76" fmla="*/ 14 w 95"/>
              <a:gd name="T77" fmla="*/ 18 h 68"/>
              <a:gd name="T78" fmla="*/ 8 w 95"/>
              <a:gd name="T79" fmla="*/ 19 h 68"/>
              <a:gd name="T80" fmla="*/ 2 w 95"/>
              <a:gd name="T81" fmla="*/ 32 h 68"/>
              <a:gd name="T82" fmla="*/ 2 w 95"/>
              <a:gd name="T83" fmla="*/ 39 h 68"/>
              <a:gd name="T84" fmla="*/ 14 w 95"/>
              <a:gd name="T85" fmla="*/ 55 h 68"/>
              <a:gd name="T86" fmla="*/ 16 w 95"/>
              <a:gd name="T87" fmla="*/ 60 h 68"/>
              <a:gd name="T88" fmla="*/ 26 w 95"/>
              <a:gd name="T89" fmla="*/ 68 h 68"/>
              <a:gd name="T90" fmla="*/ 39 w 95"/>
              <a:gd name="T91" fmla="*/ 61 h 68"/>
              <a:gd name="T92" fmla="*/ 56 w 95"/>
              <a:gd name="T93" fmla="*/ 67 h 68"/>
              <a:gd name="T94" fmla="*/ 69 w 95"/>
              <a:gd name="T95" fmla="*/ 57 h 68"/>
              <a:gd name="T96" fmla="*/ 75 w 95"/>
              <a:gd name="T97" fmla="*/ 58 h 68"/>
              <a:gd name="T98" fmla="*/ 89 w 95"/>
              <a:gd name="T99" fmla="*/ 43 h 68"/>
              <a:gd name="T100" fmla="*/ 92 w 95"/>
              <a:gd name="T101" fmla="*/ 34 h 68"/>
              <a:gd name="T102" fmla="*/ 80 w 95"/>
              <a:gd name="T103" fmla="*/ 13 h 68"/>
              <a:gd name="T104" fmla="*/ 72 w 95"/>
              <a:gd name="T105" fmla="*/ 15 h 68"/>
              <a:gd name="T106" fmla="*/ 61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6" y="24"/>
                </a:moveTo>
                <a:cubicBezTo>
                  <a:pt x="17" y="24"/>
                  <a:pt x="17" y="24"/>
                  <a:pt x="18" y="24"/>
                </a:cubicBezTo>
                <a:cubicBezTo>
                  <a:pt x="18" y="24"/>
                  <a:pt x="19" y="23"/>
                  <a:pt x="19" y="23"/>
                </a:cubicBezTo>
                <a:cubicBezTo>
                  <a:pt x="20" y="23"/>
                  <a:pt x="21" y="21"/>
                  <a:pt x="21" y="20"/>
                </a:cubicBezTo>
                <a:cubicBezTo>
                  <a:pt x="20" y="18"/>
                  <a:pt x="19" y="16"/>
                  <a:pt x="20" y="14"/>
                </a:cubicBezTo>
                <a:cubicBezTo>
                  <a:pt x="20" y="14"/>
                  <a:pt x="20" y="13"/>
                  <a:pt x="20" y="13"/>
                </a:cubicBezTo>
                <a:cubicBezTo>
                  <a:pt x="22" y="9"/>
                  <a:pt x="26" y="8"/>
                  <a:pt x="30" y="8"/>
                </a:cubicBezTo>
                <a:cubicBezTo>
                  <a:pt x="30" y="8"/>
                  <a:pt x="30" y="8"/>
                  <a:pt x="31" y="8"/>
                </a:cubicBezTo>
                <a:cubicBezTo>
                  <a:pt x="36" y="8"/>
                  <a:pt x="40" y="11"/>
                  <a:pt x="43" y="16"/>
                </a:cubicBezTo>
                <a:cubicBezTo>
                  <a:pt x="43" y="17"/>
                  <a:pt x="43" y="17"/>
                  <a:pt x="43" y="17"/>
                </a:cubicBezTo>
                <a:cubicBezTo>
                  <a:pt x="43" y="17"/>
                  <a:pt x="43" y="17"/>
                  <a:pt x="43" y="17"/>
                </a:cubicBezTo>
                <a:cubicBezTo>
                  <a:pt x="43" y="17"/>
                  <a:pt x="43" y="17"/>
                  <a:pt x="43" y="17"/>
                </a:cubicBezTo>
                <a:cubicBezTo>
                  <a:pt x="43" y="18"/>
                  <a:pt x="44" y="19"/>
                  <a:pt x="45" y="19"/>
                </a:cubicBezTo>
                <a:cubicBezTo>
                  <a:pt x="45" y="19"/>
                  <a:pt x="45" y="19"/>
                  <a:pt x="45" y="18"/>
                </a:cubicBezTo>
                <a:cubicBezTo>
                  <a:pt x="45" y="18"/>
                  <a:pt x="45" y="18"/>
                  <a:pt x="45" y="18"/>
                </a:cubicBezTo>
                <a:cubicBezTo>
                  <a:pt x="45" y="18"/>
                  <a:pt x="45" y="18"/>
                  <a:pt x="45" y="18"/>
                </a:cubicBezTo>
                <a:cubicBezTo>
                  <a:pt x="45" y="18"/>
                  <a:pt x="45" y="18"/>
                  <a:pt x="45" y="18"/>
                </a:cubicBezTo>
                <a:cubicBezTo>
                  <a:pt x="46" y="18"/>
                  <a:pt x="47" y="18"/>
                  <a:pt x="48" y="17"/>
                </a:cubicBezTo>
                <a:cubicBezTo>
                  <a:pt x="49" y="16"/>
                  <a:pt x="49" y="16"/>
                  <a:pt x="49" y="14"/>
                </a:cubicBezTo>
                <a:cubicBezTo>
                  <a:pt x="49" y="14"/>
                  <a:pt x="49" y="14"/>
                  <a:pt x="49" y="14"/>
                </a:cubicBezTo>
                <a:cubicBezTo>
                  <a:pt x="50" y="14"/>
                  <a:pt x="50" y="14"/>
                  <a:pt x="50" y="14"/>
                </a:cubicBezTo>
                <a:cubicBezTo>
                  <a:pt x="51" y="12"/>
                  <a:pt x="53" y="11"/>
                  <a:pt x="55" y="10"/>
                </a:cubicBezTo>
                <a:cubicBezTo>
                  <a:pt x="56" y="10"/>
                  <a:pt x="56" y="10"/>
                  <a:pt x="56" y="10"/>
                </a:cubicBezTo>
                <a:cubicBezTo>
                  <a:pt x="56" y="10"/>
                  <a:pt x="56" y="10"/>
                  <a:pt x="57" y="10"/>
                </a:cubicBezTo>
                <a:cubicBezTo>
                  <a:pt x="58" y="10"/>
                  <a:pt x="58" y="10"/>
                  <a:pt x="59" y="10"/>
                </a:cubicBezTo>
                <a:cubicBezTo>
                  <a:pt x="62" y="11"/>
                  <a:pt x="63" y="13"/>
                  <a:pt x="64" y="15"/>
                </a:cubicBezTo>
                <a:cubicBezTo>
                  <a:pt x="66" y="17"/>
                  <a:pt x="65" y="20"/>
                  <a:pt x="66" y="22"/>
                </a:cubicBezTo>
                <a:cubicBezTo>
                  <a:pt x="66" y="23"/>
                  <a:pt x="67" y="24"/>
                  <a:pt x="69" y="24"/>
                </a:cubicBezTo>
                <a:cubicBezTo>
                  <a:pt x="69" y="24"/>
                  <a:pt x="70" y="24"/>
                  <a:pt x="70" y="24"/>
                </a:cubicBezTo>
                <a:cubicBezTo>
                  <a:pt x="71" y="23"/>
                  <a:pt x="71" y="23"/>
                  <a:pt x="72" y="22"/>
                </a:cubicBezTo>
                <a:cubicBezTo>
                  <a:pt x="74" y="21"/>
                  <a:pt x="76" y="20"/>
                  <a:pt x="79" y="20"/>
                </a:cubicBezTo>
                <a:cubicBezTo>
                  <a:pt x="81" y="20"/>
                  <a:pt x="83" y="22"/>
                  <a:pt x="85" y="24"/>
                </a:cubicBezTo>
                <a:cubicBezTo>
                  <a:pt x="87" y="26"/>
                  <a:pt x="87" y="28"/>
                  <a:pt x="86" y="30"/>
                </a:cubicBezTo>
                <a:cubicBezTo>
                  <a:pt x="85" y="31"/>
                  <a:pt x="84" y="31"/>
                  <a:pt x="83" y="32"/>
                </a:cubicBezTo>
                <a:cubicBezTo>
                  <a:pt x="81" y="33"/>
                  <a:pt x="78" y="33"/>
                  <a:pt x="76" y="35"/>
                </a:cubicBezTo>
                <a:cubicBezTo>
                  <a:pt x="74" y="37"/>
                  <a:pt x="75" y="39"/>
                  <a:pt x="77" y="41"/>
                </a:cubicBezTo>
                <a:cubicBezTo>
                  <a:pt x="78" y="41"/>
                  <a:pt x="79" y="42"/>
                  <a:pt x="81" y="42"/>
                </a:cubicBezTo>
                <a:cubicBezTo>
                  <a:pt x="81" y="42"/>
                  <a:pt x="81" y="43"/>
                  <a:pt x="81" y="44"/>
                </a:cubicBezTo>
                <a:cubicBezTo>
                  <a:pt x="81" y="45"/>
                  <a:pt x="81" y="46"/>
                  <a:pt x="81" y="46"/>
                </a:cubicBezTo>
                <a:cubicBezTo>
                  <a:pt x="80" y="47"/>
                  <a:pt x="80" y="47"/>
                  <a:pt x="79" y="47"/>
                </a:cubicBezTo>
                <a:cubicBezTo>
                  <a:pt x="78" y="47"/>
                  <a:pt x="77" y="47"/>
                  <a:pt x="76" y="46"/>
                </a:cubicBezTo>
                <a:cubicBezTo>
                  <a:pt x="74" y="46"/>
                  <a:pt x="72" y="45"/>
                  <a:pt x="70" y="44"/>
                </a:cubicBezTo>
                <a:cubicBezTo>
                  <a:pt x="69" y="44"/>
                  <a:pt x="69" y="44"/>
                  <a:pt x="69" y="44"/>
                </a:cubicBezTo>
                <a:cubicBezTo>
                  <a:pt x="69" y="44"/>
                  <a:pt x="68" y="43"/>
                  <a:pt x="67" y="43"/>
                </a:cubicBezTo>
                <a:cubicBezTo>
                  <a:pt x="67" y="43"/>
                  <a:pt x="66" y="44"/>
                  <a:pt x="65" y="44"/>
                </a:cubicBezTo>
                <a:cubicBezTo>
                  <a:pt x="64" y="45"/>
                  <a:pt x="63" y="46"/>
                  <a:pt x="62" y="48"/>
                </a:cubicBezTo>
                <a:cubicBezTo>
                  <a:pt x="62" y="53"/>
                  <a:pt x="59" y="57"/>
                  <a:pt x="54" y="59"/>
                </a:cubicBezTo>
                <a:cubicBezTo>
                  <a:pt x="53" y="59"/>
                  <a:pt x="52" y="60"/>
                  <a:pt x="51" y="60"/>
                </a:cubicBezTo>
                <a:cubicBezTo>
                  <a:pt x="51" y="60"/>
                  <a:pt x="51" y="60"/>
                  <a:pt x="51" y="60"/>
                </a:cubicBezTo>
                <a:cubicBezTo>
                  <a:pt x="50" y="60"/>
                  <a:pt x="50" y="60"/>
                  <a:pt x="50" y="60"/>
                </a:cubicBezTo>
                <a:cubicBezTo>
                  <a:pt x="47" y="59"/>
                  <a:pt x="46" y="56"/>
                  <a:pt x="44" y="53"/>
                </a:cubicBezTo>
                <a:cubicBezTo>
                  <a:pt x="43" y="53"/>
                  <a:pt x="43" y="53"/>
                  <a:pt x="42" y="53"/>
                </a:cubicBezTo>
                <a:cubicBezTo>
                  <a:pt x="42" y="52"/>
                  <a:pt x="41" y="52"/>
                  <a:pt x="40" y="52"/>
                </a:cubicBezTo>
                <a:cubicBezTo>
                  <a:pt x="40" y="52"/>
                  <a:pt x="40" y="52"/>
                  <a:pt x="40" y="52"/>
                </a:cubicBezTo>
                <a:cubicBezTo>
                  <a:pt x="39" y="51"/>
                  <a:pt x="39" y="51"/>
                  <a:pt x="39" y="51"/>
                </a:cubicBezTo>
                <a:cubicBezTo>
                  <a:pt x="39" y="50"/>
                  <a:pt x="38" y="49"/>
                  <a:pt x="37" y="49"/>
                </a:cubicBezTo>
                <a:cubicBezTo>
                  <a:pt x="36" y="49"/>
                  <a:pt x="36" y="50"/>
                  <a:pt x="35" y="50"/>
                </a:cubicBezTo>
                <a:cubicBezTo>
                  <a:pt x="34" y="52"/>
                  <a:pt x="33" y="54"/>
                  <a:pt x="31" y="56"/>
                </a:cubicBezTo>
                <a:cubicBezTo>
                  <a:pt x="31" y="56"/>
                  <a:pt x="30" y="56"/>
                  <a:pt x="29" y="56"/>
                </a:cubicBezTo>
                <a:cubicBezTo>
                  <a:pt x="26" y="56"/>
                  <a:pt x="24" y="55"/>
                  <a:pt x="23" y="54"/>
                </a:cubicBezTo>
                <a:cubicBezTo>
                  <a:pt x="23" y="53"/>
                  <a:pt x="23" y="52"/>
                  <a:pt x="22" y="51"/>
                </a:cubicBezTo>
                <a:cubicBezTo>
                  <a:pt x="22" y="50"/>
                  <a:pt x="22" y="50"/>
                  <a:pt x="21" y="49"/>
                </a:cubicBezTo>
                <a:cubicBezTo>
                  <a:pt x="21" y="48"/>
                  <a:pt x="20" y="48"/>
                  <a:pt x="19" y="48"/>
                </a:cubicBezTo>
                <a:cubicBezTo>
                  <a:pt x="19" y="48"/>
                  <a:pt x="19" y="48"/>
                  <a:pt x="19" y="48"/>
                </a:cubicBezTo>
                <a:cubicBezTo>
                  <a:pt x="18" y="48"/>
                  <a:pt x="16" y="48"/>
                  <a:pt x="15" y="48"/>
                </a:cubicBezTo>
                <a:cubicBezTo>
                  <a:pt x="13" y="48"/>
                  <a:pt x="12" y="48"/>
                  <a:pt x="11" y="45"/>
                </a:cubicBezTo>
                <a:cubicBezTo>
                  <a:pt x="10" y="42"/>
                  <a:pt x="12" y="39"/>
                  <a:pt x="14" y="37"/>
                </a:cubicBezTo>
                <a:cubicBezTo>
                  <a:pt x="15" y="36"/>
                  <a:pt x="15" y="33"/>
                  <a:pt x="13" y="33"/>
                </a:cubicBezTo>
                <a:cubicBezTo>
                  <a:pt x="12" y="33"/>
                  <a:pt x="11" y="33"/>
                  <a:pt x="10" y="33"/>
                </a:cubicBezTo>
                <a:cubicBezTo>
                  <a:pt x="9" y="32"/>
                  <a:pt x="9" y="32"/>
                  <a:pt x="8" y="31"/>
                </a:cubicBezTo>
                <a:cubicBezTo>
                  <a:pt x="8" y="29"/>
                  <a:pt x="8" y="28"/>
                  <a:pt x="9" y="26"/>
                </a:cubicBezTo>
                <a:cubicBezTo>
                  <a:pt x="9" y="25"/>
                  <a:pt x="10" y="24"/>
                  <a:pt x="10" y="24"/>
                </a:cubicBezTo>
                <a:cubicBezTo>
                  <a:pt x="11" y="24"/>
                  <a:pt x="11" y="24"/>
                  <a:pt x="12" y="24"/>
                </a:cubicBezTo>
                <a:cubicBezTo>
                  <a:pt x="13" y="24"/>
                  <a:pt x="13" y="24"/>
                  <a:pt x="14" y="24"/>
                </a:cubicBezTo>
                <a:cubicBezTo>
                  <a:pt x="15" y="24"/>
                  <a:pt x="15" y="24"/>
                  <a:pt x="16" y="24"/>
                </a:cubicBezTo>
                <a:moveTo>
                  <a:pt x="29" y="0"/>
                </a:moveTo>
                <a:cubicBezTo>
                  <a:pt x="27" y="0"/>
                  <a:pt x="25" y="1"/>
                  <a:pt x="24" y="1"/>
                </a:cubicBezTo>
                <a:cubicBezTo>
                  <a:pt x="15" y="3"/>
                  <a:pt x="11" y="11"/>
                  <a:pt x="14" y="18"/>
                </a:cubicBezTo>
                <a:cubicBezTo>
                  <a:pt x="14" y="18"/>
                  <a:pt x="13" y="18"/>
                  <a:pt x="12" y="18"/>
                </a:cubicBezTo>
                <a:cubicBezTo>
                  <a:pt x="11" y="18"/>
                  <a:pt x="9" y="18"/>
                  <a:pt x="8" y="19"/>
                </a:cubicBezTo>
                <a:cubicBezTo>
                  <a:pt x="5" y="19"/>
                  <a:pt x="3" y="21"/>
                  <a:pt x="1" y="24"/>
                </a:cubicBezTo>
                <a:cubicBezTo>
                  <a:pt x="0" y="27"/>
                  <a:pt x="0" y="30"/>
                  <a:pt x="2" y="32"/>
                </a:cubicBezTo>
                <a:cubicBezTo>
                  <a:pt x="3" y="34"/>
                  <a:pt x="4" y="35"/>
                  <a:pt x="6" y="36"/>
                </a:cubicBezTo>
                <a:cubicBezTo>
                  <a:pt x="4" y="37"/>
                  <a:pt x="3" y="38"/>
                  <a:pt x="2" y="39"/>
                </a:cubicBezTo>
                <a:cubicBezTo>
                  <a:pt x="0" y="42"/>
                  <a:pt x="0" y="45"/>
                  <a:pt x="1" y="48"/>
                </a:cubicBezTo>
                <a:cubicBezTo>
                  <a:pt x="3" y="53"/>
                  <a:pt x="9" y="55"/>
                  <a:pt x="14" y="55"/>
                </a:cubicBezTo>
                <a:cubicBezTo>
                  <a:pt x="14" y="55"/>
                  <a:pt x="15" y="55"/>
                  <a:pt x="15" y="54"/>
                </a:cubicBezTo>
                <a:cubicBezTo>
                  <a:pt x="15" y="56"/>
                  <a:pt x="15" y="58"/>
                  <a:pt x="16" y="60"/>
                </a:cubicBezTo>
                <a:cubicBezTo>
                  <a:pt x="16" y="62"/>
                  <a:pt x="17" y="66"/>
                  <a:pt x="19" y="67"/>
                </a:cubicBezTo>
                <a:cubicBezTo>
                  <a:pt x="21" y="68"/>
                  <a:pt x="24" y="68"/>
                  <a:pt x="26" y="68"/>
                </a:cubicBezTo>
                <a:cubicBezTo>
                  <a:pt x="26" y="68"/>
                  <a:pt x="26" y="68"/>
                  <a:pt x="27" y="68"/>
                </a:cubicBezTo>
                <a:cubicBezTo>
                  <a:pt x="32" y="68"/>
                  <a:pt x="36" y="65"/>
                  <a:pt x="39" y="61"/>
                </a:cubicBezTo>
                <a:cubicBezTo>
                  <a:pt x="41" y="65"/>
                  <a:pt x="47" y="68"/>
                  <a:pt x="52" y="68"/>
                </a:cubicBezTo>
                <a:cubicBezTo>
                  <a:pt x="53" y="68"/>
                  <a:pt x="55" y="68"/>
                  <a:pt x="56" y="67"/>
                </a:cubicBezTo>
                <a:cubicBezTo>
                  <a:pt x="60" y="66"/>
                  <a:pt x="64" y="63"/>
                  <a:pt x="67" y="59"/>
                </a:cubicBezTo>
                <a:cubicBezTo>
                  <a:pt x="68" y="58"/>
                  <a:pt x="68" y="57"/>
                  <a:pt x="69" y="57"/>
                </a:cubicBezTo>
                <a:cubicBezTo>
                  <a:pt x="71" y="57"/>
                  <a:pt x="72" y="58"/>
                  <a:pt x="74" y="58"/>
                </a:cubicBezTo>
                <a:cubicBezTo>
                  <a:pt x="74" y="58"/>
                  <a:pt x="75" y="58"/>
                  <a:pt x="75" y="58"/>
                </a:cubicBezTo>
                <a:cubicBezTo>
                  <a:pt x="79" y="58"/>
                  <a:pt x="82" y="57"/>
                  <a:pt x="85" y="54"/>
                </a:cubicBezTo>
                <a:cubicBezTo>
                  <a:pt x="88" y="52"/>
                  <a:pt x="89" y="47"/>
                  <a:pt x="89" y="43"/>
                </a:cubicBezTo>
                <a:cubicBezTo>
                  <a:pt x="88" y="42"/>
                  <a:pt x="88" y="41"/>
                  <a:pt x="87" y="40"/>
                </a:cubicBezTo>
                <a:cubicBezTo>
                  <a:pt x="89" y="38"/>
                  <a:pt x="91" y="36"/>
                  <a:pt x="92" y="34"/>
                </a:cubicBezTo>
                <a:cubicBezTo>
                  <a:pt x="95" y="30"/>
                  <a:pt x="94" y="25"/>
                  <a:pt x="91" y="21"/>
                </a:cubicBezTo>
                <a:cubicBezTo>
                  <a:pt x="89" y="17"/>
                  <a:pt x="85" y="14"/>
                  <a:pt x="80" y="13"/>
                </a:cubicBezTo>
                <a:cubicBezTo>
                  <a:pt x="79" y="13"/>
                  <a:pt x="79" y="13"/>
                  <a:pt x="79" y="13"/>
                </a:cubicBezTo>
                <a:cubicBezTo>
                  <a:pt x="76" y="13"/>
                  <a:pt x="74" y="14"/>
                  <a:pt x="72" y="15"/>
                </a:cubicBezTo>
                <a:cubicBezTo>
                  <a:pt x="71" y="14"/>
                  <a:pt x="70" y="12"/>
                  <a:pt x="70" y="10"/>
                </a:cubicBezTo>
                <a:cubicBezTo>
                  <a:pt x="68" y="7"/>
                  <a:pt x="65" y="5"/>
                  <a:pt x="61" y="4"/>
                </a:cubicBezTo>
                <a:cubicBezTo>
                  <a:pt x="60" y="3"/>
                  <a:pt x="58" y="3"/>
                  <a:pt x="57" y="3"/>
                </a:cubicBezTo>
                <a:cubicBezTo>
                  <a:pt x="53" y="3"/>
                  <a:pt x="49" y="5"/>
                  <a:pt x="47" y="8"/>
                </a:cubicBezTo>
                <a:cubicBezTo>
                  <a:pt x="43" y="3"/>
                  <a:pt x="35"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6"/>
          <p:cNvSpPr>
            <a:spLocks noEditPoints="1"/>
          </p:cNvSpPr>
          <p:nvPr/>
        </p:nvSpPr>
        <p:spPr bwMode="auto">
          <a:xfrm>
            <a:off x="1473754" y="3721572"/>
            <a:ext cx="321347" cy="235478"/>
          </a:xfrm>
          <a:custGeom>
            <a:avLst/>
            <a:gdLst>
              <a:gd name="T0" fmla="*/ 122 w 194"/>
              <a:gd name="T1" fmla="*/ 61 h 142"/>
              <a:gd name="T2" fmla="*/ 135 w 194"/>
              <a:gd name="T3" fmla="*/ 34 h 142"/>
              <a:gd name="T4" fmla="*/ 141 w 194"/>
              <a:gd name="T5" fmla="*/ 63 h 142"/>
              <a:gd name="T6" fmla="*/ 166 w 194"/>
              <a:gd name="T7" fmla="*/ 86 h 142"/>
              <a:gd name="T8" fmla="*/ 160 w 194"/>
              <a:gd name="T9" fmla="*/ 84 h 142"/>
              <a:gd name="T10" fmla="*/ 144 w 194"/>
              <a:gd name="T11" fmla="*/ 77 h 142"/>
              <a:gd name="T12" fmla="*/ 141 w 194"/>
              <a:gd name="T13" fmla="*/ 77 h 142"/>
              <a:gd name="T14" fmla="*/ 137 w 194"/>
              <a:gd name="T15" fmla="*/ 97 h 142"/>
              <a:gd name="T16" fmla="*/ 143 w 194"/>
              <a:gd name="T17" fmla="*/ 114 h 142"/>
              <a:gd name="T18" fmla="*/ 131 w 194"/>
              <a:gd name="T19" fmla="*/ 116 h 142"/>
              <a:gd name="T20" fmla="*/ 118 w 194"/>
              <a:gd name="T21" fmla="*/ 113 h 142"/>
              <a:gd name="T22" fmla="*/ 121 w 194"/>
              <a:gd name="T23" fmla="*/ 78 h 142"/>
              <a:gd name="T24" fmla="*/ 96 w 194"/>
              <a:gd name="T25" fmla="*/ 88 h 142"/>
              <a:gd name="T26" fmla="*/ 105 w 194"/>
              <a:gd name="T27" fmla="*/ 73 h 142"/>
              <a:gd name="T28" fmla="*/ 120 w 194"/>
              <a:gd name="T29" fmla="*/ 62 h 142"/>
              <a:gd name="T30" fmla="*/ 0 w 194"/>
              <a:gd name="T31" fmla="*/ 3 h 142"/>
              <a:gd name="T32" fmla="*/ 6 w 194"/>
              <a:gd name="T33" fmla="*/ 24 h 142"/>
              <a:gd name="T34" fmla="*/ 26 w 194"/>
              <a:gd name="T35" fmla="*/ 25 h 142"/>
              <a:gd name="T36" fmla="*/ 56 w 194"/>
              <a:gd name="T37" fmla="*/ 30 h 142"/>
              <a:gd name="T38" fmla="*/ 7 w 194"/>
              <a:gd name="T39" fmla="*/ 33 h 142"/>
              <a:gd name="T40" fmla="*/ 78 w 194"/>
              <a:gd name="T41" fmla="*/ 40 h 142"/>
              <a:gd name="T42" fmla="*/ 78 w 194"/>
              <a:gd name="T43" fmla="*/ 57 h 142"/>
              <a:gd name="T44" fmla="*/ 15 w 194"/>
              <a:gd name="T45" fmla="*/ 60 h 142"/>
              <a:gd name="T46" fmla="*/ 24 w 194"/>
              <a:gd name="T47" fmla="*/ 70 h 142"/>
              <a:gd name="T48" fmla="*/ 41 w 194"/>
              <a:gd name="T49" fmla="*/ 70 h 142"/>
              <a:gd name="T50" fmla="*/ 78 w 194"/>
              <a:gd name="T51" fmla="*/ 69 h 142"/>
              <a:gd name="T52" fmla="*/ 73 w 194"/>
              <a:gd name="T53" fmla="*/ 76 h 142"/>
              <a:gd name="T54" fmla="*/ 22 w 194"/>
              <a:gd name="T55" fmla="*/ 79 h 142"/>
              <a:gd name="T56" fmla="*/ 89 w 194"/>
              <a:gd name="T57" fmla="*/ 141 h 142"/>
              <a:gd name="T58" fmla="*/ 147 w 194"/>
              <a:gd name="T59" fmla="*/ 141 h 142"/>
              <a:gd name="T60" fmla="*/ 183 w 194"/>
              <a:gd name="T61" fmla="*/ 136 h 142"/>
              <a:gd name="T62" fmla="*/ 190 w 194"/>
              <a:gd name="T63" fmla="*/ 89 h 142"/>
              <a:gd name="T64" fmla="*/ 184 w 194"/>
              <a:gd name="T65" fmla="*/ 8 h 142"/>
              <a:gd name="T66" fmla="*/ 163 w 194"/>
              <a:gd name="T67" fmla="*/ 3 h 142"/>
              <a:gd name="T68" fmla="*/ 135 w 194"/>
              <a:gd name="T69" fmla="*/ 4 h 142"/>
              <a:gd name="T70" fmla="*/ 54 w 194"/>
              <a:gd name="T7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4" h="142">
                <a:moveTo>
                  <a:pt x="120" y="62"/>
                </a:moveTo>
                <a:cubicBezTo>
                  <a:pt x="121" y="62"/>
                  <a:pt x="122" y="62"/>
                  <a:pt x="122" y="61"/>
                </a:cubicBezTo>
                <a:cubicBezTo>
                  <a:pt x="122" y="56"/>
                  <a:pt x="122" y="38"/>
                  <a:pt x="127" y="33"/>
                </a:cubicBezTo>
                <a:cubicBezTo>
                  <a:pt x="130" y="33"/>
                  <a:pt x="132" y="33"/>
                  <a:pt x="135" y="34"/>
                </a:cubicBezTo>
                <a:cubicBezTo>
                  <a:pt x="140" y="41"/>
                  <a:pt x="135" y="60"/>
                  <a:pt x="140" y="62"/>
                </a:cubicBezTo>
                <a:cubicBezTo>
                  <a:pt x="141" y="63"/>
                  <a:pt x="141" y="63"/>
                  <a:pt x="141" y="63"/>
                </a:cubicBezTo>
                <a:cubicBezTo>
                  <a:pt x="147" y="70"/>
                  <a:pt x="161" y="69"/>
                  <a:pt x="167" y="78"/>
                </a:cubicBezTo>
                <a:cubicBezTo>
                  <a:pt x="168" y="80"/>
                  <a:pt x="168" y="84"/>
                  <a:pt x="166" y="86"/>
                </a:cubicBezTo>
                <a:cubicBezTo>
                  <a:pt x="166" y="86"/>
                  <a:pt x="165" y="86"/>
                  <a:pt x="165" y="86"/>
                </a:cubicBezTo>
                <a:cubicBezTo>
                  <a:pt x="163" y="86"/>
                  <a:pt x="161" y="85"/>
                  <a:pt x="160" y="84"/>
                </a:cubicBezTo>
                <a:cubicBezTo>
                  <a:pt x="155" y="82"/>
                  <a:pt x="150" y="79"/>
                  <a:pt x="145" y="77"/>
                </a:cubicBezTo>
                <a:cubicBezTo>
                  <a:pt x="145" y="77"/>
                  <a:pt x="144" y="77"/>
                  <a:pt x="144" y="77"/>
                </a:cubicBezTo>
                <a:cubicBezTo>
                  <a:pt x="143" y="77"/>
                  <a:pt x="142" y="77"/>
                  <a:pt x="142" y="77"/>
                </a:cubicBezTo>
                <a:cubicBezTo>
                  <a:pt x="141" y="77"/>
                  <a:pt x="141" y="77"/>
                  <a:pt x="141" y="77"/>
                </a:cubicBezTo>
                <a:cubicBezTo>
                  <a:pt x="139" y="77"/>
                  <a:pt x="137" y="78"/>
                  <a:pt x="137" y="81"/>
                </a:cubicBezTo>
                <a:cubicBezTo>
                  <a:pt x="137" y="86"/>
                  <a:pt x="135" y="92"/>
                  <a:pt x="137" y="97"/>
                </a:cubicBezTo>
                <a:cubicBezTo>
                  <a:pt x="137" y="100"/>
                  <a:pt x="138" y="102"/>
                  <a:pt x="140" y="105"/>
                </a:cubicBezTo>
                <a:cubicBezTo>
                  <a:pt x="143" y="108"/>
                  <a:pt x="146" y="111"/>
                  <a:pt x="143" y="114"/>
                </a:cubicBezTo>
                <a:cubicBezTo>
                  <a:pt x="142" y="113"/>
                  <a:pt x="140" y="113"/>
                  <a:pt x="138" y="113"/>
                </a:cubicBezTo>
                <a:cubicBezTo>
                  <a:pt x="135" y="113"/>
                  <a:pt x="133" y="114"/>
                  <a:pt x="131" y="116"/>
                </a:cubicBezTo>
                <a:cubicBezTo>
                  <a:pt x="127" y="114"/>
                  <a:pt x="124" y="112"/>
                  <a:pt x="121" y="112"/>
                </a:cubicBezTo>
                <a:cubicBezTo>
                  <a:pt x="120" y="112"/>
                  <a:pt x="119" y="113"/>
                  <a:pt x="118" y="113"/>
                </a:cubicBezTo>
                <a:cubicBezTo>
                  <a:pt x="121" y="103"/>
                  <a:pt x="131" y="93"/>
                  <a:pt x="124" y="84"/>
                </a:cubicBezTo>
                <a:cubicBezTo>
                  <a:pt x="126" y="82"/>
                  <a:pt x="124" y="78"/>
                  <a:pt x="121" y="78"/>
                </a:cubicBezTo>
                <a:cubicBezTo>
                  <a:pt x="121" y="78"/>
                  <a:pt x="121" y="78"/>
                  <a:pt x="120" y="78"/>
                </a:cubicBezTo>
                <a:cubicBezTo>
                  <a:pt x="117" y="79"/>
                  <a:pt x="103" y="88"/>
                  <a:pt x="96" y="88"/>
                </a:cubicBezTo>
                <a:cubicBezTo>
                  <a:pt x="95" y="88"/>
                  <a:pt x="94" y="87"/>
                  <a:pt x="94" y="86"/>
                </a:cubicBezTo>
                <a:cubicBezTo>
                  <a:pt x="91" y="80"/>
                  <a:pt x="101" y="75"/>
                  <a:pt x="105" y="73"/>
                </a:cubicBezTo>
                <a:cubicBezTo>
                  <a:pt x="110" y="70"/>
                  <a:pt x="116" y="67"/>
                  <a:pt x="120" y="62"/>
                </a:cubicBezTo>
                <a:cubicBezTo>
                  <a:pt x="120" y="62"/>
                  <a:pt x="120" y="62"/>
                  <a:pt x="120" y="62"/>
                </a:cubicBezTo>
                <a:moveTo>
                  <a:pt x="54" y="0"/>
                </a:moveTo>
                <a:cubicBezTo>
                  <a:pt x="36" y="0"/>
                  <a:pt x="18" y="1"/>
                  <a:pt x="0" y="3"/>
                </a:cubicBezTo>
                <a:cubicBezTo>
                  <a:pt x="2" y="10"/>
                  <a:pt x="3" y="17"/>
                  <a:pt x="5" y="25"/>
                </a:cubicBezTo>
                <a:cubicBezTo>
                  <a:pt x="6" y="25"/>
                  <a:pt x="6" y="24"/>
                  <a:pt x="6" y="24"/>
                </a:cubicBezTo>
                <a:cubicBezTo>
                  <a:pt x="7" y="24"/>
                  <a:pt x="8" y="25"/>
                  <a:pt x="9" y="25"/>
                </a:cubicBezTo>
                <a:cubicBezTo>
                  <a:pt x="15" y="25"/>
                  <a:pt x="20" y="25"/>
                  <a:pt x="26" y="25"/>
                </a:cubicBezTo>
                <a:cubicBezTo>
                  <a:pt x="35" y="25"/>
                  <a:pt x="45" y="25"/>
                  <a:pt x="54" y="24"/>
                </a:cubicBezTo>
                <a:cubicBezTo>
                  <a:pt x="54" y="26"/>
                  <a:pt x="55" y="28"/>
                  <a:pt x="56" y="30"/>
                </a:cubicBezTo>
                <a:cubicBezTo>
                  <a:pt x="48" y="31"/>
                  <a:pt x="40" y="32"/>
                  <a:pt x="32" y="32"/>
                </a:cubicBezTo>
                <a:cubicBezTo>
                  <a:pt x="24" y="33"/>
                  <a:pt x="15" y="33"/>
                  <a:pt x="7" y="33"/>
                </a:cubicBezTo>
                <a:cubicBezTo>
                  <a:pt x="8" y="36"/>
                  <a:pt x="9" y="40"/>
                  <a:pt x="10" y="43"/>
                </a:cubicBezTo>
                <a:cubicBezTo>
                  <a:pt x="33" y="43"/>
                  <a:pt x="55" y="41"/>
                  <a:pt x="78" y="40"/>
                </a:cubicBezTo>
                <a:cubicBezTo>
                  <a:pt x="78" y="43"/>
                  <a:pt x="78" y="45"/>
                  <a:pt x="78" y="48"/>
                </a:cubicBezTo>
                <a:cubicBezTo>
                  <a:pt x="78" y="51"/>
                  <a:pt x="78" y="54"/>
                  <a:pt x="78" y="57"/>
                </a:cubicBezTo>
                <a:cubicBezTo>
                  <a:pt x="76" y="57"/>
                  <a:pt x="75" y="57"/>
                  <a:pt x="73" y="57"/>
                </a:cubicBezTo>
                <a:cubicBezTo>
                  <a:pt x="53" y="57"/>
                  <a:pt x="34" y="58"/>
                  <a:pt x="15" y="60"/>
                </a:cubicBezTo>
                <a:cubicBezTo>
                  <a:pt x="16" y="63"/>
                  <a:pt x="17" y="67"/>
                  <a:pt x="18" y="71"/>
                </a:cubicBezTo>
                <a:cubicBezTo>
                  <a:pt x="20" y="70"/>
                  <a:pt x="22" y="70"/>
                  <a:pt x="24" y="70"/>
                </a:cubicBezTo>
                <a:cubicBezTo>
                  <a:pt x="28" y="70"/>
                  <a:pt x="33" y="70"/>
                  <a:pt x="38" y="70"/>
                </a:cubicBezTo>
                <a:cubicBezTo>
                  <a:pt x="39" y="70"/>
                  <a:pt x="40" y="70"/>
                  <a:pt x="41" y="70"/>
                </a:cubicBezTo>
                <a:cubicBezTo>
                  <a:pt x="48" y="70"/>
                  <a:pt x="55" y="71"/>
                  <a:pt x="62" y="71"/>
                </a:cubicBezTo>
                <a:cubicBezTo>
                  <a:pt x="68" y="71"/>
                  <a:pt x="73" y="70"/>
                  <a:pt x="78" y="69"/>
                </a:cubicBezTo>
                <a:cubicBezTo>
                  <a:pt x="79" y="71"/>
                  <a:pt x="79" y="74"/>
                  <a:pt x="80" y="76"/>
                </a:cubicBezTo>
                <a:cubicBezTo>
                  <a:pt x="77" y="76"/>
                  <a:pt x="75" y="76"/>
                  <a:pt x="73" y="76"/>
                </a:cubicBezTo>
                <a:cubicBezTo>
                  <a:pt x="61" y="76"/>
                  <a:pt x="47" y="78"/>
                  <a:pt x="38" y="79"/>
                </a:cubicBezTo>
                <a:cubicBezTo>
                  <a:pt x="32" y="79"/>
                  <a:pt x="27" y="79"/>
                  <a:pt x="22" y="79"/>
                </a:cubicBezTo>
                <a:cubicBezTo>
                  <a:pt x="29" y="101"/>
                  <a:pt x="39" y="122"/>
                  <a:pt x="49" y="142"/>
                </a:cubicBezTo>
                <a:cubicBezTo>
                  <a:pt x="62" y="142"/>
                  <a:pt x="75" y="141"/>
                  <a:pt x="89" y="141"/>
                </a:cubicBezTo>
                <a:cubicBezTo>
                  <a:pt x="98" y="141"/>
                  <a:pt x="107" y="140"/>
                  <a:pt x="116" y="140"/>
                </a:cubicBezTo>
                <a:cubicBezTo>
                  <a:pt x="126" y="140"/>
                  <a:pt x="137" y="141"/>
                  <a:pt x="147" y="141"/>
                </a:cubicBezTo>
                <a:cubicBezTo>
                  <a:pt x="151" y="141"/>
                  <a:pt x="156" y="141"/>
                  <a:pt x="162" y="141"/>
                </a:cubicBezTo>
                <a:cubicBezTo>
                  <a:pt x="169" y="141"/>
                  <a:pt x="177" y="140"/>
                  <a:pt x="183" y="136"/>
                </a:cubicBezTo>
                <a:cubicBezTo>
                  <a:pt x="184" y="135"/>
                  <a:pt x="185" y="134"/>
                  <a:pt x="185" y="133"/>
                </a:cubicBezTo>
                <a:cubicBezTo>
                  <a:pt x="193" y="127"/>
                  <a:pt x="190" y="95"/>
                  <a:pt x="190" y="89"/>
                </a:cubicBezTo>
                <a:cubicBezTo>
                  <a:pt x="188" y="64"/>
                  <a:pt x="194" y="34"/>
                  <a:pt x="186" y="10"/>
                </a:cubicBezTo>
                <a:cubicBezTo>
                  <a:pt x="185" y="9"/>
                  <a:pt x="185" y="8"/>
                  <a:pt x="184" y="8"/>
                </a:cubicBezTo>
                <a:cubicBezTo>
                  <a:pt x="184" y="7"/>
                  <a:pt x="183" y="5"/>
                  <a:pt x="181" y="5"/>
                </a:cubicBezTo>
                <a:cubicBezTo>
                  <a:pt x="175" y="3"/>
                  <a:pt x="169" y="3"/>
                  <a:pt x="163" y="3"/>
                </a:cubicBezTo>
                <a:cubicBezTo>
                  <a:pt x="157" y="3"/>
                  <a:pt x="150" y="4"/>
                  <a:pt x="143" y="4"/>
                </a:cubicBezTo>
                <a:cubicBezTo>
                  <a:pt x="140" y="4"/>
                  <a:pt x="137" y="4"/>
                  <a:pt x="135" y="4"/>
                </a:cubicBezTo>
                <a:cubicBezTo>
                  <a:pt x="119" y="4"/>
                  <a:pt x="104" y="2"/>
                  <a:pt x="89" y="1"/>
                </a:cubicBezTo>
                <a:cubicBezTo>
                  <a:pt x="77" y="0"/>
                  <a:pt x="66" y="0"/>
                  <a:pt x="5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7"/>
          <p:cNvSpPr>
            <a:spLocks noEditPoints="1"/>
          </p:cNvSpPr>
          <p:nvPr/>
        </p:nvSpPr>
        <p:spPr bwMode="auto">
          <a:xfrm>
            <a:off x="4065777" y="4373119"/>
            <a:ext cx="370922" cy="114198"/>
          </a:xfrm>
          <a:custGeom>
            <a:avLst/>
            <a:gdLst>
              <a:gd name="T0" fmla="*/ 32 w 224"/>
              <a:gd name="T1" fmla="*/ 44 h 69"/>
              <a:gd name="T2" fmla="*/ 111 w 224"/>
              <a:gd name="T3" fmla="*/ 40 h 69"/>
              <a:gd name="T4" fmla="*/ 110 w 224"/>
              <a:gd name="T5" fmla="*/ 48 h 69"/>
              <a:gd name="T6" fmla="*/ 110 w 224"/>
              <a:gd name="T7" fmla="*/ 58 h 69"/>
              <a:gd name="T8" fmla="*/ 105 w 224"/>
              <a:gd name="T9" fmla="*/ 58 h 69"/>
              <a:gd name="T10" fmla="*/ 24 w 224"/>
              <a:gd name="T11" fmla="*/ 63 h 69"/>
              <a:gd name="T12" fmla="*/ 24 w 224"/>
              <a:gd name="T13" fmla="*/ 62 h 69"/>
              <a:gd name="T14" fmla="*/ 23 w 224"/>
              <a:gd name="T15" fmla="*/ 43 h 69"/>
              <a:gd name="T16" fmla="*/ 32 w 224"/>
              <a:gd name="T17" fmla="*/ 44 h 69"/>
              <a:gd name="T18" fmla="*/ 58 w 224"/>
              <a:gd name="T19" fmla="*/ 26 h 69"/>
              <a:gd name="T20" fmla="*/ 86 w 224"/>
              <a:gd name="T21" fmla="*/ 25 h 69"/>
              <a:gd name="T22" fmla="*/ 88 w 224"/>
              <a:gd name="T23" fmla="*/ 30 h 69"/>
              <a:gd name="T24" fmla="*/ 64 w 224"/>
              <a:gd name="T25" fmla="*/ 33 h 69"/>
              <a:gd name="T26" fmla="*/ 22 w 224"/>
              <a:gd name="T27" fmla="*/ 36 h 69"/>
              <a:gd name="T28" fmla="*/ 21 w 224"/>
              <a:gd name="T29" fmla="*/ 25 h 69"/>
              <a:gd name="T30" fmla="*/ 24 w 224"/>
              <a:gd name="T31" fmla="*/ 26 h 69"/>
              <a:gd name="T32" fmla="*/ 31 w 224"/>
              <a:gd name="T33" fmla="*/ 25 h 69"/>
              <a:gd name="T34" fmla="*/ 39 w 224"/>
              <a:gd name="T35" fmla="*/ 25 h 69"/>
              <a:gd name="T36" fmla="*/ 41 w 224"/>
              <a:gd name="T37" fmla="*/ 25 h 69"/>
              <a:gd name="T38" fmla="*/ 58 w 224"/>
              <a:gd name="T39" fmla="*/ 26 h 69"/>
              <a:gd name="T40" fmla="*/ 86 w 224"/>
              <a:gd name="T41" fmla="*/ 0 h 69"/>
              <a:gd name="T42" fmla="*/ 9 w 224"/>
              <a:gd name="T43" fmla="*/ 7 h 69"/>
              <a:gd name="T44" fmla="*/ 8 w 224"/>
              <a:gd name="T45" fmla="*/ 7 h 69"/>
              <a:gd name="T46" fmla="*/ 8 w 224"/>
              <a:gd name="T47" fmla="*/ 7 h 69"/>
              <a:gd name="T48" fmla="*/ 7 w 224"/>
              <a:gd name="T49" fmla="*/ 8 h 69"/>
              <a:gd name="T50" fmla="*/ 2 w 224"/>
              <a:gd name="T51" fmla="*/ 69 h 69"/>
              <a:gd name="T52" fmla="*/ 109 w 224"/>
              <a:gd name="T53" fmla="*/ 69 h 69"/>
              <a:gd name="T54" fmla="*/ 110 w 224"/>
              <a:gd name="T55" fmla="*/ 69 h 69"/>
              <a:gd name="T56" fmla="*/ 110 w 224"/>
              <a:gd name="T57" fmla="*/ 69 h 69"/>
              <a:gd name="T58" fmla="*/ 144 w 224"/>
              <a:gd name="T59" fmla="*/ 69 h 69"/>
              <a:gd name="T60" fmla="*/ 152 w 224"/>
              <a:gd name="T61" fmla="*/ 63 h 69"/>
              <a:gd name="T62" fmla="*/ 152 w 224"/>
              <a:gd name="T63" fmla="*/ 63 h 69"/>
              <a:gd name="T64" fmla="*/ 154 w 224"/>
              <a:gd name="T65" fmla="*/ 61 h 69"/>
              <a:gd name="T66" fmla="*/ 159 w 224"/>
              <a:gd name="T67" fmla="*/ 33 h 69"/>
              <a:gd name="T68" fmla="*/ 167 w 224"/>
              <a:gd name="T69" fmla="*/ 34 h 69"/>
              <a:gd name="T70" fmla="*/ 172 w 224"/>
              <a:gd name="T71" fmla="*/ 63 h 69"/>
              <a:gd name="T72" fmla="*/ 173 w 224"/>
              <a:gd name="T73" fmla="*/ 63 h 69"/>
              <a:gd name="T74" fmla="*/ 184 w 224"/>
              <a:gd name="T75" fmla="*/ 69 h 69"/>
              <a:gd name="T76" fmla="*/ 222 w 224"/>
              <a:gd name="T77" fmla="*/ 69 h 69"/>
              <a:gd name="T78" fmla="*/ 218 w 224"/>
              <a:gd name="T79" fmla="*/ 11 h 69"/>
              <a:gd name="T80" fmla="*/ 216 w 224"/>
              <a:gd name="T81" fmla="*/ 8 h 69"/>
              <a:gd name="T82" fmla="*/ 213 w 224"/>
              <a:gd name="T83" fmla="*/ 6 h 69"/>
              <a:gd name="T84" fmla="*/ 195 w 224"/>
              <a:gd name="T85" fmla="*/ 3 h 69"/>
              <a:gd name="T86" fmla="*/ 175 w 224"/>
              <a:gd name="T87" fmla="*/ 4 h 69"/>
              <a:gd name="T88" fmla="*/ 167 w 224"/>
              <a:gd name="T89" fmla="*/ 5 h 69"/>
              <a:gd name="T90" fmla="*/ 121 w 224"/>
              <a:gd name="T91" fmla="*/ 2 h 69"/>
              <a:gd name="T92" fmla="*/ 86 w 224"/>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4" h="69">
                <a:moveTo>
                  <a:pt x="32" y="44"/>
                </a:moveTo>
                <a:cubicBezTo>
                  <a:pt x="58" y="44"/>
                  <a:pt x="84" y="42"/>
                  <a:pt x="111" y="40"/>
                </a:cubicBezTo>
                <a:cubicBezTo>
                  <a:pt x="111" y="43"/>
                  <a:pt x="111" y="46"/>
                  <a:pt x="110" y="48"/>
                </a:cubicBezTo>
                <a:cubicBezTo>
                  <a:pt x="110" y="51"/>
                  <a:pt x="110" y="54"/>
                  <a:pt x="110" y="58"/>
                </a:cubicBezTo>
                <a:cubicBezTo>
                  <a:pt x="108" y="58"/>
                  <a:pt x="107" y="58"/>
                  <a:pt x="105" y="58"/>
                </a:cubicBezTo>
                <a:cubicBezTo>
                  <a:pt x="78" y="58"/>
                  <a:pt x="51" y="59"/>
                  <a:pt x="24" y="63"/>
                </a:cubicBezTo>
                <a:cubicBezTo>
                  <a:pt x="24" y="62"/>
                  <a:pt x="24" y="62"/>
                  <a:pt x="24" y="62"/>
                </a:cubicBezTo>
                <a:cubicBezTo>
                  <a:pt x="24" y="56"/>
                  <a:pt x="23" y="50"/>
                  <a:pt x="23" y="43"/>
                </a:cubicBezTo>
                <a:cubicBezTo>
                  <a:pt x="26" y="44"/>
                  <a:pt x="29" y="44"/>
                  <a:pt x="32" y="44"/>
                </a:cubicBezTo>
                <a:moveTo>
                  <a:pt x="58" y="26"/>
                </a:moveTo>
                <a:cubicBezTo>
                  <a:pt x="67" y="26"/>
                  <a:pt x="77" y="25"/>
                  <a:pt x="86" y="25"/>
                </a:cubicBezTo>
                <a:cubicBezTo>
                  <a:pt x="87" y="27"/>
                  <a:pt x="87" y="29"/>
                  <a:pt x="88" y="30"/>
                </a:cubicBezTo>
                <a:cubicBezTo>
                  <a:pt x="80" y="31"/>
                  <a:pt x="72" y="32"/>
                  <a:pt x="64" y="33"/>
                </a:cubicBezTo>
                <a:cubicBezTo>
                  <a:pt x="50" y="34"/>
                  <a:pt x="36" y="33"/>
                  <a:pt x="22" y="36"/>
                </a:cubicBezTo>
                <a:cubicBezTo>
                  <a:pt x="22" y="33"/>
                  <a:pt x="22" y="29"/>
                  <a:pt x="21" y="25"/>
                </a:cubicBezTo>
                <a:cubicBezTo>
                  <a:pt x="22" y="26"/>
                  <a:pt x="23" y="26"/>
                  <a:pt x="24" y="26"/>
                </a:cubicBezTo>
                <a:cubicBezTo>
                  <a:pt x="26" y="26"/>
                  <a:pt x="29" y="25"/>
                  <a:pt x="31" y="25"/>
                </a:cubicBezTo>
                <a:cubicBezTo>
                  <a:pt x="34" y="25"/>
                  <a:pt x="36" y="25"/>
                  <a:pt x="39" y="25"/>
                </a:cubicBezTo>
                <a:cubicBezTo>
                  <a:pt x="40" y="25"/>
                  <a:pt x="40" y="25"/>
                  <a:pt x="41" y="25"/>
                </a:cubicBezTo>
                <a:cubicBezTo>
                  <a:pt x="47" y="25"/>
                  <a:pt x="53" y="26"/>
                  <a:pt x="58" y="26"/>
                </a:cubicBezTo>
                <a:moveTo>
                  <a:pt x="86" y="0"/>
                </a:moveTo>
                <a:cubicBezTo>
                  <a:pt x="60" y="0"/>
                  <a:pt x="33" y="2"/>
                  <a:pt x="9" y="7"/>
                </a:cubicBezTo>
                <a:cubicBezTo>
                  <a:pt x="8" y="7"/>
                  <a:pt x="8" y="7"/>
                  <a:pt x="8" y="7"/>
                </a:cubicBezTo>
                <a:cubicBezTo>
                  <a:pt x="8" y="7"/>
                  <a:pt x="8" y="7"/>
                  <a:pt x="8" y="7"/>
                </a:cubicBezTo>
                <a:cubicBezTo>
                  <a:pt x="7" y="7"/>
                  <a:pt x="7" y="7"/>
                  <a:pt x="7" y="8"/>
                </a:cubicBezTo>
                <a:cubicBezTo>
                  <a:pt x="0" y="26"/>
                  <a:pt x="3" y="50"/>
                  <a:pt x="2" y="69"/>
                </a:cubicBezTo>
                <a:cubicBezTo>
                  <a:pt x="109" y="69"/>
                  <a:pt x="109" y="69"/>
                  <a:pt x="109" y="69"/>
                </a:cubicBezTo>
                <a:cubicBezTo>
                  <a:pt x="110" y="69"/>
                  <a:pt x="110" y="69"/>
                  <a:pt x="110" y="69"/>
                </a:cubicBezTo>
                <a:cubicBezTo>
                  <a:pt x="110" y="69"/>
                  <a:pt x="110" y="69"/>
                  <a:pt x="110" y="69"/>
                </a:cubicBezTo>
                <a:cubicBezTo>
                  <a:pt x="144" y="69"/>
                  <a:pt x="144" y="69"/>
                  <a:pt x="144" y="69"/>
                </a:cubicBezTo>
                <a:cubicBezTo>
                  <a:pt x="147" y="68"/>
                  <a:pt x="150" y="66"/>
                  <a:pt x="152" y="63"/>
                </a:cubicBezTo>
                <a:cubicBezTo>
                  <a:pt x="152" y="63"/>
                  <a:pt x="152" y="63"/>
                  <a:pt x="152" y="63"/>
                </a:cubicBezTo>
                <a:cubicBezTo>
                  <a:pt x="153" y="63"/>
                  <a:pt x="154" y="62"/>
                  <a:pt x="154" y="61"/>
                </a:cubicBezTo>
                <a:cubicBezTo>
                  <a:pt x="154" y="56"/>
                  <a:pt x="154" y="39"/>
                  <a:pt x="159" y="33"/>
                </a:cubicBezTo>
                <a:cubicBezTo>
                  <a:pt x="162" y="34"/>
                  <a:pt x="165" y="34"/>
                  <a:pt x="167" y="34"/>
                </a:cubicBezTo>
                <a:cubicBezTo>
                  <a:pt x="172" y="42"/>
                  <a:pt x="167" y="61"/>
                  <a:pt x="172" y="63"/>
                </a:cubicBezTo>
                <a:cubicBezTo>
                  <a:pt x="173" y="63"/>
                  <a:pt x="173" y="63"/>
                  <a:pt x="173" y="63"/>
                </a:cubicBezTo>
                <a:cubicBezTo>
                  <a:pt x="176" y="66"/>
                  <a:pt x="179" y="68"/>
                  <a:pt x="184" y="69"/>
                </a:cubicBezTo>
                <a:cubicBezTo>
                  <a:pt x="222" y="69"/>
                  <a:pt x="222" y="69"/>
                  <a:pt x="222" y="69"/>
                </a:cubicBezTo>
                <a:cubicBezTo>
                  <a:pt x="222" y="50"/>
                  <a:pt x="224" y="29"/>
                  <a:pt x="218" y="11"/>
                </a:cubicBezTo>
                <a:cubicBezTo>
                  <a:pt x="217" y="10"/>
                  <a:pt x="217" y="9"/>
                  <a:pt x="216" y="8"/>
                </a:cubicBezTo>
                <a:cubicBezTo>
                  <a:pt x="216" y="7"/>
                  <a:pt x="215" y="6"/>
                  <a:pt x="213" y="6"/>
                </a:cubicBezTo>
                <a:cubicBezTo>
                  <a:pt x="207" y="4"/>
                  <a:pt x="201" y="3"/>
                  <a:pt x="195" y="3"/>
                </a:cubicBezTo>
                <a:cubicBezTo>
                  <a:pt x="189" y="3"/>
                  <a:pt x="182" y="4"/>
                  <a:pt x="175" y="4"/>
                </a:cubicBezTo>
                <a:cubicBezTo>
                  <a:pt x="172" y="5"/>
                  <a:pt x="170" y="5"/>
                  <a:pt x="167" y="5"/>
                </a:cubicBezTo>
                <a:cubicBezTo>
                  <a:pt x="151" y="5"/>
                  <a:pt x="136" y="3"/>
                  <a:pt x="121" y="2"/>
                </a:cubicBezTo>
                <a:cubicBezTo>
                  <a:pt x="110" y="1"/>
                  <a:pt x="98"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8"/>
          <p:cNvSpPr>
            <a:spLocks/>
          </p:cNvSpPr>
          <p:nvPr/>
        </p:nvSpPr>
        <p:spPr bwMode="auto">
          <a:xfrm>
            <a:off x="1849101" y="2715038"/>
            <a:ext cx="391282" cy="336397"/>
          </a:xfrm>
          <a:custGeom>
            <a:avLst/>
            <a:gdLst>
              <a:gd name="T0" fmla="*/ 156 w 236"/>
              <a:gd name="T1" fmla="*/ 0 h 203"/>
              <a:gd name="T2" fmla="*/ 111 w 236"/>
              <a:gd name="T3" fmla="*/ 20 h 203"/>
              <a:gd name="T4" fmla="*/ 117 w 236"/>
              <a:gd name="T5" fmla="*/ 20 h 203"/>
              <a:gd name="T6" fmla="*/ 199 w 236"/>
              <a:gd name="T7" fmla="*/ 76 h 203"/>
              <a:gd name="T8" fmla="*/ 143 w 236"/>
              <a:gd name="T9" fmla="*/ 175 h 203"/>
              <a:gd name="T10" fmla="*/ 120 w 236"/>
              <a:gd name="T11" fmla="*/ 178 h 203"/>
              <a:gd name="T12" fmla="*/ 44 w 236"/>
              <a:gd name="T13" fmla="*/ 120 h 203"/>
              <a:gd name="T14" fmla="*/ 57 w 236"/>
              <a:gd name="T15" fmla="*/ 55 h 203"/>
              <a:gd name="T16" fmla="*/ 68 w 236"/>
              <a:gd name="T17" fmla="*/ 42 h 203"/>
              <a:gd name="T18" fmla="*/ 20 w 236"/>
              <a:gd name="T19" fmla="*/ 71 h 203"/>
              <a:gd name="T20" fmla="*/ 19 w 236"/>
              <a:gd name="T21" fmla="*/ 74 h 203"/>
              <a:gd name="T22" fmla="*/ 96 w 236"/>
              <a:gd name="T23" fmla="*/ 200 h 203"/>
              <a:gd name="T24" fmla="*/ 124 w 236"/>
              <a:gd name="T25" fmla="*/ 203 h 203"/>
              <a:gd name="T26" fmla="*/ 224 w 236"/>
              <a:gd name="T27" fmla="*/ 120 h 203"/>
              <a:gd name="T28" fmla="*/ 156 w 236"/>
              <a:gd name="T2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203">
                <a:moveTo>
                  <a:pt x="156" y="0"/>
                </a:moveTo>
                <a:cubicBezTo>
                  <a:pt x="141" y="6"/>
                  <a:pt x="126" y="13"/>
                  <a:pt x="111" y="20"/>
                </a:cubicBezTo>
                <a:cubicBezTo>
                  <a:pt x="113" y="20"/>
                  <a:pt x="115" y="20"/>
                  <a:pt x="117" y="20"/>
                </a:cubicBezTo>
                <a:cubicBezTo>
                  <a:pt x="153" y="20"/>
                  <a:pt x="188" y="38"/>
                  <a:pt x="199" y="76"/>
                </a:cubicBezTo>
                <a:cubicBezTo>
                  <a:pt x="211" y="116"/>
                  <a:pt x="181" y="162"/>
                  <a:pt x="143" y="175"/>
                </a:cubicBezTo>
                <a:cubicBezTo>
                  <a:pt x="136" y="177"/>
                  <a:pt x="128" y="178"/>
                  <a:pt x="120" y="178"/>
                </a:cubicBezTo>
                <a:cubicBezTo>
                  <a:pt x="86" y="178"/>
                  <a:pt x="53" y="154"/>
                  <a:pt x="44" y="120"/>
                </a:cubicBezTo>
                <a:cubicBezTo>
                  <a:pt x="37" y="98"/>
                  <a:pt x="44" y="74"/>
                  <a:pt x="57" y="55"/>
                </a:cubicBezTo>
                <a:cubicBezTo>
                  <a:pt x="59" y="51"/>
                  <a:pt x="63" y="46"/>
                  <a:pt x="68" y="42"/>
                </a:cubicBezTo>
                <a:cubicBezTo>
                  <a:pt x="51" y="51"/>
                  <a:pt x="35" y="61"/>
                  <a:pt x="20" y="71"/>
                </a:cubicBezTo>
                <a:cubicBezTo>
                  <a:pt x="20" y="72"/>
                  <a:pt x="19" y="73"/>
                  <a:pt x="19" y="74"/>
                </a:cubicBezTo>
                <a:cubicBezTo>
                  <a:pt x="0" y="134"/>
                  <a:pt x="39" y="186"/>
                  <a:pt x="96" y="200"/>
                </a:cubicBezTo>
                <a:cubicBezTo>
                  <a:pt x="106" y="202"/>
                  <a:pt x="115" y="203"/>
                  <a:pt x="124" y="203"/>
                </a:cubicBezTo>
                <a:cubicBezTo>
                  <a:pt x="173" y="203"/>
                  <a:pt x="213" y="170"/>
                  <a:pt x="224" y="120"/>
                </a:cubicBezTo>
                <a:cubicBezTo>
                  <a:pt x="236" y="65"/>
                  <a:pt x="205" y="16"/>
                  <a:pt x="15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9"/>
          <p:cNvSpPr>
            <a:spLocks noEditPoints="1"/>
          </p:cNvSpPr>
          <p:nvPr/>
        </p:nvSpPr>
        <p:spPr bwMode="auto">
          <a:xfrm>
            <a:off x="1938512" y="2761957"/>
            <a:ext cx="230166" cy="233707"/>
          </a:xfrm>
          <a:custGeom>
            <a:avLst/>
            <a:gdLst>
              <a:gd name="T0" fmla="*/ 52 w 139"/>
              <a:gd name="T1" fmla="*/ 76 h 141"/>
              <a:gd name="T2" fmla="*/ 67 w 139"/>
              <a:gd name="T3" fmla="*/ 53 h 141"/>
              <a:gd name="T4" fmla="*/ 75 w 139"/>
              <a:gd name="T5" fmla="*/ 81 h 141"/>
              <a:gd name="T6" fmla="*/ 66 w 139"/>
              <a:gd name="T7" fmla="*/ 0 h 141"/>
              <a:gd name="T8" fmla="*/ 51 w 139"/>
              <a:gd name="T9" fmla="*/ 4 h 141"/>
              <a:gd name="T10" fmla="*/ 48 w 139"/>
              <a:gd name="T11" fmla="*/ 7 h 141"/>
              <a:gd name="T12" fmla="*/ 51 w 139"/>
              <a:gd name="T13" fmla="*/ 36 h 141"/>
              <a:gd name="T14" fmla="*/ 23 w 139"/>
              <a:gd name="T15" fmla="*/ 29 h 141"/>
              <a:gd name="T16" fmla="*/ 18 w 139"/>
              <a:gd name="T17" fmla="*/ 25 h 141"/>
              <a:gd name="T18" fmla="*/ 7 w 139"/>
              <a:gd name="T19" fmla="*/ 36 h 141"/>
              <a:gd name="T20" fmla="*/ 1 w 139"/>
              <a:gd name="T21" fmla="*/ 51 h 141"/>
              <a:gd name="T22" fmla="*/ 5 w 139"/>
              <a:gd name="T23" fmla="*/ 57 h 141"/>
              <a:gd name="T24" fmla="*/ 32 w 139"/>
              <a:gd name="T25" fmla="*/ 73 h 141"/>
              <a:gd name="T26" fmla="*/ 3 w 139"/>
              <a:gd name="T27" fmla="*/ 89 h 141"/>
              <a:gd name="T28" fmla="*/ 2 w 139"/>
              <a:gd name="T29" fmla="*/ 91 h 141"/>
              <a:gd name="T30" fmla="*/ 3 w 139"/>
              <a:gd name="T31" fmla="*/ 92 h 141"/>
              <a:gd name="T32" fmla="*/ 18 w 139"/>
              <a:gd name="T33" fmla="*/ 118 h 141"/>
              <a:gd name="T34" fmla="*/ 21 w 139"/>
              <a:gd name="T35" fmla="*/ 117 h 141"/>
              <a:gd name="T36" fmla="*/ 32 w 139"/>
              <a:gd name="T37" fmla="*/ 103 h 141"/>
              <a:gd name="T38" fmla="*/ 52 w 139"/>
              <a:gd name="T39" fmla="*/ 101 h 141"/>
              <a:gd name="T40" fmla="*/ 51 w 139"/>
              <a:gd name="T41" fmla="*/ 132 h 141"/>
              <a:gd name="T42" fmla="*/ 75 w 139"/>
              <a:gd name="T43" fmla="*/ 141 h 141"/>
              <a:gd name="T44" fmla="*/ 86 w 139"/>
              <a:gd name="T45" fmla="*/ 137 h 141"/>
              <a:gd name="T46" fmla="*/ 86 w 139"/>
              <a:gd name="T47" fmla="*/ 97 h 141"/>
              <a:gd name="T48" fmla="*/ 113 w 139"/>
              <a:gd name="T49" fmla="*/ 115 h 141"/>
              <a:gd name="T50" fmla="*/ 118 w 139"/>
              <a:gd name="T51" fmla="*/ 116 h 141"/>
              <a:gd name="T52" fmla="*/ 133 w 139"/>
              <a:gd name="T53" fmla="*/ 91 h 141"/>
              <a:gd name="T54" fmla="*/ 127 w 139"/>
              <a:gd name="T55" fmla="*/ 86 h 141"/>
              <a:gd name="T56" fmla="*/ 109 w 139"/>
              <a:gd name="T57" fmla="*/ 85 h 141"/>
              <a:gd name="T58" fmla="*/ 122 w 139"/>
              <a:gd name="T59" fmla="*/ 54 h 141"/>
              <a:gd name="T60" fmla="*/ 132 w 139"/>
              <a:gd name="T61" fmla="*/ 57 h 141"/>
              <a:gd name="T62" fmla="*/ 131 w 139"/>
              <a:gd name="T63" fmla="*/ 39 h 141"/>
              <a:gd name="T64" fmla="*/ 115 w 139"/>
              <a:gd name="T65" fmla="*/ 26 h 141"/>
              <a:gd name="T66" fmla="*/ 92 w 139"/>
              <a:gd name="T67" fmla="*/ 43 h 141"/>
              <a:gd name="T68" fmla="*/ 83 w 139"/>
              <a:gd name="T69" fmla="*/ 7 h 141"/>
              <a:gd name="T70" fmla="*/ 81 w 139"/>
              <a:gd name="T71" fmla="*/ 4 h 141"/>
              <a:gd name="T72" fmla="*/ 66 w 139"/>
              <a:gd name="T7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41">
                <a:moveTo>
                  <a:pt x="66" y="85"/>
                </a:moveTo>
                <a:cubicBezTo>
                  <a:pt x="61" y="85"/>
                  <a:pt x="55" y="81"/>
                  <a:pt x="52" y="76"/>
                </a:cubicBezTo>
                <a:cubicBezTo>
                  <a:pt x="50" y="70"/>
                  <a:pt x="52" y="62"/>
                  <a:pt x="56" y="57"/>
                </a:cubicBezTo>
                <a:cubicBezTo>
                  <a:pt x="58" y="54"/>
                  <a:pt x="63" y="54"/>
                  <a:pt x="67" y="53"/>
                </a:cubicBezTo>
                <a:cubicBezTo>
                  <a:pt x="72" y="55"/>
                  <a:pt x="77" y="54"/>
                  <a:pt x="79" y="61"/>
                </a:cubicBezTo>
                <a:cubicBezTo>
                  <a:pt x="81" y="68"/>
                  <a:pt x="80" y="76"/>
                  <a:pt x="75" y="81"/>
                </a:cubicBezTo>
                <a:cubicBezTo>
                  <a:pt x="73" y="83"/>
                  <a:pt x="70" y="85"/>
                  <a:pt x="66" y="85"/>
                </a:cubicBezTo>
                <a:moveTo>
                  <a:pt x="66" y="0"/>
                </a:moveTo>
                <a:cubicBezTo>
                  <a:pt x="61" y="0"/>
                  <a:pt x="55" y="2"/>
                  <a:pt x="51" y="4"/>
                </a:cubicBezTo>
                <a:cubicBezTo>
                  <a:pt x="51" y="4"/>
                  <a:pt x="51" y="4"/>
                  <a:pt x="51" y="4"/>
                </a:cubicBezTo>
                <a:cubicBezTo>
                  <a:pt x="50" y="4"/>
                  <a:pt x="50" y="4"/>
                  <a:pt x="49" y="5"/>
                </a:cubicBezTo>
                <a:cubicBezTo>
                  <a:pt x="48" y="5"/>
                  <a:pt x="48" y="6"/>
                  <a:pt x="48" y="7"/>
                </a:cubicBezTo>
                <a:cubicBezTo>
                  <a:pt x="48" y="11"/>
                  <a:pt x="53" y="14"/>
                  <a:pt x="54" y="19"/>
                </a:cubicBezTo>
                <a:cubicBezTo>
                  <a:pt x="55" y="24"/>
                  <a:pt x="53" y="31"/>
                  <a:pt x="51" y="36"/>
                </a:cubicBezTo>
                <a:cubicBezTo>
                  <a:pt x="48" y="42"/>
                  <a:pt x="44" y="44"/>
                  <a:pt x="40" y="44"/>
                </a:cubicBezTo>
                <a:cubicBezTo>
                  <a:pt x="33" y="44"/>
                  <a:pt x="25" y="38"/>
                  <a:pt x="23" y="29"/>
                </a:cubicBezTo>
                <a:cubicBezTo>
                  <a:pt x="23" y="29"/>
                  <a:pt x="23" y="28"/>
                  <a:pt x="22" y="28"/>
                </a:cubicBezTo>
                <a:cubicBezTo>
                  <a:pt x="21" y="26"/>
                  <a:pt x="20" y="25"/>
                  <a:pt x="18" y="25"/>
                </a:cubicBezTo>
                <a:cubicBezTo>
                  <a:pt x="18" y="25"/>
                  <a:pt x="17" y="25"/>
                  <a:pt x="17" y="26"/>
                </a:cubicBezTo>
                <a:cubicBezTo>
                  <a:pt x="13" y="28"/>
                  <a:pt x="9" y="32"/>
                  <a:pt x="7" y="36"/>
                </a:cubicBezTo>
                <a:cubicBezTo>
                  <a:pt x="4" y="40"/>
                  <a:pt x="2" y="45"/>
                  <a:pt x="1" y="51"/>
                </a:cubicBezTo>
                <a:cubicBezTo>
                  <a:pt x="1" y="51"/>
                  <a:pt x="1" y="51"/>
                  <a:pt x="1" y="51"/>
                </a:cubicBezTo>
                <a:cubicBezTo>
                  <a:pt x="0" y="54"/>
                  <a:pt x="1" y="57"/>
                  <a:pt x="5" y="57"/>
                </a:cubicBezTo>
                <a:cubicBezTo>
                  <a:pt x="5" y="57"/>
                  <a:pt x="5" y="57"/>
                  <a:pt x="5" y="57"/>
                </a:cubicBezTo>
                <a:cubicBezTo>
                  <a:pt x="6" y="57"/>
                  <a:pt x="8" y="57"/>
                  <a:pt x="9" y="57"/>
                </a:cubicBezTo>
                <a:cubicBezTo>
                  <a:pt x="19" y="57"/>
                  <a:pt x="32" y="61"/>
                  <a:pt x="32" y="73"/>
                </a:cubicBezTo>
                <a:cubicBezTo>
                  <a:pt x="32" y="83"/>
                  <a:pt x="20" y="90"/>
                  <a:pt x="10" y="90"/>
                </a:cubicBezTo>
                <a:cubicBezTo>
                  <a:pt x="8" y="90"/>
                  <a:pt x="5" y="89"/>
                  <a:pt x="3" y="89"/>
                </a:cubicBezTo>
                <a:cubicBezTo>
                  <a:pt x="3" y="88"/>
                  <a:pt x="3" y="88"/>
                  <a:pt x="3" y="88"/>
                </a:cubicBezTo>
                <a:cubicBezTo>
                  <a:pt x="2" y="88"/>
                  <a:pt x="1" y="90"/>
                  <a:pt x="2" y="91"/>
                </a:cubicBezTo>
                <a:cubicBezTo>
                  <a:pt x="3" y="92"/>
                  <a:pt x="3" y="92"/>
                  <a:pt x="3" y="92"/>
                </a:cubicBezTo>
                <a:cubicBezTo>
                  <a:pt x="3" y="92"/>
                  <a:pt x="3" y="92"/>
                  <a:pt x="3" y="92"/>
                </a:cubicBezTo>
                <a:cubicBezTo>
                  <a:pt x="2" y="101"/>
                  <a:pt x="8" y="111"/>
                  <a:pt x="15" y="117"/>
                </a:cubicBezTo>
                <a:cubicBezTo>
                  <a:pt x="16" y="118"/>
                  <a:pt x="17" y="118"/>
                  <a:pt x="18" y="118"/>
                </a:cubicBezTo>
                <a:cubicBezTo>
                  <a:pt x="18" y="118"/>
                  <a:pt x="19" y="118"/>
                  <a:pt x="20" y="117"/>
                </a:cubicBezTo>
                <a:cubicBezTo>
                  <a:pt x="21" y="117"/>
                  <a:pt x="21" y="117"/>
                  <a:pt x="21" y="117"/>
                </a:cubicBezTo>
                <a:cubicBezTo>
                  <a:pt x="23" y="116"/>
                  <a:pt x="23" y="114"/>
                  <a:pt x="25" y="112"/>
                </a:cubicBezTo>
                <a:cubicBezTo>
                  <a:pt x="26" y="108"/>
                  <a:pt x="29" y="105"/>
                  <a:pt x="32" y="103"/>
                </a:cubicBezTo>
                <a:cubicBezTo>
                  <a:pt x="36" y="101"/>
                  <a:pt x="40" y="99"/>
                  <a:pt x="44" y="99"/>
                </a:cubicBezTo>
                <a:cubicBezTo>
                  <a:pt x="47" y="99"/>
                  <a:pt x="50" y="99"/>
                  <a:pt x="52" y="101"/>
                </a:cubicBezTo>
                <a:cubicBezTo>
                  <a:pt x="57" y="107"/>
                  <a:pt x="60" y="125"/>
                  <a:pt x="52" y="129"/>
                </a:cubicBezTo>
                <a:cubicBezTo>
                  <a:pt x="51" y="130"/>
                  <a:pt x="51" y="131"/>
                  <a:pt x="51" y="132"/>
                </a:cubicBezTo>
                <a:cubicBezTo>
                  <a:pt x="48" y="133"/>
                  <a:pt x="48" y="139"/>
                  <a:pt x="51" y="139"/>
                </a:cubicBezTo>
                <a:cubicBezTo>
                  <a:pt x="59" y="141"/>
                  <a:pt x="67" y="141"/>
                  <a:pt x="75" y="141"/>
                </a:cubicBezTo>
                <a:cubicBezTo>
                  <a:pt x="77" y="141"/>
                  <a:pt x="80" y="141"/>
                  <a:pt x="82" y="141"/>
                </a:cubicBezTo>
                <a:cubicBezTo>
                  <a:pt x="85" y="141"/>
                  <a:pt x="86" y="139"/>
                  <a:pt x="86" y="137"/>
                </a:cubicBezTo>
                <a:cubicBezTo>
                  <a:pt x="88" y="136"/>
                  <a:pt x="90" y="133"/>
                  <a:pt x="88" y="131"/>
                </a:cubicBezTo>
                <a:cubicBezTo>
                  <a:pt x="83" y="122"/>
                  <a:pt x="76" y="105"/>
                  <a:pt x="86" y="97"/>
                </a:cubicBezTo>
                <a:cubicBezTo>
                  <a:pt x="87" y="97"/>
                  <a:pt x="89" y="96"/>
                  <a:pt x="90" y="96"/>
                </a:cubicBezTo>
                <a:cubicBezTo>
                  <a:pt x="99" y="96"/>
                  <a:pt x="110" y="110"/>
                  <a:pt x="113" y="115"/>
                </a:cubicBezTo>
                <a:cubicBezTo>
                  <a:pt x="114" y="116"/>
                  <a:pt x="115" y="117"/>
                  <a:pt x="116" y="117"/>
                </a:cubicBezTo>
                <a:cubicBezTo>
                  <a:pt x="117" y="117"/>
                  <a:pt x="118" y="116"/>
                  <a:pt x="118" y="116"/>
                </a:cubicBezTo>
                <a:cubicBezTo>
                  <a:pt x="126" y="112"/>
                  <a:pt x="134" y="104"/>
                  <a:pt x="135" y="95"/>
                </a:cubicBezTo>
                <a:cubicBezTo>
                  <a:pt x="135" y="93"/>
                  <a:pt x="134" y="92"/>
                  <a:pt x="133" y="91"/>
                </a:cubicBezTo>
                <a:cubicBezTo>
                  <a:pt x="133" y="89"/>
                  <a:pt x="130" y="86"/>
                  <a:pt x="128" y="86"/>
                </a:cubicBezTo>
                <a:cubicBezTo>
                  <a:pt x="127" y="86"/>
                  <a:pt x="127" y="86"/>
                  <a:pt x="127" y="86"/>
                </a:cubicBezTo>
                <a:cubicBezTo>
                  <a:pt x="124" y="87"/>
                  <a:pt x="121" y="87"/>
                  <a:pt x="119" y="87"/>
                </a:cubicBezTo>
                <a:cubicBezTo>
                  <a:pt x="116" y="87"/>
                  <a:pt x="113" y="87"/>
                  <a:pt x="109" y="85"/>
                </a:cubicBezTo>
                <a:cubicBezTo>
                  <a:pt x="104" y="82"/>
                  <a:pt x="99" y="77"/>
                  <a:pt x="100" y="71"/>
                </a:cubicBezTo>
                <a:cubicBezTo>
                  <a:pt x="101" y="62"/>
                  <a:pt x="112" y="54"/>
                  <a:pt x="122" y="54"/>
                </a:cubicBezTo>
                <a:cubicBezTo>
                  <a:pt x="125" y="54"/>
                  <a:pt x="128" y="55"/>
                  <a:pt x="130" y="57"/>
                </a:cubicBezTo>
                <a:cubicBezTo>
                  <a:pt x="130" y="57"/>
                  <a:pt x="131" y="57"/>
                  <a:pt x="132" y="57"/>
                </a:cubicBezTo>
                <a:cubicBezTo>
                  <a:pt x="133" y="57"/>
                  <a:pt x="135" y="56"/>
                  <a:pt x="135" y="54"/>
                </a:cubicBezTo>
                <a:cubicBezTo>
                  <a:pt x="139" y="51"/>
                  <a:pt x="134" y="43"/>
                  <a:pt x="131" y="39"/>
                </a:cubicBezTo>
                <a:cubicBezTo>
                  <a:pt x="129" y="36"/>
                  <a:pt x="125" y="32"/>
                  <a:pt x="120" y="30"/>
                </a:cubicBezTo>
                <a:cubicBezTo>
                  <a:pt x="120" y="28"/>
                  <a:pt x="117" y="26"/>
                  <a:pt x="115" y="26"/>
                </a:cubicBezTo>
                <a:cubicBezTo>
                  <a:pt x="114" y="26"/>
                  <a:pt x="112" y="27"/>
                  <a:pt x="112" y="28"/>
                </a:cubicBezTo>
                <a:cubicBezTo>
                  <a:pt x="109" y="35"/>
                  <a:pt x="100" y="43"/>
                  <a:pt x="92" y="43"/>
                </a:cubicBezTo>
                <a:cubicBezTo>
                  <a:pt x="88" y="43"/>
                  <a:pt x="85" y="41"/>
                  <a:pt x="83" y="39"/>
                </a:cubicBezTo>
                <a:cubicBezTo>
                  <a:pt x="75" y="31"/>
                  <a:pt x="77" y="15"/>
                  <a:pt x="83" y="7"/>
                </a:cubicBezTo>
                <a:cubicBezTo>
                  <a:pt x="84" y="6"/>
                  <a:pt x="83" y="4"/>
                  <a:pt x="81" y="4"/>
                </a:cubicBezTo>
                <a:cubicBezTo>
                  <a:pt x="81" y="4"/>
                  <a:pt x="81" y="4"/>
                  <a:pt x="81" y="4"/>
                </a:cubicBezTo>
                <a:cubicBezTo>
                  <a:pt x="80" y="4"/>
                  <a:pt x="80" y="4"/>
                  <a:pt x="80" y="4"/>
                </a:cubicBezTo>
                <a:cubicBezTo>
                  <a:pt x="77" y="1"/>
                  <a:pt x="72" y="0"/>
                  <a:pt x="6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0"/>
          <p:cNvSpPr>
            <a:spLocks/>
          </p:cNvSpPr>
          <p:nvPr/>
        </p:nvSpPr>
        <p:spPr bwMode="auto">
          <a:xfrm>
            <a:off x="3729381" y="4435972"/>
            <a:ext cx="241675" cy="51345"/>
          </a:xfrm>
          <a:custGeom>
            <a:avLst/>
            <a:gdLst>
              <a:gd name="T0" fmla="*/ 70 w 146"/>
              <a:gd name="T1" fmla="*/ 0 h 31"/>
              <a:gd name="T2" fmla="*/ 26 w 146"/>
              <a:gd name="T3" fmla="*/ 15 h 31"/>
              <a:gd name="T4" fmla="*/ 0 w 146"/>
              <a:gd name="T5" fmla="*/ 31 h 31"/>
              <a:gd name="T6" fmla="*/ 40 w 146"/>
              <a:gd name="T7" fmla="*/ 31 h 31"/>
              <a:gd name="T8" fmla="*/ 47 w 146"/>
              <a:gd name="T9" fmla="*/ 28 h 31"/>
              <a:gd name="T10" fmla="*/ 66 w 146"/>
              <a:gd name="T11" fmla="*/ 26 h 31"/>
              <a:gd name="T12" fmla="*/ 98 w 146"/>
              <a:gd name="T13" fmla="*/ 31 h 31"/>
              <a:gd name="T14" fmla="*/ 146 w 146"/>
              <a:gd name="T15" fmla="*/ 31 h 31"/>
              <a:gd name="T16" fmla="*/ 81 w 146"/>
              <a:gd name="T17" fmla="*/ 2 h 31"/>
              <a:gd name="T18" fmla="*/ 70 w 146"/>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31">
                <a:moveTo>
                  <a:pt x="70" y="0"/>
                </a:moveTo>
                <a:cubicBezTo>
                  <a:pt x="55" y="0"/>
                  <a:pt x="37" y="10"/>
                  <a:pt x="26" y="15"/>
                </a:cubicBezTo>
                <a:cubicBezTo>
                  <a:pt x="16" y="19"/>
                  <a:pt x="8" y="25"/>
                  <a:pt x="0" y="31"/>
                </a:cubicBezTo>
                <a:cubicBezTo>
                  <a:pt x="40" y="31"/>
                  <a:pt x="40" y="31"/>
                  <a:pt x="40" y="31"/>
                </a:cubicBezTo>
                <a:cubicBezTo>
                  <a:pt x="43" y="30"/>
                  <a:pt x="45" y="29"/>
                  <a:pt x="47" y="28"/>
                </a:cubicBezTo>
                <a:cubicBezTo>
                  <a:pt x="53" y="27"/>
                  <a:pt x="60" y="26"/>
                  <a:pt x="66" y="26"/>
                </a:cubicBezTo>
                <a:cubicBezTo>
                  <a:pt x="77" y="26"/>
                  <a:pt x="88" y="28"/>
                  <a:pt x="98" y="31"/>
                </a:cubicBezTo>
                <a:cubicBezTo>
                  <a:pt x="146" y="31"/>
                  <a:pt x="146" y="31"/>
                  <a:pt x="146" y="31"/>
                </a:cubicBezTo>
                <a:cubicBezTo>
                  <a:pt x="129" y="15"/>
                  <a:pt x="107" y="4"/>
                  <a:pt x="81" y="2"/>
                </a:cubicBezTo>
                <a:cubicBezTo>
                  <a:pt x="78" y="1"/>
                  <a:pt x="74"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1"/>
          <p:cNvSpPr>
            <a:spLocks noEditPoints="1"/>
          </p:cNvSpPr>
          <p:nvPr/>
        </p:nvSpPr>
        <p:spPr bwMode="auto">
          <a:xfrm>
            <a:off x="4073744" y="4112854"/>
            <a:ext cx="270003" cy="248757"/>
          </a:xfrm>
          <a:custGeom>
            <a:avLst/>
            <a:gdLst>
              <a:gd name="T0" fmla="*/ 83 w 163"/>
              <a:gd name="T1" fmla="*/ 132 h 150"/>
              <a:gd name="T2" fmla="*/ 30 w 163"/>
              <a:gd name="T3" fmla="*/ 91 h 150"/>
              <a:gd name="T4" fmla="*/ 39 w 163"/>
              <a:gd name="T5" fmla="*/ 45 h 150"/>
              <a:gd name="T6" fmla="*/ 67 w 163"/>
              <a:gd name="T7" fmla="*/ 21 h 150"/>
              <a:gd name="T8" fmla="*/ 80 w 163"/>
              <a:gd name="T9" fmla="*/ 19 h 150"/>
              <a:gd name="T10" fmla="*/ 137 w 163"/>
              <a:gd name="T11" fmla="*/ 59 h 150"/>
              <a:gd name="T12" fmla="*/ 99 w 163"/>
              <a:gd name="T13" fmla="*/ 129 h 150"/>
              <a:gd name="T14" fmla="*/ 83 w 163"/>
              <a:gd name="T15" fmla="*/ 132 h 150"/>
              <a:gd name="T16" fmla="*/ 83 w 163"/>
              <a:gd name="T17" fmla="*/ 0 h 150"/>
              <a:gd name="T18" fmla="*/ 53 w 163"/>
              <a:gd name="T19" fmla="*/ 11 h 150"/>
              <a:gd name="T20" fmla="*/ 13 w 163"/>
              <a:gd name="T21" fmla="*/ 58 h 150"/>
              <a:gd name="T22" fmla="*/ 66 w 163"/>
              <a:gd name="T23" fmla="*/ 147 h 150"/>
              <a:gd name="T24" fmla="*/ 85 w 163"/>
              <a:gd name="T25" fmla="*/ 150 h 150"/>
              <a:gd name="T26" fmla="*/ 154 w 163"/>
              <a:gd name="T27" fmla="*/ 90 h 150"/>
              <a:gd name="T28" fmla="*/ 91 w 163"/>
              <a:gd name="T29" fmla="*/ 2 h 150"/>
              <a:gd name="T30" fmla="*/ 83 w 163"/>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150">
                <a:moveTo>
                  <a:pt x="83" y="132"/>
                </a:moveTo>
                <a:cubicBezTo>
                  <a:pt x="59" y="132"/>
                  <a:pt x="37" y="115"/>
                  <a:pt x="30" y="91"/>
                </a:cubicBezTo>
                <a:cubicBezTo>
                  <a:pt x="26" y="75"/>
                  <a:pt x="31" y="58"/>
                  <a:pt x="39" y="45"/>
                </a:cubicBezTo>
                <a:cubicBezTo>
                  <a:pt x="45" y="36"/>
                  <a:pt x="56" y="26"/>
                  <a:pt x="67" y="21"/>
                </a:cubicBezTo>
                <a:cubicBezTo>
                  <a:pt x="71" y="20"/>
                  <a:pt x="76" y="19"/>
                  <a:pt x="80" y="19"/>
                </a:cubicBezTo>
                <a:cubicBezTo>
                  <a:pt x="105" y="19"/>
                  <a:pt x="129" y="33"/>
                  <a:pt x="137" y="59"/>
                </a:cubicBezTo>
                <a:cubicBezTo>
                  <a:pt x="145" y="88"/>
                  <a:pt x="124" y="120"/>
                  <a:pt x="99" y="129"/>
                </a:cubicBezTo>
                <a:cubicBezTo>
                  <a:pt x="93" y="131"/>
                  <a:pt x="88" y="132"/>
                  <a:pt x="83" y="132"/>
                </a:cubicBezTo>
                <a:moveTo>
                  <a:pt x="83" y="0"/>
                </a:moveTo>
                <a:cubicBezTo>
                  <a:pt x="73" y="0"/>
                  <a:pt x="60" y="8"/>
                  <a:pt x="53" y="11"/>
                </a:cubicBezTo>
                <a:cubicBezTo>
                  <a:pt x="33" y="20"/>
                  <a:pt x="19" y="37"/>
                  <a:pt x="13" y="58"/>
                </a:cubicBezTo>
                <a:cubicBezTo>
                  <a:pt x="0" y="100"/>
                  <a:pt x="27" y="137"/>
                  <a:pt x="66" y="147"/>
                </a:cubicBezTo>
                <a:cubicBezTo>
                  <a:pt x="73" y="149"/>
                  <a:pt x="79" y="150"/>
                  <a:pt x="85" y="150"/>
                </a:cubicBezTo>
                <a:cubicBezTo>
                  <a:pt x="119" y="150"/>
                  <a:pt x="146" y="127"/>
                  <a:pt x="154" y="90"/>
                </a:cubicBezTo>
                <a:cubicBezTo>
                  <a:pt x="163" y="45"/>
                  <a:pt x="133" y="5"/>
                  <a:pt x="91" y="2"/>
                </a:cubicBezTo>
                <a:cubicBezTo>
                  <a:pt x="88" y="1"/>
                  <a:pt x="86"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2"/>
          <p:cNvSpPr>
            <a:spLocks noEditPoints="1"/>
          </p:cNvSpPr>
          <p:nvPr/>
        </p:nvSpPr>
        <p:spPr bwMode="auto">
          <a:xfrm>
            <a:off x="4135712" y="4153576"/>
            <a:ext cx="158461" cy="166428"/>
          </a:xfrm>
          <a:custGeom>
            <a:avLst/>
            <a:gdLst>
              <a:gd name="T0" fmla="*/ 36 w 96"/>
              <a:gd name="T1" fmla="*/ 54 h 100"/>
              <a:gd name="T2" fmla="*/ 46 w 96"/>
              <a:gd name="T3" fmla="*/ 38 h 100"/>
              <a:gd name="T4" fmla="*/ 52 w 96"/>
              <a:gd name="T5" fmla="*/ 58 h 100"/>
              <a:gd name="T6" fmla="*/ 46 w 96"/>
              <a:gd name="T7" fmla="*/ 0 h 100"/>
              <a:gd name="T8" fmla="*/ 35 w 96"/>
              <a:gd name="T9" fmla="*/ 3 h 100"/>
              <a:gd name="T10" fmla="*/ 33 w 96"/>
              <a:gd name="T11" fmla="*/ 5 h 100"/>
              <a:gd name="T12" fmla="*/ 35 w 96"/>
              <a:gd name="T13" fmla="*/ 26 h 100"/>
              <a:gd name="T14" fmla="*/ 16 w 96"/>
              <a:gd name="T15" fmla="*/ 21 h 100"/>
              <a:gd name="T16" fmla="*/ 13 w 96"/>
              <a:gd name="T17" fmla="*/ 18 h 100"/>
              <a:gd name="T18" fmla="*/ 5 w 96"/>
              <a:gd name="T19" fmla="*/ 26 h 100"/>
              <a:gd name="T20" fmla="*/ 1 w 96"/>
              <a:gd name="T21" fmla="*/ 37 h 100"/>
              <a:gd name="T22" fmla="*/ 4 w 96"/>
              <a:gd name="T23" fmla="*/ 41 h 100"/>
              <a:gd name="T24" fmla="*/ 22 w 96"/>
              <a:gd name="T25" fmla="*/ 52 h 100"/>
              <a:gd name="T26" fmla="*/ 3 w 96"/>
              <a:gd name="T27" fmla="*/ 63 h 100"/>
              <a:gd name="T28" fmla="*/ 2 w 96"/>
              <a:gd name="T29" fmla="*/ 65 h 100"/>
              <a:gd name="T30" fmla="*/ 2 w 96"/>
              <a:gd name="T31" fmla="*/ 66 h 100"/>
              <a:gd name="T32" fmla="*/ 12 w 96"/>
              <a:gd name="T33" fmla="*/ 84 h 100"/>
              <a:gd name="T34" fmla="*/ 14 w 96"/>
              <a:gd name="T35" fmla="*/ 83 h 100"/>
              <a:gd name="T36" fmla="*/ 23 w 96"/>
              <a:gd name="T37" fmla="*/ 74 h 100"/>
              <a:gd name="T38" fmla="*/ 36 w 96"/>
              <a:gd name="T39" fmla="*/ 72 h 100"/>
              <a:gd name="T40" fmla="*/ 35 w 96"/>
              <a:gd name="T41" fmla="*/ 94 h 100"/>
              <a:gd name="T42" fmla="*/ 52 w 96"/>
              <a:gd name="T43" fmla="*/ 100 h 100"/>
              <a:gd name="T44" fmla="*/ 60 w 96"/>
              <a:gd name="T45" fmla="*/ 97 h 100"/>
              <a:gd name="T46" fmla="*/ 59 w 96"/>
              <a:gd name="T47" fmla="*/ 70 h 100"/>
              <a:gd name="T48" fmla="*/ 78 w 96"/>
              <a:gd name="T49" fmla="*/ 82 h 100"/>
              <a:gd name="T50" fmla="*/ 81 w 96"/>
              <a:gd name="T51" fmla="*/ 82 h 100"/>
              <a:gd name="T52" fmla="*/ 91 w 96"/>
              <a:gd name="T53" fmla="*/ 65 h 100"/>
              <a:gd name="T54" fmla="*/ 87 w 96"/>
              <a:gd name="T55" fmla="*/ 62 h 100"/>
              <a:gd name="T56" fmla="*/ 75 w 96"/>
              <a:gd name="T57" fmla="*/ 61 h 100"/>
              <a:gd name="T58" fmla="*/ 84 w 96"/>
              <a:gd name="T59" fmla="*/ 39 h 100"/>
              <a:gd name="T60" fmla="*/ 91 w 96"/>
              <a:gd name="T61" fmla="*/ 41 h 100"/>
              <a:gd name="T62" fmla="*/ 91 w 96"/>
              <a:gd name="T63" fmla="*/ 28 h 100"/>
              <a:gd name="T64" fmla="*/ 79 w 96"/>
              <a:gd name="T65" fmla="*/ 19 h 100"/>
              <a:gd name="T66" fmla="*/ 63 w 96"/>
              <a:gd name="T67" fmla="*/ 31 h 100"/>
              <a:gd name="T68" fmla="*/ 57 w 96"/>
              <a:gd name="T69" fmla="*/ 5 h 100"/>
              <a:gd name="T70" fmla="*/ 56 w 96"/>
              <a:gd name="T71" fmla="*/ 3 h 100"/>
              <a:gd name="T72" fmla="*/ 46 w 96"/>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00">
                <a:moveTo>
                  <a:pt x="46" y="60"/>
                </a:moveTo>
                <a:cubicBezTo>
                  <a:pt x="42" y="60"/>
                  <a:pt x="38" y="58"/>
                  <a:pt x="36" y="54"/>
                </a:cubicBezTo>
                <a:cubicBezTo>
                  <a:pt x="35" y="50"/>
                  <a:pt x="36" y="44"/>
                  <a:pt x="39" y="41"/>
                </a:cubicBezTo>
                <a:cubicBezTo>
                  <a:pt x="40" y="39"/>
                  <a:pt x="43" y="38"/>
                  <a:pt x="46" y="38"/>
                </a:cubicBezTo>
                <a:cubicBezTo>
                  <a:pt x="49" y="39"/>
                  <a:pt x="53" y="39"/>
                  <a:pt x="55" y="44"/>
                </a:cubicBezTo>
                <a:cubicBezTo>
                  <a:pt x="56" y="48"/>
                  <a:pt x="55" y="54"/>
                  <a:pt x="52" y="58"/>
                </a:cubicBezTo>
                <a:cubicBezTo>
                  <a:pt x="50" y="60"/>
                  <a:pt x="48" y="60"/>
                  <a:pt x="46" y="60"/>
                </a:cubicBezTo>
                <a:moveTo>
                  <a:pt x="46" y="0"/>
                </a:moveTo>
                <a:cubicBezTo>
                  <a:pt x="42" y="0"/>
                  <a:pt x="38" y="1"/>
                  <a:pt x="35" y="3"/>
                </a:cubicBezTo>
                <a:cubicBezTo>
                  <a:pt x="35" y="3"/>
                  <a:pt x="35" y="3"/>
                  <a:pt x="35" y="3"/>
                </a:cubicBezTo>
                <a:cubicBezTo>
                  <a:pt x="35" y="3"/>
                  <a:pt x="34" y="3"/>
                  <a:pt x="34" y="3"/>
                </a:cubicBezTo>
                <a:cubicBezTo>
                  <a:pt x="33" y="4"/>
                  <a:pt x="33" y="4"/>
                  <a:pt x="33" y="5"/>
                </a:cubicBezTo>
                <a:cubicBezTo>
                  <a:pt x="33" y="8"/>
                  <a:pt x="36" y="10"/>
                  <a:pt x="37" y="14"/>
                </a:cubicBezTo>
                <a:cubicBezTo>
                  <a:pt x="38" y="18"/>
                  <a:pt x="37" y="23"/>
                  <a:pt x="35" y="26"/>
                </a:cubicBezTo>
                <a:cubicBezTo>
                  <a:pt x="33" y="30"/>
                  <a:pt x="31" y="32"/>
                  <a:pt x="28" y="32"/>
                </a:cubicBezTo>
                <a:cubicBezTo>
                  <a:pt x="23" y="32"/>
                  <a:pt x="17" y="27"/>
                  <a:pt x="16" y="21"/>
                </a:cubicBezTo>
                <a:cubicBezTo>
                  <a:pt x="16" y="21"/>
                  <a:pt x="16" y="20"/>
                  <a:pt x="15" y="20"/>
                </a:cubicBezTo>
                <a:cubicBezTo>
                  <a:pt x="15" y="19"/>
                  <a:pt x="14" y="18"/>
                  <a:pt x="13" y="18"/>
                </a:cubicBezTo>
                <a:cubicBezTo>
                  <a:pt x="12" y="18"/>
                  <a:pt x="12" y="18"/>
                  <a:pt x="12" y="19"/>
                </a:cubicBezTo>
                <a:cubicBezTo>
                  <a:pt x="9" y="20"/>
                  <a:pt x="7" y="23"/>
                  <a:pt x="5" y="26"/>
                </a:cubicBezTo>
                <a:cubicBezTo>
                  <a:pt x="3" y="29"/>
                  <a:pt x="1" y="32"/>
                  <a:pt x="1" y="36"/>
                </a:cubicBezTo>
                <a:cubicBezTo>
                  <a:pt x="1" y="37"/>
                  <a:pt x="1" y="37"/>
                  <a:pt x="1" y="37"/>
                </a:cubicBezTo>
                <a:cubicBezTo>
                  <a:pt x="0" y="39"/>
                  <a:pt x="1" y="41"/>
                  <a:pt x="3" y="41"/>
                </a:cubicBezTo>
                <a:cubicBezTo>
                  <a:pt x="3" y="41"/>
                  <a:pt x="4" y="41"/>
                  <a:pt x="4" y="41"/>
                </a:cubicBezTo>
                <a:cubicBezTo>
                  <a:pt x="5" y="41"/>
                  <a:pt x="5" y="41"/>
                  <a:pt x="6" y="41"/>
                </a:cubicBezTo>
                <a:cubicBezTo>
                  <a:pt x="14" y="41"/>
                  <a:pt x="22" y="43"/>
                  <a:pt x="22" y="52"/>
                </a:cubicBezTo>
                <a:cubicBezTo>
                  <a:pt x="22" y="59"/>
                  <a:pt x="14" y="64"/>
                  <a:pt x="7" y="64"/>
                </a:cubicBezTo>
                <a:cubicBezTo>
                  <a:pt x="5" y="64"/>
                  <a:pt x="4" y="64"/>
                  <a:pt x="3" y="63"/>
                </a:cubicBezTo>
                <a:cubicBezTo>
                  <a:pt x="2" y="63"/>
                  <a:pt x="2" y="63"/>
                  <a:pt x="2" y="63"/>
                </a:cubicBezTo>
                <a:cubicBezTo>
                  <a:pt x="1" y="63"/>
                  <a:pt x="1" y="64"/>
                  <a:pt x="2" y="65"/>
                </a:cubicBezTo>
                <a:cubicBezTo>
                  <a:pt x="2" y="66"/>
                  <a:pt x="2" y="66"/>
                  <a:pt x="2" y="66"/>
                </a:cubicBezTo>
                <a:cubicBezTo>
                  <a:pt x="2" y="66"/>
                  <a:pt x="2" y="66"/>
                  <a:pt x="2" y="66"/>
                </a:cubicBezTo>
                <a:cubicBezTo>
                  <a:pt x="2" y="72"/>
                  <a:pt x="6" y="80"/>
                  <a:pt x="11" y="84"/>
                </a:cubicBezTo>
                <a:cubicBezTo>
                  <a:pt x="11" y="84"/>
                  <a:pt x="12" y="84"/>
                  <a:pt x="12" y="84"/>
                </a:cubicBezTo>
                <a:cubicBezTo>
                  <a:pt x="13" y="84"/>
                  <a:pt x="13" y="84"/>
                  <a:pt x="14" y="84"/>
                </a:cubicBezTo>
                <a:cubicBezTo>
                  <a:pt x="14" y="83"/>
                  <a:pt x="14" y="83"/>
                  <a:pt x="14" y="83"/>
                </a:cubicBezTo>
                <a:cubicBezTo>
                  <a:pt x="16" y="83"/>
                  <a:pt x="16" y="81"/>
                  <a:pt x="17" y="80"/>
                </a:cubicBezTo>
                <a:cubicBezTo>
                  <a:pt x="18" y="77"/>
                  <a:pt x="20" y="75"/>
                  <a:pt x="23" y="74"/>
                </a:cubicBezTo>
                <a:cubicBezTo>
                  <a:pt x="25" y="72"/>
                  <a:pt x="28" y="70"/>
                  <a:pt x="31" y="70"/>
                </a:cubicBezTo>
                <a:cubicBezTo>
                  <a:pt x="32" y="70"/>
                  <a:pt x="34" y="71"/>
                  <a:pt x="36" y="72"/>
                </a:cubicBezTo>
                <a:cubicBezTo>
                  <a:pt x="40" y="76"/>
                  <a:pt x="41" y="89"/>
                  <a:pt x="36" y="92"/>
                </a:cubicBezTo>
                <a:cubicBezTo>
                  <a:pt x="35" y="93"/>
                  <a:pt x="35" y="93"/>
                  <a:pt x="35" y="94"/>
                </a:cubicBezTo>
                <a:cubicBezTo>
                  <a:pt x="33" y="95"/>
                  <a:pt x="33" y="99"/>
                  <a:pt x="36" y="99"/>
                </a:cubicBezTo>
                <a:cubicBezTo>
                  <a:pt x="41" y="100"/>
                  <a:pt x="46" y="100"/>
                  <a:pt x="52" y="100"/>
                </a:cubicBezTo>
                <a:cubicBezTo>
                  <a:pt x="53" y="100"/>
                  <a:pt x="55" y="100"/>
                  <a:pt x="57" y="100"/>
                </a:cubicBezTo>
                <a:cubicBezTo>
                  <a:pt x="59" y="100"/>
                  <a:pt x="60" y="99"/>
                  <a:pt x="60" y="97"/>
                </a:cubicBezTo>
                <a:cubicBezTo>
                  <a:pt x="61" y="97"/>
                  <a:pt x="62" y="95"/>
                  <a:pt x="61" y="93"/>
                </a:cubicBezTo>
                <a:cubicBezTo>
                  <a:pt x="57" y="87"/>
                  <a:pt x="52" y="75"/>
                  <a:pt x="59" y="70"/>
                </a:cubicBezTo>
                <a:cubicBezTo>
                  <a:pt x="60" y="69"/>
                  <a:pt x="61" y="69"/>
                  <a:pt x="62" y="69"/>
                </a:cubicBezTo>
                <a:cubicBezTo>
                  <a:pt x="68" y="69"/>
                  <a:pt x="76" y="79"/>
                  <a:pt x="78" y="82"/>
                </a:cubicBezTo>
                <a:cubicBezTo>
                  <a:pt x="79" y="83"/>
                  <a:pt x="79" y="83"/>
                  <a:pt x="80" y="83"/>
                </a:cubicBezTo>
                <a:cubicBezTo>
                  <a:pt x="80" y="83"/>
                  <a:pt x="81" y="83"/>
                  <a:pt x="81" y="82"/>
                </a:cubicBezTo>
                <a:cubicBezTo>
                  <a:pt x="87" y="80"/>
                  <a:pt x="92" y="74"/>
                  <a:pt x="93" y="68"/>
                </a:cubicBezTo>
                <a:cubicBezTo>
                  <a:pt x="93" y="66"/>
                  <a:pt x="92" y="65"/>
                  <a:pt x="91" y="65"/>
                </a:cubicBezTo>
                <a:cubicBezTo>
                  <a:pt x="91" y="63"/>
                  <a:pt x="90" y="61"/>
                  <a:pt x="88" y="61"/>
                </a:cubicBezTo>
                <a:cubicBezTo>
                  <a:pt x="88" y="61"/>
                  <a:pt x="87" y="62"/>
                  <a:pt x="87" y="62"/>
                </a:cubicBezTo>
                <a:cubicBezTo>
                  <a:pt x="85" y="62"/>
                  <a:pt x="83" y="62"/>
                  <a:pt x="82" y="62"/>
                </a:cubicBezTo>
                <a:cubicBezTo>
                  <a:pt x="80" y="62"/>
                  <a:pt x="78" y="62"/>
                  <a:pt x="75" y="61"/>
                </a:cubicBezTo>
                <a:cubicBezTo>
                  <a:pt x="72" y="59"/>
                  <a:pt x="68" y="55"/>
                  <a:pt x="69" y="51"/>
                </a:cubicBezTo>
                <a:cubicBezTo>
                  <a:pt x="70" y="44"/>
                  <a:pt x="77" y="39"/>
                  <a:pt x="84" y="39"/>
                </a:cubicBezTo>
                <a:cubicBezTo>
                  <a:pt x="86" y="39"/>
                  <a:pt x="88" y="39"/>
                  <a:pt x="89" y="41"/>
                </a:cubicBezTo>
                <a:cubicBezTo>
                  <a:pt x="90" y="41"/>
                  <a:pt x="90" y="41"/>
                  <a:pt x="91" y="41"/>
                </a:cubicBezTo>
                <a:cubicBezTo>
                  <a:pt x="92" y="41"/>
                  <a:pt x="93" y="40"/>
                  <a:pt x="93" y="39"/>
                </a:cubicBezTo>
                <a:cubicBezTo>
                  <a:pt x="96" y="36"/>
                  <a:pt x="92" y="31"/>
                  <a:pt x="91" y="28"/>
                </a:cubicBezTo>
                <a:cubicBezTo>
                  <a:pt x="89" y="26"/>
                  <a:pt x="86" y="23"/>
                  <a:pt x="83" y="21"/>
                </a:cubicBezTo>
                <a:cubicBezTo>
                  <a:pt x="82" y="20"/>
                  <a:pt x="81" y="19"/>
                  <a:pt x="79" y="19"/>
                </a:cubicBezTo>
                <a:cubicBezTo>
                  <a:pt x="78" y="19"/>
                  <a:pt x="78" y="19"/>
                  <a:pt x="77" y="20"/>
                </a:cubicBezTo>
                <a:cubicBezTo>
                  <a:pt x="75" y="25"/>
                  <a:pt x="69" y="31"/>
                  <a:pt x="63" y="31"/>
                </a:cubicBezTo>
                <a:cubicBezTo>
                  <a:pt x="61" y="31"/>
                  <a:pt x="59" y="30"/>
                  <a:pt x="57" y="28"/>
                </a:cubicBezTo>
                <a:cubicBezTo>
                  <a:pt x="52" y="22"/>
                  <a:pt x="53" y="11"/>
                  <a:pt x="57" y="5"/>
                </a:cubicBezTo>
                <a:cubicBezTo>
                  <a:pt x="58" y="4"/>
                  <a:pt x="57" y="3"/>
                  <a:pt x="56" y="3"/>
                </a:cubicBezTo>
                <a:cubicBezTo>
                  <a:pt x="56" y="3"/>
                  <a:pt x="56" y="3"/>
                  <a:pt x="56" y="3"/>
                </a:cubicBezTo>
                <a:cubicBezTo>
                  <a:pt x="55" y="3"/>
                  <a:pt x="55" y="3"/>
                  <a:pt x="55" y="3"/>
                </a:cubicBezTo>
                <a:cubicBezTo>
                  <a:pt x="53" y="1"/>
                  <a:pt x="49" y="0"/>
                  <a:pt x="4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3"/>
          <p:cNvSpPr>
            <a:spLocks/>
          </p:cNvSpPr>
          <p:nvPr/>
        </p:nvSpPr>
        <p:spPr bwMode="auto">
          <a:xfrm>
            <a:off x="4271156" y="2368904"/>
            <a:ext cx="281511" cy="155805"/>
          </a:xfrm>
          <a:custGeom>
            <a:avLst/>
            <a:gdLst>
              <a:gd name="T0" fmla="*/ 34 w 170"/>
              <a:gd name="T1" fmla="*/ 0 h 94"/>
              <a:gd name="T2" fmla="*/ 20 w 170"/>
              <a:gd name="T3" fmla="*/ 6 h 94"/>
              <a:gd name="T4" fmla="*/ 53 w 170"/>
              <a:gd name="T5" fmla="*/ 37 h 94"/>
              <a:gd name="T6" fmla="*/ 31 w 170"/>
              <a:gd name="T7" fmla="*/ 48 h 94"/>
              <a:gd name="T8" fmla="*/ 30 w 170"/>
              <a:gd name="T9" fmla="*/ 48 h 94"/>
              <a:gd name="T10" fmla="*/ 9 w 170"/>
              <a:gd name="T11" fmla="*/ 35 h 94"/>
              <a:gd name="T12" fmla="*/ 3 w 170"/>
              <a:gd name="T13" fmla="*/ 38 h 94"/>
              <a:gd name="T14" fmla="*/ 3 w 170"/>
              <a:gd name="T15" fmla="*/ 46 h 94"/>
              <a:gd name="T16" fmla="*/ 9 w 170"/>
              <a:gd name="T17" fmla="*/ 52 h 94"/>
              <a:gd name="T18" fmla="*/ 7 w 170"/>
              <a:gd name="T19" fmla="*/ 64 h 94"/>
              <a:gd name="T20" fmla="*/ 24 w 170"/>
              <a:gd name="T21" fmla="*/ 78 h 94"/>
              <a:gd name="T22" fmla="*/ 28 w 170"/>
              <a:gd name="T23" fmla="*/ 78 h 94"/>
              <a:gd name="T24" fmla="*/ 48 w 170"/>
              <a:gd name="T25" fmla="*/ 73 h 94"/>
              <a:gd name="T26" fmla="*/ 68 w 170"/>
              <a:gd name="T27" fmla="*/ 68 h 94"/>
              <a:gd name="T28" fmla="*/ 94 w 170"/>
              <a:gd name="T29" fmla="*/ 63 h 94"/>
              <a:gd name="T30" fmla="*/ 104 w 170"/>
              <a:gd name="T31" fmla="*/ 77 h 94"/>
              <a:gd name="T32" fmla="*/ 114 w 170"/>
              <a:gd name="T33" fmla="*/ 89 h 94"/>
              <a:gd name="T34" fmla="*/ 125 w 170"/>
              <a:gd name="T35" fmla="*/ 94 h 94"/>
              <a:gd name="T36" fmla="*/ 131 w 170"/>
              <a:gd name="T37" fmla="*/ 91 h 94"/>
              <a:gd name="T38" fmla="*/ 135 w 170"/>
              <a:gd name="T39" fmla="*/ 49 h 94"/>
              <a:gd name="T40" fmla="*/ 151 w 170"/>
              <a:gd name="T41" fmla="*/ 38 h 94"/>
              <a:gd name="T42" fmla="*/ 161 w 170"/>
              <a:gd name="T43" fmla="*/ 29 h 94"/>
              <a:gd name="T44" fmla="*/ 169 w 170"/>
              <a:gd name="T45" fmla="*/ 18 h 94"/>
              <a:gd name="T46" fmla="*/ 167 w 170"/>
              <a:gd name="T47" fmla="*/ 13 h 94"/>
              <a:gd name="T48" fmla="*/ 138 w 170"/>
              <a:gd name="T49" fmla="*/ 5 h 94"/>
              <a:gd name="T50" fmla="*/ 137 w 170"/>
              <a:gd name="T51" fmla="*/ 5 h 94"/>
              <a:gd name="T52" fmla="*/ 100 w 170"/>
              <a:gd name="T53" fmla="*/ 17 h 94"/>
              <a:gd name="T54" fmla="*/ 99 w 170"/>
              <a:gd name="T55" fmla="*/ 16 h 94"/>
              <a:gd name="T56" fmla="*/ 47 w 170"/>
              <a:gd name="T57" fmla="*/ 1 h 94"/>
              <a:gd name="T58" fmla="*/ 34 w 170"/>
              <a:gd name="T5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94">
                <a:moveTo>
                  <a:pt x="34" y="0"/>
                </a:moveTo>
                <a:cubicBezTo>
                  <a:pt x="28" y="0"/>
                  <a:pt x="22" y="1"/>
                  <a:pt x="20" y="6"/>
                </a:cubicBezTo>
                <a:cubicBezTo>
                  <a:pt x="13" y="21"/>
                  <a:pt x="42" y="29"/>
                  <a:pt x="53" y="37"/>
                </a:cubicBezTo>
                <a:cubicBezTo>
                  <a:pt x="45" y="40"/>
                  <a:pt x="38" y="43"/>
                  <a:pt x="31" y="48"/>
                </a:cubicBezTo>
                <a:cubicBezTo>
                  <a:pt x="30" y="48"/>
                  <a:pt x="30" y="48"/>
                  <a:pt x="30" y="48"/>
                </a:cubicBezTo>
                <a:cubicBezTo>
                  <a:pt x="25" y="43"/>
                  <a:pt x="17" y="35"/>
                  <a:pt x="9" y="35"/>
                </a:cubicBezTo>
                <a:cubicBezTo>
                  <a:pt x="7" y="35"/>
                  <a:pt x="5" y="36"/>
                  <a:pt x="3" y="38"/>
                </a:cubicBezTo>
                <a:cubicBezTo>
                  <a:pt x="0" y="40"/>
                  <a:pt x="2" y="44"/>
                  <a:pt x="3" y="46"/>
                </a:cubicBezTo>
                <a:cubicBezTo>
                  <a:pt x="4" y="48"/>
                  <a:pt x="8" y="51"/>
                  <a:pt x="9" y="52"/>
                </a:cubicBezTo>
                <a:cubicBezTo>
                  <a:pt x="15" y="58"/>
                  <a:pt x="8" y="60"/>
                  <a:pt x="7" y="64"/>
                </a:cubicBezTo>
                <a:cubicBezTo>
                  <a:pt x="4" y="75"/>
                  <a:pt x="14" y="78"/>
                  <a:pt x="24" y="78"/>
                </a:cubicBezTo>
                <a:cubicBezTo>
                  <a:pt x="25" y="78"/>
                  <a:pt x="26" y="78"/>
                  <a:pt x="28" y="78"/>
                </a:cubicBezTo>
                <a:cubicBezTo>
                  <a:pt x="35" y="77"/>
                  <a:pt x="42" y="75"/>
                  <a:pt x="48" y="73"/>
                </a:cubicBezTo>
                <a:cubicBezTo>
                  <a:pt x="55" y="72"/>
                  <a:pt x="62" y="70"/>
                  <a:pt x="68" y="68"/>
                </a:cubicBezTo>
                <a:cubicBezTo>
                  <a:pt x="77" y="67"/>
                  <a:pt x="85" y="65"/>
                  <a:pt x="94" y="63"/>
                </a:cubicBezTo>
                <a:cubicBezTo>
                  <a:pt x="97" y="68"/>
                  <a:pt x="101" y="72"/>
                  <a:pt x="104" y="77"/>
                </a:cubicBezTo>
                <a:cubicBezTo>
                  <a:pt x="107" y="81"/>
                  <a:pt x="110" y="86"/>
                  <a:pt x="114" y="89"/>
                </a:cubicBezTo>
                <a:cubicBezTo>
                  <a:pt x="117" y="92"/>
                  <a:pt x="121" y="94"/>
                  <a:pt x="125" y="94"/>
                </a:cubicBezTo>
                <a:cubicBezTo>
                  <a:pt x="127" y="94"/>
                  <a:pt x="129" y="93"/>
                  <a:pt x="131" y="91"/>
                </a:cubicBezTo>
                <a:cubicBezTo>
                  <a:pt x="140" y="82"/>
                  <a:pt x="137" y="61"/>
                  <a:pt x="135" y="49"/>
                </a:cubicBezTo>
                <a:cubicBezTo>
                  <a:pt x="141" y="46"/>
                  <a:pt x="146" y="42"/>
                  <a:pt x="151" y="38"/>
                </a:cubicBezTo>
                <a:cubicBezTo>
                  <a:pt x="154" y="35"/>
                  <a:pt x="158" y="32"/>
                  <a:pt x="161" y="29"/>
                </a:cubicBezTo>
                <a:cubicBezTo>
                  <a:pt x="164" y="26"/>
                  <a:pt x="170" y="23"/>
                  <a:pt x="169" y="18"/>
                </a:cubicBezTo>
                <a:cubicBezTo>
                  <a:pt x="169" y="16"/>
                  <a:pt x="169" y="14"/>
                  <a:pt x="167" y="13"/>
                </a:cubicBezTo>
                <a:cubicBezTo>
                  <a:pt x="162" y="3"/>
                  <a:pt x="147" y="5"/>
                  <a:pt x="138" y="5"/>
                </a:cubicBezTo>
                <a:cubicBezTo>
                  <a:pt x="138" y="5"/>
                  <a:pt x="137" y="5"/>
                  <a:pt x="137" y="5"/>
                </a:cubicBezTo>
                <a:cubicBezTo>
                  <a:pt x="125" y="5"/>
                  <a:pt x="111" y="10"/>
                  <a:pt x="100" y="17"/>
                </a:cubicBezTo>
                <a:cubicBezTo>
                  <a:pt x="100" y="16"/>
                  <a:pt x="100" y="16"/>
                  <a:pt x="99" y="16"/>
                </a:cubicBezTo>
                <a:cubicBezTo>
                  <a:pt x="82" y="10"/>
                  <a:pt x="65" y="5"/>
                  <a:pt x="47" y="1"/>
                </a:cubicBezTo>
                <a:cubicBezTo>
                  <a:pt x="44" y="1"/>
                  <a:pt x="39"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4"/>
          <p:cNvSpPr>
            <a:spLocks noEditPoints="1"/>
          </p:cNvSpPr>
          <p:nvPr/>
        </p:nvSpPr>
        <p:spPr bwMode="auto">
          <a:xfrm>
            <a:off x="4286205" y="2156443"/>
            <a:ext cx="395709" cy="334626"/>
          </a:xfrm>
          <a:custGeom>
            <a:avLst/>
            <a:gdLst>
              <a:gd name="T0" fmla="*/ 202 w 239"/>
              <a:gd name="T1" fmla="*/ 98 h 202"/>
              <a:gd name="T2" fmla="*/ 198 w 239"/>
              <a:gd name="T3" fmla="*/ 103 h 202"/>
              <a:gd name="T4" fmla="*/ 197 w 239"/>
              <a:gd name="T5" fmla="*/ 102 h 202"/>
              <a:gd name="T6" fmla="*/ 65 w 239"/>
              <a:gd name="T7" fmla="*/ 16 h 202"/>
              <a:gd name="T8" fmla="*/ 23 w 239"/>
              <a:gd name="T9" fmla="*/ 122 h 202"/>
              <a:gd name="T10" fmla="*/ 32 w 239"/>
              <a:gd name="T11" fmla="*/ 62 h 202"/>
              <a:gd name="T12" fmla="*/ 46 w 239"/>
              <a:gd name="T13" fmla="*/ 85 h 202"/>
              <a:gd name="T14" fmla="*/ 50 w 239"/>
              <a:gd name="T15" fmla="*/ 100 h 202"/>
              <a:gd name="T16" fmla="*/ 41 w 239"/>
              <a:gd name="T17" fmla="*/ 118 h 202"/>
              <a:gd name="T18" fmla="*/ 40 w 239"/>
              <a:gd name="T19" fmla="*/ 127 h 202"/>
              <a:gd name="T20" fmla="*/ 78 w 239"/>
              <a:gd name="T21" fmla="*/ 136 h 202"/>
              <a:gd name="T22" fmla="*/ 85 w 239"/>
              <a:gd name="T23" fmla="*/ 132 h 202"/>
              <a:gd name="T24" fmla="*/ 87 w 239"/>
              <a:gd name="T25" fmla="*/ 138 h 202"/>
              <a:gd name="T26" fmla="*/ 87 w 239"/>
              <a:gd name="T27" fmla="*/ 126 h 202"/>
              <a:gd name="T28" fmla="*/ 68 w 239"/>
              <a:gd name="T29" fmla="*/ 95 h 202"/>
              <a:gd name="T30" fmla="*/ 135 w 239"/>
              <a:gd name="T31" fmla="*/ 27 h 202"/>
              <a:gd name="T32" fmla="*/ 90 w 239"/>
              <a:gd name="T33" fmla="*/ 14 h 202"/>
              <a:gd name="T34" fmla="*/ 188 w 239"/>
              <a:gd name="T35" fmla="*/ 37 h 202"/>
              <a:gd name="T36" fmla="*/ 201 w 239"/>
              <a:gd name="T37" fmla="*/ 52 h 202"/>
              <a:gd name="T38" fmla="*/ 195 w 239"/>
              <a:gd name="T39" fmla="*/ 63 h 202"/>
              <a:gd name="T40" fmla="*/ 190 w 239"/>
              <a:gd name="T41" fmla="*/ 100 h 202"/>
              <a:gd name="T42" fmla="*/ 202 w 239"/>
              <a:gd name="T43" fmla="*/ 108 h 202"/>
              <a:gd name="T44" fmla="*/ 207 w 239"/>
              <a:gd name="T45" fmla="*/ 98 h 202"/>
              <a:gd name="T46" fmla="*/ 210 w 239"/>
              <a:gd name="T47" fmla="*/ 99 h 202"/>
              <a:gd name="T48" fmla="*/ 212 w 239"/>
              <a:gd name="T49" fmla="*/ 99 h 202"/>
              <a:gd name="T50" fmla="*/ 217 w 239"/>
              <a:gd name="T51" fmla="*/ 93 h 202"/>
              <a:gd name="T52" fmla="*/ 220 w 239"/>
              <a:gd name="T53" fmla="*/ 101 h 202"/>
              <a:gd name="T54" fmla="*/ 216 w 239"/>
              <a:gd name="T55" fmla="*/ 103 h 202"/>
              <a:gd name="T56" fmla="*/ 215 w 239"/>
              <a:gd name="T57" fmla="*/ 103 h 202"/>
              <a:gd name="T58" fmla="*/ 213 w 239"/>
              <a:gd name="T59" fmla="*/ 108 h 202"/>
              <a:gd name="T60" fmla="*/ 209 w 239"/>
              <a:gd name="T61" fmla="*/ 110 h 202"/>
              <a:gd name="T62" fmla="*/ 196 w 239"/>
              <a:gd name="T63" fmla="*/ 111 h 202"/>
              <a:gd name="T64" fmla="*/ 187 w 239"/>
              <a:gd name="T65" fmla="*/ 137 h 202"/>
              <a:gd name="T66" fmla="*/ 182 w 239"/>
              <a:gd name="T67" fmla="*/ 165 h 202"/>
              <a:gd name="T68" fmla="*/ 181 w 239"/>
              <a:gd name="T69" fmla="*/ 182 h 202"/>
              <a:gd name="T70" fmla="*/ 185 w 239"/>
              <a:gd name="T71" fmla="*/ 180 h 202"/>
              <a:gd name="T72" fmla="*/ 186 w 239"/>
              <a:gd name="T73" fmla="*/ 180 h 202"/>
              <a:gd name="T74" fmla="*/ 154 w 239"/>
              <a:gd name="T75" fmla="*/ 195 h 202"/>
              <a:gd name="T76" fmla="*/ 154 w 239"/>
              <a:gd name="T77" fmla="*/ 202 h 202"/>
              <a:gd name="T78" fmla="*/ 190 w 239"/>
              <a:gd name="T79" fmla="*/ 2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9" h="202">
                <a:moveTo>
                  <a:pt x="197" y="102"/>
                </a:moveTo>
                <a:cubicBezTo>
                  <a:pt x="199" y="102"/>
                  <a:pt x="202" y="100"/>
                  <a:pt x="202" y="98"/>
                </a:cubicBezTo>
                <a:cubicBezTo>
                  <a:pt x="202" y="99"/>
                  <a:pt x="202" y="99"/>
                  <a:pt x="202" y="100"/>
                </a:cubicBezTo>
                <a:cubicBezTo>
                  <a:pt x="200" y="102"/>
                  <a:pt x="199" y="103"/>
                  <a:pt x="198" y="103"/>
                </a:cubicBezTo>
                <a:cubicBezTo>
                  <a:pt x="197" y="103"/>
                  <a:pt x="196" y="102"/>
                  <a:pt x="195" y="101"/>
                </a:cubicBezTo>
                <a:cubicBezTo>
                  <a:pt x="196" y="101"/>
                  <a:pt x="197" y="102"/>
                  <a:pt x="197" y="102"/>
                </a:cubicBezTo>
                <a:moveTo>
                  <a:pt x="124" y="0"/>
                </a:moveTo>
                <a:cubicBezTo>
                  <a:pt x="103" y="0"/>
                  <a:pt x="83" y="6"/>
                  <a:pt x="65" y="16"/>
                </a:cubicBezTo>
                <a:cubicBezTo>
                  <a:pt x="35" y="32"/>
                  <a:pt x="0" y="87"/>
                  <a:pt x="21" y="121"/>
                </a:cubicBezTo>
                <a:cubicBezTo>
                  <a:pt x="22" y="122"/>
                  <a:pt x="22" y="122"/>
                  <a:pt x="23" y="122"/>
                </a:cubicBezTo>
                <a:cubicBezTo>
                  <a:pt x="25" y="122"/>
                  <a:pt x="26" y="121"/>
                  <a:pt x="26" y="119"/>
                </a:cubicBezTo>
                <a:cubicBezTo>
                  <a:pt x="19" y="99"/>
                  <a:pt x="23" y="79"/>
                  <a:pt x="32" y="62"/>
                </a:cubicBezTo>
                <a:cubicBezTo>
                  <a:pt x="33" y="64"/>
                  <a:pt x="34" y="66"/>
                  <a:pt x="36" y="68"/>
                </a:cubicBezTo>
                <a:cubicBezTo>
                  <a:pt x="38" y="73"/>
                  <a:pt x="43" y="79"/>
                  <a:pt x="46" y="85"/>
                </a:cubicBezTo>
                <a:cubicBezTo>
                  <a:pt x="46" y="85"/>
                  <a:pt x="46" y="86"/>
                  <a:pt x="47" y="87"/>
                </a:cubicBezTo>
                <a:cubicBezTo>
                  <a:pt x="49" y="92"/>
                  <a:pt x="50" y="98"/>
                  <a:pt x="50" y="100"/>
                </a:cubicBezTo>
                <a:cubicBezTo>
                  <a:pt x="50" y="105"/>
                  <a:pt x="51" y="112"/>
                  <a:pt x="45" y="115"/>
                </a:cubicBezTo>
                <a:cubicBezTo>
                  <a:pt x="44" y="116"/>
                  <a:pt x="42" y="117"/>
                  <a:pt x="41" y="118"/>
                </a:cubicBezTo>
                <a:cubicBezTo>
                  <a:pt x="40" y="119"/>
                  <a:pt x="40" y="119"/>
                  <a:pt x="40" y="119"/>
                </a:cubicBezTo>
                <a:cubicBezTo>
                  <a:pt x="37" y="121"/>
                  <a:pt x="36" y="126"/>
                  <a:pt x="40" y="127"/>
                </a:cubicBezTo>
                <a:cubicBezTo>
                  <a:pt x="49" y="128"/>
                  <a:pt x="58" y="131"/>
                  <a:pt x="66" y="133"/>
                </a:cubicBezTo>
                <a:cubicBezTo>
                  <a:pt x="69" y="134"/>
                  <a:pt x="74" y="136"/>
                  <a:pt x="78" y="136"/>
                </a:cubicBezTo>
                <a:cubicBezTo>
                  <a:pt x="80" y="136"/>
                  <a:pt x="82" y="136"/>
                  <a:pt x="84" y="134"/>
                </a:cubicBezTo>
                <a:cubicBezTo>
                  <a:pt x="84" y="134"/>
                  <a:pt x="85" y="133"/>
                  <a:pt x="85" y="132"/>
                </a:cubicBezTo>
                <a:cubicBezTo>
                  <a:pt x="85" y="132"/>
                  <a:pt x="86" y="133"/>
                  <a:pt x="85" y="134"/>
                </a:cubicBezTo>
                <a:cubicBezTo>
                  <a:pt x="84" y="136"/>
                  <a:pt x="86" y="138"/>
                  <a:pt x="87" y="138"/>
                </a:cubicBezTo>
                <a:cubicBezTo>
                  <a:pt x="88" y="138"/>
                  <a:pt x="89" y="137"/>
                  <a:pt x="89" y="137"/>
                </a:cubicBezTo>
                <a:cubicBezTo>
                  <a:pt x="93" y="131"/>
                  <a:pt x="90" y="127"/>
                  <a:pt x="87" y="126"/>
                </a:cubicBezTo>
                <a:cubicBezTo>
                  <a:pt x="87" y="124"/>
                  <a:pt x="87" y="123"/>
                  <a:pt x="86" y="121"/>
                </a:cubicBezTo>
                <a:cubicBezTo>
                  <a:pt x="81" y="112"/>
                  <a:pt x="73" y="104"/>
                  <a:pt x="68" y="95"/>
                </a:cubicBezTo>
                <a:cubicBezTo>
                  <a:pt x="76" y="85"/>
                  <a:pt x="102" y="64"/>
                  <a:pt x="103" y="63"/>
                </a:cubicBezTo>
                <a:cubicBezTo>
                  <a:pt x="117" y="58"/>
                  <a:pt x="141" y="47"/>
                  <a:pt x="135" y="27"/>
                </a:cubicBezTo>
                <a:cubicBezTo>
                  <a:pt x="131" y="17"/>
                  <a:pt x="112" y="14"/>
                  <a:pt x="97" y="14"/>
                </a:cubicBezTo>
                <a:cubicBezTo>
                  <a:pt x="94" y="14"/>
                  <a:pt x="92" y="14"/>
                  <a:pt x="90" y="14"/>
                </a:cubicBezTo>
                <a:cubicBezTo>
                  <a:pt x="99" y="11"/>
                  <a:pt x="109" y="9"/>
                  <a:pt x="119" y="9"/>
                </a:cubicBezTo>
                <a:cubicBezTo>
                  <a:pt x="145" y="9"/>
                  <a:pt x="170" y="19"/>
                  <a:pt x="188" y="37"/>
                </a:cubicBezTo>
                <a:cubicBezTo>
                  <a:pt x="194" y="42"/>
                  <a:pt x="198" y="47"/>
                  <a:pt x="202" y="53"/>
                </a:cubicBezTo>
                <a:cubicBezTo>
                  <a:pt x="202" y="53"/>
                  <a:pt x="202" y="52"/>
                  <a:pt x="201" y="52"/>
                </a:cubicBezTo>
                <a:cubicBezTo>
                  <a:pt x="201" y="52"/>
                  <a:pt x="201" y="52"/>
                  <a:pt x="200" y="53"/>
                </a:cubicBezTo>
                <a:cubicBezTo>
                  <a:pt x="198" y="56"/>
                  <a:pt x="196" y="59"/>
                  <a:pt x="195" y="63"/>
                </a:cubicBezTo>
                <a:cubicBezTo>
                  <a:pt x="195" y="70"/>
                  <a:pt x="198" y="79"/>
                  <a:pt x="192" y="85"/>
                </a:cubicBezTo>
                <a:cubicBezTo>
                  <a:pt x="188" y="89"/>
                  <a:pt x="188" y="95"/>
                  <a:pt x="190" y="100"/>
                </a:cubicBezTo>
                <a:cubicBezTo>
                  <a:pt x="192" y="104"/>
                  <a:pt x="195" y="109"/>
                  <a:pt x="200" y="109"/>
                </a:cubicBezTo>
                <a:cubicBezTo>
                  <a:pt x="201" y="109"/>
                  <a:pt x="201" y="108"/>
                  <a:pt x="202" y="108"/>
                </a:cubicBezTo>
                <a:cubicBezTo>
                  <a:pt x="207" y="107"/>
                  <a:pt x="206" y="101"/>
                  <a:pt x="206" y="96"/>
                </a:cubicBezTo>
                <a:cubicBezTo>
                  <a:pt x="206" y="97"/>
                  <a:pt x="206" y="97"/>
                  <a:pt x="207" y="98"/>
                </a:cubicBezTo>
                <a:cubicBezTo>
                  <a:pt x="207" y="99"/>
                  <a:pt x="208" y="99"/>
                  <a:pt x="209" y="99"/>
                </a:cubicBezTo>
                <a:cubicBezTo>
                  <a:pt x="209" y="99"/>
                  <a:pt x="210" y="99"/>
                  <a:pt x="210" y="99"/>
                </a:cubicBezTo>
                <a:cubicBezTo>
                  <a:pt x="210" y="99"/>
                  <a:pt x="211" y="100"/>
                  <a:pt x="211" y="100"/>
                </a:cubicBezTo>
                <a:cubicBezTo>
                  <a:pt x="212" y="100"/>
                  <a:pt x="212" y="100"/>
                  <a:pt x="212" y="99"/>
                </a:cubicBezTo>
                <a:cubicBezTo>
                  <a:pt x="214" y="98"/>
                  <a:pt x="214" y="95"/>
                  <a:pt x="216" y="94"/>
                </a:cubicBezTo>
                <a:cubicBezTo>
                  <a:pt x="216" y="93"/>
                  <a:pt x="217" y="93"/>
                  <a:pt x="217" y="93"/>
                </a:cubicBezTo>
                <a:cubicBezTo>
                  <a:pt x="218" y="93"/>
                  <a:pt x="219" y="94"/>
                  <a:pt x="220" y="95"/>
                </a:cubicBezTo>
                <a:cubicBezTo>
                  <a:pt x="220" y="97"/>
                  <a:pt x="220" y="99"/>
                  <a:pt x="220" y="101"/>
                </a:cubicBezTo>
                <a:cubicBezTo>
                  <a:pt x="220" y="101"/>
                  <a:pt x="220" y="101"/>
                  <a:pt x="220" y="101"/>
                </a:cubicBezTo>
                <a:cubicBezTo>
                  <a:pt x="219" y="102"/>
                  <a:pt x="217" y="102"/>
                  <a:pt x="216" y="103"/>
                </a:cubicBezTo>
                <a:cubicBezTo>
                  <a:pt x="216" y="103"/>
                  <a:pt x="216" y="103"/>
                  <a:pt x="216" y="103"/>
                </a:cubicBezTo>
                <a:cubicBezTo>
                  <a:pt x="216" y="103"/>
                  <a:pt x="215" y="103"/>
                  <a:pt x="215" y="103"/>
                </a:cubicBezTo>
                <a:cubicBezTo>
                  <a:pt x="215" y="103"/>
                  <a:pt x="214" y="103"/>
                  <a:pt x="213" y="104"/>
                </a:cubicBezTo>
                <a:cubicBezTo>
                  <a:pt x="212" y="105"/>
                  <a:pt x="211" y="107"/>
                  <a:pt x="213" y="108"/>
                </a:cubicBezTo>
                <a:cubicBezTo>
                  <a:pt x="218" y="110"/>
                  <a:pt x="215" y="110"/>
                  <a:pt x="212" y="110"/>
                </a:cubicBezTo>
                <a:cubicBezTo>
                  <a:pt x="211" y="110"/>
                  <a:pt x="210" y="110"/>
                  <a:pt x="209" y="110"/>
                </a:cubicBezTo>
                <a:cubicBezTo>
                  <a:pt x="208" y="110"/>
                  <a:pt x="207" y="110"/>
                  <a:pt x="206" y="110"/>
                </a:cubicBezTo>
                <a:cubicBezTo>
                  <a:pt x="203" y="110"/>
                  <a:pt x="199" y="110"/>
                  <a:pt x="196" y="111"/>
                </a:cubicBezTo>
                <a:cubicBezTo>
                  <a:pt x="191" y="112"/>
                  <a:pt x="185" y="117"/>
                  <a:pt x="185" y="122"/>
                </a:cubicBezTo>
                <a:cubicBezTo>
                  <a:pt x="185" y="128"/>
                  <a:pt x="186" y="131"/>
                  <a:pt x="187" y="137"/>
                </a:cubicBezTo>
                <a:cubicBezTo>
                  <a:pt x="188" y="138"/>
                  <a:pt x="188" y="139"/>
                  <a:pt x="189" y="140"/>
                </a:cubicBezTo>
                <a:cubicBezTo>
                  <a:pt x="186" y="148"/>
                  <a:pt x="183" y="157"/>
                  <a:pt x="182" y="165"/>
                </a:cubicBezTo>
                <a:cubicBezTo>
                  <a:pt x="182" y="166"/>
                  <a:pt x="182" y="166"/>
                  <a:pt x="182" y="166"/>
                </a:cubicBezTo>
                <a:cubicBezTo>
                  <a:pt x="179" y="171"/>
                  <a:pt x="176" y="178"/>
                  <a:pt x="181" y="182"/>
                </a:cubicBezTo>
                <a:cubicBezTo>
                  <a:pt x="181" y="183"/>
                  <a:pt x="182" y="183"/>
                  <a:pt x="183" y="183"/>
                </a:cubicBezTo>
                <a:cubicBezTo>
                  <a:pt x="184" y="183"/>
                  <a:pt x="186" y="182"/>
                  <a:pt x="185" y="180"/>
                </a:cubicBezTo>
                <a:cubicBezTo>
                  <a:pt x="185" y="180"/>
                  <a:pt x="185" y="180"/>
                  <a:pt x="185" y="180"/>
                </a:cubicBezTo>
                <a:cubicBezTo>
                  <a:pt x="186" y="180"/>
                  <a:pt x="186" y="180"/>
                  <a:pt x="186" y="180"/>
                </a:cubicBezTo>
                <a:cubicBezTo>
                  <a:pt x="186" y="181"/>
                  <a:pt x="186" y="181"/>
                  <a:pt x="186" y="181"/>
                </a:cubicBezTo>
                <a:cubicBezTo>
                  <a:pt x="177" y="188"/>
                  <a:pt x="166" y="193"/>
                  <a:pt x="154" y="195"/>
                </a:cubicBezTo>
                <a:cubicBezTo>
                  <a:pt x="149" y="195"/>
                  <a:pt x="149" y="202"/>
                  <a:pt x="154" y="202"/>
                </a:cubicBezTo>
                <a:cubicBezTo>
                  <a:pt x="154" y="202"/>
                  <a:pt x="154" y="202"/>
                  <a:pt x="154" y="202"/>
                </a:cubicBezTo>
                <a:cubicBezTo>
                  <a:pt x="190" y="201"/>
                  <a:pt x="213" y="173"/>
                  <a:pt x="224" y="140"/>
                </a:cubicBezTo>
                <a:cubicBezTo>
                  <a:pt x="239" y="98"/>
                  <a:pt x="221" y="55"/>
                  <a:pt x="190" y="25"/>
                </a:cubicBezTo>
                <a:cubicBezTo>
                  <a:pt x="172" y="8"/>
                  <a:pt x="148" y="0"/>
                  <a:pt x="12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5"/>
          <p:cNvSpPr>
            <a:spLocks/>
          </p:cNvSpPr>
          <p:nvPr/>
        </p:nvSpPr>
        <p:spPr bwMode="auto">
          <a:xfrm>
            <a:off x="3716102" y="1642996"/>
            <a:ext cx="117739" cy="493972"/>
          </a:xfrm>
          <a:custGeom>
            <a:avLst/>
            <a:gdLst>
              <a:gd name="T0" fmla="*/ 71 w 71"/>
              <a:gd name="T1" fmla="*/ 0 h 298"/>
              <a:gd name="T2" fmla="*/ 24 w 71"/>
              <a:gd name="T3" fmla="*/ 0 h 298"/>
              <a:gd name="T4" fmla="*/ 0 w 71"/>
              <a:gd name="T5" fmla="*/ 24 h 298"/>
              <a:gd name="T6" fmla="*/ 0 w 71"/>
              <a:gd name="T7" fmla="*/ 273 h 298"/>
              <a:gd name="T8" fmla="*/ 24 w 71"/>
              <a:gd name="T9" fmla="*/ 298 h 298"/>
              <a:gd name="T10" fmla="*/ 71 w 71"/>
              <a:gd name="T11" fmla="*/ 298 h 298"/>
              <a:gd name="T12" fmla="*/ 71 w 71"/>
              <a:gd name="T13" fmla="*/ 287 h 298"/>
              <a:gd name="T14" fmla="*/ 71 w 71"/>
              <a:gd name="T15" fmla="*/ 287 h 298"/>
              <a:gd name="T16" fmla="*/ 59 w 71"/>
              <a:gd name="T17" fmla="*/ 276 h 298"/>
              <a:gd name="T18" fmla="*/ 71 w 71"/>
              <a:gd name="T19" fmla="*/ 264 h 298"/>
              <a:gd name="T20" fmla="*/ 71 w 71"/>
              <a:gd name="T21" fmla="*/ 264 h 298"/>
              <a:gd name="T22" fmla="*/ 71 w 71"/>
              <a:gd name="T23" fmla="*/ 254 h 298"/>
              <a:gd name="T24" fmla="*/ 10 w 71"/>
              <a:gd name="T25" fmla="*/ 254 h 298"/>
              <a:gd name="T26" fmla="*/ 10 w 71"/>
              <a:gd name="T27" fmla="*/ 41 h 298"/>
              <a:gd name="T28" fmla="*/ 71 w 71"/>
              <a:gd name="T29" fmla="*/ 41 h 298"/>
              <a:gd name="T30" fmla="*/ 71 w 71"/>
              <a:gd name="T31" fmla="*/ 24 h 298"/>
              <a:gd name="T32" fmla="*/ 63 w 71"/>
              <a:gd name="T33" fmla="*/ 24 h 298"/>
              <a:gd name="T34" fmla="*/ 60 w 71"/>
              <a:gd name="T35" fmla="*/ 22 h 298"/>
              <a:gd name="T36" fmla="*/ 63 w 71"/>
              <a:gd name="T37" fmla="*/ 19 h 298"/>
              <a:gd name="T38" fmla="*/ 71 w 71"/>
              <a:gd name="T39" fmla="*/ 19 h 298"/>
              <a:gd name="T40" fmla="*/ 71 w 71"/>
              <a:gd name="T41"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298">
                <a:moveTo>
                  <a:pt x="71" y="0"/>
                </a:moveTo>
                <a:cubicBezTo>
                  <a:pt x="24" y="0"/>
                  <a:pt x="24" y="0"/>
                  <a:pt x="24" y="0"/>
                </a:cubicBezTo>
                <a:cubicBezTo>
                  <a:pt x="11" y="0"/>
                  <a:pt x="0" y="11"/>
                  <a:pt x="0" y="24"/>
                </a:cubicBezTo>
                <a:cubicBezTo>
                  <a:pt x="0" y="273"/>
                  <a:pt x="0" y="273"/>
                  <a:pt x="0" y="273"/>
                </a:cubicBezTo>
                <a:cubicBezTo>
                  <a:pt x="0" y="287"/>
                  <a:pt x="11" y="298"/>
                  <a:pt x="24" y="298"/>
                </a:cubicBezTo>
                <a:cubicBezTo>
                  <a:pt x="71" y="298"/>
                  <a:pt x="71" y="298"/>
                  <a:pt x="71" y="298"/>
                </a:cubicBezTo>
                <a:cubicBezTo>
                  <a:pt x="71" y="287"/>
                  <a:pt x="71" y="287"/>
                  <a:pt x="71" y="287"/>
                </a:cubicBezTo>
                <a:cubicBezTo>
                  <a:pt x="71" y="287"/>
                  <a:pt x="71" y="287"/>
                  <a:pt x="71" y="287"/>
                </a:cubicBezTo>
                <a:cubicBezTo>
                  <a:pt x="64" y="287"/>
                  <a:pt x="59" y="282"/>
                  <a:pt x="59" y="276"/>
                </a:cubicBezTo>
                <a:cubicBezTo>
                  <a:pt x="59" y="269"/>
                  <a:pt x="64" y="264"/>
                  <a:pt x="71" y="264"/>
                </a:cubicBezTo>
                <a:cubicBezTo>
                  <a:pt x="71" y="264"/>
                  <a:pt x="71" y="264"/>
                  <a:pt x="71" y="264"/>
                </a:cubicBezTo>
                <a:cubicBezTo>
                  <a:pt x="71" y="254"/>
                  <a:pt x="71" y="254"/>
                  <a:pt x="71" y="254"/>
                </a:cubicBezTo>
                <a:cubicBezTo>
                  <a:pt x="10" y="254"/>
                  <a:pt x="10" y="254"/>
                  <a:pt x="10" y="254"/>
                </a:cubicBezTo>
                <a:cubicBezTo>
                  <a:pt x="10" y="41"/>
                  <a:pt x="10" y="41"/>
                  <a:pt x="10" y="41"/>
                </a:cubicBezTo>
                <a:cubicBezTo>
                  <a:pt x="71" y="41"/>
                  <a:pt x="71" y="41"/>
                  <a:pt x="71" y="41"/>
                </a:cubicBezTo>
                <a:cubicBezTo>
                  <a:pt x="71" y="24"/>
                  <a:pt x="71" y="24"/>
                  <a:pt x="71" y="24"/>
                </a:cubicBezTo>
                <a:cubicBezTo>
                  <a:pt x="63" y="24"/>
                  <a:pt x="63" y="24"/>
                  <a:pt x="63" y="24"/>
                </a:cubicBezTo>
                <a:cubicBezTo>
                  <a:pt x="61" y="24"/>
                  <a:pt x="60" y="23"/>
                  <a:pt x="60" y="22"/>
                </a:cubicBezTo>
                <a:cubicBezTo>
                  <a:pt x="60" y="20"/>
                  <a:pt x="61" y="19"/>
                  <a:pt x="63" y="19"/>
                </a:cubicBezTo>
                <a:cubicBezTo>
                  <a:pt x="71" y="19"/>
                  <a:pt x="71" y="19"/>
                  <a:pt x="71" y="19"/>
                </a:cubicBezTo>
                <a:cubicBezTo>
                  <a:pt x="71" y="0"/>
                  <a:pt x="71" y="0"/>
                  <a:pt x="7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3833841" y="1642996"/>
            <a:ext cx="115969" cy="493972"/>
          </a:xfrm>
          <a:custGeom>
            <a:avLst/>
            <a:gdLst>
              <a:gd name="T0" fmla="*/ 12 w 70"/>
              <a:gd name="T1" fmla="*/ 0 h 298"/>
              <a:gd name="T2" fmla="*/ 0 w 70"/>
              <a:gd name="T3" fmla="*/ 0 h 298"/>
              <a:gd name="T4" fmla="*/ 0 w 70"/>
              <a:gd name="T5" fmla="*/ 19 h 298"/>
              <a:gd name="T6" fmla="*/ 19 w 70"/>
              <a:gd name="T7" fmla="*/ 19 h 298"/>
              <a:gd name="T8" fmla="*/ 21 w 70"/>
              <a:gd name="T9" fmla="*/ 22 h 298"/>
              <a:gd name="T10" fmla="*/ 19 w 70"/>
              <a:gd name="T11" fmla="*/ 24 h 298"/>
              <a:gd name="T12" fmla="*/ 0 w 70"/>
              <a:gd name="T13" fmla="*/ 24 h 298"/>
              <a:gd name="T14" fmla="*/ 0 w 70"/>
              <a:gd name="T15" fmla="*/ 41 h 298"/>
              <a:gd name="T16" fmla="*/ 61 w 70"/>
              <a:gd name="T17" fmla="*/ 41 h 298"/>
              <a:gd name="T18" fmla="*/ 61 w 70"/>
              <a:gd name="T19" fmla="*/ 254 h 298"/>
              <a:gd name="T20" fmla="*/ 0 w 70"/>
              <a:gd name="T21" fmla="*/ 254 h 298"/>
              <a:gd name="T22" fmla="*/ 0 w 70"/>
              <a:gd name="T23" fmla="*/ 264 h 298"/>
              <a:gd name="T24" fmla="*/ 11 w 70"/>
              <a:gd name="T25" fmla="*/ 276 h 298"/>
              <a:gd name="T26" fmla="*/ 0 w 70"/>
              <a:gd name="T27" fmla="*/ 287 h 298"/>
              <a:gd name="T28" fmla="*/ 0 w 70"/>
              <a:gd name="T29" fmla="*/ 298 h 298"/>
              <a:gd name="T30" fmla="*/ 46 w 70"/>
              <a:gd name="T31" fmla="*/ 298 h 298"/>
              <a:gd name="T32" fmla="*/ 70 w 70"/>
              <a:gd name="T33" fmla="*/ 273 h 298"/>
              <a:gd name="T34" fmla="*/ 70 w 70"/>
              <a:gd name="T35" fmla="*/ 24 h 298"/>
              <a:gd name="T36" fmla="*/ 69 w 70"/>
              <a:gd name="T37" fmla="*/ 15 h 298"/>
              <a:gd name="T38" fmla="*/ 12 w 70"/>
              <a:gd name="T3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298">
                <a:moveTo>
                  <a:pt x="12" y="0"/>
                </a:moveTo>
                <a:cubicBezTo>
                  <a:pt x="0" y="0"/>
                  <a:pt x="0" y="0"/>
                  <a:pt x="0" y="0"/>
                </a:cubicBezTo>
                <a:cubicBezTo>
                  <a:pt x="0" y="19"/>
                  <a:pt x="0" y="19"/>
                  <a:pt x="0" y="19"/>
                </a:cubicBezTo>
                <a:cubicBezTo>
                  <a:pt x="19" y="19"/>
                  <a:pt x="19" y="19"/>
                  <a:pt x="19" y="19"/>
                </a:cubicBezTo>
                <a:cubicBezTo>
                  <a:pt x="20" y="19"/>
                  <a:pt x="21" y="20"/>
                  <a:pt x="21" y="22"/>
                </a:cubicBezTo>
                <a:cubicBezTo>
                  <a:pt x="21" y="23"/>
                  <a:pt x="20" y="24"/>
                  <a:pt x="19" y="24"/>
                </a:cubicBezTo>
                <a:cubicBezTo>
                  <a:pt x="0" y="24"/>
                  <a:pt x="0" y="24"/>
                  <a:pt x="0" y="24"/>
                </a:cubicBezTo>
                <a:cubicBezTo>
                  <a:pt x="0" y="41"/>
                  <a:pt x="0" y="41"/>
                  <a:pt x="0" y="41"/>
                </a:cubicBezTo>
                <a:cubicBezTo>
                  <a:pt x="61" y="41"/>
                  <a:pt x="61" y="41"/>
                  <a:pt x="61" y="41"/>
                </a:cubicBezTo>
                <a:cubicBezTo>
                  <a:pt x="61" y="254"/>
                  <a:pt x="61" y="254"/>
                  <a:pt x="61" y="254"/>
                </a:cubicBezTo>
                <a:cubicBezTo>
                  <a:pt x="0" y="254"/>
                  <a:pt x="0" y="254"/>
                  <a:pt x="0" y="254"/>
                </a:cubicBezTo>
                <a:cubicBezTo>
                  <a:pt x="0" y="264"/>
                  <a:pt x="0" y="264"/>
                  <a:pt x="0" y="264"/>
                </a:cubicBezTo>
                <a:cubicBezTo>
                  <a:pt x="6" y="264"/>
                  <a:pt x="11" y="269"/>
                  <a:pt x="11" y="276"/>
                </a:cubicBezTo>
                <a:cubicBezTo>
                  <a:pt x="11" y="282"/>
                  <a:pt x="6" y="287"/>
                  <a:pt x="0" y="287"/>
                </a:cubicBezTo>
                <a:cubicBezTo>
                  <a:pt x="0" y="298"/>
                  <a:pt x="0" y="298"/>
                  <a:pt x="0" y="298"/>
                </a:cubicBezTo>
                <a:cubicBezTo>
                  <a:pt x="46" y="298"/>
                  <a:pt x="46" y="298"/>
                  <a:pt x="46" y="298"/>
                </a:cubicBezTo>
                <a:cubicBezTo>
                  <a:pt x="59" y="298"/>
                  <a:pt x="70" y="287"/>
                  <a:pt x="70" y="273"/>
                </a:cubicBezTo>
                <a:cubicBezTo>
                  <a:pt x="70" y="24"/>
                  <a:pt x="70" y="24"/>
                  <a:pt x="70" y="24"/>
                </a:cubicBezTo>
                <a:cubicBezTo>
                  <a:pt x="70" y="21"/>
                  <a:pt x="70" y="18"/>
                  <a:pt x="69" y="15"/>
                </a:cubicBezTo>
                <a:cubicBezTo>
                  <a:pt x="50" y="9"/>
                  <a:pt x="31" y="4"/>
                  <a:pt x="1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5144016" y="2813302"/>
            <a:ext cx="115969" cy="359413"/>
          </a:xfrm>
          <a:custGeom>
            <a:avLst/>
            <a:gdLst>
              <a:gd name="T0" fmla="*/ 0 w 70"/>
              <a:gd name="T1" fmla="*/ 0 h 217"/>
              <a:gd name="T2" fmla="*/ 0 w 70"/>
              <a:gd name="T3" fmla="*/ 193 h 217"/>
              <a:gd name="T4" fmla="*/ 24 w 70"/>
              <a:gd name="T5" fmla="*/ 217 h 217"/>
              <a:gd name="T6" fmla="*/ 70 w 70"/>
              <a:gd name="T7" fmla="*/ 217 h 217"/>
              <a:gd name="T8" fmla="*/ 70 w 70"/>
              <a:gd name="T9" fmla="*/ 206 h 217"/>
              <a:gd name="T10" fmla="*/ 70 w 70"/>
              <a:gd name="T11" fmla="*/ 206 h 217"/>
              <a:gd name="T12" fmla="*/ 59 w 70"/>
              <a:gd name="T13" fmla="*/ 195 h 217"/>
              <a:gd name="T14" fmla="*/ 70 w 70"/>
              <a:gd name="T15" fmla="*/ 184 h 217"/>
              <a:gd name="T16" fmla="*/ 70 w 70"/>
              <a:gd name="T17" fmla="*/ 184 h 217"/>
              <a:gd name="T18" fmla="*/ 70 w 70"/>
              <a:gd name="T19" fmla="*/ 173 h 217"/>
              <a:gd name="T20" fmla="*/ 9 w 70"/>
              <a:gd name="T21" fmla="*/ 173 h 217"/>
              <a:gd name="T22" fmla="*/ 9 w 70"/>
              <a:gd name="T23" fmla="*/ 6 h 217"/>
              <a:gd name="T24" fmla="*/ 0 w 70"/>
              <a:gd name="T2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217">
                <a:moveTo>
                  <a:pt x="0" y="0"/>
                </a:moveTo>
                <a:cubicBezTo>
                  <a:pt x="0" y="193"/>
                  <a:pt x="0" y="193"/>
                  <a:pt x="0" y="193"/>
                </a:cubicBezTo>
                <a:cubicBezTo>
                  <a:pt x="0" y="206"/>
                  <a:pt x="10" y="217"/>
                  <a:pt x="24" y="217"/>
                </a:cubicBezTo>
                <a:cubicBezTo>
                  <a:pt x="70" y="217"/>
                  <a:pt x="70" y="217"/>
                  <a:pt x="70" y="217"/>
                </a:cubicBezTo>
                <a:cubicBezTo>
                  <a:pt x="70" y="206"/>
                  <a:pt x="70" y="206"/>
                  <a:pt x="70" y="206"/>
                </a:cubicBezTo>
                <a:cubicBezTo>
                  <a:pt x="70" y="206"/>
                  <a:pt x="70" y="206"/>
                  <a:pt x="70" y="206"/>
                </a:cubicBezTo>
                <a:cubicBezTo>
                  <a:pt x="64" y="206"/>
                  <a:pt x="59" y="201"/>
                  <a:pt x="59" y="195"/>
                </a:cubicBezTo>
                <a:cubicBezTo>
                  <a:pt x="59" y="189"/>
                  <a:pt x="64" y="184"/>
                  <a:pt x="70" y="184"/>
                </a:cubicBezTo>
                <a:cubicBezTo>
                  <a:pt x="70" y="184"/>
                  <a:pt x="70" y="184"/>
                  <a:pt x="70" y="184"/>
                </a:cubicBezTo>
                <a:cubicBezTo>
                  <a:pt x="70" y="173"/>
                  <a:pt x="70" y="173"/>
                  <a:pt x="70" y="173"/>
                </a:cubicBezTo>
                <a:cubicBezTo>
                  <a:pt x="9" y="173"/>
                  <a:pt x="9" y="173"/>
                  <a:pt x="9" y="173"/>
                </a:cubicBezTo>
                <a:cubicBezTo>
                  <a:pt x="9" y="6"/>
                  <a:pt x="9" y="6"/>
                  <a:pt x="9" y="6"/>
                </a:cubicBezTo>
                <a:cubicBezTo>
                  <a:pt x="6" y="4"/>
                  <a:pt x="3" y="2"/>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5259984" y="2990352"/>
            <a:ext cx="117739" cy="182362"/>
          </a:xfrm>
          <a:custGeom>
            <a:avLst/>
            <a:gdLst>
              <a:gd name="T0" fmla="*/ 61 w 71"/>
              <a:gd name="T1" fmla="*/ 0 h 110"/>
              <a:gd name="T2" fmla="*/ 61 w 71"/>
              <a:gd name="T3" fmla="*/ 66 h 110"/>
              <a:gd name="T4" fmla="*/ 0 w 71"/>
              <a:gd name="T5" fmla="*/ 66 h 110"/>
              <a:gd name="T6" fmla="*/ 0 w 71"/>
              <a:gd name="T7" fmla="*/ 77 h 110"/>
              <a:gd name="T8" fmla="*/ 11 w 71"/>
              <a:gd name="T9" fmla="*/ 88 h 110"/>
              <a:gd name="T10" fmla="*/ 0 w 71"/>
              <a:gd name="T11" fmla="*/ 99 h 110"/>
              <a:gd name="T12" fmla="*/ 0 w 71"/>
              <a:gd name="T13" fmla="*/ 110 h 110"/>
              <a:gd name="T14" fmla="*/ 47 w 71"/>
              <a:gd name="T15" fmla="*/ 110 h 110"/>
              <a:gd name="T16" fmla="*/ 71 w 71"/>
              <a:gd name="T17" fmla="*/ 86 h 110"/>
              <a:gd name="T18" fmla="*/ 71 w 71"/>
              <a:gd name="T19" fmla="*/ 11 h 110"/>
              <a:gd name="T20" fmla="*/ 61 w 71"/>
              <a:gd name="T21"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10">
                <a:moveTo>
                  <a:pt x="61" y="0"/>
                </a:moveTo>
                <a:cubicBezTo>
                  <a:pt x="61" y="66"/>
                  <a:pt x="61" y="66"/>
                  <a:pt x="61" y="66"/>
                </a:cubicBezTo>
                <a:cubicBezTo>
                  <a:pt x="0" y="66"/>
                  <a:pt x="0" y="66"/>
                  <a:pt x="0" y="66"/>
                </a:cubicBezTo>
                <a:cubicBezTo>
                  <a:pt x="0" y="77"/>
                  <a:pt x="0" y="77"/>
                  <a:pt x="0" y="77"/>
                </a:cubicBezTo>
                <a:cubicBezTo>
                  <a:pt x="6" y="77"/>
                  <a:pt x="11" y="82"/>
                  <a:pt x="11" y="88"/>
                </a:cubicBezTo>
                <a:cubicBezTo>
                  <a:pt x="11" y="94"/>
                  <a:pt x="6" y="99"/>
                  <a:pt x="0" y="99"/>
                </a:cubicBezTo>
                <a:cubicBezTo>
                  <a:pt x="0" y="110"/>
                  <a:pt x="0" y="110"/>
                  <a:pt x="0" y="110"/>
                </a:cubicBezTo>
                <a:cubicBezTo>
                  <a:pt x="47" y="110"/>
                  <a:pt x="47" y="110"/>
                  <a:pt x="47" y="110"/>
                </a:cubicBezTo>
                <a:cubicBezTo>
                  <a:pt x="60" y="110"/>
                  <a:pt x="71" y="99"/>
                  <a:pt x="71" y="86"/>
                </a:cubicBezTo>
                <a:cubicBezTo>
                  <a:pt x="71" y="11"/>
                  <a:pt x="71" y="11"/>
                  <a:pt x="71" y="11"/>
                </a:cubicBezTo>
                <a:cubicBezTo>
                  <a:pt x="68" y="7"/>
                  <a:pt x="65" y="4"/>
                  <a:pt x="6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9"/>
          <p:cNvSpPr>
            <a:spLocks noEditPoints="1"/>
          </p:cNvSpPr>
          <p:nvPr/>
        </p:nvSpPr>
        <p:spPr bwMode="auto">
          <a:xfrm>
            <a:off x="2011988" y="3360389"/>
            <a:ext cx="378889" cy="376233"/>
          </a:xfrm>
          <a:custGeom>
            <a:avLst/>
            <a:gdLst>
              <a:gd name="T0" fmla="*/ 51 w 229"/>
              <a:gd name="T1" fmla="*/ 134 h 227"/>
              <a:gd name="T2" fmla="*/ 114 w 229"/>
              <a:gd name="T3" fmla="*/ 47 h 227"/>
              <a:gd name="T4" fmla="*/ 177 w 229"/>
              <a:gd name="T5" fmla="*/ 93 h 227"/>
              <a:gd name="T6" fmla="*/ 114 w 229"/>
              <a:gd name="T7" fmla="*/ 180 h 227"/>
              <a:gd name="T8" fmla="*/ 121 w 229"/>
              <a:gd name="T9" fmla="*/ 8 h 227"/>
              <a:gd name="T10" fmla="*/ 107 w 229"/>
              <a:gd name="T11" fmla="*/ 19 h 227"/>
              <a:gd name="T12" fmla="*/ 97 w 229"/>
              <a:gd name="T13" fmla="*/ 10 h 227"/>
              <a:gd name="T14" fmla="*/ 79 w 229"/>
              <a:gd name="T15" fmla="*/ 4 h 227"/>
              <a:gd name="T16" fmla="*/ 60 w 229"/>
              <a:gd name="T17" fmla="*/ 36 h 227"/>
              <a:gd name="T18" fmla="*/ 47 w 229"/>
              <a:gd name="T19" fmla="*/ 32 h 227"/>
              <a:gd name="T20" fmla="*/ 29 w 229"/>
              <a:gd name="T21" fmla="*/ 36 h 227"/>
              <a:gd name="T22" fmla="*/ 29 w 229"/>
              <a:gd name="T23" fmla="*/ 73 h 227"/>
              <a:gd name="T24" fmla="*/ 15 w 229"/>
              <a:gd name="T25" fmla="*/ 77 h 227"/>
              <a:gd name="T26" fmla="*/ 1 w 229"/>
              <a:gd name="T27" fmla="*/ 89 h 227"/>
              <a:gd name="T28" fmla="*/ 20 w 229"/>
              <a:gd name="T29" fmla="*/ 122 h 227"/>
              <a:gd name="T30" fmla="*/ 4 w 229"/>
              <a:gd name="T31" fmla="*/ 149 h 227"/>
              <a:gd name="T32" fmla="*/ 19 w 229"/>
              <a:gd name="T33" fmla="*/ 160 h 227"/>
              <a:gd name="T34" fmla="*/ 33 w 229"/>
              <a:gd name="T35" fmla="*/ 162 h 227"/>
              <a:gd name="T36" fmla="*/ 37 w 229"/>
              <a:gd name="T37" fmla="*/ 199 h 227"/>
              <a:gd name="T38" fmla="*/ 55 w 229"/>
              <a:gd name="T39" fmla="*/ 201 h 227"/>
              <a:gd name="T40" fmla="*/ 74 w 229"/>
              <a:gd name="T41" fmla="*/ 199 h 227"/>
              <a:gd name="T42" fmla="*/ 90 w 229"/>
              <a:gd name="T43" fmla="*/ 227 h 227"/>
              <a:gd name="T44" fmla="*/ 107 w 229"/>
              <a:gd name="T45" fmla="*/ 219 h 227"/>
              <a:gd name="T46" fmla="*/ 122 w 229"/>
              <a:gd name="T47" fmla="*/ 208 h 227"/>
              <a:gd name="T48" fmla="*/ 132 w 229"/>
              <a:gd name="T49" fmla="*/ 218 h 227"/>
              <a:gd name="T50" fmla="*/ 150 w 229"/>
              <a:gd name="T51" fmla="*/ 224 h 227"/>
              <a:gd name="T52" fmla="*/ 168 w 229"/>
              <a:gd name="T53" fmla="*/ 191 h 227"/>
              <a:gd name="T54" fmla="*/ 182 w 229"/>
              <a:gd name="T55" fmla="*/ 195 h 227"/>
              <a:gd name="T56" fmla="*/ 200 w 229"/>
              <a:gd name="T57" fmla="*/ 191 h 227"/>
              <a:gd name="T58" fmla="*/ 200 w 229"/>
              <a:gd name="T59" fmla="*/ 154 h 227"/>
              <a:gd name="T60" fmla="*/ 213 w 229"/>
              <a:gd name="T61" fmla="*/ 151 h 227"/>
              <a:gd name="T62" fmla="*/ 227 w 229"/>
              <a:gd name="T63" fmla="*/ 138 h 227"/>
              <a:gd name="T64" fmla="*/ 209 w 229"/>
              <a:gd name="T65" fmla="*/ 106 h 227"/>
              <a:gd name="T66" fmla="*/ 224 w 229"/>
              <a:gd name="T67" fmla="*/ 78 h 227"/>
              <a:gd name="T68" fmla="*/ 209 w 229"/>
              <a:gd name="T69" fmla="*/ 67 h 227"/>
              <a:gd name="T70" fmla="*/ 192 w 229"/>
              <a:gd name="T71" fmla="*/ 60 h 227"/>
              <a:gd name="T72" fmla="*/ 192 w 229"/>
              <a:gd name="T73" fmla="*/ 28 h 227"/>
              <a:gd name="T74" fmla="*/ 173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4" y="180"/>
                </a:moveTo>
                <a:cubicBezTo>
                  <a:pt x="86" y="180"/>
                  <a:pt x="60" y="162"/>
                  <a:pt x="51" y="134"/>
                </a:cubicBezTo>
                <a:cubicBezTo>
                  <a:pt x="40" y="99"/>
                  <a:pt x="59" y="62"/>
                  <a:pt x="94" y="51"/>
                </a:cubicBezTo>
                <a:cubicBezTo>
                  <a:pt x="101" y="48"/>
                  <a:pt x="108" y="47"/>
                  <a:pt x="114" y="47"/>
                </a:cubicBezTo>
                <a:cubicBezTo>
                  <a:pt x="114" y="47"/>
                  <a:pt x="114" y="47"/>
                  <a:pt x="114" y="47"/>
                </a:cubicBezTo>
                <a:cubicBezTo>
                  <a:pt x="142" y="47"/>
                  <a:pt x="168" y="65"/>
                  <a:pt x="177" y="93"/>
                </a:cubicBezTo>
                <a:cubicBezTo>
                  <a:pt x="189" y="128"/>
                  <a:pt x="170" y="166"/>
                  <a:pt x="135" y="177"/>
                </a:cubicBezTo>
                <a:cubicBezTo>
                  <a:pt x="128" y="179"/>
                  <a:pt x="121" y="180"/>
                  <a:pt x="114" y="180"/>
                </a:cubicBezTo>
                <a:moveTo>
                  <a:pt x="134" y="0"/>
                </a:moveTo>
                <a:cubicBezTo>
                  <a:pt x="128" y="0"/>
                  <a:pt x="123" y="3"/>
                  <a:pt x="121" y="8"/>
                </a:cubicBezTo>
                <a:cubicBezTo>
                  <a:pt x="121" y="12"/>
                  <a:pt x="118" y="14"/>
                  <a:pt x="114" y="16"/>
                </a:cubicBezTo>
                <a:cubicBezTo>
                  <a:pt x="111" y="18"/>
                  <a:pt x="108" y="19"/>
                  <a:pt x="107" y="19"/>
                </a:cubicBezTo>
                <a:cubicBezTo>
                  <a:pt x="106" y="20"/>
                  <a:pt x="106" y="20"/>
                  <a:pt x="106" y="20"/>
                </a:cubicBezTo>
                <a:cubicBezTo>
                  <a:pt x="103" y="20"/>
                  <a:pt x="99" y="15"/>
                  <a:pt x="97" y="10"/>
                </a:cubicBezTo>
                <a:cubicBezTo>
                  <a:pt x="95" y="5"/>
                  <a:pt x="91" y="3"/>
                  <a:pt x="85" y="3"/>
                </a:cubicBezTo>
                <a:cubicBezTo>
                  <a:pt x="83" y="3"/>
                  <a:pt x="81" y="3"/>
                  <a:pt x="79" y="4"/>
                </a:cubicBezTo>
                <a:cubicBezTo>
                  <a:pt x="71" y="6"/>
                  <a:pt x="66" y="13"/>
                  <a:pt x="68" y="19"/>
                </a:cubicBezTo>
                <a:cubicBezTo>
                  <a:pt x="70" y="25"/>
                  <a:pt x="63" y="34"/>
                  <a:pt x="60" y="36"/>
                </a:cubicBezTo>
                <a:cubicBezTo>
                  <a:pt x="60" y="37"/>
                  <a:pt x="58" y="37"/>
                  <a:pt x="57" y="37"/>
                </a:cubicBezTo>
                <a:cubicBezTo>
                  <a:pt x="54" y="37"/>
                  <a:pt x="50" y="35"/>
                  <a:pt x="47" y="32"/>
                </a:cubicBezTo>
                <a:cubicBezTo>
                  <a:pt x="45" y="31"/>
                  <a:pt x="43" y="30"/>
                  <a:pt x="41" y="30"/>
                </a:cubicBezTo>
                <a:cubicBezTo>
                  <a:pt x="37" y="30"/>
                  <a:pt x="32" y="32"/>
                  <a:pt x="29" y="36"/>
                </a:cubicBezTo>
                <a:cubicBezTo>
                  <a:pt x="23" y="42"/>
                  <a:pt x="22" y="51"/>
                  <a:pt x="27" y="55"/>
                </a:cubicBezTo>
                <a:cubicBezTo>
                  <a:pt x="31" y="59"/>
                  <a:pt x="30" y="70"/>
                  <a:pt x="29" y="73"/>
                </a:cubicBezTo>
                <a:cubicBezTo>
                  <a:pt x="28" y="76"/>
                  <a:pt x="24" y="77"/>
                  <a:pt x="20" y="77"/>
                </a:cubicBezTo>
                <a:cubicBezTo>
                  <a:pt x="18" y="77"/>
                  <a:pt x="17" y="77"/>
                  <a:pt x="15" y="77"/>
                </a:cubicBezTo>
                <a:cubicBezTo>
                  <a:pt x="15" y="77"/>
                  <a:pt x="14" y="77"/>
                  <a:pt x="14" y="77"/>
                </a:cubicBezTo>
                <a:cubicBezTo>
                  <a:pt x="8" y="77"/>
                  <a:pt x="3" y="82"/>
                  <a:pt x="1" y="89"/>
                </a:cubicBezTo>
                <a:cubicBezTo>
                  <a:pt x="0" y="98"/>
                  <a:pt x="3" y="105"/>
                  <a:pt x="9" y="107"/>
                </a:cubicBezTo>
                <a:cubicBezTo>
                  <a:pt x="15" y="108"/>
                  <a:pt x="20" y="118"/>
                  <a:pt x="20" y="122"/>
                </a:cubicBezTo>
                <a:cubicBezTo>
                  <a:pt x="20" y="125"/>
                  <a:pt x="16" y="129"/>
                  <a:pt x="10" y="131"/>
                </a:cubicBezTo>
                <a:cubicBezTo>
                  <a:pt x="4" y="133"/>
                  <a:pt x="2" y="141"/>
                  <a:pt x="4" y="149"/>
                </a:cubicBezTo>
                <a:cubicBezTo>
                  <a:pt x="6" y="156"/>
                  <a:pt x="12" y="161"/>
                  <a:pt x="17" y="161"/>
                </a:cubicBezTo>
                <a:cubicBezTo>
                  <a:pt x="18" y="161"/>
                  <a:pt x="19" y="161"/>
                  <a:pt x="19" y="160"/>
                </a:cubicBezTo>
                <a:cubicBezTo>
                  <a:pt x="21" y="160"/>
                  <a:pt x="24" y="159"/>
                  <a:pt x="25" y="159"/>
                </a:cubicBezTo>
                <a:cubicBezTo>
                  <a:pt x="29" y="159"/>
                  <a:pt x="32" y="160"/>
                  <a:pt x="33" y="162"/>
                </a:cubicBezTo>
                <a:cubicBezTo>
                  <a:pt x="35" y="165"/>
                  <a:pt x="37" y="177"/>
                  <a:pt x="33" y="181"/>
                </a:cubicBezTo>
                <a:cubicBezTo>
                  <a:pt x="29" y="186"/>
                  <a:pt x="31" y="194"/>
                  <a:pt x="37" y="199"/>
                </a:cubicBezTo>
                <a:cubicBezTo>
                  <a:pt x="40" y="203"/>
                  <a:pt x="45" y="204"/>
                  <a:pt x="48" y="204"/>
                </a:cubicBezTo>
                <a:cubicBezTo>
                  <a:pt x="51" y="204"/>
                  <a:pt x="54" y="203"/>
                  <a:pt x="55" y="201"/>
                </a:cubicBezTo>
                <a:cubicBezTo>
                  <a:pt x="58" y="199"/>
                  <a:pt x="62" y="198"/>
                  <a:pt x="66" y="198"/>
                </a:cubicBezTo>
                <a:cubicBezTo>
                  <a:pt x="70" y="198"/>
                  <a:pt x="73" y="199"/>
                  <a:pt x="74" y="199"/>
                </a:cubicBezTo>
                <a:cubicBezTo>
                  <a:pt x="77" y="201"/>
                  <a:pt x="79" y="207"/>
                  <a:pt x="77" y="213"/>
                </a:cubicBezTo>
                <a:cubicBezTo>
                  <a:pt x="76" y="219"/>
                  <a:pt x="82" y="225"/>
                  <a:pt x="90" y="227"/>
                </a:cubicBezTo>
                <a:cubicBezTo>
                  <a:pt x="91" y="227"/>
                  <a:pt x="93" y="227"/>
                  <a:pt x="94" y="227"/>
                </a:cubicBezTo>
                <a:cubicBezTo>
                  <a:pt x="101" y="227"/>
                  <a:pt x="106" y="224"/>
                  <a:pt x="107" y="219"/>
                </a:cubicBezTo>
                <a:cubicBezTo>
                  <a:pt x="108" y="216"/>
                  <a:pt x="111" y="213"/>
                  <a:pt x="114" y="211"/>
                </a:cubicBezTo>
                <a:cubicBezTo>
                  <a:pt x="117" y="209"/>
                  <a:pt x="120" y="208"/>
                  <a:pt x="122" y="208"/>
                </a:cubicBezTo>
                <a:cubicBezTo>
                  <a:pt x="122" y="208"/>
                  <a:pt x="122" y="208"/>
                  <a:pt x="122" y="208"/>
                </a:cubicBezTo>
                <a:cubicBezTo>
                  <a:pt x="126" y="208"/>
                  <a:pt x="130" y="212"/>
                  <a:pt x="132" y="218"/>
                </a:cubicBezTo>
                <a:cubicBezTo>
                  <a:pt x="133" y="222"/>
                  <a:pt x="138" y="225"/>
                  <a:pt x="144" y="225"/>
                </a:cubicBezTo>
                <a:cubicBezTo>
                  <a:pt x="146" y="225"/>
                  <a:pt x="148" y="224"/>
                  <a:pt x="150" y="224"/>
                </a:cubicBezTo>
                <a:cubicBezTo>
                  <a:pt x="158" y="221"/>
                  <a:pt x="163" y="214"/>
                  <a:pt x="161" y="209"/>
                </a:cubicBezTo>
                <a:cubicBezTo>
                  <a:pt x="159" y="203"/>
                  <a:pt x="165" y="193"/>
                  <a:pt x="168" y="191"/>
                </a:cubicBezTo>
                <a:cubicBezTo>
                  <a:pt x="169" y="191"/>
                  <a:pt x="170" y="191"/>
                  <a:pt x="171" y="191"/>
                </a:cubicBezTo>
                <a:cubicBezTo>
                  <a:pt x="174" y="191"/>
                  <a:pt x="178" y="192"/>
                  <a:pt x="182" y="195"/>
                </a:cubicBezTo>
                <a:cubicBezTo>
                  <a:pt x="183" y="197"/>
                  <a:pt x="185" y="197"/>
                  <a:pt x="188" y="197"/>
                </a:cubicBezTo>
                <a:cubicBezTo>
                  <a:pt x="192" y="197"/>
                  <a:pt x="196" y="195"/>
                  <a:pt x="200" y="191"/>
                </a:cubicBezTo>
                <a:cubicBezTo>
                  <a:pt x="206" y="185"/>
                  <a:pt x="207" y="177"/>
                  <a:pt x="202" y="173"/>
                </a:cubicBezTo>
                <a:cubicBezTo>
                  <a:pt x="197" y="169"/>
                  <a:pt x="198" y="157"/>
                  <a:pt x="200" y="154"/>
                </a:cubicBezTo>
                <a:cubicBezTo>
                  <a:pt x="201" y="152"/>
                  <a:pt x="205" y="150"/>
                  <a:pt x="209" y="150"/>
                </a:cubicBezTo>
                <a:cubicBezTo>
                  <a:pt x="210" y="150"/>
                  <a:pt x="212" y="150"/>
                  <a:pt x="213" y="151"/>
                </a:cubicBezTo>
                <a:cubicBezTo>
                  <a:pt x="214" y="151"/>
                  <a:pt x="214" y="151"/>
                  <a:pt x="215" y="151"/>
                </a:cubicBezTo>
                <a:cubicBezTo>
                  <a:pt x="220" y="151"/>
                  <a:pt x="226" y="146"/>
                  <a:pt x="227" y="138"/>
                </a:cubicBezTo>
                <a:cubicBezTo>
                  <a:pt x="229" y="130"/>
                  <a:pt x="226" y="122"/>
                  <a:pt x="220" y="121"/>
                </a:cubicBezTo>
                <a:cubicBezTo>
                  <a:pt x="214" y="120"/>
                  <a:pt x="209" y="109"/>
                  <a:pt x="209" y="106"/>
                </a:cubicBezTo>
                <a:cubicBezTo>
                  <a:pt x="208" y="102"/>
                  <a:pt x="213" y="98"/>
                  <a:pt x="218" y="96"/>
                </a:cubicBezTo>
                <a:cubicBezTo>
                  <a:pt x="224" y="94"/>
                  <a:pt x="227" y="86"/>
                  <a:pt x="224" y="78"/>
                </a:cubicBezTo>
                <a:cubicBezTo>
                  <a:pt x="222" y="72"/>
                  <a:pt x="217" y="67"/>
                  <a:pt x="212" y="67"/>
                </a:cubicBezTo>
                <a:cubicBezTo>
                  <a:pt x="211" y="67"/>
                  <a:pt x="210" y="67"/>
                  <a:pt x="209" y="67"/>
                </a:cubicBezTo>
                <a:cubicBezTo>
                  <a:pt x="208" y="67"/>
                  <a:pt x="208" y="68"/>
                  <a:pt x="207" y="68"/>
                </a:cubicBezTo>
                <a:cubicBezTo>
                  <a:pt x="201" y="68"/>
                  <a:pt x="194" y="62"/>
                  <a:pt x="192" y="60"/>
                </a:cubicBezTo>
                <a:cubicBezTo>
                  <a:pt x="190" y="57"/>
                  <a:pt x="192" y="51"/>
                  <a:pt x="196" y="46"/>
                </a:cubicBezTo>
                <a:cubicBezTo>
                  <a:pt x="200" y="42"/>
                  <a:pt x="198" y="34"/>
                  <a:pt x="192" y="28"/>
                </a:cubicBezTo>
                <a:cubicBezTo>
                  <a:pt x="188" y="25"/>
                  <a:pt x="184" y="23"/>
                  <a:pt x="180" y="23"/>
                </a:cubicBezTo>
                <a:cubicBezTo>
                  <a:pt x="178" y="23"/>
                  <a:pt x="175" y="24"/>
                  <a:pt x="173" y="26"/>
                </a:cubicBezTo>
                <a:cubicBezTo>
                  <a:pt x="171" y="29"/>
                  <a:pt x="167" y="29"/>
                  <a:pt x="162" y="29"/>
                </a:cubicBezTo>
                <a:cubicBezTo>
                  <a:pt x="159" y="29"/>
                  <a:pt x="156" y="29"/>
                  <a:pt x="155" y="28"/>
                </a:cubicBezTo>
                <a:cubicBezTo>
                  <a:pt x="151" y="27"/>
                  <a:pt x="150" y="21"/>
                  <a:pt x="151" y="15"/>
                </a:cubicBezTo>
                <a:cubicBezTo>
                  <a:pt x="153" y="9"/>
                  <a:pt x="147" y="3"/>
                  <a:pt x="139" y="1"/>
                </a:cubicBezTo>
                <a:cubicBezTo>
                  <a:pt x="137" y="0"/>
                  <a:pt x="136" y="0"/>
                  <a:pt x="1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0"/>
          <p:cNvSpPr>
            <a:spLocks noEditPoints="1"/>
          </p:cNvSpPr>
          <p:nvPr/>
        </p:nvSpPr>
        <p:spPr bwMode="auto">
          <a:xfrm>
            <a:off x="4541158" y="3089501"/>
            <a:ext cx="378889" cy="376233"/>
          </a:xfrm>
          <a:custGeom>
            <a:avLst/>
            <a:gdLst>
              <a:gd name="T0" fmla="*/ 52 w 229"/>
              <a:gd name="T1" fmla="*/ 134 h 227"/>
              <a:gd name="T2" fmla="*/ 115 w 229"/>
              <a:gd name="T3" fmla="*/ 47 h 227"/>
              <a:gd name="T4" fmla="*/ 178 w 229"/>
              <a:gd name="T5" fmla="*/ 93 h 227"/>
              <a:gd name="T6" fmla="*/ 115 w 229"/>
              <a:gd name="T7" fmla="*/ 180 h 227"/>
              <a:gd name="T8" fmla="*/ 122 w 229"/>
              <a:gd name="T9" fmla="*/ 8 h 227"/>
              <a:gd name="T10" fmla="*/ 107 w 229"/>
              <a:gd name="T11" fmla="*/ 20 h 227"/>
              <a:gd name="T12" fmla="*/ 97 w 229"/>
              <a:gd name="T13" fmla="*/ 10 h 227"/>
              <a:gd name="T14" fmla="*/ 79 w 229"/>
              <a:gd name="T15" fmla="*/ 4 h 227"/>
              <a:gd name="T16" fmla="*/ 61 w 229"/>
              <a:gd name="T17" fmla="*/ 36 h 227"/>
              <a:gd name="T18" fmla="*/ 47 w 229"/>
              <a:gd name="T19" fmla="*/ 32 h 227"/>
              <a:gd name="T20" fmla="*/ 29 w 229"/>
              <a:gd name="T21" fmla="*/ 36 h 227"/>
              <a:gd name="T22" fmla="*/ 29 w 229"/>
              <a:gd name="T23" fmla="*/ 73 h 227"/>
              <a:gd name="T24" fmla="*/ 16 w 229"/>
              <a:gd name="T25" fmla="*/ 77 h 227"/>
              <a:gd name="T26" fmla="*/ 2 w 229"/>
              <a:gd name="T27" fmla="*/ 89 h 227"/>
              <a:gd name="T28" fmla="*/ 20 w 229"/>
              <a:gd name="T29" fmla="*/ 122 h 227"/>
              <a:gd name="T30" fmla="*/ 5 w 229"/>
              <a:gd name="T31" fmla="*/ 149 h 227"/>
              <a:gd name="T32" fmla="*/ 20 w 229"/>
              <a:gd name="T33" fmla="*/ 160 h 227"/>
              <a:gd name="T34" fmla="*/ 34 w 229"/>
              <a:gd name="T35" fmla="*/ 162 h 227"/>
              <a:gd name="T36" fmla="*/ 37 w 229"/>
              <a:gd name="T37" fmla="*/ 199 h 227"/>
              <a:gd name="T38" fmla="*/ 56 w 229"/>
              <a:gd name="T39" fmla="*/ 202 h 227"/>
              <a:gd name="T40" fmla="*/ 74 w 229"/>
              <a:gd name="T41" fmla="*/ 199 h 227"/>
              <a:gd name="T42" fmla="*/ 90 w 229"/>
              <a:gd name="T43" fmla="*/ 227 h 227"/>
              <a:gd name="T44" fmla="*/ 108 w 229"/>
              <a:gd name="T45" fmla="*/ 219 h 227"/>
              <a:gd name="T46" fmla="*/ 122 w 229"/>
              <a:gd name="T47" fmla="*/ 208 h 227"/>
              <a:gd name="T48" fmla="*/ 132 w 229"/>
              <a:gd name="T49" fmla="*/ 218 h 227"/>
              <a:gd name="T50" fmla="*/ 150 w 229"/>
              <a:gd name="T51" fmla="*/ 224 h 227"/>
              <a:gd name="T52" fmla="*/ 169 w 229"/>
              <a:gd name="T53" fmla="*/ 191 h 227"/>
              <a:gd name="T54" fmla="*/ 182 w 229"/>
              <a:gd name="T55" fmla="*/ 195 h 227"/>
              <a:gd name="T56" fmla="*/ 200 w 229"/>
              <a:gd name="T57" fmla="*/ 191 h 227"/>
              <a:gd name="T58" fmla="*/ 200 w 229"/>
              <a:gd name="T59" fmla="*/ 154 h 227"/>
              <a:gd name="T60" fmla="*/ 214 w 229"/>
              <a:gd name="T61" fmla="*/ 151 h 227"/>
              <a:gd name="T62" fmla="*/ 228 w 229"/>
              <a:gd name="T63" fmla="*/ 138 h 227"/>
              <a:gd name="T64" fmla="*/ 209 w 229"/>
              <a:gd name="T65" fmla="*/ 106 h 227"/>
              <a:gd name="T66" fmla="*/ 225 w 229"/>
              <a:gd name="T67" fmla="*/ 78 h 227"/>
              <a:gd name="T68" fmla="*/ 210 w 229"/>
              <a:gd name="T69" fmla="*/ 67 h 227"/>
              <a:gd name="T70" fmla="*/ 192 w 229"/>
              <a:gd name="T71" fmla="*/ 60 h 227"/>
              <a:gd name="T72" fmla="*/ 192 w 229"/>
              <a:gd name="T73" fmla="*/ 28 h 227"/>
              <a:gd name="T74" fmla="*/ 174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5" y="180"/>
                </a:moveTo>
                <a:cubicBezTo>
                  <a:pt x="87" y="180"/>
                  <a:pt x="61" y="162"/>
                  <a:pt x="52" y="134"/>
                </a:cubicBezTo>
                <a:cubicBezTo>
                  <a:pt x="40" y="99"/>
                  <a:pt x="59" y="62"/>
                  <a:pt x="94" y="51"/>
                </a:cubicBezTo>
                <a:cubicBezTo>
                  <a:pt x="101" y="48"/>
                  <a:pt x="108" y="47"/>
                  <a:pt x="115" y="47"/>
                </a:cubicBezTo>
                <a:cubicBezTo>
                  <a:pt x="115" y="47"/>
                  <a:pt x="115" y="47"/>
                  <a:pt x="115" y="47"/>
                </a:cubicBezTo>
                <a:cubicBezTo>
                  <a:pt x="143" y="47"/>
                  <a:pt x="169" y="65"/>
                  <a:pt x="178" y="93"/>
                </a:cubicBezTo>
                <a:cubicBezTo>
                  <a:pt x="189" y="128"/>
                  <a:pt x="170" y="166"/>
                  <a:pt x="135" y="177"/>
                </a:cubicBezTo>
                <a:cubicBezTo>
                  <a:pt x="128" y="179"/>
                  <a:pt x="121" y="180"/>
                  <a:pt x="115" y="180"/>
                </a:cubicBezTo>
                <a:moveTo>
                  <a:pt x="135" y="0"/>
                </a:moveTo>
                <a:cubicBezTo>
                  <a:pt x="128" y="0"/>
                  <a:pt x="123" y="4"/>
                  <a:pt x="122" y="8"/>
                </a:cubicBezTo>
                <a:cubicBezTo>
                  <a:pt x="121" y="12"/>
                  <a:pt x="118" y="14"/>
                  <a:pt x="115" y="16"/>
                </a:cubicBezTo>
                <a:cubicBezTo>
                  <a:pt x="112" y="18"/>
                  <a:pt x="109" y="19"/>
                  <a:pt x="107" y="20"/>
                </a:cubicBezTo>
                <a:cubicBezTo>
                  <a:pt x="107" y="20"/>
                  <a:pt x="107" y="20"/>
                  <a:pt x="107" y="20"/>
                </a:cubicBezTo>
                <a:cubicBezTo>
                  <a:pt x="103" y="20"/>
                  <a:pt x="99" y="15"/>
                  <a:pt x="97" y="10"/>
                </a:cubicBezTo>
                <a:cubicBezTo>
                  <a:pt x="96" y="5"/>
                  <a:pt x="91" y="3"/>
                  <a:pt x="85" y="3"/>
                </a:cubicBezTo>
                <a:cubicBezTo>
                  <a:pt x="83" y="3"/>
                  <a:pt x="81" y="3"/>
                  <a:pt x="79" y="4"/>
                </a:cubicBezTo>
                <a:cubicBezTo>
                  <a:pt x="71" y="6"/>
                  <a:pt x="66" y="13"/>
                  <a:pt x="68" y="19"/>
                </a:cubicBezTo>
                <a:cubicBezTo>
                  <a:pt x="70" y="25"/>
                  <a:pt x="64" y="34"/>
                  <a:pt x="61" y="36"/>
                </a:cubicBezTo>
                <a:cubicBezTo>
                  <a:pt x="60" y="37"/>
                  <a:pt x="59" y="37"/>
                  <a:pt x="58" y="37"/>
                </a:cubicBezTo>
                <a:cubicBezTo>
                  <a:pt x="55" y="37"/>
                  <a:pt x="51" y="35"/>
                  <a:pt x="47" y="32"/>
                </a:cubicBezTo>
                <a:cubicBezTo>
                  <a:pt x="46" y="31"/>
                  <a:pt x="44" y="30"/>
                  <a:pt x="41" y="30"/>
                </a:cubicBezTo>
                <a:cubicBezTo>
                  <a:pt x="37" y="30"/>
                  <a:pt x="33" y="32"/>
                  <a:pt x="29" y="36"/>
                </a:cubicBezTo>
                <a:cubicBezTo>
                  <a:pt x="23" y="42"/>
                  <a:pt x="22" y="51"/>
                  <a:pt x="27" y="55"/>
                </a:cubicBezTo>
                <a:cubicBezTo>
                  <a:pt x="32" y="59"/>
                  <a:pt x="31" y="70"/>
                  <a:pt x="29" y="73"/>
                </a:cubicBezTo>
                <a:cubicBezTo>
                  <a:pt x="28" y="76"/>
                  <a:pt x="24" y="77"/>
                  <a:pt x="20" y="77"/>
                </a:cubicBezTo>
                <a:cubicBezTo>
                  <a:pt x="19" y="77"/>
                  <a:pt x="17" y="77"/>
                  <a:pt x="16" y="77"/>
                </a:cubicBezTo>
                <a:cubicBezTo>
                  <a:pt x="15" y="77"/>
                  <a:pt x="15" y="77"/>
                  <a:pt x="14" y="77"/>
                </a:cubicBezTo>
                <a:cubicBezTo>
                  <a:pt x="9" y="77"/>
                  <a:pt x="3" y="82"/>
                  <a:pt x="2" y="89"/>
                </a:cubicBezTo>
                <a:cubicBezTo>
                  <a:pt x="0" y="98"/>
                  <a:pt x="3" y="105"/>
                  <a:pt x="9" y="107"/>
                </a:cubicBezTo>
                <a:cubicBezTo>
                  <a:pt x="15" y="108"/>
                  <a:pt x="20" y="118"/>
                  <a:pt x="20" y="122"/>
                </a:cubicBezTo>
                <a:cubicBezTo>
                  <a:pt x="21" y="125"/>
                  <a:pt x="16" y="129"/>
                  <a:pt x="11" y="131"/>
                </a:cubicBezTo>
                <a:cubicBezTo>
                  <a:pt x="5" y="133"/>
                  <a:pt x="2" y="141"/>
                  <a:pt x="5" y="149"/>
                </a:cubicBezTo>
                <a:cubicBezTo>
                  <a:pt x="7" y="156"/>
                  <a:pt x="12" y="161"/>
                  <a:pt x="17" y="161"/>
                </a:cubicBezTo>
                <a:cubicBezTo>
                  <a:pt x="18" y="161"/>
                  <a:pt x="19" y="161"/>
                  <a:pt x="20" y="160"/>
                </a:cubicBezTo>
                <a:cubicBezTo>
                  <a:pt x="22" y="160"/>
                  <a:pt x="24" y="159"/>
                  <a:pt x="26" y="159"/>
                </a:cubicBezTo>
                <a:cubicBezTo>
                  <a:pt x="29" y="159"/>
                  <a:pt x="32" y="160"/>
                  <a:pt x="34" y="162"/>
                </a:cubicBezTo>
                <a:cubicBezTo>
                  <a:pt x="35" y="165"/>
                  <a:pt x="37" y="177"/>
                  <a:pt x="33" y="181"/>
                </a:cubicBezTo>
                <a:cubicBezTo>
                  <a:pt x="29" y="186"/>
                  <a:pt x="31" y="194"/>
                  <a:pt x="37" y="199"/>
                </a:cubicBezTo>
                <a:cubicBezTo>
                  <a:pt x="41" y="203"/>
                  <a:pt x="45" y="204"/>
                  <a:pt x="49" y="204"/>
                </a:cubicBezTo>
                <a:cubicBezTo>
                  <a:pt x="52" y="204"/>
                  <a:pt x="54" y="203"/>
                  <a:pt x="56" y="202"/>
                </a:cubicBezTo>
                <a:cubicBezTo>
                  <a:pt x="58" y="199"/>
                  <a:pt x="63" y="198"/>
                  <a:pt x="67" y="198"/>
                </a:cubicBezTo>
                <a:cubicBezTo>
                  <a:pt x="70" y="198"/>
                  <a:pt x="73" y="199"/>
                  <a:pt x="74" y="199"/>
                </a:cubicBezTo>
                <a:cubicBezTo>
                  <a:pt x="78" y="201"/>
                  <a:pt x="79" y="207"/>
                  <a:pt x="78" y="213"/>
                </a:cubicBezTo>
                <a:cubicBezTo>
                  <a:pt x="77" y="219"/>
                  <a:pt x="82" y="225"/>
                  <a:pt x="90" y="227"/>
                </a:cubicBezTo>
                <a:cubicBezTo>
                  <a:pt x="92" y="227"/>
                  <a:pt x="93" y="227"/>
                  <a:pt x="95" y="227"/>
                </a:cubicBezTo>
                <a:cubicBezTo>
                  <a:pt x="101" y="227"/>
                  <a:pt x="106" y="224"/>
                  <a:pt x="108" y="219"/>
                </a:cubicBezTo>
                <a:cubicBezTo>
                  <a:pt x="108" y="216"/>
                  <a:pt x="111" y="213"/>
                  <a:pt x="115" y="211"/>
                </a:cubicBezTo>
                <a:cubicBezTo>
                  <a:pt x="118" y="209"/>
                  <a:pt x="121" y="208"/>
                  <a:pt x="122" y="208"/>
                </a:cubicBezTo>
                <a:cubicBezTo>
                  <a:pt x="123" y="208"/>
                  <a:pt x="123" y="208"/>
                  <a:pt x="123" y="208"/>
                </a:cubicBezTo>
                <a:cubicBezTo>
                  <a:pt x="126" y="208"/>
                  <a:pt x="130" y="212"/>
                  <a:pt x="132" y="218"/>
                </a:cubicBezTo>
                <a:cubicBezTo>
                  <a:pt x="134" y="222"/>
                  <a:pt x="138" y="225"/>
                  <a:pt x="144" y="225"/>
                </a:cubicBezTo>
                <a:cubicBezTo>
                  <a:pt x="146" y="225"/>
                  <a:pt x="148" y="225"/>
                  <a:pt x="150" y="224"/>
                </a:cubicBezTo>
                <a:cubicBezTo>
                  <a:pt x="158" y="221"/>
                  <a:pt x="163" y="214"/>
                  <a:pt x="161" y="209"/>
                </a:cubicBezTo>
                <a:cubicBezTo>
                  <a:pt x="159" y="203"/>
                  <a:pt x="166" y="194"/>
                  <a:pt x="169" y="191"/>
                </a:cubicBezTo>
                <a:cubicBezTo>
                  <a:pt x="169" y="191"/>
                  <a:pt x="171" y="191"/>
                  <a:pt x="172" y="191"/>
                </a:cubicBezTo>
                <a:cubicBezTo>
                  <a:pt x="175" y="191"/>
                  <a:pt x="179" y="192"/>
                  <a:pt x="182" y="195"/>
                </a:cubicBezTo>
                <a:cubicBezTo>
                  <a:pt x="184" y="197"/>
                  <a:pt x="186" y="197"/>
                  <a:pt x="188" y="197"/>
                </a:cubicBezTo>
                <a:cubicBezTo>
                  <a:pt x="192" y="197"/>
                  <a:pt x="197" y="195"/>
                  <a:pt x="200" y="191"/>
                </a:cubicBezTo>
                <a:cubicBezTo>
                  <a:pt x="206" y="185"/>
                  <a:pt x="207" y="177"/>
                  <a:pt x="202" y="173"/>
                </a:cubicBezTo>
                <a:cubicBezTo>
                  <a:pt x="198" y="169"/>
                  <a:pt x="199" y="157"/>
                  <a:pt x="200" y="154"/>
                </a:cubicBezTo>
                <a:cubicBezTo>
                  <a:pt x="201" y="152"/>
                  <a:pt x="205" y="150"/>
                  <a:pt x="209" y="150"/>
                </a:cubicBezTo>
                <a:cubicBezTo>
                  <a:pt x="211" y="150"/>
                  <a:pt x="212" y="150"/>
                  <a:pt x="214" y="151"/>
                </a:cubicBezTo>
                <a:cubicBezTo>
                  <a:pt x="214" y="151"/>
                  <a:pt x="215" y="151"/>
                  <a:pt x="215" y="151"/>
                </a:cubicBezTo>
                <a:cubicBezTo>
                  <a:pt x="221" y="151"/>
                  <a:pt x="226" y="146"/>
                  <a:pt x="228" y="138"/>
                </a:cubicBezTo>
                <a:cubicBezTo>
                  <a:pt x="229" y="130"/>
                  <a:pt x="226" y="122"/>
                  <a:pt x="220" y="121"/>
                </a:cubicBezTo>
                <a:cubicBezTo>
                  <a:pt x="214" y="120"/>
                  <a:pt x="209" y="110"/>
                  <a:pt x="209" y="106"/>
                </a:cubicBezTo>
                <a:cubicBezTo>
                  <a:pt x="209" y="103"/>
                  <a:pt x="213" y="98"/>
                  <a:pt x="219" y="96"/>
                </a:cubicBezTo>
                <a:cubicBezTo>
                  <a:pt x="225" y="94"/>
                  <a:pt x="227" y="86"/>
                  <a:pt x="225" y="78"/>
                </a:cubicBezTo>
                <a:cubicBezTo>
                  <a:pt x="223" y="72"/>
                  <a:pt x="217" y="67"/>
                  <a:pt x="212" y="67"/>
                </a:cubicBezTo>
                <a:cubicBezTo>
                  <a:pt x="211" y="67"/>
                  <a:pt x="210" y="67"/>
                  <a:pt x="210" y="67"/>
                </a:cubicBezTo>
                <a:cubicBezTo>
                  <a:pt x="209" y="68"/>
                  <a:pt x="208" y="68"/>
                  <a:pt x="207" y="68"/>
                </a:cubicBezTo>
                <a:cubicBezTo>
                  <a:pt x="202" y="68"/>
                  <a:pt x="194" y="62"/>
                  <a:pt x="192" y="60"/>
                </a:cubicBezTo>
                <a:cubicBezTo>
                  <a:pt x="190" y="57"/>
                  <a:pt x="192" y="51"/>
                  <a:pt x="196" y="47"/>
                </a:cubicBezTo>
                <a:cubicBezTo>
                  <a:pt x="200" y="42"/>
                  <a:pt x="198" y="34"/>
                  <a:pt x="192" y="28"/>
                </a:cubicBezTo>
                <a:cubicBezTo>
                  <a:pt x="189" y="25"/>
                  <a:pt x="184" y="23"/>
                  <a:pt x="181" y="23"/>
                </a:cubicBezTo>
                <a:cubicBezTo>
                  <a:pt x="178" y="23"/>
                  <a:pt x="175" y="24"/>
                  <a:pt x="174" y="26"/>
                </a:cubicBezTo>
                <a:cubicBezTo>
                  <a:pt x="171" y="29"/>
                  <a:pt x="167" y="29"/>
                  <a:pt x="163" y="29"/>
                </a:cubicBezTo>
                <a:cubicBezTo>
                  <a:pt x="160" y="29"/>
                  <a:pt x="156" y="29"/>
                  <a:pt x="155" y="28"/>
                </a:cubicBezTo>
                <a:cubicBezTo>
                  <a:pt x="152" y="27"/>
                  <a:pt x="150" y="21"/>
                  <a:pt x="152" y="15"/>
                </a:cubicBezTo>
                <a:cubicBezTo>
                  <a:pt x="153" y="9"/>
                  <a:pt x="147" y="3"/>
                  <a:pt x="139" y="1"/>
                </a:cubicBezTo>
                <a:cubicBezTo>
                  <a:pt x="138" y="0"/>
                  <a:pt x="136" y="0"/>
                  <a:pt x="1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1"/>
          <p:cNvSpPr>
            <a:spLocks noEditPoints="1"/>
          </p:cNvSpPr>
          <p:nvPr/>
        </p:nvSpPr>
        <p:spPr bwMode="auto">
          <a:xfrm>
            <a:off x="2972488" y="4212003"/>
            <a:ext cx="231937" cy="239019"/>
          </a:xfrm>
          <a:custGeom>
            <a:avLst/>
            <a:gdLst>
              <a:gd name="T0" fmla="*/ 31 w 140"/>
              <a:gd name="T1" fmla="*/ 85 h 144"/>
              <a:gd name="T2" fmla="*/ 70 w 140"/>
              <a:gd name="T3" fmla="*/ 30 h 144"/>
              <a:gd name="T4" fmla="*/ 82 w 140"/>
              <a:gd name="T5" fmla="*/ 112 h 144"/>
              <a:gd name="T6" fmla="*/ 82 w 140"/>
              <a:gd name="T7" fmla="*/ 0 h 144"/>
              <a:gd name="T8" fmla="*/ 70 w 140"/>
              <a:gd name="T9" fmla="*/ 10 h 144"/>
              <a:gd name="T10" fmla="*/ 65 w 140"/>
              <a:gd name="T11" fmla="*/ 12 h 144"/>
              <a:gd name="T12" fmla="*/ 52 w 140"/>
              <a:gd name="T13" fmla="*/ 1 h 144"/>
              <a:gd name="T14" fmla="*/ 42 w 140"/>
              <a:gd name="T15" fmla="*/ 11 h 144"/>
              <a:gd name="T16" fmla="*/ 35 w 140"/>
              <a:gd name="T17" fmla="*/ 23 h 144"/>
              <a:gd name="T18" fmla="*/ 25 w 140"/>
              <a:gd name="T19" fmla="*/ 19 h 144"/>
              <a:gd name="T20" fmla="*/ 16 w 140"/>
              <a:gd name="T21" fmla="*/ 34 h 144"/>
              <a:gd name="T22" fmla="*/ 12 w 140"/>
              <a:gd name="T23" fmla="*/ 49 h 144"/>
              <a:gd name="T24" fmla="*/ 8 w 140"/>
              <a:gd name="T25" fmla="*/ 48 h 144"/>
              <a:gd name="T26" fmla="*/ 6 w 140"/>
              <a:gd name="T27" fmla="*/ 67 h 144"/>
              <a:gd name="T28" fmla="*/ 6 w 140"/>
              <a:gd name="T29" fmla="*/ 83 h 144"/>
              <a:gd name="T30" fmla="*/ 10 w 140"/>
              <a:gd name="T31" fmla="*/ 102 h 144"/>
              <a:gd name="T32" fmla="*/ 16 w 140"/>
              <a:gd name="T33" fmla="*/ 101 h 144"/>
              <a:gd name="T34" fmla="*/ 20 w 140"/>
              <a:gd name="T35" fmla="*/ 115 h 144"/>
              <a:gd name="T36" fmla="*/ 30 w 140"/>
              <a:gd name="T37" fmla="*/ 130 h 144"/>
              <a:gd name="T38" fmla="*/ 41 w 140"/>
              <a:gd name="T39" fmla="*/ 126 h 144"/>
              <a:gd name="T40" fmla="*/ 47 w 140"/>
              <a:gd name="T41" fmla="*/ 135 h 144"/>
              <a:gd name="T42" fmla="*/ 58 w 140"/>
              <a:gd name="T43" fmla="*/ 144 h 144"/>
              <a:gd name="T44" fmla="*/ 70 w 140"/>
              <a:gd name="T45" fmla="*/ 134 h 144"/>
              <a:gd name="T46" fmla="*/ 75 w 140"/>
              <a:gd name="T47" fmla="*/ 132 h 144"/>
              <a:gd name="T48" fmla="*/ 88 w 140"/>
              <a:gd name="T49" fmla="*/ 143 h 144"/>
              <a:gd name="T50" fmla="*/ 98 w 140"/>
              <a:gd name="T51" fmla="*/ 132 h 144"/>
              <a:gd name="T52" fmla="*/ 105 w 140"/>
              <a:gd name="T53" fmla="*/ 121 h 144"/>
              <a:gd name="T54" fmla="*/ 115 w 140"/>
              <a:gd name="T55" fmla="*/ 125 h 144"/>
              <a:gd name="T56" fmla="*/ 123 w 140"/>
              <a:gd name="T57" fmla="*/ 109 h 144"/>
              <a:gd name="T58" fmla="*/ 128 w 140"/>
              <a:gd name="T59" fmla="*/ 95 h 144"/>
              <a:gd name="T60" fmla="*/ 131 w 140"/>
              <a:gd name="T61" fmla="*/ 95 h 144"/>
              <a:gd name="T62" fmla="*/ 134 w 140"/>
              <a:gd name="T63" fmla="*/ 76 h 144"/>
              <a:gd name="T64" fmla="*/ 134 w 140"/>
              <a:gd name="T65" fmla="*/ 61 h 144"/>
              <a:gd name="T66" fmla="*/ 129 w 140"/>
              <a:gd name="T67" fmla="*/ 42 h 144"/>
              <a:gd name="T68" fmla="*/ 126 w 140"/>
              <a:gd name="T69" fmla="*/ 42 h 144"/>
              <a:gd name="T70" fmla="*/ 120 w 140"/>
              <a:gd name="T71" fmla="*/ 29 h 144"/>
              <a:gd name="T72" fmla="*/ 110 w 140"/>
              <a:gd name="T73" fmla="*/ 14 h 144"/>
              <a:gd name="T74" fmla="*/ 99 w 140"/>
              <a:gd name="T75" fmla="*/ 18 h 144"/>
              <a:gd name="T76" fmla="*/ 92 w 140"/>
              <a:gd name="T77" fmla="*/ 9 h 144"/>
              <a:gd name="T78" fmla="*/ 82 w 140"/>
              <a:gd name="T7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44">
                <a:moveTo>
                  <a:pt x="70" y="114"/>
                </a:moveTo>
                <a:cubicBezTo>
                  <a:pt x="53" y="114"/>
                  <a:pt x="37" y="103"/>
                  <a:pt x="31" y="85"/>
                </a:cubicBezTo>
                <a:cubicBezTo>
                  <a:pt x="24" y="63"/>
                  <a:pt x="36" y="39"/>
                  <a:pt x="57" y="32"/>
                </a:cubicBezTo>
                <a:cubicBezTo>
                  <a:pt x="62" y="30"/>
                  <a:pt x="66" y="30"/>
                  <a:pt x="70" y="30"/>
                </a:cubicBezTo>
                <a:cubicBezTo>
                  <a:pt x="87" y="30"/>
                  <a:pt x="103" y="41"/>
                  <a:pt x="108" y="59"/>
                </a:cubicBezTo>
                <a:cubicBezTo>
                  <a:pt x="115" y="81"/>
                  <a:pt x="104" y="105"/>
                  <a:pt x="82" y="112"/>
                </a:cubicBezTo>
                <a:cubicBezTo>
                  <a:pt x="78" y="113"/>
                  <a:pt x="74" y="114"/>
                  <a:pt x="70" y="114"/>
                </a:cubicBezTo>
                <a:moveTo>
                  <a:pt x="82" y="0"/>
                </a:moveTo>
                <a:cubicBezTo>
                  <a:pt x="78" y="0"/>
                  <a:pt x="75" y="2"/>
                  <a:pt x="74" y="5"/>
                </a:cubicBezTo>
                <a:cubicBezTo>
                  <a:pt x="74" y="7"/>
                  <a:pt x="72" y="9"/>
                  <a:pt x="70" y="10"/>
                </a:cubicBezTo>
                <a:cubicBezTo>
                  <a:pt x="68" y="11"/>
                  <a:pt x="66" y="12"/>
                  <a:pt x="65" y="12"/>
                </a:cubicBezTo>
                <a:cubicBezTo>
                  <a:pt x="65" y="12"/>
                  <a:pt x="65" y="12"/>
                  <a:pt x="65" y="12"/>
                </a:cubicBezTo>
                <a:cubicBezTo>
                  <a:pt x="63" y="12"/>
                  <a:pt x="60" y="9"/>
                  <a:pt x="59" y="6"/>
                </a:cubicBezTo>
                <a:cubicBezTo>
                  <a:pt x="58" y="3"/>
                  <a:pt x="55" y="1"/>
                  <a:pt x="52" y="1"/>
                </a:cubicBezTo>
                <a:cubicBezTo>
                  <a:pt x="51" y="1"/>
                  <a:pt x="50" y="1"/>
                  <a:pt x="48" y="2"/>
                </a:cubicBezTo>
                <a:cubicBezTo>
                  <a:pt x="43" y="3"/>
                  <a:pt x="40" y="8"/>
                  <a:pt x="42" y="11"/>
                </a:cubicBezTo>
                <a:cubicBezTo>
                  <a:pt x="43" y="15"/>
                  <a:pt x="39" y="21"/>
                  <a:pt x="37" y="22"/>
                </a:cubicBezTo>
                <a:cubicBezTo>
                  <a:pt x="36" y="23"/>
                  <a:pt x="36" y="23"/>
                  <a:pt x="35" y="23"/>
                </a:cubicBezTo>
                <a:cubicBezTo>
                  <a:pt x="33" y="23"/>
                  <a:pt x="31" y="22"/>
                  <a:pt x="29" y="20"/>
                </a:cubicBezTo>
                <a:cubicBezTo>
                  <a:pt x="28" y="19"/>
                  <a:pt x="27" y="19"/>
                  <a:pt x="25" y="19"/>
                </a:cubicBezTo>
                <a:cubicBezTo>
                  <a:pt x="23" y="19"/>
                  <a:pt x="20" y="20"/>
                  <a:pt x="18" y="22"/>
                </a:cubicBezTo>
                <a:cubicBezTo>
                  <a:pt x="14" y="26"/>
                  <a:pt x="14" y="32"/>
                  <a:pt x="16" y="34"/>
                </a:cubicBezTo>
                <a:cubicBezTo>
                  <a:pt x="19" y="37"/>
                  <a:pt x="19" y="44"/>
                  <a:pt x="18" y="46"/>
                </a:cubicBezTo>
                <a:cubicBezTo>
                  <a:pt x="17" y="48"/>
                  <a:pt x="15" y="49"/>
                  <a:pt x="12" y="49"/>
                </a:cubicBezTo>
                <a:cubicBezTo>
                  <a:pt x="11" y="49"/>
                  <a:pt x="10" y="49"/>
                  <a:pt x="9" y="48"/>
                </a:cubicBezTo>
                <a:cubicBezTo>
                  <a:pt x="9" y="48"/>
                  <a:pt x="9" y="48"/>
                  <a:pt x="8" y="48"/>
                </a:cubicBezTo>
                <a:cubicBezTo>
                  <a:pt x="5" y="48"/>
                  <a:pt x="2" y="52"/>
                  <a:pt x="1" y="56"/>
                </a:cubicBezTo>
                <a:cubicBezTo>
                  <a:pt x="0" y="62"/>
                  <a:pt x="2" y="66"/>
                  <a:pt x="6" y="67"/>
                </a:cubicBezTo>
                <a:cubicBezTo>
                  <a:pt x="9" y="68"/>
                  <a:pt x="12" y="75"/>
                  <a:pt x="12" y="77"/>
                </a:cubicBezTo>
                <a:cubicBezTo>
                  <a:pt x="13" y="79"/>
                  <a:pt x="10" y="82"/>
                  <a:pt x="6" y="83"/>
                </a:cubicBezTo>
                <a:cubicBezTo>
                  <a:pt x="3" y="84"/>
                  <a:pt x="1" y="89"/>
                  <a:pt x="3" y="94"/>
                </a:cubicBezTo>
                <a:cubicBezTo>
                  <a:pt x="4" y="99"/>
                  <a:pt x="7" y="102"/>
                  <a:pt x="10" y="102"/>
                </a:cubicBezTo>
                <a:cubicBezTo>
                  <a:pt x="11" y="102"/>
                  <a:pt x="11" y="102"/>
                  <a:pt x="12" y="101"/>
                </a:cubicBezTo>
                <a:cubicBezTo>
                  <a:pt x="13" y="101"/>
                  <a:pt x="14" y="101"/>
                  <a:pt x="16" y="101"/>
                </a:cubicBezTo>
                <a:cubicBezTo>
                  <a:pt x="18" y="101"/>
                  <a:pt x="20" y="102"/>
                  <a:pt x="20" y="103"/>
                </a:cubicBezTo>
                <a:cubicBezTo>
                  <a:pt x="21" y="105"/>
                  <a:pt x="23" y="112"/>
                  <a:pt x="20" y="115"/>
                </a:cubicBezTo>
                <a:cubicBezTo>
                  <a:pt x="18" y="118"/>
                  <a:pt x="19" y="123"/>
                  <a:pt x="23" y="126"/>
                </a:cubicBezTo>
                <a:cubicBezTo>
                  <a:pt x="25" y="128"/>
                  <a:pt x="27" y="130"/>
                  <a:pt x="30" y="130"/>
                </a:cubicBezTo>
                <a:cubicBezTo>
                  <a:pt x="31" y="130"/>
                  <a:pt x="33" y="129"/>
                  <a:pt x="34" y="128"/>
                </a:cubicBezTo>
                <a:cubicBezTo>
                  <a:pt x="35" y="126"/>
                  <a:pt x="38" y="126"/>
                  <a:pt x="41" y="126"/>
                </a:cubicBezTo>
                <a:cubicBezTo>
                  <a:pt x="43" y="126"/>
                  <a:pt x="44" y="126"/>
                  <a:pt x="45" y="126"/>
                </a:cubicBezTo>
                <a:cubicBezTo>
                  <a:pt x="47" y="127"/>
                  <a:pt x="48" y="131"/>
                  <a:pt x="47" y="135"/>
                </a:cubicBezTo>
                <a:cubicBezTo>
                  <a:pt x="47" y="139"/>
                  <a:pt x="50" y="143"/>
                  <a:pt x="55" y="144"/>
                </a:cubicBezTo>
                <a:cubicBezTo>
                  <a:pt x="56" y="144"/>
                  <a:pt x="57" y="144"/>
                  <a:pt x="58" y="144"/>
                </a:cubicBezTo>
                <a:cubicBezTo>
                  <a:pt x="62" y="144"/>
                  <a:pt x="65" y="142"/>
                  <a:pt x="66" y="139"/>
                </a:cubicBezTo>
                <a:cubicBezTo>
                  <a:pt x="66" y="137"/>
                  <a:pt x="68" y="135"/>
                  <a:pt x="70" y="134"/>
                </a:cubicBezTo>
                <a:cubicBezTo>
                  <a:pt x="72" y="133"/>
                  <a:pt x="74" y="132"/>
                  <a:pt x="75" y="132"/>
                </a:cubicBezTo>
                <a:cubicBezTo>
                  <a:pt x="75" y="132"/>
                  <a:pt x="75" y="132"/>
                  <a:pt x="75" y="132"/>
                </a:cubicBezTo>
                <a:cubicBezTo>
                  <a:pt x="77" y="132"/>
                  <a:pt x="80" y="135"/>
                  <a:pt x="81" y="138"/>
                </a:cubicBezTo>
                <a:cubicBezTo>
                  <a:pt x="81" y="141"/>
                  <a:pt x="84" y="143"/>
                  <a:pt x="88" y="143"/>
                </a:cubicBezTo>
                <a:cubicBezTo>
                  <a:pt x="89" y="143"/>
                  <a:pt x="90" y="142"/>
                  <a:pt x="92" y="142"/>
                </a:cubicBezTo>
                <a:cubicBezTo>
                  <a:pt x="96" y="140"/>
                  <a:pt x="99" y="136"/>
                  <a:pt x="98" y="132"/>
                </a:cubicBezTo>
                <a:cubicBezTo>
                  <a:pt x="97" y="129"/>
                  <a:pt x="101" y="123"/>
                  <a:pt x="103" y="121"/>
                </a:cubicBezTo>
                <a:cubicBezTo>
                  <a:pt x="103" y="121"/>
                  <a:pt x="104" y="121"/>
                  <a:pt x="105" y="121"/>
                </a:cubicBezTo>
                <a:cubicBezTo>
                  <a:pt x="107" y="121"/>
                  <a:pt x="109" y="122"/>
                  <a:pt x="111" y="124"/>
                </a:cubicBezTo>
                <a:cubicBezTo>
                  <a:pt x="112" y="125"/>
                  <a:pt x="113" y="125"/>
                  <a:pt x="115" y="125"/>
                </a:cubicBezTo>
                <a:cubicBezTo>
                  <a:pt x="117" y="125"/>
                  <a:pt x="120" y="124"/>
                  <a:pt x="122" y="121"/>
                </a:cubicBezTo>
                <a:cubicBezTo>
                  <a:pt x="126" y="117"/>
                  <a:pt x="126" y="112"/>
                  <a:pt x="123" y="109"/>
                </a:cubicBezTo>
                <a:cubicBezTo>
                  <a:pt x="121" y="107"/>
                  <a:pt x="121" y="100"/>
                  <a:pt x="122" y="98"/>
                </a:cubicBezTo>
                <a:cubicBezTo>
                  <a:pt x="123" y="96"/>
                  <a:pt x="125" y="95"/>
                  <a:pt x="128" y="95"/>
                </a:cubicBezTo>
                <a:cubicBezTo>
                  <a:pt x="129" y="95"/>
                  <a:pt x="129" y="95"/>
                  <a:pt x="130" y="95"/>
                </a:cubicBezTo>
                <a:cubicBezTo>
                  <a:pt x="131" y="95"/>
                  <a:pt x="131" y="95"/>
                  <a:pt x="131" y="95"/>
                </a:cubicBezTo>
                <a:cubicBezTo>
                  <a:pt x="135" y="95"/>
                  <a:pt x="138" y="92"/>
                  <a:pt x="139" y="87"/>
                </a:cubicBezTo>
                <a:cubicBezTo>
                  <a:pt x="140" y="82"/>
                  <a:pt x="138" y="77"/>
                  <a:pt x="134" y="76"/>
                </a:cubicBezTo>
                <a:cubicBezTo>
                  <a:pt x="131" y="76"/>
                  <a:pt x="128" y="69"/>
                  <a:pt x="127" y="67"/>
                </a:cubicBezTo>
                <a:cubicBezTo>
                  <a:pt x="127" y="65"/>
                  <a:pt x="130" y="62"/>
                  <a:pt x="134" y="61"/>
                </a:cubicBezTo>
                <a:cubicBezTo>
                  <a:pt x="137" y="60"/>
                  <a:pt x="139" y="54"/>
                  <a:pt x="137" y="49"/>
                </a:cubicBezTo>
                <a:cubicBezTo>
                  <a:pt x="136" y="45"/>
                  <a:pt x="132" y="42"/>
                  <a:pt x="129" y="42"/>
                </a:cubicBezTo>
                <a:cubicBezTo>
                  <a:pt x="129" y="42"/>
                  <a:pt x="128" y="42"/>
                  <a:pt x="128" y="42"/>
                </a:cubicBezTo>
                <a:cubicBezTo>
                  <a:pt x="127" y="42"/>
                  <a:pt x="127" y="42"/>
                  <a:pt x="126" y="42"/>
                </a:cubicBezTo>
                <a:cubicBezTo>
                  <a:pt x="123" y="42"/>
                  <a:pt x="118" y="39"/>
                  <a:pt x="117" y="38"/>
                </a:cubicBezTo>
                <a:cubicBezTo>
                  <a:pt x="116" y="36"/>
                  <a:pt x="117" y="32"/>
                  <a:pt x="120" y="29"/>
                </a:cubicBezTo>
                <a:cubicBezTo>
                  <a:pt x="122" y="26"/>
                  <a:pt x="121" y="21"/>
                  <a:pt x="117" y="17"/>
                </a:cubicBezTo>
                <a:cubicBezTo>
                  <a:pt x="115" y="15"/>
                  <a:pt x="113" y="14"/>
                  <a:pt x="110" y="14"/>
                </a:cubicBezTo>
                <a:cubicBezTo>
                  <a:pt x="108" y="14"/>
                  <a:pt x="107" y="15"/>
                  <a:pt x="106" y="16"/>
                </a:cubicBezTo>
                <a:cubicBezTo>
                  <a:pt x="104" y="18"/>
                  <a:pt x="102" y="18"/>
                  <a:pt x="99" y="18"/>
                </a:cubicBezTo>
                <a:cubicBezTo>
                  <a:pt x="97" y="18"/>
                  <a:pt x="95" y="18"/>
                  <a:pt x="95" y="17"/>
                </a:cubicBezTo>
                <a:cubicBezTo>
                  <a:pt x="93" y="16"/>
                  <a:pt x="92" y="13"/>
                  <a:pt x="92" y="9"/>
                </a:cubicBezTo>
                <a:cubicBezTo>
                  <a:pt x="93" y="5"/>
                  <a:pt x="90" y="1"/>
                  <a:pt x="85" y="0"/>
                </a:cubicBezTo>
                <a:cubicBezTo>
                  <a:pt x="84" y="0"/>
                  <a:pt x="83"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2"/>
          <p:cNvSpPr>
            <a:spLocks noEditPoints="1"/>
          </p:cNvSpPr>
          <p:nvPr/>
        </p:nvSpPr>
        <p:spPr bwMode="auto">
          <a:xfrm>
            <a:off x="4611979" y="3480783"/>
            <a:ext cx="149608" cy="136329"/>
          </a:xfrm>
          <a:custGeom>
            <a:avLst/>
            <a:gdLst>
              <a:gd name="T0" fmla="*/ 20 w 90"/>
              <a:gd name="T1" fmla="*/ 48 h 82"/>
              <a:gd name="T2" fmla="*/ 45 w 90"/>
              <a:gd name="T3" fmla="*/ 17 h 82"/>
              <a:gd name="T4" fmla="*/ 53 w 90"/>
              <a:gd name="T5" fmla="*/ 64 h 82"/>
              <a:gd name="T6" fmla="*/ 52 w 90"/>
              <a:gd name="T7" fmla="*/ 0 h 82"/>
              <a:gd name="T8" fmla="*/ 45 w 90"/>
              <a:gd name="T9" fmla="*/ 6 h 82"/>
              <a:gd name="T10" fmla="*/ 41 w 90"/>
              <a:gd name="T11" fmla="*/ 7 h 82"/>
              <a:gd name="T12" fmla="*/ 33 w 90"/>
              <a:gd name="T13" fmla="*/ 1 h 82"/>
              <a:gd name="T14" fmla="*/ 26 w 90"/>
              <a:gd name="T15" fmla="*/ 6 h 82"/>
              <a:gd name="T16" fmla="*/ 22 w 90"/>
              <a:gd name="T17" fmla="*/ 13 h 82"/>
              <a:gd name="T18" fmla="*/ 16 w 90"/>
              <a:gd name="T19" fmla="*/ 11 h 82"/>
              <a:gd name="T20" fmla="*/ 10 w 90"/>
              <a:gd name="T21" fmla="*/ 20 h 82"/>
              <a:gd name="T22" fmla="*/ 7 w 90"/>
              <a:gd name="T23" fmla="*/ 28 h 82"/>
              <a:gd name="T24" fmla="*/ 5 w 90"/>
              <a:gd name="T25" fmla="*/ 28 h 82"/>
              <a:gd name="T26" fmla="*/ 3 w 90"/>
              <a:gd name="T27" fmla="*/ 38 h 82"/>
              <a:gd name="T28" fmla="*/ 4 w 90"/>
              <a:gd name="T29" fmla="*/ 47 h 82"/>
              <a:gd name="T30" fmla="*/ 6 w 90"/>
              <a:gd name="T31" fmla="*/ 58 h 82"/>
              <a:gd name="T32" fmla="*/ 10 w 90"/>
              <a:gd name="T33" fmla="*/ 58 h 82"/>
              <a:gd name="T34" fmla="*/ 13 w 90"/>
              <a:gd name="T35" fmla="*/ 66 h 82"/>
              <a:gd name="T36" fmla="*/ 19 w 90"/>
              <a:gd name="T37" fmla="*/ 74 h 82"/>
              <a:gd name="T38" fmla="*/ 26 w 90"/>
              <a:gd name="T39" fmla="*/ 72 h 82"/>
              <a:gd name="T40" fmla="*/ 30 w 90"/>
              <a:gd name="T41" fmla="*/ 77 h 82"/>
              <a:gd name="T42" fmla="*/ 37 w 90"/>
              <a:gd name="T43" fmla="*/ 82 h 82"/>
              <a:gd name="T44" fmla="*/ 45 w 90"/>
              <a:gd name="T45" fmla="*/ 77 h 82"/>
              <a:gd name="T46" fmla="*/ 48 w 90"/>
              <a:gd name="T47" fmla="*/ 75 h 82"/>
              <a:gd name="T48" fmla="*/ 56 w 90"/>
              <a:gd name="T49" fmla="*/ 81 h 82"/>
              <a:gd name="T50" fmla="*/ 63 w 90"/>
              <a:gd name="T51" fmla="*/ 76 h 82"/>
              <a:gd name="T52" fmla="*/ 67 w 90"/>
              <a:gd name="T53" fmla="*/ 69 h 82"/>
              <a:gd name="T54" fmla="*/ 73 w 90"/>
              <a:gd name="T55" fmla="*/ 71 h 82"/>
              <a:gd name="T56" fmla="*/ 79 w 90"/>
              <a:gd name="T57" fmla="*/ 62 h 82"/>
              <a:gd name="T58" fmla="*/ 82 w 90"/>
              <a:gd name="T59" fmla="*/ 54 h 82"/>
              <a:gd name="T60" fmla="*/ 84 w 90"/>
              <a:gd name="T61" fmla="*/ 55 h 82"/>
              <a:gd name="T62" fmla="*/ 86 w 90"/>
              <a:gd name="T63" fmla="*/ 44 h 82"/>
              <a:gd name="T64" fmla="*/ 85 w 90"/>
              <a:gd name="T65" fmla="*/ 35 h 82"/>
              <a:gd name="T66" fmla="*/ 83 w 90"/>
              <a:gd name="T67" fmla="*/ 24 h 82"/>
              <a:gd name="T68" fmla="*/ 81 w 90"/>
              <a:gd name="T69" fmla="*/ 24 h 82"/>
              <a:gd name="T70" fmla="*/ 76 w 90"/>
              <a:gd name="T71" fmla="*/ 17 h 82"/>
              <a:gd name="T72" fmla="*/ 70 w 90"/>
              <a:gd name="T73" fmla="*/ 8 h 82"/>
              <a:gd name="T74" fmla="*/ 63 w 90"/>
              <a:gd name="T75" fmla="*/ 10 h 82"/>
              <a:gd name="T76" fmla="*/ 59 w 90"/>
              <a:gd name="T77" fmla="*/ 5 h 82"/>
              <a:gd name="T78" fmla="*/ 52 w 90"/>
              <a:gd name="T7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2">
                <a:moveTo>
                  <a:pt x="45" y="65"/>
                </a:moveTo>
                <a:cubicBezTo>
                  <a:pt x="34" y="65"/>
                  <a:pt x="23" y="59"/>
                  <a:pt x="20" y="48"/>
                </a:cubicBezTo>
                <a:cubicBezTo>
                  <a:pt x="15" y="36"/>
                  <a:pt x="23" y="22"/>
                  <a:pt x="37" y="18"/>
                </a:cubicBezTo>
                <a:cubicBezTo>
                  <a:pt x="39" y="17"/>
                  <a:pt x="42" y="17"/>
                  <a:pt x="45" y="17"/>
                </a:cubicBezTo>
                <a:cubicBezTo>
                  <a:pt x="56" y="17"/>
                  <a:pt x="66" y="23"/>
                  <a:pt x="69" y="34"/>
                </a:cubicBezTo>
                <a:cubicBezTo>
                  <a:pt x="74" y="46"/>
                  <a:pt x="66" y="60"/>
                  <a:pt x="53" y="64"/>
                </a:cubicBezTo>
                <a:cubicBezTo>
                  <a:pt x="50" y="65"/>
                  <a:pt x="47" y="65"/>
                  <a:pt x="45" y="65"/>
                </a:cubicBezTo>
                <a:moveTo>
                  <a:pt x="52" y="0"/>
                </a:moveTo>
                <a:cubicBezTo>
                  <a:pt x="50" y="0"/>
                  <a:pt x="48" y="1"/>
                  <a:pt x="47" y="3"/>
                </a:cubicBezTo>
                <a:cubicBezTo>
                  <a:pt x="47" y="4"/>
                  <a:pt x="46" y="5"/>
                  <a:pt x="45" y="6"/>
                </a:cubicBezTo>
                <a:cubicBezTo>
                  <a:pt x="43" y="6"/>
                  <a:pt x="42" y="7"/>
                  <a:pt x="42" y="7"/>
                </a:cubicBezTo>
                <a:cubicBezTo>
                  <a:pt x="42" y="7"/>
                  <a:pt x="41" y="7"/>
                  <a:pt x="41" y="7"/>
                </a:cubicBezTo>
                <a:cubicBezTo>
                  <a:pt x="40" y="7"/>
                  <a:pt x="38" y="5"/>
                  <a:pt x="38" y="3"/>
                </a:cubicBezTo>
                <a:cubicBezTo>
                  <a:pt x="37" y="2"/>
                  <a:pt x="35" y="1"/>
                  <a:pt x="33" y="1"/>
                </a:cubicBezTo>
                <a:cubicBezTo>
                  <a:pt x="32" y="1"/>
                  <a:pt x="32" y="1"/>
                  <a:pt x="31" y="1"/>
                </a:cubicBezTo>
                <a:cubicBezTo>
                  <a:pt x="28" y="2"/>
                  <a:pt x="26" y="4"/>
                  <a:pt x="26" y="6"/>
                </a:cubicBezTo>
                <a:cubicBezTo>
                  <a:pt x="27" y="9"/>
                  <a:pt x="25" y="12"/>
                  <a:pt x="23" y="13"/>
                </a:cubicBezTo>
                <a:cubicBezTo>
                  <a:pt x="23" y="13"/>
                  <a:pt x="23" y="13"/>
                  <a:pt x="22" y="13"/>
                </a:cubicBezTo>
                <a:cubicBezTo>
                  <a:pt x="21" y="13"/>
                  <a:pt x="20" y="12"/>
                  <a:pt x="18" y="11"/>
                </a:cubicBezTo>
                <a:cubicBezTo>
                  <a:pt x="18" y="11"/>
                  <a:pt x="17" y="11"/>
                  <a:pt x="16" y="11"/>
                </a:cubicBezTo>
                <a:cubicBezTo>
                  <a:pt x="14" y="11"/>
                  <a:pt x="12" y="11"/>
                  <a:pt x="11" y="13"/>
                </a:cubicBezTo>
                <a:cubicBezTo>
                  <a:pt x="9" y="15"/>
                  <a:pt x="9" y="18"/>
                  <a:pt x="10" y="20"/>
                </a:cubicBezTo>
                <a:cubicBezTo>
                  <a:pt x="12" y="21"/>
                  <a:pt x="12" y="25"/>
                  <a:pt x="11" y="26"/>
                </a:cubicBezTo>
                <a:cubicBezTo>
                  <a:pt x="11" y="27"/>
                  <a:pt x="9" y="28"/>
                  <a:pt x="7" y="28"/>
                </a:cubicBezTo>
                <a:cubicBezTo>
                  <a:pt x="7" y="28"/>
                  <a:pt x="6" y="28"/>
                  <a:pt x="6" y="28"/>
                </a:cubicBezTo>
                <a:cubicBezTo>
                  <a:pt x="6" y="28"/>
                  <a:pt x="5" y="28"/>
                  <a:pt x="5" y="28"/>
                </a:cubicBezTo>
                <a:cubicBezTo>
                  <a:pt x="3" y="28"/>
                  <a:pt x="1" y="29"/>
                  <a:pt x="0" y="32"/>
                </a:cubicBezTo>
                <a:cubicBezTo>
                  <a:pt x="0" y="35"/>
                  <a:pt x="1" y="38"/>
                  <a:pt x="3" y="38"/>
                </a:cubicBezTo>
                <a:cubicBezTo>
                  <a:pt x="6" y="39"/>
                  <a:pt x="8" y="43"/>
                  <a:pt x="8" y="44"/>
                </a:cubicBezTo>
                <a:cubicBezTo>
                  <a:pt x="8" y="45"/>
                  <a:pt x="6" y="47"/>
                  <a:pt x="4" y="47"/>
                </a:cubicBezTo>
                <a:cubicBezTo>
                  <a:pt x="2" y="48"/>
                  <a:pt x="1" y="51"/>
                  <a:pt x="2" y="54"/>
                </a:cubicBezTo>
                <a:cubicBezTo>
                  <a:pt x="2" y="56"/>
                  <a:pt x="4" y="58"/>
                  <a:pt x="6" y="58"/>
                </a:cubicBezTo>
                <a:cubicBezTo>
                  <a:pt x="7" y="58"/>
                  <a:pt x="7" y="58"/>
                  <a:pt x="7" y="58"/>
                </a:cubicBezTo>
                <a:cubicBezTo>
                  <a:pt x="8" y="58"/>
                  <a:pt x="9" y="58"/>
                  <a:pt x="10" y="58"/>
                </a:cubicBezTo>
                <a:cubicBezTo>
                  <a:pt x="11" y="58"/>
                  <a:pt x="12" y="58"/>
                  <a:pt x="13" y="59"/>
                </a:cubicBezTo>
                <a:cubicBezTo>
                  <a:pt x="14" y="60"/>
                  <a:pt x="14" y="64"/>
                  <a:pt x="13" y="66"/>
                </a:cubicBezTo>
                <a:cubicBezTo>
                  <a:pt x="11" y="67"/>
                  <a:pt x="12" y="70"/>
                  <a:pt x="14" y="72"/>
                </a:cubicBezTo>
                <a:cubicBezTo>
                  <a:pt x="16" y="73"/>
                  <a:pt x="17" y="74"/>
                  <a:pt x="19" y="74"/>
                </a:cubicBezTo>
                <a:cubicBezTo>
                  <a:pt x="20" y="74"/>
                  <a:pt x="21" y="74"/>
                  <a:pt x="22" y="73"/>
                </a:cubicBezTo>
                <a:cubicBezTo>
                  <a:pt x="22" y="72"/>
                  <a:pt x="24" y="72"/>
                  <a:pt x="26" y="72"/>
                </a:cubicBezTo>
                <a:cubicBezTo>
                  <a:pt x="27" y="72"/>
                  <a:pt x="28" y="72"/>
                  <a:pt x="29" y="72"/>
                </a:cubicBezTo>
                <a:cubicBezTo>
                  <a:pt x="30" y="73"/>
                  <a:pt x="31" y="75"/>
                  <a:pt x="30" y="77"/>
                </a:cubicBezTo>
                <a:cubicBezTo>
                  <a:pt x="30" y="79"/>
                  <a:pt x="32" y="82"/>
                  <a:pt x="35" y="82"/>
                </a:cubicBezTo>
                <a:cubicBezTo>
                  <a:pt x="36" y="82"/>
                  <a:pt x="36" y="82"/>
                  <a:pt x="37" y="82"/>
                </a:cubicBezTo>
                <a:cubicBezTo>
                  <a:pt x="39" y="82"/>
                  <a:pt x="41" y="81"/>
                  <a:pt x="42" y="79"/>
                </a:cubicBezTo>
                <a:cubicBezTo>
                  <a:pt x="42" y="78"/>
                  <a:pt x="43" y="77"/>
                  <a:pt x="45" y="77"/>
                </a:cubicBezTo>
                <a:cubicBezTo>
                  <a:pt x="46" y="76"/>
                  <a:pt x="47" y="75"/>
                  <a:pt x="48" y="75"/>
                </a:cubicBezTo>
                <a:cubicBezTo>
                  <a:pt x="48" y="75"/>
                  <a:pt x="48" y="75"/>
                  <a:pt x="48" y="75"/>
                </a:cubicBezTo>
                <a:cubicBezTo>
                  <a:pt x="49" y="75"/>
                  <a:pt x="51" y="77"/>
                  <a:pt x="51" y="79"/>
                </a:cubicBezTo>
                <a:cubicBezTo>
                  <a:pt x="52" y="81"/>
                  <a:pt x="54" y="81"/>
                  <a:pt x="56" y="81"/>
                </a:cubicBezTo>
                <a:cubicBezTo>
                  <a:pt x="57" y="81"/>
                  <a:pt x="58" y="81"/>
                  <a:pt x="58" y="81"/>
                </a:cubicBezTo>
                <a:cubicBezTo>
                  <a:pt x="62" y="80"/>
                  <a:pt x="64" y="78"/>
                  <a:pt x="63" y="76"/>
                </a:cubicBezTo>
                <a:cubicBezTo>
                  <a:pt x="62" y="73"/>
                  <a:pt x="65" y="70"/>
                  <a:pt x="66" y="69"/>
                </a:cubicBezTo>
                <a:cubicBezTo>
                  <a:pt x="66" y="69"/>
                  <a:pt x="66" y="69"/>
                  <a:pt x="67" y="69"/>
                </a:cubicBezTo>
                <a:cubicBezTo>
                  <a:pt x="68" y="69"/>
                  <a:pt x="70" y="70"/>
                  <a:pt x="71" y="71"/>
                </a:cubicBezTo>
                <a:cubicBezTo>
                  <a:pt x="72" y="71"/>
                  <a:pt x="72" y="71"/>
                  <a:pt x="73" y="71"/>
                </a:cubicBezTo>
                <a:cubicBezTo>
                  <a:pt x="75" y="71"/>
                  <a:pt x="77" y="71"/>
                  <a:pt x="78" y="69"/>
                </a:cubicBezTo>
                <a:cubicBezTo>
                  <a:pt x="80" y="67"/>
                  <a:pt x="81" y="64"/>
                  <a:pt x="79" y="62"/>
                </a:cubicBezTo>
                <a:cubicBezTo>
                  <a:pt x="77" y="61"/>
                  <a:pt x="78" y="57"/>
                  <a:pt x="78" y="56"/>
                </a:cubicBezTo>
                <a:cubicBezTo>
                  <a:pt x="79" y="55"/>
                  <a:pt x="80" y="54"/>
                  <a:pt x="82" y="54"/>
                </a:cubicBezTo>
                <a:cubicBezTo>
                  <a:pt x="82" y="54"/>
                  <a:pt x="83" y="54"/>
                  <a:pt x="83" y="54"/>
                </a:cubicBezTo>
                <a:cubicBezTo>
                  <a:pt x="84" y="55"/>
                  <a:pt x="84" y="55"/>
                  <a:pt x="84" y="55"/>
                </a:cubicBezTo>
                <a:cubicBezTo>
                  <a:pt x="86" y="55"/>
                  <a:pt x="88" y="53"/>
                  <a:pt x="89" y="50"/>
                </a:cubicBezTo>
                <a:cubicBezTo>
                  <a:pt x="90" y="47"/>
                  <a:pt x="88" y="44"/>
                  <a:pt x="86" y="44"/>
                </a:cubicBezTo>
                <a:cubicBezTo>
                  <a:pt x="84" y="43"/>
                  <a:pt x="82" y="39"/>
                  <a:pt x="82" y="38"/>
                </a:cubicBezTo>
                <a:cubicBezTo>
                  <a:pt x="81" y="37"/>
                  <a:pt x="83" y="35"/>
                  <a:pt x="85" y="35"/>
                </a:cubicBezTo>
                <a:cubicBezTo>
                  <a:pt x="88" y="34"/>
                  <a:pt x="89" y="31"/>
                  <a:pt x="88" y="28"/>
                </a:cubicBezTo>
                <a:cubicBezTo>
                  <a:pt x="87" y="26"/>
                  <a:pt x="85" y="24"/>
                  <a:pt x="83" y="24"/>
                </a:cubicBezTo>
                <a:cubicBezTo>
                  <a:pt x="82" y="24"/>
                  <a:pt x="82" y="24"/>
                  <a:pt x="82" y="24"/>
                </a:cubicBezTo>
                <a:cubicBezTo>
                  <a:pt x="81" y="24"/>
                  <a:pt x="81" y="24"/>
                  <a:pt x="81" y="24"/>
                </a:cubicBezTo>
                <a:cubicBezTo>
                  <a:pt x="79" y="24"/>
                  <a:pt x="76" y="22"/>
                  <a:pt x="75" y="21"/>
                </a:cubicBezTo>
                <a:cubicBezTo>
                  <a:pt x="74" y="20"/>
                  <a:pt x="75" y="18"/>
                  <a:pt x="76" y="17"/>
                </a:cubicBezTo>
                <a:cubicBezTo>
                  <a:pt x="78" y="15"/>
                  <a:pt x="77" y="12"/>
                  <a:pt x="75" y="10"/>
                </a:cubicBezTo>
                <a:cubicBezTo>
                  <a:pt x="74" y="9"/>
                  <a:pt x="72" y="8"/>
                  <a:pt x="70" y="8"/>
                </a:cubicBezTo>
                <a:cubicBezTo>
                  <a:pt x="69" y="8"/>
                  <a:pt x="68" y="8"/>
                  <a:pt x="68" y="9"/>
                </a:cubicBezTo>
                <a:cubicBezTo>
                  <a:pt x="67" y="10"/>
                  <a:pt x="65" y="10"/>
                  <a:pt x="63" y="10"/>
                </a:cubicBezTo>
                <a:cubicBezTo>
                  <a:pt x="62" y="10"/>
                  <a:pt x="61" y="10"/>
                  <a:pt x="60" y="10"/>
                </a:cubicBezTo>
                <a:cubicBezTo>
                  <a:pt x="59" y="9"/>
                  <a:pt x="59" y="7"/>
                  <a:pt x="59" y="5"/>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3"/>
          <p:cNvSpPr>
            <a:spLocks noEditPoints="1"/>
          </p:cNvSpPr>
          <p:nvPr/>
        </p:nvSpPr>
        <p:spPr bwMode="auto">
          <a:xfrm>
            <a:off x="4627028" y="3646325"/>
            <a:ext cx="149608" cy="138100"/>
          </a:xfrm>
          <a:custGeom>
            <a:avLst/>
            <a:gdLst>
              <a:gd name="T0" fmla="*/ 20 w 90"/>
              <a:gd name="T1" fmla="*/ 49 h 83"/>
              <a:gd name="T2" fmla="*/ 45 w 90"/>
              <a:gd name="T3" fmla="*/ 17 h 83"/>
              <a:gd name="T4" fmla="*/ 53 w 90"/>
              <a:gd name="T5" fmla="*/ 65 h 83"/>
              <a:gd name="T6" fmla="*/ 52 w 90"/>
              <a:gd name="T7" fmla="*/ 0 h 83"/>
              <a:gd name="T8" fmla="*/ 45 w 90"/>
              <a:gd name="T9" fmla="*/ 6 h 83"/>
              <a:gd name="T10" fmla="*/ 41 w 90"/>
              <a:gd name="T11" fmla="*/ 7 h 83"/>
              <a:gd name="T12" fmla="*/ 33 w 90"/>
              <a:gd name="T13" fmla="*/ 1 h 83"/>
              <a:gd name="T14" fmla="*/ 26 w 90"/>
              <a:gd name="T15" fmla="*/ 7 h 83"/>
              <a:gd name="T16" fmla="*/ 22 w 90"/>
              <a:gd name="T17" fmla="*/ 14 h 83"/>
              <a:gd name="T18" fmla="*/ 16 w 90"/>
              <a:gd name="T19" fmla="*/ 11 h 83"/>
              <a:gd name="T20" fmla="*/ 10 w 90"/>
              <a:gd name="T21" fmla="*/ 20 h 83"/>
              <a:gd name="T22" fmla="*/ 8 w 90"/>
              <a:gd name="T23" fmla="*/ 28 h 83"/>
              <a:gd name="T24" fmla="*/ 5 w 90"/>
              <a:gd name="T25" fmla="*/ 28 h 83"/>
              <a:gd name="T26" fmla="*/ 3 w 90"/>
              <a:gd name="T27" fmla="*/ 39 h 83"/>
              <a:gd name="T28" fmla="*/ 4 w 90"/>
              <a:gd name="T29" fmla="*/ 48 h 83"/>
              <a:gd name="T30" fmla="*/ 7 w 90"/>
              <a:gd name="T31" fmla="*/ 59 h 83"/>
              <a:gd name="T32" fmla="*/ 10 w 90"/>
              <a:gd name="T33" fmla="*/ 58 h 83"/>
              <a:gd name="T34" fmla="*/ 13 w 90"/>
              <a:gd name="T35" fmla="*/ 66 h 83"/>
              <a:gd name="T36" fmla="*/ 19 w 90"/>
              <a:gd name="T37" fmla="*/ 75 h 83"/>
              <a:gd name="T38" fmla="*/ 26 w 90"/>
              <a:gd name="T39" fmla="*/ 72 h 83"/>
              <a:gd name="T40" fmla="*/ 30 w 90"/>
              <a:gd name="T41" fmla="*/ 78 h 83"/>
              <a:gd name="T42" fmla="*/ 37 w 90"/>
              <a:gd name="T43" fmla="*/ 83 h 83"/>
              <a:gd name="T44" fmla="*/ 45 w 90"/>
              <a:gd name="T45" fmla="*/ 77 h 83"/>
              <a:gd name="T46" fmla="*/ 48 w 90"/>
              <a:gd name="T47" fmla="*/ 76 h 83"/>
              <a:gd name="T48" fmla="*/ 56 w 90"/>
              <a:gd name="T49" fmla="*/ 82 h 83"/>
              <a:gd name="T50" fmla="*/ 63 w 90"/>
              <a:gd name="T51" fmla="*/ 76 h 83"/>
              <a:gd name="T52" fmla="*/ 67 w 90"/>
              <a:gd name="T53" fmla="*/ 70 h 83"/>
              <a:gd name="T54" fmla="*/ 73 w 90"/>
              <a:gd name="T55" fmla="*/ 72 h 83"/>
              <a:gd name="T56" fmla="*/ 79 w 90"/>
              <a:gd name="T57" fmla="*/ 63 h 83"/>
              <a:gd name="T58" fmla="*/ 82 w 90"/>
              <a:gd name="T59" fmla="*/ 55 h 83"/>
              <a:gd name="T60" fmla="*/ 84 w 90"/>
              <a:gd name="T61" fmla="*/ 55 h 83"/>
              <a:gd name="T62" fmla="*/ 86 w 90"/>
              <a:gd name="T63" fmla="*/ 44 h 83"/>
              <a:gd name="T64" fmla="*/ 85 w 90"/>
              <a:gd name="T65" fmla="*/ 35 h 83"/>
              <a:gd name="T66" fmla="*/ 83 w 90"/>
              <a:gd name="T67" fmla="*/ 25 h 83"/>
              <a:gd name="T68" fmla="*/ 81 w 90"/>
              <a:gd name="T69" fmla="*/ 25 h 83"/>
              <a:gd name="T70" fmla="*/ 77 w 90"/>
              <a:gd name="T71" fmla="*/ 17 h 83"/>
              <a:gd name="T72" fmla="*/ 70 w 90"/>
              <a:gd name="T73" fmla="*/ 9 h 83"/>
              <a:gd name="T74" fmla="*/ 63 w 90"/>
              <a:gd name="T75" fmla="*/ 11 h 83"/>
              <a:gd name="T76" fmla="*/ 59 w 90"/>
              <a:gd name="T77" fmla="*/ 6 h 83"/>
              <a:gd name="T78" fmla="*/ 52 w 90"/>
              <a:gd name="T7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3">
                <a:moveTo>
                  <a:pt x="45" y="66"/>
                </a:moveTo>
                <a:cubicBezTo>
                  <a:pt x="34" y="66"/>
                  <a:pt x="23" y="59"/>
                  <a:pt x="20" y="49"/>
                </a:cubicBezTo>
                <a:cubicBezTo>
                  <a:pt x="16" y="36"/>
                  <a:pt x="23" y="23"/>
                  <a:pt x="37" y="19"/>
                </a:cubicBezTo>
                <a:cubicBezTo>
                  <a:pt x="39" y="18"/>
                  <a:pt x="42" y="17"/>
                  <a:pt x="45" y="17"/>
                </a:cubicBezTo>
                <a:cubicBezTo>
                  <a:pt x="56" y="17"/>
                  <a:pt x="66" y="24"/>
                  <a:pt x="69" y="34"/>
                </a:cubicBezTo>
                <a:cubicBezTo>
                  <a:pt x="74" y="47"/>
                  <a:pt x="66" y="61"/>
                  <a:pt x="53" y="65"/>
                </a:cubicBezTo>
                <a:cubicBezTo>
                  <a:pt x="50" y="65"/>
                  <a:pt x="47" y="66"/>
                  <a:pt x="45" y="66"/>
                </a:cubicBezTo>
                <a:moveTo>
                  <a:pt x="52" y="0"/>
                </a:moveTo>
                <a:cubicBezTo>
                  <a:pt x="50" y="0"/>
                  <a:pt x="48" y="1"/>
                  <a:pt x="47" y="3"/>
                </a:cubicBezTo>
                <a:cubicBezTo>
                  <a:pt x="47" y="4"/>
                  <a:pt x="46" y="5"/>
                  <a:pt x="45" y="6"/>
                </a:cubicBezTo>
                <a:cubicBezTo>
                  <a:pt x="43" y="7"/>
                  <a:pt x="42" y="7"/>
                  <a:pt x="42" y="7"/>
                </a:cubicBezTo>
                <a:cubicBezTo>
                  <a:pt x="42" y="7"/>
                  <a:pt x="41" y="7"/>
                  <a:pt x="41" y="7"/>
                </a:cubicBezTo>
                <a:cubicBezTo>
                  <a:pt x="40" y="7"/>
                  <a:pt x="38" y="6"/>
                  <a:pt x="38" y="4"/>
                </a:cubicBezTo>
                <a:cubicBezTo>
                  <a:pt x="37" y="2"/>
                  <a:pt x="35" y="1"/>
                  <a:pt x="33" y="1"/>
                </a:cubicBezTo>
                <a:cubicBezTo>
                  <a:pt x="32" y="1"/>
                  <a:pt x="32" y="1"/>
                  <a:pt x="31" y="2"/>
                </a:cubicBezTo>
                <a:cubicBezTo>
                  <a:pt x="28" y="2"/>
                  <a:pt x="26" y="5"/>
                  <a:pt x="26" y="7"/>
                </a:cubicBezTo>
                <a:cubicBezTo>
                  <a:pt x="27" y="9"/>
                  <a:pt x="25" y="13"/>
                  <a:pt x="24" y="13"/>
                </a:cubicBezTo>
                <a:cubicBezTo>
                  <a:pt x="23" y="14"/>
                  <a:pt x="23" y="14"/>
                  <a:pt x="22" y="14"/>
                </a:cubicBezTo>
                <a:cubicBezTo>
                  <a:pt x="21" y="14"/>
                  <a:pt x="20" y="13"/>
                  <a:pt x="18" y="12"/>
                </a:cubicBezTo>
                <a:cubicBezTo>
                  <a:pt x="18" y="11"/>
                  <a:pt x="17" y="11"/>
                  <a:pt x="16" y="11"/>
                </a:cubicBezTo>
                <a:cubicBezTo>
                  <a:pt x="14" y="11"/>
                  <a:pt x="12" y="12"/>
                  <a:pt x="11" y="13"/>
                </a:cubicBezTo>
                <a:cubicBezTo>
                  <a:pt x="9" y="16"/>
                  <a:pt x="9" y="19"/>
                  <a:pt x="10" y="20"/>
                </a:cubicBezTo>
                <a:cubicBezTo>
                  <a:pt x="12" y="22"/>
                  <a:pt x="12" y="26"/>
                  <a:pt x="11" y="27"/>
                </a:cubicBezTo>
                <a:cubicBezTo>
                  <a:pt x="11" y="28"/>
                  <a:pt x="9" y="28"/>
                  <a:pt x="8" y="28"/>
                </a:cubicBezTo>
                <a:cubicBezTo>
                  <a:pt x="7" y="28"/>
                  <a:pt x="6" y="28"/>
                  <a:pt x="6" y="28"/>
                </a:cubicBezTo>
                <a:cubicBezTo>
                  <a:pt x="6" y="28"/>
                  <a:pt x="5" y="28"/>
                  <a:pt x="5" y="28"/>
                </a:cubicBezTo>
                <a:cubicBezTo>
                  <a:pt x="3" y="28"/>
                  <a:pt x="1" y="30"/>
                  <a:pt x="0" y="33"/>
                </a:cubicBezTo>
                <a:cubicBezTo>
                  <a:pt x="0" y="36"/>
                  <a:pt x="1" y="39"/>
                  <a:pt x="3" y="39"/>
                </a:cubicBezTo>
                <a:cubicBezTo>
                  <a:pt x="6" y="39"/>
                  <a:pt x="8" y="43"/>
                  <a:pt x="8" y="44"/>
                </a:cubicBezTo>
                <a:cubicBezTo>
                  <a:pt x="8" y="46"/>
                  <a:pt x="6" y="47"/>
                  <a:pt x="4" y="48"/>
                </a:cubicBezTo>
                <a:cubicBezTo>
                  <a:pt x="2" y="49"/>
                  <a:pt x="1" y="52"/>
                  <a:pt x="2" y="54"/>
                </a:cubicBezTo>
                <a:cubicBezTo>
                  <a:pt x="2" y="57"/>
                  <a:pt x="4" y="59"/>
                  <a:pt x="7" y="59"/>
                </a:cubicBezTo>
                <a:cubicBezTo>
                  <a:pt x="7" y="59"/>
                  <a:pt x="7" y="59"/>
                  <a:pt x="7" y="59"/>
                </a:cubicBezTo>
                <a:cubicBezTo>
                  <a:pt x="8" y="58"/>
                  <a:pt x="9" y="58"/>
                  <a:pt x="10" y="58"/>
                </a:cubicBezTo>
                <a:cubicBezTo>
                  <a:pt x="11" y="58"/>
                  <a:pt x="12" y="59"/>
                  <a:pt x="13" y="59"/>
                </a:cubicBezTo>
                <a:cubicBezTo>
                  <a:pt x="14" y="60"/>
                  <a:pt x="14" y="64"/>
                  <a:pt x="13" y="66"/>
                </a:cubicBezTo>
                <a:cubicBezTo>
                  <a:pt x="11" y="68"/>
                  <a:pt x="12" y="71"/>
                  <a:pt x="14" y="73"/>
                </a:cubicBezTo>
                <a:cubicBezTo>
                  <a:pt x="16" y="74"/>
                  <a:pt x="17" y="75"/>
                  <a:pt x="19" y="75"/>
                </a:cubicBezTo>
                <a:cubicBezTo>
                  <a:pt x="20" y="75"/>
                  <a:pt x="21" y="74"/>
                  <a:pt x="22" y="74"/>
                </a:cubicBezTo>
                <a:cubicBezTo>
                  <a:pt x="22" y="73"/>
                  <a:pt x="24" y="72"/>
                  <a:pt x="26" y="72"/>
                </a:cubicBezTo>
                <a:cubicBezTo>
                  <a:pt x="27" y="72"/>
                  <a:pt x="28" y="73"/>
                  <a:pt x="29" y="73"/>
                </a:cubicBezTo>
                <a:cubicBezTo>
                  <a:pt x="30" y="73"/>
                  <a:pt x="31" y="75"/>
                  <a:pt x="30" y="78"/>
                </a:cubicBezTo>
                <a:cubicBezTo>
                  <a:pt x="30" y="80"/>
                  <a:pt x="32" y="82"/>
                  <a:pt x="35" y="83"/>
                </a:cubicBezTo>
                <a:cubicBezTo>
                  <a:pt x="36" y="83"/>
                  <a:pt x="36" y="83"/>
                  <a:pt x="37" y="83"/>
                </a:cubicBezTo>
                <a:cubicBezTo>
                  <a:pt x="39" y="83"/>
                  <a:pt x="41" y="82"/>
                  <a:pt x="42" y="80"/>
                </a:cubicBezTo>
                <a:cubicBezTo>
                  <a:pt x="42" y="79"/>
                  <a:pt x="43" y="78"/>
                  <a:pt x="45" y="77"/>
                </a:cubicBezTo>
                <a:cubicBezTo>
                  <a:pt x="46" y="76"/>
                  <a:pt x="47" y="76"/>
                  <a:pt x="48" y="76"/>
                </a:cubicBezTo>
                <a:cubicBezTo>
                  <a:pt x="48" y="76"/>
                  <a:pt x="48" y="76"/>
                  <a:pt x="48" y="76"/>
                </a:cubicBezTo>
                <a:cubicBezTo>
                  <a:pt x="49" y="76"/>
                  <a:pt x="51" y="77"/>
                  <a:pt x="51" y="80"/>
                </a:cubicBezTo>
                <a:cubicBezTo>
                  <a:pt x="52" y="81"/>
                  <a:pt x="54" y="82"/>
                  <a:pt x="56" y="82"/>
                </a:cubicBezTo>
                <a:cubicBezTo>
                  <a:pt x="57" y="82"/>
                  <a:pt x="58" y="82"/>
                  <a:pt x="58" y="82"/>
                </a:cubicBezTo>
                <a:cubicBezTo>
                  <a:pt x="62" y="81"/>
                  <a:pt x="64" y="78"/>
                  <a:pt x="63" y="76"/>
                </a:cubicBezTo>
                <a:cubicBezTo>
                  <a:pt x="62" y="74"/>
                  <a:pt x="65" y="71"/>
                  <a:pt x="66" y="70"/>
                </a:cubicBezTo>
                <a:cubicBezTo>
                  <a:pt x="66" y="70"/>
                  <a:pt x="66" y="70"/>
                  <a:pt x="67" y="70"/>
                </a:cubicBezTo>
                <a:cubicBezTo>
                  <a:pt x="68" y="70"/>
                  <a:pt x="70" y="70"/>
                  <a:pt x="71" y="71"/>
                </a:cubicBezTo>
                <a:cubicBezTo>
                  <a:pt x="72" y="72"/>
                  <a:pt x="72" y="72"/>
                  <a:pt x="73" y="72"/>
                </a:cubicBezTo>
                <a:cubicBezTo>
                  <a:pt x="75" y="72"/>
                  <a:pt x="77" y="71"/>
                  <a:pt x="78" y="70"/>
                </a:cubicBezTo>
                <a:cubicBezTo>
                  <a:pt x="80" y="68"/>
                  <a:pt x="81" y="65"/>
                  <a:pt x="79" y="63"/>
                </a:cubicBezTo>
                <a:cubicBezTo>
                  <a:pt x="77" y="62"/>
                  <a:pt x="78" y="57"/>
                  <a:pt x="78" y="56"/>
                </a:cubicBezTo>
                <a:cubicBezTo>
                  <a:pt x="79" y="55"/>
                  <a:pt x="80" y="55"/>
                  <a:pt x="82" y="55"/>
                </a:cubicBezTo>
                <a:cubicBezTo>
                  <a:pt x="82" y="55"/>
                  <a:pt x="83" y="55"/>
                  <a:pt x="83" y="55"/>
                </a:cubicBezTo>
                <a:cubicBezTo>
                  <a:pt x="84" y="55"/>
                  <a:pt x="84" y="55"/>
                  <a:pt x="84" y="55"/>
                </a:cubicBezTo>
                <a:cubicBezTo>
                  <a:pt x="86" y="55"/>
                  <a:pt x="88" y="53"/>
                  <a:pt x="89" y="50"/>
                </a:cubicBezTo>
                <a:cubicBezTo>
                  <a:pt x="90" y="47"/>
                  <a:pt x="88" y="45"/>
                  <a:pt x="86" y="44"/>
                </a:cubicBezTo>
                <a:cubicBezTo>
                  <a:pt x="84" y="44"/>
                  <a:pt x="82" y="40"/>
                  <a:pt x="82" y="39"/>
                </a:cubicBezTo>
                <a:cubicBezTo>
                  <a:pt x="81" y="37"/>
                  <a:pt x="83" y="36"/>
                  <a:pt x="85" y="35"/>
                </a:cubicBezTo>
                <a:cubicBezTo>
                  <a:pt x="88" y="35"/>
                  <a:pt x="89" y="32"/>
                  <a:pt x="88" y="29"/>
                </a:cubicBezTo>
                <a:cubicBezTo>
                  <a:pt x="87" y="26"/>
                  <a:pt x="85" y="25"/>
                  <a:pt x="83" y="25"/>
                </a:cubicBezTo>
                <a:cubicBezTo>
                  <a:pt x="82" y="25"/>
                  <a:pt x="82" y="25"/>
                  <a:pt x="82" y="25"/>
                </a:cubicBezTo>
                <a:cubicBezTo>
                  <a:pt x="81" y="25"/>
                  <a:pt x="81" y="25"/>
                  <a:pt x="81" y="25"/>
                </a:cubicBezTo>
                <a:cubicBezTo>
                  <a:pt x="79" y="25"/>
                  <a:pt x="76" y="23"/>
                  <a:pt x="75" y="22"/>
                </a:cubicBezTo>
                <a:cubicBezTo>
                  <a:pt x="74" y="21"/>
                  <a:pt x="75" y="19"/>
                  <a:pt x="77" y="17"/>
                </a:cubicBezTo>
                <a:cubicBezTo>
                  <a:pt x="78" y="15"/>
                  <a:pt x="77" y="12"/>
                  <a:pt x="75" y="10"/>
                </a:cubicBezTo>
                <a:cubicBezTo>
                  <a:pt x="74" y="9"/>
                  <a:pt x="72" y="9"/>
                  <a:pt x="70" y="9"/>
                </a:cubicBezTo>
                <a:cubicBezTo>
                  <a:pt x="69" y="9"/>
                  <a:pt x="68" y="9"/>
                  <a:pt x="68" y="10"/>
                </a:cubicBezTo>
                <a:cubicBezTo>
                  <a:pt x="67" y="11"/>
                  <a:pt x="65" y="11"/>
                  <a:pt x="63" y="11"/>
                </a:cubicBezTo>
                <a:cubicBezTo>
                  <a:pt x="62" y="11"/>
                  <a:pt x="61" y="11"/>
                  <a:pt x="60" y="10"/>
                </a:cubicBezTo>
                <a:cubicBezTo>
                  <a:pt x="59" y="10"/>
                  <a:pt x="59" y="8"/>
                  <a:pt x="59" y="6"/>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4"/>
          <p:cNvSpPr>
            <a:spLocks/>
          </p:cNvSpPr>
          <p:nvPr/>
        </p:nvSpPr>
        <p:spPr bwMode="auto">
          <a:xfrm>
            <a:off x="4433157" y="1968769"/>
            <a:ext cx="132788" cy="128362"/>
          </a:xfrm>
          <a:custGeom>
            <a:avLst/>
            <a:gdLst>
              <a:gd name="T0" fmla="*/ 16 w 80"/>
              <a:gd name="T1" fmla="*/ 0 h 77"/>
              <a:gd name="T2" fmla="*/ 16 w 80"/>
              <a:gd name="T3" fmla="*/ 3 h 77"/>
              <a:gd name="T4" fmla="*/ 11 w 80"/>
              <a:gd name="T5" fmla="*/ 5 h 77"/>
              <a:gd name="T6" fmla="*/ 9 w 80"/>
              <a:gd name="T7" fmla="*/ 4 h 77"/>
              <a:gd name="T8" fmla="*/ 8 w 80"/>
              <a:gd name="T9" fmla="*/ 4 h 77"/>
              <a:gd name="T10" fmla="*/ 1 w 80"/>
              <a:gd name="T11" fmla="*/ 10 h 77"/>
              <a:gd name="T12" fmla="*/ 5 w 80"/>
              <a:gd name="T13" fmla="*/ 19 h 77"/>
              <a:gd name="T14" fmla="*/ 11 w 80"/>
              <a:gd name="T15" fmla="*/ 26 h 77"/>
              <a:gd name="T16" fmla="*/ 6 w 80"/>
              <a:gd name="T17" fmla="*/ 31 h 77"/>
              <a:gd name="T18" fmla="*/ 3 w 80"/>
              <a:gd name="T19" fmla="*/ 39 h 77"/>
              <a:gd name="T20" fmla="*/ 10 w 80"/>
              <a:gd name="T21" fmla="*/ 45 h 77"/>
              <a:gd name="T22" fmla="*/ 11 w 80"/>
              <a:gd name="T23" fmla="*/ 45 h 77"/>
              <a:gd name="T24" fmla="*/ 14 w 80"/>
              <a:gd name="T25" fmla="*/ 44 h 77"/>
              <a:gd name="T26" fmla="*/ 18 w 80"/>
              <a:gd name="T27" fmla="*/ 46 h 77"/>
              <a:gd name="T28" fmla="*/ 18 w 80"/>
              <a:gd name="T29" fmla="*/ 55 h 77"/>
              <a:gd name="T30" fmla="*/ 20 w 80"/>
              <a:gd name="T31" fmla="*/ 64 h 77"/>
              <a:gd name="T32" fmla="*/ 26 w 80"/>
              <a:gd name="T33" fmla="*/ 66 h 77"/>
              <a:gd name="T34" fmla="*/ 29 w 80"/>
              <a:gd name="T35" fmla="*/ 65 h 77"/>
              <a:gd name="T36" fmla="*/ 35 w 80"/>
              <a:gd name="T37" fmla="*/ 63 h 77"/>
              <a:gd name="T38" fmla="*/ 39 w 80"/>
              <a:gd name="T39" fmla="*/ 64 h 77"/>
              <a:gd name="T40" fmla="*/ 41 w 80"/>
              <a:gd name="T41" fmla="*/ 70 h 77"/>
              <a:gd name="T42" fmla="*/ 47 w 80"/>
              <a:gd name="T43" fmla="*/ 77 h 77"/>
              <a:gd name="T44" fmla="*/ 50 w 80"/>
              <a:gd name="T45" fmla="*/ 77 h 77"/>
              <a:gd name="T46" fmla="*/ 56 w 80"/>
              <a:gd name="T47" fmla="*/ 73 h 77"/>
              <a:gd name="T48" fmla="*/ 60 w 80"/>
              <a:gd name="T49" fmla="*/ 69 h 77"/>
              <a:gd name="T50" fmla="*/ 64 w 80"/>
              <a:gd name="T51" fmla="*/ 68 h 77"/>
              <a:gd name="T52" fmla="*/ 64 w 80"/>
              <a:gd name="T53" fmla="*/ 68 h 77"/>
              <a:gd name="T54" fmla="*/ 69 w 80"/>
              <a:gd name="T55" fmla="*/ 73 h 77"/>
              <a:gd name="T56" fmla="*/ 75 w 80"/>
              <a:gd name="T57" fmla="*/ 76 h 77"/>
              <a:gd name="T58" fmla="*/ 78 w 80"/>
              <a:gd name="T59" fmla="*/ 75 h 77"/>
              <a:gd name="T60" fmla="*/ 80 w 80"/>
              <a:gd name="T61" fmla="*/ 75 h 77"/>
              <a:gd name="T62" fmla="*/ 64 w 80"/>
              <a:gd name="T63" fmla="*/ 54 h 77"/>
              <a:gd name="T64" fmla="*/ 60 w 80"/>
              <a:gd name="T65" fmla="*/ 54 h 77"/>
              <a:gd name="T66" fmla="*/ 27 w 80"/>
              <a:gd name="T67" fmla="*/ 32 h 77"/>
              <a:gd name="T68" fmla="*/ 27 w 80"/>
              <a:gd name="T69" fmla="*/ 12 h 77"/>
              <a:gd name="T70" fmla="*/ 16 w 80"/>
              <a:gd name="T7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7">
                <a:moveTo>
                  <a:pt x="16" y="0"/>
                </a:moveTo>
                <a:cubicBezTo>
                  <a:pt x="16" y="1"/>
                  <a:pt x="16" y="2"/>
                  <a:pt x="16" y="3"/>
                </a:cubicBezTo>
                <a:cubicBezTo>
                  <a:pt x="15" y="4"/>
                  <a:pt x="13" y="5"/>
                  <a:pt x="11" y="5"/>
                </a:cubicBezTo>
                <a:cubicBezTo>
                  <a:pt x="10" y="5"/>
                  <a:pt x="9" y="5"/>
                  <a:pt x="9" y="4"/>
                </a:cubicBezTo>
                <a:cubicBezTo>
                  <a:pt x="8" y="4"/>
                  <a:pt x="8" y="4"/>
                  <a:pt x="8" y="4"/>
                </a:cubicBezTo>
                <a:cubicBezTo>
                  <a:pt x="5" y="4"/>
                  <a:pt x="2" y="7"/>
                  <a:pt x="1" y="10"/>
                </a:cubicBezTo>
                <a:cubicBezTo>
                  <a:pt x="0" y="14"/>
                  <a:pt x="2" y="18"/>
                  <a:pt x="5" y="19"/>
                </a:cubicBezTo>
                <a:cubicBezTo>
                  <a:pt x="8" y="19"/>
                  <a:pt x="11" y="24"/>
                  <a:pt x="11" y="26"/>
                </a:cubicBezTo>
                <a:cubicBezTo>
                  <a:pt x="11" y="28"/>
                  <a:pt x="9" y="30"/>
                  <a:pt x="6" y="31"/>
                </a:cubicBezTo>
                <a:cubicBezTo>
                  <a:pt x="3" y="32"/>
                  <a:pt x="2" y="36"/>
                  <a:pt x="3" y="39"/>
                </a:cubicBezTo>
                <a:cubicBezTo>
                  <a:pt x="4" y="43"/>
                  <a:pt x="7" y="45"/>
                  <a:pt x="10" y="45"/>
                </a:cubicBezTo>
                <a:cubicBezTo>
                  <a:pt x="10" y="45"/>
                  <a:pt x="10" y="45"/>
                  <a:pt x="11" y="45"/>
                </a:cubicBezTo>
                <a:cubicBezTo>
                  <a:pt x="12" y="44"/>
                  <a:pt x="13" y="44"/>
                  <a:pt x="14" y="44"/>
                </a:cubicBezTo>
                <a:cubicBezTo>
                  <a:pt x="16" y="44"/>
                  <a:pt x="17" y="45"/>
                  <a:pt x="18" y="46"/>
                </a:cubicBezTo>
                <a:cubicBezTo>
                  <a:pt x="19" y="47"/>
                  <a:pt x="20" y="53"/>
                  <a:pt x="18" y="55"/>
                </a:cubicBezTo>
                <a:cubicBezTo>
                  <a:pt x="16" y="57"/>
                  <a:pt x="17" y="61"/>
                  <a:pt x="20" y="64"/>
                </a:cubicBezTo>
                <a:cubicBezTo>
                  <a:pt x="22" y="65"/>
                  <a:pt x="24" y="66"/>
                  <a:pt x="26" y="66"/>
                </a:cubicBezTo>
                <a:cubicBezTo>
                  <a:pt x="27" y="66"/>
                  <a:pt x="29" y="66"/>
                  <a:pt x="29" y="65"/>
                </a:cubicBezTo>
                <a:cubicBezTo>
                  <a:pt x="31" y="63"/>
                  <a:pt x="33" y="63"/>
                  <a:pt x="35" y="63"/>
                </a:cubicBezTo>
                <a:cubicBezTo>
                  <a:pt x="37" y="63"/>
                  <a:pt x="38" y="63"/>
                  <a:pt x="39" y="64"/>
                </a:cubicBezTo>
                <a:cubicBezTo>
                  <a:pt x="41" y="64"/>
                  <a:pt x="42" y="67"/>
                  <a:pt x="41" y="70"/>
                </a:cubicBezTo>
                <a:cubicBezTo>
                  <a:pt x="40" y="73"/>
                  <a:pt x="43" y="76"/>
                  <a:pt x="47" y="77"/>
                </a:cubicBezTo>
                <a:cubicBezTo>
                  <a:pt x="48" y="77"/>
                  <a:pt x="49" y="77"/>
                  <a:pt x="50" y="77"/>
                </a:cubicBezTo>
                <a:cubicBezTo>
                  <a:pt x="53" y="77"/>
                  <a:pt x="56" y="76"/>
                  <a:pt x="56" y="73"/>
                </a:cubicBezTo>
                <a:cubicBezTo>
                  <a:pt x="57" y="72"/>
                  <a:pt x="58" y="70"/>
                  <a:pt x="60" y="69"/>
                </a:cubicBezTo>
                <a:cubicBezTo>
                  <a:pt x="62" y="68"/>
                  <a:pt x="63" y="68"/>
                  <a:pt x="64" y="68"/>
                </a:cubicBezTo>
                <a:cubicBezTo>
                  <a:pt x="64" y="68"/>
                  <a:pt x="64" y="68"/>
                  <a:pt x="64" y="68"/>
                </a:cubicBezTo>
                <a:cubicBezTo>
                  <a:pt x="66" y="68"/>
                  <a:pt x="68" y="70"/>
                  <a:pt x="69" y="73"/>
                </a:cubicBezTo>
                <a:cubicBezTo>
                  <a:pt x="70" y="75"/>
                  <a:pt x="72" y="76"/>
                  <a:pt x="75" y="76"/>
                </a:cubicBezTo>
                <a:cubicBezTo>
                  <a:pt x="76" y="76"/>
                  <a:pt x="77" y="76"/>
                  <a:pt x="78" y="75"/>
                </a:cubicBezTo>
                <a:cubicBezTo>
                  <a:pt x="79" y="75"/>
                  <a:pt x="80" y="75"/>
                  <a:pt x="80" y="75"/>
                </a:cubicBezTo>
                <a:cubicBezTo>
                  <a:pt x="75" y="68"/>
                  <a:pt x="70" y="61"/>
                  <a:pt x="64" y="54"/>
                </a:cubicBezTo>
                <a:cubicBezTo>
                  <a:pt x="63" y="54"/>
                  <a:pt x="62" y="54"/>
                  <a:pt x="60" y="54"/>
                </a:cubicBezTo>
                <a:cubicBezTo>
                  <a:pt x="46" y="54"/>
                  <a:pt x="32" y="46"/>
                  <a:pt x="27" y="32"/>
                </a:cubicBezTo>
                <a:cubicBezTo>
                  <a:pt x="25" y="25"/>
                  <a:pt x="25" y="18"/>
                  <a:pt x="27" y="12"/>
                </a:cubicBezTo>
                <a:cubicBezTo>
                  <a:pt x="24" y="8"/>
                  <a:pt x="20" y="4"/>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5"/>
          <p:cNvSpPr>
            <a:spLocks noEditPoints="1"/>
          </p:cNvSpPr>
          <p:nvPr/>
        </p:nvSpPr>
        <p:spPr bwMode="auto">
          <a:xfrm>
            <a:off x="2881307" y="4033182"/>
            <a:ext cx="197412" cy="182362"/>
          </a:xfrm>
          <a:custGeom>
            <a:avLst/>
            <a:gdLst>
              <a:gd name="T0" fmla="*/ 27 w 119"/>
              <a:gd name="T1" fmla="*/ 65 h 110"/>
              <a:gd name="T2" fmla="*/ 59 w 119"/>
              <a:gd name="T3" fmla="*/ 23 h 110"/>
              <a:gd name="T4" fmla="*/ 70 w 119"/>
              <a:gd name="T5" fmla="*/ 86 h 110"/>
              <a:gd name="T6" fmla="*/ 70 w 119"/>
              <a:gd name="T7" fmla="*/ 0 h 110"/>
              <a:gd name="T8" fmla="*/ 59 w 119"/>
              <a:gd name="T9" fmla="*/ 8 h 110"/>
              <a:gd name="T10" fmla="*/ 55 w 119"/>
              <a:gd name="T11" fmla="*/ 10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2 h 110"/>
              <a:gd name="T28" fmla="*/ 5 w 119"/>
              <a:gd name="T29" fmla="*/ 64 h 110"/>
              <a:gd name="T30" fmla="*/ 9 w 119"/>
              <a:gd name="T31" fmla="*/ 78 h 110"/>
              <a:gd name="T32" fmla="*/ 13 w 119"/>
              <a:gd name="T33" fmla="*/ 77 h 110"/>
              <a:gd name="T34" fmla="*/ 17 w 119"/>
              <a:gd name="T35" fmla="*/ 88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1 h 110"/>
              <a:gd name="T48" fmla="*/ 75 w 119"/>
              <a:gd name="T49" fmla="*/ 109 h 110"/>
              <a:gd name="T50" fmla="*/ 84 w 119"/>
              <a:gd name="T51" fmla="*/ 101 h 110"/>
              <a:gd name="T52" fmla="*/ 89 w 119"/>
              <a:gd name="T53" fmla="*/ 92 h 110"/>
              <a:gd name="T54" fmla="*/ 98 w 119"/>
              <a:gd name="T55" fmla="*/ 95 h 110"/>
              <a:gd name="T56" fmla="*/ 105 w 119"/>
              <a:gd name="T57" fmla="*/ 84 h 110"/>
              <a:gd name="T58" fmla="*/ 109 w 119"/>
              <a:gd name="T59" fmla="*/ 73 h 110"/>
              <a:gd name="T60" fmla="*/ 112 w 119"/>
              <a:gd name="T61" fmla="*/ 73 h 110"/>
              <a:gd name="T62" fmla="*/ 114 w 119"/>
              <a:gd name="T63" fmla="*/ 59 h 110"/>
              <a:gd name="T64" fmla="*/ 113 w 119"/>
              <a:gd name="T65" fmla="*/ 47 h 110"/>
              <a:gd name="T66" fmla="*/ 110 w 119"/>
              <a:gd name="T67" fmla="*/ 32 h 110"/>
              <a:gd name="T68" fmla="*/ 107 w 119"/>
              <a:gd name="T69" fmla="*/ 33 h 110"/>
              <a:gd name="T70" fmla="*/ 102 w 119"/>
              <a:gd name="T71" fmla="*/ 23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5"/>
                </a:cubicBezTo>
                <a:cubicBezTo>
                  <a:pt x="52" y="24"/>
                  <a:pt x="56" y="23"/>
                  <a:pt x="59" y="23"/>
                </a:cubicBezTo>
                <a:cubicBezTo>
                  <a:pt x="74" y="23"/>
                  <a:pt x="87" y="32"/>
                  <a:pt x="92" y="45"/>
                </a:cubicBezTo>
                <a:cubicBezTo>
                  <a:pt x="98" y="62"/>
                  <a:pt x="88" y="80"/>
                  <a:pt x="70" y="86"/>
                </a:cubicBezTo>
                <a:cubicBezTo>
                  <a:pt x="66" y="87"/>
                  <a:pt x="63" y="87"/>
                  <a:pt x="59" y="87"/>
                </a:cubicBezTo>
                <a:moveTo>
                  <a:pt x="70" y="0"/>
                </a:moveTo>
                <a:cubicBezTo>
                  <a:pt x="66" y="0"/>
                  <a:pt x="64" y="2"/>
                  <a:pt x="63" y="4"/>
                </a:cubicBezTo>
                <a:cubicBezTo>
                  <a:pt x="63" y="6"/>
                  <a:pt x="61" y="7"/>
                  <a:pt x="59" y="8"/>
                </a:cubicBezTo>
                <a:cubicBezTo>
                  <a:pt x="58" y="9"/>
                  <a:pt x="56" y="9"/>
                  <a:pt x="55" y="10"/>
                </a:cubicBezTo>
                <a:cubicBezTo>
                  <a:pt x="55" y="10"/>
                  <a:pt x="55" y="10"/>
                  <a:pt x="55" y="10"/>
                </a:cubicBezTo>
                <a:cubicBezTo>
                  <a:pt x="53" y="10"/>
                  <a:pt x="51" y="7"/>
                  <a:pt x="50" y="5"/>
                </a:cubicBezTo>
                <a:cubicBezTo>
                  <a:pt x="50" y="3"/>
                  <a:pt x="47" y="1"/>
                  <a:pt x="44" y="1"/>
                </a:cubicBezTo>
                <a:cubicBezTo>
                  <a:pt x="43" y="1"/>
                  <a:pt x="42" y="2"/>
                  <a:pt x="41" y="2"/>
                </a:cubicBezTo>
                <a:cubicBezTo>
                  <a:pt x="37" y="3"/>
                  <a:pt x="34" y="6"/>
                  <a:pt x="35" y="9"/>
                </a:cubicBezTo>
                <a:cubicBezTo>
                  <a:pt x="36" y="12"/>
                  <a:pt x="33" y="17"/>
                  <a:pt x="31" y="18"/>
                </a:cubicBezTo>
                <a:cubicBezTo>
                  <a:pt x="31" y="18"/>
                  <a:pt x="30" y="18"/>
                  <a:pt x="30" y="18"/>
                </a:cubicBezTo>
                <a:cubicBezTo>
                  <a:pt x="28" y="18"/>
                  <a:pt x="26" y="17"/>
                  <a:pt x="24" y="16"/>
                </a:cubicBezTo>
                <a:cubicBezTo>
                  <a:pt x="24" y="15"/>
                  <a:pt x="22" y="15"/>
                  <a:pt x="21" y="15"/>
                </a:cubicBezTo>
                <a:cubicBezTo>
                  <a:pt x="19" y="15"/>
                  <a:pt x="17" y="16"/>
                  <a:pt x="15" y="18"/>
                </a:cubicBezTo>
                <a:cubicBezTo>
                  <a:pt x="12" y="21"/>
                  <a:pt x="12" y="25"/>
                  <a:pt x="14" y="27"/>
                </a:cubicBezTo>
                <a:cubicBezTo>
                  <a:pt x="16" y="29"/>
                  <a:pt x="16" y="34"/>
                  <a:pt x="15" y="36"/>
                </a:cubicBezTo>
                <a:cubicBezTo>
                  <a:pt x="14" y="37"/>
                  <a:pt x="12" y="37"/>
                  <a:pt x="10" y="37"/>
                </a:cubicBezTo>
                <a:cubicBezTo>
                  <a:pt x="9" y="37"/>
                  <a:pt x="9" y="37"/>
                  <a:pt x="8" y="37"/>
                </a:cubicBezTo>
                <a:cubicBezTo>
                  <a:pt x="8" y="37"/>
                  <a:pt x="7" y="37"/>
                  <a:pt x="7" y="37"/>
                </a:cubicBezTo>
                <a:cubicBezTo>
                  <a:pt x="4" y="37"/>
                  <a:pt x="2" y="40"/>
                  <a:pt x="1" y="43"/>
                </a:cubicBezTo>
                <a:cubicBezTo>
                  <a:pt x="0" y="47"/>
                  <a:pt x="2" y="51"/>
                  <a:pt x="5" y="52"/>
                </a:cubicBezTo>
                <a:cubicBezTo>
                  <a:pt x="8" y="52"/>
                  <a:pt x="10" y="57"/>
                  <a:pt x="10" y="59"/>
                </a:cubicBezTo>
                <a:cubicBezTo>
                  <a:pt x="11" y="61"/>
                  <a:pt x="8" y="63"/>
                  <a:pt x="5" y="64"/>
                </a:cubicBezTo>
                <a:cubicBezTo>
                  <a:pt x="2" y="64"/>
                  <a:pt x="1" y="68"/>
                  <a:pt x="2" y="72"/>
                </a:cubicBezTo>
                <a:cubicBezTo>
                  <a:pt x="3" y="75"/>
                  <a:pt x="6" y="78"/>
                  <a:pt x="9" y="78"/>
                </a:cubicBezTo>
                <a:cubicBezTo>
                  <a:pt x="9" y="78"/>
                  <a:pt x="10" y="78"/>
                  <a:pt x="10" y="78"/>
                </a:cubicBezTo>
                <a:cubicBezTo>
                  <a:pt x="11" y="77"/>
                  <a:pt x="12" y="77"/>
                  <a:pt x="13" y="77"/>
                </a:cubicBezTo>
                <a:cubicBezTo>
                  <a:pt x="15" y="77"/>
                  <a:pt x="17" y="78"/>
                  <a:pt x="17" y="79"/>
                </a:cubicBezTo>
                <a:cubicBezTo>
                  <a:pt x="18" y="80"/>
                  <a:pt x="19" y="85"/>
                  <a:pt x="17" y="88"/>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2" y="109"/>
                  <a:pt x="47" y="110"/>
                </a:cubicBezTo>
                <a:cubicBezTo>
                  <a:pt x="47" y="110"/>
                  <a:pt x="48" y="110"/>
                  <a:pt x="49" y="110"/>
                </a:cubicBezTo>
                <a:cubicBezTo>
                  <a:pt x="52" y="110"/>
                  <a:pt x="55" y="108"/>
                  <a:pt x="56" y="106"/>
                </a:cubicBezTo>
                <a:cubicBezTo>
                  <a:pt x="56" y="104"/>
                  <a:pt x="58" y="103"/>
                  <a:pt x="59" y="102"/>
                </a:cubicBezTo>
                <a:cubicBezTo>
                  <a:pt x="61" y="101"/>
                  <a:pt x="63" y="101"/>
                  <a:pt x="63" y="101"/>
                </a:cubicBezTo>
                <a:cubicBezTo>
                  <a:pt x="64" y="101"/>
                  <a:pt x="64" y="101"/>
                  <a:pt x="64" y="101"/>
                </a:cubicBezTo>
                <a:cubicBezTo>
                  <a:pt x="65" y="101"/>
                  <a:pt x="68" y="103"/>
                  <a:pt x="68" y="105"/>
                </a:cubicBezTo>
                <a:cubicBezTo>
                  <a:pt x="69" y="107"/>
                  <a:pt x="72" y="109"/>
                  <a:pt x="75" y="109"/>
                </a:cubicBezTo>
                <a:cubicBezTo>
                  <a:pt x="76" y="109"/>
                  <a:pt x="77" y="109"/>
                  <a:pt x="78" y="108"/>
                </a:cubicBezTo>
                <a:cubicBezTo>
                  <a:pt x="82" y="107"/>
                  <a:pt x="85" y="104"/>
                  <a:pt x="84" y="101"/>
                </a:cubicBezTo>
                <a:cubicBezTo>
                  <a:pt x="83" y="98"/>
                  <a:pt x="86" y="94"/>
                  <a:pt x="87" y="93"/>
                </a:cubicBezTo>
                <a:cubicBezTo>
                  <a:pt x="88" y="92"/>
                  <a:pt x="88" y="92"/>
                  <a:pt x="89" y="92"/>
                </a:cubicBezTo>
                <a:cubicBezTo>
                  <a:pt x="91" y="92"/>
                  <a:pt x="93" y="93"/>
                  <a:pt x="94" y="94"/>
                </a:cubicBezTo>
                <a:cubicBezTo>
                  <a:pt x="95" y="95"/>
                  <a:pt x="96" y="95"/>
                  <a:pt x="98" y="95"/>
                </a:cubicBezTo>
                <a:cubicBezTo>
                  <a:pt x="100" y="95"/>
                  <a:pt x="102" y="94"/>
                  <a:pt x="104" y="93"/>
                </a:cubicBezTo>
                <a:cubicBezTo>
                  <a:pt x="107" y="90"/>
                  <a:pt x="107" y="86"/>
                  <a:pt x="105" y="84"/>
                </a:cubicBezTo>
                <a:cubicBezTo>
                  <a:pt x="103" y="82"/>
                  <a:pt x="103" y="76"/>
                  <a:pt x="104" y="75"/>
                </a:cubicBezTo>
                <a:cubicBezTo>
                  <a:pt x="104" y="73"/>
                  <a:pt x="106" y="73"/>
                  <a:pt x="109" y="73"/>
                </a:cubicBezTo>
                <a:cubicBezTo>
                  <a:pt x="109" y="73"/>
                  <a:pt x="110" y="73"/>
                  <a:pt x="111" y="73"/>
                </a:cubicBezTo>
                <a:cubicBezTo>
                  <a:pt x="111" y="73"/>
                  <a:pt x="111" y="73"/>
                  <a:pt x="112" y="73"/>
                </a:cubicBezTo>
                <a:cubicBezTo>
                  <a:pt x="114" y="73"/>
                  <a:pt x="117" y="70"/>
                  <a:pt x="118" y="67"/>
                </a:cubicBezTo>
                <a:cubicBezTo>
                  <a:pt x="119" y="63"/>
                  <a:pt x="117" y="59"/>
                  <a:pt x="114" y="59"/>
                </a:cubicBezTo>
                <a:cubicBezTo>
                  <a:pt x="111" y="58"/>
                  <a:pt x="109" y="53"/>
                  <a:pt x="108" y="51"/>
                </a:cubicBezTo>
                <a:cubicBezTo>
                  <a:pt x="108" y="50"/>
                  <a:pt x="110" y="48"/>
                  <a:pt x="113" y="47"/>
                </a:cubicBezTo>
                <a:cubicBezTo>
                  <a:pt x="116" y="46"/>
                  <a:pt x="118" y="42"/>
                  <a:pt x="117" y="38"/>
                </a:cubicBezTo>
                <a:cubicBezTo>
                  <a:pt x="115" y="35"/>
                  <a:pt x="113" y="32"/>
                  <a:pt x="110" y="32"/>
                </a:cubicBezTo>
                <a:cubicBezTo>
                  <a:pt x="110" y="32"/>
                  <a:pt x="109" y="33"/>
                  <a:pt x="109" y="33"/>
                </a:cubicBezTo>
                <a:cubicBezTo>
                  <a:pt x="108" y="33"/>
                  <a:pt x="108" y="33"/>
                  <a:pt x="107" y="33"/>
                </a:cubicBezTo>
                <a:cubicBezTo>
                  <a:pt x="105" y="33"/>
                  <a:pt x="101" y="30"/>
                  <a:pt x="100" y="29"/>
                </a:cubicBezTo>
                <a:cubicBezTo>
                  <a:pt x="99" y="28"/>
                  <a:pt x="100" y="25"/>
                  <a:pt x="102" y="23"/>
                </a:cubicBezTo>
                <a:cubicBezTo>
                  <a:pt x="104" y="20"/>
                  <a:pt x="103" y="16"/>
                  <a:pt x="100" y="14"/>
                </a:cubicBezTo>
                <a:cubicBezTo>
                  <a:pt x="98" y="12"/>
                  <a:pt x="96" y="11"/>
                  <a:pt x="94" y="11"/>
                </a:cubicBezTo>
                <a:cubicBezTo>
                  <a:pt x="92" y="11"/>
                  <a:pt x="91" y="12"/>
                  <a:pt x="90" y="13"/>
                </a:cubicBezTo>
                <a:cubicBezTo>
                  <a:pt x="89" y="14"/>
                  <a:pt x="86" y="14"/>
                  <a:pt x="84" y="14"/>
                </a:cubicBezTo>
                <a:cubicBezTo>
                  <a:pt x="83" y="14"/>
                  <a:pt x="81" y="14"/>
                  <a:pt x="80" y="14"/>
                </a:cubicBezTo>
                <a:cubicBezTo>
                  <a:pt x="79" y="13"/>
                  <a:pt x="78" y="10"/>
                  <a:pt x="79" y="7"/>
                </a:cubicBezTo>
                <a:cubicBezTo>
                  <a:pt x="79" y="4"/>
                  <a:pt x="76" y="1"/>
                  <a:pt x="72" y="1"/>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6"/>
          <p:cNvSpPr>
            <a:spLocks noEditPoints="1"/>
          </p:cNvSpPr>
          <p:nvPr/>
        </p:nvSpPr>
        <p:spPr bwMode="auto">
          <a:xfrm>
            <a:off x="1797757" y="3309929"/>
            <a:ext cx="197412" cy="182362"/>
          </a:xfrm>
          <a:custGeom>
            <a:avLst/>
            <a:gdLst>
              <a:gd name="T0" fmla="*/ 27 w 119"/>
              <a:gd name="T1" fmla="*/ 65 h 110"/>
              <a:gd name="T2" fmla="*/ 60 w 119"/>
              <a:gd name="T3" fmla="*/ 23 h 110"/>
              <a:gd name="T4" fmla="*/ 70 w 119"/>
              <a:gd name="T5" fmla="*/ 85 h 110"/>
              <a:gd name="T6" fmla="*/ 70 w 119"/>
              <a:gd name="T7" fmla="*/ 0 h 110"/>
              <a:gd name="T8" fmla="*/ 60 w 119"/>
              <a:gd name="T9" fmla="*/ 8 h 110"/>
              <a:gd name="T10" fmla="*/ 55 w 119"/>
              <a:gd name="T11" fmla="*/ 9 h 110"/>
              <a:gd name="T12" fmla="*/ 44 w 119"/>
              <a:gd name="T13" fmla="*/ 1 h 110"/>
              <a:gd name="T14" fmla="*/ 36 w 119"/>
              <a:gd name="T15" fmla="*/ 9 h 110"/>
              <a:gd name="T16" fmla="*/ 30 w 119"/>
              <a:gd name="T17" fmla="*/ 18 h 110"/>
              <a:gd name="T18" fmla="*/ 22 w 119"/>
              <a:gd name="T19" fmla="*/ 14 h 110"/>
              <a:gd name="T20" fmla="*/ 14 w 119"/>
              <a:gd name="T21" fmla="*/ 26 h 110"/>
              <a:gd name="T22" fmla="*/ 10 w 119"/>
              <a:gd name="T23" fmla="*/ 37 h 110"/>
              <a:gd name="T24" fmla="*/ 7 w 119"/>
              <a:gd name="T25" fmla="*/ 37 h 110"/>
              <a:gd name="T26" fmla="*/ 5 w 119"/>
              <a:gd name="T27" fmla="*/ 51 h 110"/>
              <a:gd name="T28" fmla="*/ 6 w 119"/>
              <a:gd name="T29" fmla="*/ 63 h 110"/>
              <a:gd name="T30" fmla="*/ 9 w 119"/>
              <a:gd name="T31" fmla="*/ 77 h 110"/>
              <a:gd name="T32" fmla="*/ 14 w 119"/>
              <a:gd name="T33" fmla="*/ 77 h 110"/>
              <a:gd name="T34" fmla="*/ 17 w 119"/>
              <a:gd name="T35" fmla="*/ 87 h 110"/>
              <a:gd name="T36" fmla="*/ 25 w 119"/>
              <a:gd name="T37" fmla="*/ 99 h 110"/>
              <a:gd name="T38" fmla="*/ 35 w 119"/>
              <a:gd name="T39" fmla="*/ 96 h 110"/>
              <a:gd name="T40" fmla="*/ 41 w 119"/>
              <a:gd name="T41" fmla="*/ 103 h 110"/>
              <a:gd name="T42" fmla="*/ 49 w 119"/>
              <a:gd name="T43" fmla="*/ 110 h 110"/>
              <a:gd name="T44" fmla="*/ 60 w 119"/>
              <a:gd name="T45" fmla="*/ 102 h 110"/>
              <a:gd name="T46" fmla="*/ 64 w 119"/>
              <a:gd name="T47" fmla="*/ 100 h 110"/>
              <a:gd name="T48" fmla="*/ 75 w 119"/>
              <a:gd name="T49" fmla="*/ 108 h 110"/>
              <a:gd name="T50" fmla="*/ 84 w 119"/>
              <a:gd name="T51" fmla="*/ 101 h 110"/>
              <a:gd name="T52" fmla="*/ 89 w 119"/>
              <a:gd name="T53" fmla="*/ 92 h 110"/>
              <a:gd name="T54" fmla="*/ 98 w 119"/>
              <a:gd name="T55" fmla="*/ 95 h 110"/>
              <a:gd name="T56" fmla="*/ 105 w 119"/>
              <a:gd name="T57" fmla="*/ 83 h 110"/>
              <a:gd name="T58" fmla="*/ 109 w 119"/>
              <a:gd name="T59" fmla="*/ 72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5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60" y="87"/>
                </a:moveTo>
                <a:cubicBezTo>
                  <a:pt x="45" y="87"/>
                  <a:pt x="32" y="78"/>
                  <a:pt x="27" y="65"/>
                </a:cubicBezTo>
                <a:cubicBezTo>
                  <a:pt x="21" y="48"/>
                  <a:pt x="31" y="30"/>
                  <a:pt x="49" y="24"/>
                </a:cubicBezTo>
                <a:cubicBezTo>
                  <a:pt x="53" y="23"/>
                  <a:pt x="56" y="23"/>
                  <a:pt x="60" y="23"/>
                </a:cubicBezTo>
                <a:cubicBezTo>
                  <a:pt x="74" y="23"/>
                  <a:pt x="88" y="31"/>
                  <a:pt x="93" y="45"/>
                </a:cubicBezTo>
                <a:cubicBezTo>
                  <a:pt x="98" y="62"/>
                  <a:pt x="88" y="80"/>
                  <a:pt x="70" y="85"/>
                </a:cubicBezTo>
                <a:cubicBezTo>
                  <a:pt x="67" y="86"/>
                  <a:pt x="63" y="87"/>
                  <a:pt x="60" y="87"/>
                </a:cubicBezTo>
                <a:moveTo>
                  <a:pt x="70" y="0"/>
                </a:moveTo>
                <a:cubicBezTo>
                  <a:pt x="67" y="0"/>
                  <a:pt x="64" y="2"/>
                  <a:pt x="63" y="4"/>
                </a:cubicBezTo>
                <a:cubicBezTo>
                  <a:pt x="63" y="5"/>
                  <a:pt x="61" y="7"/>
                  <a:pt x="60" y="8"/>
                </a:cubicBezTo>
                <a:cubicBezTo>
                  <a:pt x="58" y="9"/>
                  <a:pt x="57" y="9"/>
                  <a:pt x="56" y="9"/>
                </a:cubicBezTo>
                <a:cubicBezTo>
                  <a:pt x="56" y="9"/>
                  <a:pt x="56" y="9"/>
                  <a:pt x="55" y="9"/>
                </a:cubicBezTo>
                <a:cubicBezTo>
                  <a:pt x="54" y="9"/>
                  <a:pt x="52" y="7"/>
                  <a:pt x="51" y="4"/>
                </a:cubicBezTo>
                <a:cubicBezTo>
                  <a:pt x="50" y="2"/>
                  <a:pt x="47" y="1"/>
                  <a:pt x="44" y="1"/>
                </a:cubicBezTo>
                <a:cubicBezTo>
                  <a:pt x="43" y="1"/>
                  <a:pt x="42" y="1"/>
                  <a:pt x="41" y="2"/>
                </a:cubicBezTo>
                <a:cubicBezTo>
                  <a:pt x="37" y="3"/>
                  <a:pt x="35" y="6"/>
                  <a:pt x="36" y="9"/>
                </a:cubicBezTo>
                <a:cubicBezTo>
                  <a:pt x="37" y="12"/>
                  <a:pt x="33" y="16"/>
                  <a:pt x="32" y="17"/>
                </a:cubicBezTo>
                <a:cubicBezTo>
                  <a:pt x="31" y="18"/>
                  <a:pt x="31" y="18"/>
                  <a:pt x="30" y="18"/>
                </a:cubicBezTo>
                <a:cubicBezTo>
                  <a:pt x="28" y="18"/>
                  <a:pt x="26" y="17"/>
                  <a:pt x="25" y="15"/>
                </a:cubicBezTo>
                <a:cubicBezTo>
                  <a:pt x="24" y="15"/>
                  <a:pt x="23" y="14"/>
                  <a:pt x="22" y="14"/>
                </a:cubicBezTo>
                <a:cubicBezTo>
                  <a:pt x="19" y="14"/>
                  <a:pt x="17" y="15"/>
                  <a:pt x="15" y="17"/>
                </a:cubicBezTo>
                <a:cubicBezTo>
                  <a:pt x="12" y="20"/>
                  <a:pt x="12" y="24"/>
                  <a:pt x="14" y="26"/>
                </a:cubicBezTo>
                <a:cubicBezTo>
                  <a:pt x="17" y="28"/>
                  <a:pt x="16" y="34"/>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1"/>
                  <a:pt x="5" y="51"/>
                </a:cubicBezTo>
                <a:cubicBezTo>
                  <a:pt x="8" y="52"/>
                  <a:pt x="11" y="57"/>
                  <a:pt x="11" y="59"/>
                </a:cubicBezTo>
                <a:cubicBezTo>
                  <a:pt x="11" y="60"/>
                  <a:pt x="9" y="62"/>
                  <a:pt x="6" y="63"/>
                </a:cubicBezTo>
                <a:cubicBezTo>
                  <a:pt x="3" y="64"/>
                  <a:pt x="1" y="68"/>
                  <a:pt x="3" y="72"/>
                </a:cubicBezTo>
                <a:cubicBezTo>
                  <a:pt x="4" y="75"/>
                  <a:pt x="6" y="77"/>
                  <a:pt x="9" y="77"/>
                </a:cubicBezTo>
                <a:cubicBezTo>
                  <a:pt x="10" y="77"/>
                  <a:pt x="10" y="77"/>
                  <a:pt x="10" y="77"/>
                </a:cubicBezTo>
                <a:cubicBezTo>
                  <a:pt x="11" y="77"/>
                  <a:pt x="13" y="77"/>
                  <a:pt x="14" y="77"/>
                </a:cubicBezTo>
                <a:cubicBezTo>
                  <a:pt x="15" y="77"/>
                  <a:pt x="17" y="77"/>
                  <a:pt x="18" y="78"/>
                </a:cubicBezTo>
                <a:cubicBezTo>
                  <a:pt x="18" y="80"/>
                  <a:pt x="20" y="85"/>
                  <a:pt x="17" y="87"/>
                </a:cubicBezTo>
                <a:cubicBezTo>
                  <a:pt x="15" y="89"/>
                  <a:pt x="16" y="93"/>
                  <a:pt x="19" y="96"/>
                </a:cubicBezTo>
                <a:cubicBezTo>
                  <a:pt x="21" y="98"/>
                  <a:pt x="23" y="99"/>
                  <a:pt x="25" y="99"/>
                </a:cubicBezTo>
                <a:cubicBezTo>
                  <a:pt x="27" y="99"/>
                  <a:pt x="28" y="98"/>
                  <a:pt x="29" y="97"/>
                </a:cubicBezTo>
                <a:cubicBezTo>
                  <a:pt x="30" y="96"/>
                  <a:pt x="33" y="96"/>
                  <a:pt x="35" y="96"/>
                </a:cubicBezTo>
                <a:cubicBezTo>
                  <a:pt x="36" y="96"/>
                  <a:pt x="38" y="96"/>
                  <a:pt x="39" y="96"/>
                </a:cubicBezTo>
                <a:cubicBezTo>
                  <a:pt x="40" y="97"/>
                  <a:pt x="41" y="100"/>
                  <a:pt x="41" y="103"/>
                </a:cubicBezTo>
                <a:cubicBezTo>
                  <a:pt x="40" y="105"/>
                  <a:pt x="43" y="109"/>
                  <a:pt x="47" y="109"/>
                </a:cubicBezTo>
                <a:cubicBezTo>
                  <a:pt x="48" y="110"/>
                  <a:pt x="49" y="110"/>
                  <a:pt x="49" y="110"/>
                </a:cubicBezTo>
                <a:cubicBezTo>
                  <a:pt x="53" y="110"/>
                  <a:pt x="55" y="108"/>
                  <a:pt x="56" y="106"/>
                </a:cubicBezTo>
                <a:cubicBezTo>
                  <a:pt x="56" y="104"/>
                  <a:pt x="58" y="103"/>
                  <a:pt x="60" y="102"/>
                </a:cubicBezTo>
                <a:cubicBezTo>
                  <a:pt x="61" y="101"/>
                  <a:pt x="63" y="100"/>
                  <a:pt x="64" y="100"/>
                </a:cubicBezTo>
                <a:cubicBezTo>
                  <a:pt x="64" y="100"/>
                  <a:pt x="64" y="100"/>
                  <a:pt x="64" y="100"/>
                </a:cubicBezTo>
                <a:cubicBezTo>
                  <a:pt x="66" y="100"/>
                  <a:pt x="68" y="102"/>
                  <a:pt x="69" y="105"/>
                </a:cubicBezTo>
                <a:cubicBezTo>
                  <a:pt x="70" y="107"/>
                  <a:pt x="72" y="108"/>
                  <a:pt x="75" y="108"/>
                </a:cubicBezTo>
                <a:cubicBezTo>
                  <a:pt x="76" y="108"/>
                  <a:pt x="77" y="108"/>
                  <a:pt x="78" y="108"/>
                </a:cubicBezTo>
                <a:cubicBezTo>
                  <a:pt x="82" y="107"/>
                  <a:pt x="85" y="103"/>
                  <a:pt x="84" y="101"/>
                </a:cubicBezTo>
                <a:cubicBezTo>
                  <a:pt x="83" y="98"/>
                  <a:pt x="86" y="93"/>
                  <a:pt x="88" y="92"/>
                </a:cubicBezTo>
                <a:cubicBezTo>
                  <a:pt x="88" y="92"/>
                  <a:pt x="89" y="92"/>
                  <a:pt x="89" y="92"/>
                </a:cubicBezTo>
                <a:cubicBezTo>
                  <a:pt x="91" y="92"/>
                  <a:pt x="93" y="93"/>
                  <a:pt x="95" y="94"/>
                </a:cubicBezTo>
                <a:cubicBezTo>
                  <a:pt x="95" y="95"/>
                  <a:pt x="97" y="95"/>
                  <a:pt x="98" y="95"/>
                </a:cubicBezTo>
                <a:cubicBezTo>
                  <a:pt x="100" y="95"/>
                  <a:pt x="102" y="94"/>
                  <a:pt x="104" y="92"/>
                </a:cubicBezTo>
                <a:cubicBezTo>
                  <a:pt x="107" y="89"/>
                  <a:pt x="108" y="85"/>
                  <a:pt x="105" y="83"/>
                </a:cubicBezTo>
                <a:cubicBezTo>
                  <a:pt x="103" y="81"/>
                  <a:pt x="103" y="76"/>
                  <a:pt x="104" y="74"/>
                </a:cubicBezTo>
                <a:cubicBezTo>
                  <a:pt x="105" y="73"/>
                  <a:pt x="107" y="72"/>
                  <a:pt x="109" y="72"/>
                </a:cubicBezTo>
                <a:cubicBezTo>
                  <a:pt x="110" y="72"/>
                  <a:pt x="110" y="72"/>
                  <a:pt x="111" y="73"/>
                </a:cubicBezTo>
                <a:cubicBezTo>
                  <a:pt x="111" y="73"/>
                  <a:pt x="112" y="73"/>
                  <a:pt x="112" y="73"/>
                </a:cubicBezTo>
                <a:cubicBezTo>
                  <a:pt x="115" y="73"/>
                  <a:pt x="118" y="70"/>
                  <a:pt x="118" y="67"/>
                </a:cubicBezTo>
                <a:cubicBezTo>
                  <a:pt x="119" y="63"/>
                  <a:pt x="118" y="59"/>
                  <a:pt x="114" y="58"/>
                </a:cubicBezTo>
                <a:cubicBezTo>
                  <a:pt x="111" y="58"/>
                  <a:pt x="109" y="53"/>
                  <a:pt x="109" y="51"/>
                </a:cubicBezTo>
                <a:cubicBezTo>
                  <a:pt x="108" y="49"/>
                  <a:pt x="111" y="47"/>
                  <a:pt x="114" y="46"/>
                </a:cubicBezTo>
                <a:cubicBezTo>
                  <a:pt x="117" y="45"/>
                  <a:pt x="118" y="42"/>
                  <a:pt x="117" y="38"/>
                </a:cubicBezTo>
                <a:cubicBezTo>
                  <a:pt x="116" y="34"/>
                  <a:pt x="113" y="32"/>
                  <a:pt x="110" y="32"/>
                </a:cubicBezTo>
                <a:cubicBezTo>
                  <a:pt x="110" y="32"/>
                  <a:pt x="109" y="32"/>
                  <a:pt x="109" y="32"/>
                </a:cubicBezTo>
                <a:cubicBezTo>
                  <a:pt x="109" y="32"/>
                  <a:pt x="108" y="33"/>
                  <a:pt x="108" y="33"/>
                </a:cubicBezTo>
                <a:cubicBezTo>
                  <a:pt x="105" y="33"/>
                  <a:pt x="101" y="30"/>
                  <a:pt x="100" y="29"/>
                </a:cubicBezTo>
                <a:cubicBezTo>
                  <a:pt x="99" y="27"/>
                  <a:pt x="100" y="24"/>
                  <a:pt x="102" y="22"/>
                </a:cubicBezTo>
                <a:cubicBezTo>
                  <a:pt x="104" y="20"/>
                  <a:pt x="103" y="16"/>
                  <a:pt x="100" y="13"/>
                </a:cubicBezTo>
                <a:cubicBezTo>
                  <a:pt x="98" y="12"/>
                  <a:pt x="96" y="11"/>
                  <a:pt x="94" y="11"/>
                </a:cubicBezTo>
                <a:cubicBezTo>
                  <a:pt x="93" y="11"/>
                  <a:pt x="91" y="12"/>
                  <a:pt x="90" y="12"/>
                </a:cubicBezTo>
                <a:cubicBezTo>
                  <a:pt x="89" y="14"/>
                  <a:pt x="87" y="14"/>
                  <a:pt x="85" y="14"/>
                </a:cubicBezTo>
                <a:cubicBezTo>
                  <a:pt x="83" y="14"/>
                  <a:pt x="81" y="14"/>
                  <a:pt x="81" y="13"/>
                </a:cubicBezTo>
                <a:cubicBezTo>
                  <a:pt x="79" y="13"/>
                  <a:pt x="78" y="10"/>
                  <a:pt x="79" y="7"/>
                </a:cubicBezTo>
                <a:cubicBezTo>
                  <a:pt x="80"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7"/>
          <p:cNvSpPr>
            <a:spLocks noEditPoints="1"/>
          </p:cNvSpPr>
          <p:nvPr/>
        </p:nvSpPr>
        <p:spPr bwMode="auto">
          <a:xfrm>
            <a:off x="1822544" y="3554259"/>
            <a:ext cx="197412" cy="180592"/>
          </a:xfrm>
          <a:custGeom>
            <a:avLst/>
            <a:gdLst>
              <a:gd name="T0" fmla="*/ 27 w 119"/>
              <a:gd name="T1" fmla="*/ 64 h 109"/>
              <a:gd name="T2" fmla="*/ 60 w 119"/>
              <a:gd name="T3" fmla="*/ 22 h 109"/>
              <a:gd name="T4" fmla="*/ 70 w 119"/>
              <a:gd name="T5" fmla="*/ 85 h 109"/>
              <a:gd name="T6" fmla="*/ 70 w 119"/>
              <a:gd name="T7" fmla="*/ 0 h 109"/>
              <a:gd name="T8" fmla="*/ 60 w 119"/>
              <a:gd name="T9" fmla="*/ 7 h 109"/>
              <a:gd name="T10" fmla="*/ 55 w 119"/>
              <a:gd name="T11" fmla="*/ 9 h 109"/>
              <a:gd name="T12" fmla="*/ 44 w 119"/>
              <a:gd name="T13" fmla="*/ 1 h 109"/>
              <a:gd name="T14" fmla="*/ 35 w 119"/>
              <a:gd name="T15" fmla="*/ 9 h 109"/>
              <a:gd name="T16" fmla="*/ 30 w 119"/>
              <a:gd name="T17" fmla="*/ 17 h 109"/>
              <a:gd name="T18" fmla="*/ 22 w 119"/>
              <a:gd name="T19" fmla="*/ 14 h 109"/>
              <a:gd name="T20" fmla="*/ 14 w 119"/>
              <a:gd name="T21" fmla="*/ 26 h 109"/>
              <a:gd name="T22" fmla="*/ 10 w 119"/>
              <a:gd name="T23" fmla="*/ 37 h 109"/>
              <a:gd name="T24" fmla="*/ 7 w 119"/>
              <a:gd name="T25" fmla="*/ 37 h 109"/>
              <a:gd name="T26" fmla="*/ 5 w 119"/>
              <a:gd name="T27" fmla="*/ 51 h 109"/>
              <a:gd name="T28" fmla="*/ 6 w 119"/>
              <a:gd name="T29" fmla="*/ 63 h 109"/>
              <a:gd name="T30" fmla="*/ 9 w 119"/>
              <a:gd name="T31" fmla="*/ 77 h 109"/>
              <a:gd name="T32" fmla="*/ 13 w 119"/>
              <a:gd name="T33" fmla="*/ 76 h 109"/>
              <a:gd name="T34" fmla="*/ 17 w 119"/>
              <a:gd name="T35" fmla="*/ 87 h 109"/>
              <a:gd name="T36" fmla="*/ 25 w 119"/>
              <a:gd name="T37" fmla="*/ 98 h 109"/>
              <a:gd name="T38" fmla="*/ 35 w 119"/>
              <a:gd name="T39" fmla="*/ 95 h 109"/>
              <a:gd name="T40" fmla="*/ 40 w 119"/>
              <a:gd name="T41" fmla="*/ 102 h 109"/>
              <a:gd name="T42" fmla="*/ 49 w 119"/>
              <a:gd name="T43" fmla="*/ 109 h 109"/>
              <a:gd name="T44" fmla="*/ 60 w 119"/>
              <a:gd name="T45" fmla="*/ 101 h 109"/>
              <a:gd name="T46" fmla="*/ 64 w 119"/>
              <a:gd name="T47" fmla="*/ 100 h 109"/>
              <a:gd name="T48" fmla="*/ 75 w 119"/>
              <a:gd name="T49" fmla="*/ 108 h 109"/>
              <a:gd name="T50" fmla="*/ 84 w 119"/>
              <a:gd name="T51" fmla="*/ 100 h 109"/>
              <a:gd name="T52" fmla="*/ 89 w 119"/>
              <a:gd name="T53" fmla="*/ 92 h 109"/>
              <a:gd name="T54" fmla="*/ 98 w 119"/>
              <a:gd name="T55" fmla="*/ 95 h 109"/>
              <a:gd name="T56" fmla="*/ 105 w 119"/>
              <a:gd name="T57" fmla="*/ 83 h 109"/>
              <a:gd name="T58" fmla="*/ 109 w 119"/>
              <a:gd name="T59" fmla="*/ 72 h 109"/>
              <a:gd name="T60" fmla="*/ 112 w 119"/>
              <a:gd name="T61" fmla="*/ 72 h 109"/>
              <a:gd name="T62" fmla="*/ 114 w 119"/>
              <a:gd name="T63" fmla="*/ 58 h 109"/>
              <a:gd name="T64" fmla="*/ 114 w 119"/>
              <a:gd name="T65" fmla="*/ 46 h 109"/>
              <a:gd name="T66" fmla="*/ 110 w 119"/>
              <a:gd name="T67" fmla="*/ 32 h 109"/>
              <a:gd name="T68" fmla="*/ 108 w 119"/>
              <a:gd name="T69" fmla="*/ 32 h 109"/>
              <a:gd name="T70" fmla="*/ 102 w 119"/>
              <a:gd name="T71" fmla="*/ 22 h 109"/>
              <a:gd name="T72" fmla="*/ 94 w 119"/>
              <a:gd name="T73" fmla="*/ 11 h 109"/>
              <a:gd name="T74" fmla="*/ 85 w 119"/>
              <a:gd name="T75" fmla="*/ 14 h 109"/>
              <a:gd name="T76" fmla="*/ 79 w 119"/>
              <a:gd name="T77" fmla="*/ 7 h 109"/>
              <a:gd name="T78" fmla="*/ 70 w 119"/>
              <a:gd name="T7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09">
                <a:moveTo>
                  <a:pt x="60" y="86"/>
                </a:moveTo>
                <a:cubicBezTo>
                  <a:pt x="45" y="86"/>
                  <a:pt x="32" y="78"/>
                  <a:pt x="27" y="64"/>
                </a:cubicBezTo>
                <a:cubicBezTo>
                  <a:pt x="21" y="47"/>
                  <a:pt x="31" y="29"/>
                  <a:pt x="49" y="24"/>
                </a:cubicBezTo>
                <a:cubicBezTo>
                  <a:pt x="53" y="23"/>
                  <a:pt x="56" y="22"/>
                  <a:pt x="60" y="22"/>
                </a:cubicBezTo>
                <a:cubicBezTo>
                  <a:pt x="74" y="22"/>
                  <a:pt x="88" y="31"/>
                  <a:pt x="92" y="45"/>
                </a:cubicBezTo>
                <a:cubicBezTo>
                  <a:pt x="98" y="61"/>
                  <a:pt x="88" y="80"/>
                  <a:pt x="70" y="85"/>
                </a:cubicBezTo>
                <a:cubicBezTo>
                  <a:pt x="67" y="86"/>
                  <a:pt x="63" y="86"/>
                  <a:pt x="60" y="86"/>
                </a:cubicBezTo>
                <a:moveTo>
                  <a:pt x="70" y="0"/>
                </a:moveTo>
                <a:cubicBezTo>
                  <a:pt x="67" y="0"/>
                  <a:pt x="64" y="1"/>
                  <a:pt x="63" y="4"/>
                </a:cubicBezTo>
                <a:cubicBezTo>
                  <a:pt x="63" y="5"/>
                  <a:pt x="61" y="6"/>
                  <a:pt x="60" y="7"/>
                </a:cubicBezTo>
                <a:cubicBezTo>
                  <a:pt x="58" y="8"/>
                  <a:pt x="56" y="9"/>
                  <a:pt x="56" y="9"/>
                </a:cubicBezTo>
                <a:cubicBezTo>
                  <a:pt x="56" y="9"/>
                  <a:pt x="55" y="9"/>
                  <a:pt x="55" y="9"/>
                </a:cubicBezTo>
                <a:cubicBezTo>
                  <a:pt x="54" y="9"/>
                  <a:pt x="51" y="7"/>
                  <a:pt x="51" y="4"/>
                </a:cubicBezTo>
                <a:cubicBezTo>
                  <a:pt x="50" y="2"/>
                  <a:pt x="47" y="1"/>
                  <a:pt x="44" y="1"/>
                </a:cubicBezTo>
                <a:cubicBezTo>
                  <a:pt x="43" y="1"/>
                  <a:pt x="42" y="1"/>
                  <a:pt x="41" y="1"/>
                </a:cubicBezTo>
                <a:cubicBezTo>
                  <a:pt x="37" y="3"/>
                  <a:pt x="35" y="6"/>
                  <a:pt x="35" y="9"/>
                </a:cubicBezTo>
                <a:cubicBezTo>
                  <a:pt x="36" y="11"/>
                  <a:pt x="33" y="16"/>
                  <a:pt x="32" y="17"/>
                </a:cubicBezTo>
                <a:cubicBezTo>
                  <a:pt x="31" y="17"/>
                  <a:pt x="31" y="17"/>
                  <a:pt x="30" y="17"/>
                </a:cubicBezTo>
                <a:cubicBezTo>
                  <a:pt x="28" y="17"/>
                  <a:pt x="26" y="17"/>
                  <a:pt x="25" y="15"/>
                </a:cubicBezTo>
                <a:cubicBezTo>
                  <a:pt x="24" y="14"/>
                  <a:pt x="23" y="14"/>
                  <a:pt x="22" y="14"/>
                </a:cubicBezTo>
                <a:cubicBezTo>
                  <a:pt x="19" y="14"/>
                  <a:pt x="17" y="15"/>
                  <a:pt x="15" y="17"/>
                </a:cubicBezTo>
                <a:cubicBezTo>
                  <a:pt x="12" y="20"/>
                  <a:pt x="12" y="24"/>
                  <a:pt x="14" y="26"/>
                </a:cubicBezTo>
                <a:cubicBezTo>
                  <a:pt x="16" y="28"/>
                  <a:pt x="16" y="33"/>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0"/>
                  <a:pt x="5" y="51"/>
                </a:cubicBezTo>
                <a:cubicBezTo>
                  <a:pt x="8" y="52"/>
                  <a:pt x="10" y="57"/>
                  <a:pt x="11" y="58"/>
                </a:cubicBezTo>
                <a:cubicBezTo>
                  <a:pt x="11" y="60"/>
                  <a:pt x="9" y="62"/>
                  <a:pt x="6" y="63"/>
                </a:cubicBezTo>
                <a:cubicBezTo>
                  <a:pt x="3" y="64"/>
                  <a:pt x="1" y="68"/>
                  <a:pt x="2" y="72"/>
                </a:cubicBezTo>
                <a:cubicBezTo>
                  <a:pt x="4" y="75"/>
                  <a:pt x="6" y="77"/>
                  <a:pt x="9" y="77"/>
                </a:cubicBezTo>
                <a:cubicBezTo>
                  <a:pt x="10" y="77"/>
                  <a:pt x="10" y="77"/>
                  <a:pt x="10" y="77"/>
                </a:cubicBezTo>
                <a:cubicBezTo>
                  <a:pt x="11" y="77"/>
                  <a:pt x="12" y="76"/>
                  <a:pt x="13" y="76"/>
                </a:cubicBezTo>
                <a:cubicBezTo>
                  <a:pt x="15" y="76"/>
                  <a:pt x="17" y="77"/>
                  <a:pt x="18" y="78"/>
                </a:cubicBezTo>
                <a:cubicBezTo>
                  <a:pt x="18" y="79"/>
                  <a:pt x="19" y="85"/>
                  <a:pt x="17" y="87"/>
                </a:cubicBezTo>
                <a:cubicBezTo>
                  <a:pt x="15" y="89"/>
                  <a:pt x="16" y="93"/>
                  <a:pt x="19" y="96"/>
                </a:cubicBezTo>
                <a:cubicBezTo>
                  <a:pt x="21" y="97"/>
                  <a:pt x="23" y="98"/>
                  <a:pt x="25" y="98"/>
                </a:cubicBezTo>
                <a:cubicBezTo>
                  <a:pt x="27" y="98"/>
                  <a:pt x="28" y="98"/>
                  <a:pt x="29" y="97"/>
                </a:cubicBezTo>
                <a:cubicBezTo>
                  <a:pt x="30" y="96"/>
                  <a:pt x="33" y="95"/>
                  <a:pt x="35" y="95"/>
                </a:cubicBezTo>
                <a:cubicBezTo>
                  <a:pt x="36" y="95"/>
                  <a:pt x="38" y="95"/>
                  <a:pt x="39" y="96"/>
                </a:cubicBezTo>
                <a:cubicBezTo>
                  <a:pt x="40" y="96"/>
                  <a:pt x="41" y="99"/>
                  <a:pt x="40" y="102"/>
                </a:cubicBezTo>
                <a:cubicBezTo>
                  <a:pt x="40" y="105"/>
                  <a:pt x="43" y="108"/>
                  <a:pt x="47" y="109"/>
                </a:cubicBezTo>
                <a:cubicBezTo>
                  <a:pt x="48" y="109"/>
                  <a:pt x="48" y="109"/>
                  <a:pt x="49" y="109"/>
                </a:cubicBezTo>
                <a:cubicBezTo>
                  <a:pt x="53" y="109"/>
                  <a:pt x="55" y="108"/>
                  <a:pt x="56" y="105"/>
                </a:cubicBezTo>
                <a:cubicBezTo>
                  <a:pt x="56" y="104"/>
                  <a:pt x="58" y="102"/>
                  <a:pt x="60" y="101"/>
                </a:cubicBezTo>
                <a:cubicBezTo>
                  <a:pt x="61" y="101"/>
                  <a:pt x="63" y="100"/>
                  <a:pt x="64" y="100"/>
                </a:cubicBezTo>
                <a:cubicBezTo>
                  <a:pt x="64" y="100"/>
                  <a:pt x="64" y="100"/>
                  <a:pt x="64" y="100"/>
                </a:cubicBezTo>
                <a:cubicBezTo>
                  <a:pt x="66" y="100"/>
                  <a:pt x="68" y="102"/>
                  <a:pt x="69" y="105"/>
                </a:cubicBezTo>
                <a:cubicBezTo>
                  <a:pt x="69" y="107"/>
                  <a:pt x="72" y="108"/>
                  <a:pt x="75" y="108"/>
                </a:cubicBezTo>
                <a:cubicBezTo>
                  <a:pt x="76" y="108"/>
                  <a:pt x="77" y="108"/>
                  <a:pt x="78" y="108"/>
                </a:cubicBezTo>
                <a:cubicBezTo>
                  <a:pt x="82" y="106"/>
                  <a:pt x="85" y="103"/>
                  <a:pt x="84" y="100"/>
                </a:cubicBezTo>
                <a:cubicBezTo>
                  <a:pt x="83" y="97"/>
                  <a:pt x="86" y="93"/>
                  <a:pt x="88" y="92"/>
                </a:cubicBezTo>
                <a:cubicBezTo>
                  <a:pt x="88" y="92"/>
                  <a:pt x="89" y="92"/>
                  <a:pt x="89" y="92"/>
                </a:cubicBezTo>
                <a:cubicBezTo>
                  <a:pt x="91" y="92"/>
                  <a:pt x="93" y="92"/>
                  <a:pt x="95" y="94"/>
                </a:cubicBezTo>
                <a:cubicBezTo>
                  <a:pt x="95" y="94"/>
                  <a:pt x="97" y="95"/>
                  <a:pt x="98" y="95"/>
                </a:cubicBezTo>
                <a:cubicBezTo>
                  <a:pt x="100" y="95"/>
                  <a:pt x="102" y="94"/>
                  <a:pt x="104" y="92"/>
                </a:cubicBezTo>
                <a:cubicBezTo>
                  <a:pt x="107" y="89"/>
                  <a:pt x="108" y="85"/>
                  <a:pt x="105" y="83"/>
                </a:cubicBezTo>
                <a:cubicBezTo>
                  <a:pt x="103" y="81"/>
                  <a:pt x="103" y="75"/>
                  <a:pt x="104" y="74"/>
                </a:cubicBezTo>
                <a:cubicBezTo>
                  <a:pt x="105" y="73"/>
                  <a:pt x="107" y="72"/>
                  <a:pt x="109" y="72"/>
                </a:cubicBezTo>
                <a:cubicBezTo>
                  <a:pt x="110" y="72"/>
                  <a:pt x="110" y="72"/>
                  <a:pt x="111" y="72"/>
                </a:cubicBezTo>
                <a:cubicBezTo>
                  <a:pt x="111" y="72"/>
                  <a:pt x="112" y="72"/>
                  <a:pt x="112" y="72"/>
                </a:cubicBezTo>
                <a:cubicBezTo>
                  <a:pt x="115" y="72"/>
                  <a:pt x="117" y="70"/>
                  <a:pt x="118" y="66"/>
                </a:cubicBezTo>
                <a:cubicBezTo>
                  <a:pt x="119" y="62"/>
                  <a:pt x="117" y="59"/>
                  <a:pt x="114" y="58"/>
                </a:cubicBezTo>
                <a:cubicBezTo>
                  <a:pt x="111" y="57"/>
                  <a:pt x="109" y="52"/>
                  <a:pt x="109" y="51"/>
                </a:cubicBezTo>
                <a:cubicBezTo>
                  <a:pt x="108" y="49"/>
                  <a:pt x="111" y="47"/>
                  <a:pt x="114" y="46"/>
                </a:cubicBezTo>
                <a:cubicBezTo>
                  <a:pt x="117" y="45"/>
                  <a:pt x="118" y="41"/>
                  <a:pt x="117" y="37"/>
                </a:cubicBezTo>
                <a:cubicBezTo>
                  <a:pt x="116" y="34"/>
                  <a:pt x="113" y="32"/>
                  <a:pt x="110" y="32"/>
                </a:cubicBezTo>
                <a:cubicBezTo>
                  <a:pt x="110" y="32"/>
                  <a:pt x="109" y="32"/>
                  <a:pt x="109" y="32"/>
                </a:cubicBezTo>
                <a:cubicBezTo>
                  <a:pt x="109" y="32"/>
                  <a:pt x="108" y="32"/>
                  <a:pt x="108" y="32"/>
                </a:cubicBezTo>
                <a:cubicBezTo>
                  <a:pt x="105" y="32"/>
                  <a:pt x="101" y="30"/>
                  <a:pt x="100" y="28"/>
                </a:cubicBezTo>
                <a:cubicBezTo>
                  <a:pt x="99" y="27"/>
                  <a:pt x="100" y="24"/>
                  <a:pt x="102" y="22"/>
                </a:cubicBezTo>
                <a:cubicBezTo>
                  <a:pt x="104" y="20"/>
                  <a:pt x="103" y="16"/>
                  <a:pt x="100" y="13"/>
                </a:cubicBezTo>
                <a:cubicBezTo>
                  <a:pt x="98" y="12"/>
                  <a:pt x="96" y="11"/>
                  <a:pt x="94" y="11"/>
                </a:cubicBezTo>
                <a:cubicBezTo>
                  <a:pt x="92" y="11"/>
                  <a:pt x="91" y="11"/>
                  <a:pt x="90" y="12"/>
                </a:cubicBezTo>
                <a:cubicBezTo>
                  <a:pt x="89" y="13"/>
                  <a:pt x="87" y="14"/>
                  <a:pt x="85" y="14"/>
                </a:cubicBezTo>
                <a:cubicBezTo>
                  <a:pt x="83" y="14"/>
                  <a:pt x="81" y="13"/>
                  <a:pt x="81" y="13"/>
                </a:cubicBezTo>
                <a:cubicBezTo>
                  <a:pt x="79" y="12"/>
                  <a:pt x="78" y="10"/>
                  <a:pt x="79" y="7"/>
                </a:cubicBezTo>
                <a:cubicBezTo>
                  <a:pt x="79"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8"/>
          <p:cNvSpPr>
            <a:spLocks noEditPoints="1"/>
          </p:cNvSpPr>
          <p:nvPr/>
        </p:nvSpPr>
        <p:spPr bwMode="auto">
          <a:xfrm>
            <a:off x="5322838" y="3192190"/>
            <a:ext cx="197412" cy="182362"/>
          </a:xfrm>
          <a:custGeom>
            <a:avLst/>
            <a:gdLst>
              <a:gd name="T0" fmla="*/ 27 w 119"/>
              <a:gd name="T1" fmla="*/ 65 h 110"/>
              <a:gd name="T2" fmla="*/ 59 w 119"/>
              <a:gd name="T3" fmla="*/ 23 h 110"/>
              <a:gd name="T4" fmla="*/ 70 w 119"/>
              <a:gd name="T5" fmla="*/ 85 h 110"/>
              <a:gd name="T6" fmla="*/ 70 w 119"/>
              <a:gd name="T7" fmla="*/ 0 h 110"/>
              <a:gd name="T8" fmla="*/ 59 w 119"/>
              <a:gd name="T9" fmla="*/ 8 h 110"/>
              <a:gd name="T10" fmla="*/ 55 w 119"/>
              <a:gd name="T11" fmla="*/ 9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1 h 110"/>
              <a:gd name="T28" fmla="*/ 5 w 119"/>
              <a:gd name="T29" fmla="*/ 63 h 110"/>
              <a:gd name="T30" fmla="*/ 9 w 119"/>
              <a:gd name="T31" fmla="*/ 78 h 110"/>
              <a:gd name="T32" fmla="*/ 13 w 119"/>
              <a:gd name="T33" fmla="*/ 77 h 110"/>
              <a:gd name="T34" fmla="*/ 17 w 119"/>
              <a:gd name="T35" fmla="*/ 87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0 h 110"/>
              <a:gd name="T48" fmla="*/ 75 w 119"/>
              <a:gd name="T49" fmla="*/ 109 h 110"/>
              <a:gd name="T50" fmla="*/ 84 w 119"/>
              <a:gd name="T51" fmla="*/ 101 h 110"/>
              <a:gd name="T52" fmla="*/ 89 w 119"/>
              <a:gd name="T53" fmla="*/ 92 h 110"/>
              <a:gd name="T54" fmla="*/ 98 w 119"/>
              <a:gd name="T55" fmla="*/ 95 h 110"/>
              <a:gd name="T56" fmla="*/ 105 w 119"/>
              <a:gd name="T57" fmla="*/ 83 h 110"/>
              <a:gd name="T58" fmla="*/ 109 w 119"/>
              <a:gd name="T59" fmla="*/ 73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4"/>
                </a:cubicBezTo>
                <a:cubicBezTo>
                  <a:pt x="52" y="23"/>
                  <a:pt x="56" y="23"/>
                  <a:pt x="59" y="23"/>
                </a:cubicBezTo>
                <a:cubicBezTo>
                  <a:pt x="74" y="23"/>
                  <a:pt x="88" y="32"/>
                  <a:pt x="92" y="45"/>
                </a:cubicBezTo>
                <a:cubicBezTo>
                  <a:pt x="98" y="62"/>
                  <a:pt x="88" y="80"/>
                  <a:pt x="70" y="85"/>
                </a:cubicBezTo>
                <a:cubicBezTo>
                  <a:pt x="66" y="87"/>
                  <a:pt x="63" y="87"/>
                  <a:pt x="59" y="87"/>
                </a:cubicBezTo>
                <a:moveTo>
                  <a:pt x="70" y="0"/>
                </a:moveTo>
                <a:cubicBezTo>
                  <a:pt x="67" y="0"/>
                  <a:pt x="64" y="2"/>
                  <a:pt x="63" y="4"/>
                </a:cubicBezTo>
                <a:cubicBezTo>
                  <a:pt x="63" y="6"/>
                  <a:pt x="61" y="7"/>
                  <a:pt x="59" y="8"/>
                </a:cubicBezTo>
                <a:cubicBezTo>
                  <a:pt x="58" y="9"/>
                  <a:pt x="56" y="9"/>
                  <a:pt x="55" y="9"/>
                </a:cubicBezTo>
                <a:cubicBezTo>
                  <a:pt x="55" y="9"/>
                  <a:pt x="55" y="9"/>
                  <a:pt x="55" y="9"/>
                </a:cubicBezTo>
                <a:cubicBezTo>
                  <a:pt x="53" y="9"/>
                  <a:pt x="51" y="7"/>
                  <a:pt x="50" y="5"/>
                </a:cubicBezTo>
                <a:cubicBezTo>
                  <a:pt x="50" y="3"/>
                  <a:pt x="47" y="1"/>
                  <a:pt x="44" y="1"/>
                </a:cubicBezTo>
                <a:cubicBezTo>
                  <a:pt x="43" y="1"/>
                  <a:pt x="42" y="1"/>
                  <a:pt x="41" y="2"/>
                </a:cubicBezTo>
                <a:cubicBezTo>
                  <a:pt x="37" y="3"/>
                  <a:pt x="34" y="6"/>
                  <a:pt x="35" y="9"/>
                </a:cubicBezTo>
                <a:cubicBezTo>
                  <a:pt x="36" y="12"/>
                  <a:pt x="33" y="16"/>
                  <a:pt x="31" y="17"/>
                </a:cubicBezTo>
                <a:cubicBezTo>
                  <a:pt x="31" y="18"/>
                  <a:pt x="30" y="18"/>
                  <a:pt x="30" y="18"/>
                </a:cubicBezTo>
                <a:cubicBezTo>
                  <a:pt x="28" y="18"/>
                  <a:pt x="26" y="17"/>
                  <a:pt x="24" y="16"/>
                </a:cubicBezTo>
                <a:cubicBezTo>
                  <a:pt x="24" y="15"/>
                  <a:pt x="23" y="15"/>
                  <a:pt x="21" y="15"/>
                </a:cubicBezTo>
                <a:cubicBezTo>
                  <a:pt x="19" y="15"/>
                  <a:pt x="17" y="16"/>
                  <a:pt x="15" y="17"/>
                </a:cubicBezTo>
                <a:cubicBezTo>
                  <a:pt x="12" y="20"/>
                  <a:pt x="12" y="25"/>
                  <a:pt x="14" y="27"/>
                </a:cubicBezTo>
                <a:cubicBezTo>
                  <a:pt x="16" y="28"/>
                  <a:pt x="16" y="34"/>
                  <a:pt x="15" y="35"/>
                </a:cubicBezTo>
                <a:cubicBezTo>
                  <a:pt x="14" y="37"/>
                  <a:pt x="12" y="37"/>
                  <a:pt x="10" y="37"/>
                </a:cubicBezTo>
                <a:cubicBezTo>
                  <a:pt x="10" y="37"/>
                  <a:pt x="9" y="37"/>
                  <a:pt x="8" y="37"/>
                </a:cubicBezTo>
                <a:cubicBezTo>
                  <a:pt x="8" y="37"/>
                  <a:pt x="7" y="37"/>
                  <a:pt x="7" y="37"/>
                </a:cubicBezTo>
                <a:cubicBezTo>
                  <a:pt x="4" y="37"/>
                  <a:pt x="2" y="40"/>
                  <a:pt x="1" y="43"/>
                </a:cubicBezTo>
                <a:cubicBezTo>
                  <a:pt x="0" y="47"/>
                  <a:pt x="2" y="51"/>
                  <a:pt x="5" y="51"/>
                </a:cubicBezTo>
                <a:cubicBezTo>
                  <a:pt x="8" y="52"/>
                  <a:pt x="10" y="57"/>
                  <a:pt x="10" y="59"/>
                </a:cubicBezTo>
                <a:cubicBezTo>
                  <a:pt x="11" y="60"/>
                  <a:pt x="8" y="63"/>
                  <a:pt x="5" y="63"/>
                </a:cubicBezTo>
                <a:cubicBezTo>
                  <a:pt x="2" y="64"/>
                  <a:pt x="1" y="68"/>
                  <a:pt x="2" y="72"/>
                </a:cubicBezTo>
                <a:cubicBezTo>
                  <a:pt x="3" y="75"/>
                  <a:pt x="6" y="78"/>
                  <a:pt x="9" y="78"/>
                </a:cubicBezTo>
                <a:cubicBezTo>
                  <a:pt x="9" y="78"/>
                  <a:pt x="10" y="78"/>
                  <a:pt x="10" y="77"/>
                </a:cubicBezTo>
                <a:cubicBezTo>
                  <a:pt x="11" y="77"/>
                  <a:pt x="12" y="77"/>
                  <a:pt x="13" y="77"/>
                </a:cubicBezTo>
                <a:cubicBezTo>
                  <a:pt x="15" y="77"/>
                  <a:pt x="17" y="77"/>
                  <a:pt x="17" y="78"/>
                </a:cubicBezTo>
                <a:cubicBezTo>
                  <a:pt x="18" y="80"/>
                  <a:pt x="19" y="85"/>
                  <a:pt x="17" y="87"/>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3" y="109"/>
                  <a:pt x="47" y="110"/>
                </a:cubicBezTo>
                <a:cubicBezTo>
                  <a:pt x="48" y="110"/>
                  <a:pt x="48" y="110"/>
                  <a:pt x="49" y="110"/>
                </a:cubicBezTo>
                <a:cubicBezTo>
                  <a:pt x="52" y="110"/>
                  <a:pt x="55" y="108"/>
                  <a:pt x="56" y="106"/>
                </a:cubicBezTo>
                <a:cubicBezTo>
                  <a:pt x="56" y="104"/>
                  <a:pt x="58" y="103"/>
                  <a:pt x="59" y="102"/>
                </a:cubicBezTo>
                <a:cubicBezTo>
                  <a:pt x="61" y="101"/>
                  <a:pt x="63" y="101"/>
                  <a:pt x="63" y="100"/>
                </a:cubicBezTo>
                <a:cubicBezTo>
                  <a:pt x="64" y="100"/>
                  <a:pt x="64" y="100"/>
                  <a:pt x="64" y="100"/>
                </a:cubicBezTo>
                <a:cubicBezTo>
                  <a:pt x="65" y="100"/>
                  <a:pt x="68" y="103"/>
                  <a:pt x="69" y="105"/>
                </a:cubicBezTo>
                <a:cubicBezTo>
                  <a:pt x="69" y="107"/>
                  <a:pt x="72" y="109"/>
                  <a:pt x="75" y="109"/>
                </a:cubicBezTo>
                <a:cubicBezTo>
                  <a:pt x="76" y="109"/>
                  <a:pt x="77" y="108"/>
                  <a:pt x="78" y="108"/>
                </a:cubicBezTo>
                <a:cubicBezTo>
                  <a:pt x="82" y="107"/>
                  <a:pt x="85" y="104"/>
                  <a:pt x="84" y="101"/>
                </a:cubicBezTo>
                <a:cubicBezTo>
                  <a:pt x="83" y="98"/>
                  <a:pt x="86" y="93"/>
                  <a:pt x="87" y="92"/>
                </a:cubicBezTo>
                <a:cubicBezTo>
                  <a:pt x="88" y="92"/>
                  <a:pt x="88" y="92"/>
                  <a:pt x="89" y="92"/>
                </a:cubicBezTo>
                <a:cubicBezTo>
                  <a:pt x="91" y="92"/>
                  <a:pt x="93" y="93"/>
                  <a:pt x="94" y="94"/>
                </a:cubicBezTo>
                <a:cubicBezTo>
                  <a:pt x="95" y="95"/>
                  <a:pt x="96" y="95"/>
                  <a:pt x="98" y="95"/>
                </a:cubicBezTo>
                <a:cubicBezTo>
                  <a:pt x="100" y="95"/>
                  <a:pt x="102" y="94"/>
                  <a:pt x="104" y="92"/>
                </a:cubicBezTo>
                <a:cubicBezTo>
                  <a:pt x="107" y="89"/>
                  <a:pt x="107" y="85"/>
                  <a:pt x="105" y="83"/>
                </a:cubicBezTo>
                <a:cubicBezTo>
                  <a:pt x="103" y="81"/>
                  <a:pt x="103" y="76"/>
                  <a:pt x="104" y="74"/>
                </a:cubicBezTo>
                <a:cubicBezTo>
                  <a:pt x="104" y="73"/>
                  <a:pt x="106" y="73"/>
                  <a:pt x="109" y="73"/>
                </a:cubicBezTo>
                <a:cubicBezTo>
                  <a:pt x="109" y="73"/>
                  <a:pt x="110" y="73"/>
                  <a:pt x="111" y="73"/>
                </a:cubicBezTo>
                <a:cubicBezTo>
                  <a:pt x="111" y="73"/>
                  <a:pt x="111" y="73"/>
                  <a:pt x="112" y="73"/>
                </a:cubicBezTo>
                <a:cubicBezTo>
                  <a:pt x="115" y="73"/>
                  <a:pt x="117" y="70"/>
                  <a:pt x="118" y="67"/>
                </a:cubicBezTo>
                <a:cubicBezTo>
                  <a:pt x="119" y="63"/>
                  <a:pt x="117" y="59"/>
                  <a:pt x="114" y="58"/>
                </a:cubicBezTo>
                <a:cubicBezTo>
                  <a:pt x="111" y="58"/>
                  <a:pt x="109" y="53"/>
                  <a:pt x="108" y="51"/>
                </a:cubicBezTo>
                <a:cubicBezTo>
                  <a:pt x="108" y="49"/>
                  <a:pt x="111" y="47"/>
                  <a:pt x="114" y="46"/>
                </a:cubicBezTo>
                <a:cubicBezTo>
                  <a:pt x="117" y="46"/>
                  <a:pt x="118" y="42"/>
                  <a:pt x="117" y="38"/>
                </a:cubicBezTo>
                <a:cubicBezTo>
                  <a:pt x="115" y="35"/>
                  <a:pt x="113" y="32"/>
                  <a:pt x="110" y="32"/>
                </a:cubicBezTo>
                <a:cubicBezTo>
                  <a:pt x="110" y="32"/>
                  <a:pt x="109" y="32"/>
                  <a:pt x="109" y="32"/>
                </a:cubicBezTo>
                <a:cubicBezTo>
                  <a:pt x="108" y="33"/>
                  <a:pt x="108" y="33"/>
                  <a:pt x="108" y="33"/>
                </a:cubicBezTo>
                <a:cubicBezTo>
                  <a:pt x="105" y="33"/>
                  <a:pt x="101" y="30"/>
                  <a:pt x="100" y="29"/>
                </a:cubicBezTo>
                <a:cubicBezTo>
                  <a:pt x="99" y="28"/>
                  <a:pt x="100" y="25"/>
                  <a:pt x="102" y="22"/>
                </a:cubicBezTo>
                <a:cubicBezTo>
                  <a:pt x="104" y="20"/>
                  <a:pt x="103" y="16"/>
                  <a:pt x="100" y="14"/>
                </a:cubicBezTo>
                <a:cubicBezTo>
                  <a:pt x="98" y="12"/>
                  <a:pt x="96" y="11"/>
                  <a:pt x="94" y="11"/>
                </a:cubicBezTo>
                <a:cubicBezTo>
                  <a:pt x="92" y="11"/>
                  <a:pt x="91" y="12"/>
                  <a:pt x="90" y="13"/>
                </a:cubicBezTo>
                <a:cubicBezTo>
                  <a:pt x="89" y="14"/>
                  <a:pt x="87" y="14"/>
                  <a:pt x="84" y="14"/>
                </a:cubicBezTo>
                <a:cubicBezTo>
                  <a:pt x="83" y="14"/>
                  <a:pt x="81" y="14"/>
                  <a:pt x="80" y="14"/>
                </a:cubicBezTo>
                <a:cubicBezTo>
                  <a:pt x="79" y="13"/>
                  <a:pt x="78" y="10"/>
                  <a:pt x="79" y="7"/>
                </a:cubicBezTo>
                <a:cubicBezTo>
                  <a:pt x="79" y="4"/>
                  <a:pt x="76" y="1"/>
                  <a:pt x="72" y="0"/>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9"/>
          <p:cNvSpPr>
            <a:spLocks/>
          </p:cNvSpPr>
          <p:nvPr/>
        </p:nvSpPr>
        <p:spPr bwMode="auto">
          <a:xfrm>
            <a:off x="5499889" y="3492291"/>
            <a:ext cx="98263" cy="179707"/>
          </a:xfrm>
          <a:custGeom>
            <a:avLst/>
            <a:gdLst>
              <a:gd name="T0" fmla="*/ 45 w 59"/>
              <a:gd name="T1" fmla="*/ 0 h 108"/>
              <a:gd name="T2" fmla="*/ 41 w 59"/>
              <a:gd name="T3" fmla="*/ 0 h 108"/>
              <a:gd name="T4" fmla="*/ 36 w 59"/>
              <a:gd name="T5" fmla="*/ 8 h 108"/>
              <a:gd name="T6" fmla="*/ 32 w 59"/>
              <a:gd name="T7" fmla="*/ 16 h 108"/>
              <a:gd name="T8" fmla="*/ 30 w 59"/>
              <a:gd name="T9" fmla="*/ 16 h 108"/>
              <a:gd name="T10" fmla="*/ 25 w 59"/>
              <a:gd name="T11" fmla="*/ 14 h 108"/>
              <a:gd name="T12" fmla="*/ 22 w 59"/>
              <a:gd name="T13" fmla="*/ 13 h 108"/>
              <a:gd name="T14" fmla="*/ 15 w 59"/>
              <a:gd name="T15" fmla="*/ 16 h 108"/>
              <a:gd name="T16" fmla="*/ 14 w 59"/>
              <a:gd name="T17" fmla="*/ 25 h 108"/>
              <a:gd name="T18" fmla="*/ 15 w 59"/>
              <a:gd name="T19" fmla="*/ 34 h 108"/>
              <a:gd name="T20" fmla="*/ 11 w 59"/>
              <a:gd name="T21" fmla="*/ 36 h 108"/>
              <a:gd name="T22" fmla="*/ 8 w 59"/>
              <a:gd name="T23" fmla="*/ 36 h 108"/>
              <a:gd name="T24" fmla="*/ 7 w 59"/>
              <a:gd name="T25" fmla="*/ 36 h 108"/>
              <a:gd name="T26" fmla="*/ 1 w 59"/>
              <a:gd name="T27" fmla="*/ 42 h 108"/>
              <a:gd name="T28" fmla="*/ 5 w 59"/>
              <a:gd name="T29" fmla="*/ 50 h 108"/>
              <a:gd name="T30" fmla="*/ 11 w 59"/>
              <a:gd name="T31" fmla="*/ 57 h 108"/>
              <a:gd name="T32" fmla="*/ 6 w 59"/>
              <a:gd name="T33" fmla="*/ 62 h 108"/>
              <a:gd name="T34" fmla="*/ 3 w 59"/>
              <a:gd name="T35" fmla="*/ 71 h 108"/>
              <a:gd name="T36" fmla="*/ 9 w 59"/>
              <a:gd name="T37" fmla="*/ 76 h 108"/>
              <a:gd name="T38" fmla="*/ 11 w 59"/>
              <a:gd name="T39" fmla="*/ 76 h 108"/>
              <a:gd name="T40" fmla="*/ 14 w 59"/>
              <a:gd name="T41" fmla="*/ 76 h 108"/>
              <a:gd name="T42" fmla="*/ 18 w 59"/>
              <a:gd name="T43" fmla="*/ 77 h 108"/>
              <a:gd name="T44" fmla="*/ 17 w 59"/>
              <a:gd name="T45" fmla="*/ 86 h 108"/>
              <a:gd name="T46" fmla="*/ 19 w 59"/>
              <a:gd name="T47" fmla="*/ 95 h 108"/>
              <a:gd name="T48" fmla="*/ 25 w 59"/>
              <a:gd name="T49" fmla="*/ 97 h 108"/>
              <a:gd name="T50" fmla="*/ 29 w 59"/>
              <a:gd name="T51" fmla="*/ 96 h 108"/>
              <a:gd name="T52" fmla="*/ 35 w 59"/>
              <a:gd name="T53" fmla="*/ 94 h 108"/>
              <a:gd name="T54" fmla="*/ 39 w 59"/>
              <a:gd name="T55" fmla="*/ 95 h 108"/>
              <a:gd name="T56" fmla="*/ 41 w 59"/>
              <a:gd name="T57" fmla="*/ 101 h 108"/>
              <a:gd name="T58" fmla="*/ 47 w 59"/>
              <a:gd name="T59" fmla="*/ 108 h 108"/>
              <a:gd name="T60" fmla="*/ 49 w 59"/>
              <a:gd name="T61" fmla="*/ 108 h 108"/>
              <a:gd name="T62" fmla="*/ 56 w 59"/>
              <a:gd name="T63" fmla="*/ 105 h 108"/>
              <a:gd name="T64" fmla="*/ 57 w 59"/>
              <a:gd name="T65" fmla="*/ 103 h 108"/>
              <a:gd name="T66" fmla="*/ 58 w 59"/>
              <a:gd name="T67" fmla="*/ 86 h 108"/>
              <a:gd name="T68" fmla="*/ 27 w 59"/>
              <a:gd name="T69" fmla="*/ 63 h 108"/>
              <a:gd name="T70" fmla="*/ 49 w 59"/>
              <a:gd name="T71" fmla="*/ 23 h 108"/>
              <a:gd name="T72" fmla="*/ 59 w 59"/>
              <a:gd name="T73" fmla="*/ 22 h 108"/>
              <a:gd name="T74" fmla="*/ 59 w 59"/>
              <a:gd name="T75" fmla="*/ 7 h 108"/>
              <a:gd name="T76" fmla="*/ 56 w 59"/>
              <a:gd name="T77" fmla="*/ 8 h 108"/>
              <a:gd name="T78" fmla="*/ 56 w 59"/>
              <a:gd name="T79" fmla="*/ 8 h 108"/>
              <a:gd name="T80" fmla="*/ 51 w 59"/>
              <a:gd name="T81" fmla="*/ 3 h 108"/>
              <a:gd name="T82" fmla="*/ 45 w 59"/>
              <a:gd name="T8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108">
                <a:moveTo>
                  <a:pt x="45" y="0"/>
                </a:moveTo>
                <a:cubicBezTo>
                  <a:pt x="44" y="0"/>
                  <a:pt x="42" y="0"/>
                  <a:pt x="41" y="0"/>
                </a:cubicBezTo>
                <a:cubicBezTo>
                  <a:pt x="37" y="2"/>
                  <a:pt x="35" y="5"/>
                  <a:pt x="36" y="8"/>
                </a:cubicBezTo>
                <a:cubicBezTo>
                  <a:pt x="37" y="11"/>
                  <a:pt x="33" y="15"/>
                  <a:pt x="32" y="16"/>
                </a:cubicBezTo>
                <a:cubicBezTo>
                  <a:pt x="31" y="16"/>
                  <a:pt x="31" y="16"/>
                  <a:pt x="30" y="16"/>
                </a:cubicBezTo>
                <a:cubicBezTo>
                  <a:pt x="29" y="16"/>
                  <a:pt x="27" y="16"/>
                  <a:pt x="25" y="14"/>
                </a:cubicBezTo>
                <a:cubicBezTo>
                  <a:pt x="24" y="14"/>
                  <a:pt x="23" y="13"/>
                  <a:pt x="22" y="13"/>
                </a:cubicBezTo>
                <a:cubicBezTo>
                  <a:pt x="20" y="13"/>
                  <a:pt x="17" y="14"/>
                  <a:pt x="15" y="16"/>
                </a:cubicBezTo>
                <a:cubicBezTo>
                  <a:pt x="12" y="19"/>
                  <a:pt x="12" y="23"/>
                  <a:pt x="14" y="25"/>
                </a:cubicBezTo>
                <a:cubicBezTo>
                  <a:pt x="17" y="27"/>
                  <a:pt x="16" y="33"/>
                  <a:pt x="15" y="34"/>
                </a:cubicBezTo>
                <a:cubicBezTo>
                  <a:pt x="15" y="35"/>
                  <a:pt x="13" y="36"/>
                  <a:pt x="11" y="36"/>
                </a:cubicBezTo>
                <a:cubicBezTo>
                  <a:pt x="10" y="36"/>
                  <a:pt x="9" y="36"/>
                  <a:pt x="8" y="36"/>
                </a:cubicBezTo>
                <a:cubicBezTo>
                  <a:pt x="8" y="36"/>
                  <a:pt x="8" y="36"/>
                  <a:pt x="7" y="36"/>
                </a:cubicBezTo>
                <a:cubicBezTo>
                  <a:pt x="5" y="36"/>
                  <a:pt x="2" y="38"/>
                  <a:pt x="1" y="42"/>
                </a:cubicBezTo>
                <a:cubicBezTo>
                  <a:pt x="0" y="46"/>
                  <a:pt x="2" y="50"/>
                  <a:pt x="5" y="50"/>
                </a:cubicBezTo>
                <a:cubicBezTo>
                  <a:pt x="8" y="51"/>
                  <a:pt x="11" y="56"/>
                  <a:pt x="11" y="57"/>
                </a:cubicBezTo>
                <a:cubicBezTo>
                  <a:pt x="11" y="59"/>
                  <a:pt x="9" y="61"/>
                  <a:pt x="6" y="62"/>
                </a:cubicBezTo>
                <a:cubicBezTo>
                  <a:pt x="3" y="63"/>
                  <a:pt x="1" y="67"/>
                  <a:pt x="3" y="71"/>
                </a:cubicBezTo>
                <a:cubicBezTo>
                  <a:pt x="4" y="74"/>
                  <a:pt x="7" y="76"/>
                  <a:pt x="9" y="76"/>
                </a:cubicBezTo>
                <a:cubicBezTo>
                  <a:pt x="10" y="76"/>
                  <a:pt x="10" y="76"/>
                  <a:pt x="11" y="76"/>
                </a:cubicBezTo>
                <a:cubicBezTo>
                  <a:pt x="12" y="76"/>
                  <a:pt x="13" y="76"/>
                  <a:pt x="14" y="76"/>
                </a:cubicBezTo>
                <a:cubicBezTo>
                  <a:pt x="15" y="76"/>
                  <a:pt x="17" y="76"/>
                  <a:pt x="18" y="77"/>
                </a:cubicBezTo>
                <a:cubicBezTo>
                  <a:pt x="19" y="79"/>
                  <a:pt x="20" y="84"/>
                  <a:pt x="17" y="86"/>
                </a:cubicBezTo>
                <a:cubicBezTo>
                  <a:pt x="15" y="88"/>
                  <a:pt x="16" y="92"/>
                  <a:pt x="19" y="95"/>
                </a:cubicBezTo>
                <a:cubicBezTo>
                  <a:pt x="21" y="97"/>
                  <a:pt x="24" y="97"/>
                  <a:pt x="25" y="97"/>
                </a:cubicBezTo>
                <a:cubicBezTo>
                  <a:pt x="27" y="97"/>
                  <a:pt x="28" y="97"/>
                  <a:pt x="29" y="96"/>
                </a:cubicBezTo>
                <a:cubicBezTo>
                  <a:pt x="30" y="95"/>
                  <a:pt x="33" y="94"/>
                  <a:pt x="35" y="94"/>
                </a:cubicBezTo>
                <a:cubicBezTo>
                  <a:pt x="36" y="94"/>
                  <a:pt x="38" y="95"/>
                  <a:pt x="39" y="95"/>
                </a:cubicBezTo>
                <a:cubicBezTo>
                  <a:pt x="40" y="96"/>
                  <a:pt x="41" y="99"/>
                  <a:pt x="41" y="101"/>
                </a:cubicBezTo>
                <a:cubicBezTo>
                  <a:pt x="40" y="104"/>
                  <a:pt x="43" y="107"/>
                  <a:pt x="47" y="108"/>
                </a:cubicBezTo>
                <a:cubicBezTo>
                  <a:pt x="48" y="108"/>
                  <a:pt x="49" y="108"/>
                  <a:pt x="49" y="108"/>
                </a:cubicBezTo>
                <a:cubicBezTo>
                  <a:pt x="53" y="108"/>
                  <a:pt x="56" y="107"/>
                  <a:pt x="56" y="105"/>
                </a:cubicBezTo>
                <a:cubicBezTo>
                  <a:pt x="56" y="104"/>
                  <a:pt x="56" y="104"/>
                  <a:pt x="57" y="103"/>
                </a:cubicBezTo>
                <a:cubicBezTo>
                  <a:pt x="57" y="97"/>
                  <a:pt x="58" y="91"/>
                  <a:pt x="58" y="86"/>
                </a:cubicBezTo>
                <a:cubicBezTo>
                  <a:pt x="44" y="85"/>
                  <a:pt x="32" y="77"/>
                  <a:pt x="27" y="63"/>
                </a:cubicBezTo>
                <a:cubicBezTo>
                  <a:pt x="21" y="47"/>
                  <a:pt x="31" y="29"/>
                  <a:pt x="49" y="23"/>
                </a:cubicBezTo>
                <a:cubicBezTo>
                  <a:pt x="53" y="22"/>
                  <a:pt x="56" y="22"/>
                  <a:pt x="59" y="22"/>
                </a:cubicBezTo>
                <a:cubicBezTo>
                  <a:pt x="59" y="17"/>
                  <a:pt x="59" y="12"/>
                  <a:pt x="59" y="7"/>
                </a:cubicBezTo>
                <a:cubicBezTo>
                  <a:pt x="57" y="8"/>
                  <a:pt x="56" y="8"/>
                  <a:pt x="56" y="8"/>
                </a:cubicBezTo>
                <a:cubicBezTo>
                  <a:pt x="56" y="8"/>
                  <a:pt x="56" y="8"/>
                  <a:pt x="56" y="8"/>
                </a:cubicBezTo>
                <a:cubicBezTo>
                  <a:pt x="54" y="8"/>
                  <a:pt x="52" y="6"/>
                  <a:pt x="51" y="3"/>
                </a:cubicBezTo>
                <a:cubicBezTo>
                  <a:pt x="50" y="1"/>
                  <a:pt x="47"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0"/>
          <p:cNvSpPr>
            <a:spLocks noEditPoints="1"/>
          </p:cNvSpPr>
          <p:nvPr/>
        </p:nvSpPr>
        <p:spPr bwMode="auto">
          <a:xfrm>
            <a:off x="2656453" y="2479560"/>
            <a:ext cx="266462" cy="235478"/>
          </a:xfrm>
          <a:custGeom>
            <a:avLst/>
            <a:gdLst>
              <a:gd name="T0" fmla="*/ 36 w 161"/>
              <a:gd name="T1" fmla="*/ 84 h 142"/>
              <a:gd name="T2" fmla="*/ 80 w 161"/>
              <a:gd name="T3" fmla="*/ 29 h 142"/>
              <a:gd name="T4" fmla="*/ 95 w 161"/>
              <a:gd name="T5" fmla="*/ 111 h 142"/>
              <a:gd name="T6" fmla="*/ 94 w 161"/>
              <a:gd name="T7" fmla="*/ 0 h 142"/>
              <a:gd name="T8" fmla="*/ 80 w 161"/>
              <a:gd name="T9" fmla="*/ 10 h 142"/>
              <a:gd name="T10" fmla="*/ 75 w 161"/>
              <a:gd name="T11" fmla="*/ 12 h 142"/>
              <a:gd name="T12" fmla="*/ 60 w 161"/>
              <a:gd name="T13" fmla="*/ 1 h 142"/>
              <a:gd name="T14" fmla="*/ 48 w 161"/>
              <a:gd name="T15" fmla="*/ 11 h 142"/>
              <a:gd name="T16" fmla="*/ 40 w 161"/>
              <a:gd name="T17" fmla="*/ 23 h 142"/>
              <a:gd name="T18" fmla="*/ 29 w 161"/>
              <a:gd name="T19" fmla="*/ 18 h 142"/>
              <a:gd name="T20" fmla="*/ 19 w 161"/>
              <a:gd name="T21" fmla="*/ 34 h 142"/>
              <a:gd name="T22" fmla="*/ 14 w 161"/>
              <a:gd name="T23" fmla="*/ 48 h 142"/>
              <a:gd name="T24" fmla="*/ 10 w 161"/>
              <a:gd name="T25" fmla="*/ 48 h 142"/>
              <a:gd name="T26" fmla="*/ 6 w 161"/>
              <a:gd name="T27" fmla="*/ 67 h 142"/>
              <a:gd name="T28" fmla="*/ 7 w 161"/>
              <a:gd name="T29" fmla="*/ 82 h 142"/>
              <a:gd name="T30" fmla="*/ 12 w 161"/>
              <a:gd name="T31" fmla="*/ 101 h 142"/>
              <a:gd name="T32" fmla="*/ 18 w 161"/>
              <a:gd name="T33" fmla="*/ 100 h 142"/>
              <a:gd name="T34" fmla="*/ 23 w 161"/>
              <a:gd name="T35" fmla="*/ 113 h 142"/>
              <a:gd name="T36" fmla="*/ 34 w 161"/>
              <a:gd name="T37" fmla="*/ 128 h 142"/>
              <a:gd name="T38" fmla="*/ 47 w 161"/>
              <a:gd name="T39" fmla="*/ 124 h 142"/>
              <a:gd name="T40" fmla="*/ 54 w 161"/>
              <a:gd name="T41" fmla="*/ 133 h 142"/>
              <a:gd name="T42" fmla="*/ 66 w 161"/>
              <a:gd name="T43" fmla="*/ 142 h 142"/>
              <a:gd name="T44" fmla="*/ 80 w 161"/>
              <a:gd name="T45" fmla="*/ 132 h 142"/>
              <a:gd name="T46" fmla="*/ 86 w 161"/>
              <a:gd name="T47" fmla="*/ 130 h 142"/>
              <a:gd name="T48" fmla="*/ 101 w 161"/>
              <a:gd name="T49" fmla="*/ 141 h 142"/>
              <a:gd name="T50" fmla="*/ 113 w 161"/>
              <a:gd name="T51" fmla="*/ 131 h 142"/>
              <a:gd name="T52" fmla="*/ 120 w 161"/>
              <a:gd name="T53" fmla="*/ 119 h 142"/>
              <a:gd name="T54" fmla="*/ 132 w 161"/>
              <a:gd name="T55" fmla="*/ 124 h 142"/>
              <a:gd name="T56" fmla="*/ 142 w 161"/>
              <a:gd name="T57" fmla="*/ 108 h 142"/>
              <a:gd name="T58" fmla="*/ 147 w 161"/>
              <a:gd name="T59" fmla="*/ 94 h 142"/>
              <a:gd name="T60" fmla="*/ 151 w 161"/>
              <a:gd name="T61" fmla="*/ 94 h 142"/>
              <a:gd name="T62" fmla="*/ 154 w 161"/>
              <a:gd name="T63" fmla="*/ 76 h 142"/>
              <a:gd name="T64" fmla="*/ 153 w 161"/>
              <a:gd name="T65" fmla="*/ 60 h 142"/>
              <a:gd name="T66" fmla="*/ 149 w 161"/>
              <a:gd name="T67" fmla="*/ 42 h 142"/>
              <a:gd name="T68" fmla="*/ 145 w 161"/>
              <a:gd name="T69" fmla="*/ 42 h 142"/>
              <a:gd name="T70" fmla="*/ 137 w 161"/>
              <a:gd name="T71" fmla="*/ 29 h 142"/>
              <a:gd name="T72" fmla="*/ 127 w 161"/>
              <a:gd name="T73" fmla="*/ 14 h 142"/>
              <a:gd name="T74" fmla="*/ 114 w 161"/>
              <a:gd name="T75" fmla="*/ 18 h 142"/>
              <a:gd name="T76" fmla="*/ 106 w 161"/>
              <a:gd name="T77" fmla="*/ 9 h 142"/>
              <a:gd name="T78" fmla="*/ 94 w 161"/>
              <a:gd name="T7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42">
                <a:moveTo>
                  <a:pt x="80" y="113"/>
                </a:moveTo>
                <a:cubicBezTo>
                  <a:pt x="61" y="113"/>
                  <a:pt x="42" y="102"/>
                  <a:pt x="36" y="84"/>
                </a:cubicBezTo>
                <a:cubicBezTo>
                  <a:pt x="28" y="62"/>
                  <a:pt x="42" y="38"/>
                  <a:pt x="66" y="31"/>
                </a:cubicBezTo>
                <a:cubicBezTo>
                  <a:pt x="71" y="30"/>
                  <a:pt x="76" y="29"/>
                  <a:pt x="80" y="29"/>
                </a:cubicBezTo>
                <a:cubicBezTo>
                  <a:pt x="100" y="29"/>
                  <a:pt x="118" y="41"/>
                  <a:pt x="125" y="58"/>
                </a:cubicBezTo>
                <a:cubicBezTo>
                  <a:pt x="132" y="80"/>
                  <a:pt x="119" y="104"/>
                  <a:pt x="95" y="111"/>
                </a:cubicBezTo>
                <a:cubicBezTo>
                  <a:pt x="90" y="112"/>
                  <a:pt x="85" y="113"/>
                  <a:pt x="80" y="113"/>
                </a:cubicBezTo>
                <a:moveTo>
                  <a:pt x="94" y="0"/>
                </a:moveTo>
                <a:cubicBezTo>
                  <a:pt x="90" y="0"/>
                  <a:pt x="86" y="2"/>
                  <a:pt x="85" y="5"/>
                </a:cubicBezTo>
                <a:cubicBezTo>
                  <a:pt x="85" y="7"/>
                  <a:pt x="83" y="9"/>
                  <a:pt x="80" y="10"/>
                </a:cubicBezTo>
                <a:cubicBezTo>
                  <a:pt x="78" y="11"/>
                  <a:pt x="76" y="12"/>
                  <a:pt x="75" y="12"/>
                </a:cubicBezTo>
                <a:cubicBezTo>
                  <a:pt x="75" y="12"/>
                  <a:pt x="75" y="12"/>
                  <a:pt x="75" y="12"/>
                </a:cubicBezTo>
                <a:cubicBezTo>
                  <a:pt x="72" y="12"/>
                  <a:pt x="69" y="9"/>
                  <a:pt x="68" y="6"/>
                </a:cubicBezTo>
                <a:cubicBezTo>
                  <a:pt x="67" y="3"/>
                  <a:pt x="64" y="1"/>
                  <a:pt x="60" y="1"/>
                </a:cubicBezTo>
                <a:cubicBezTo>
                  <a:pt x="58" y="1"/>
                  <a:pt x="57" y="1"/>
                  <a:pt x="55" y="2"/>
                </a:cubicBezTo>
                <a:cubicBezTo>
                  <a:pt x="50" y="3"/>
                  <a:pt x="46" y="8"/>
                  <a:pt x="48" y="11"/>
                </a:cubicBezTo>
                <a:cubicBezTo>
                  <a:pt x="49" y="15"/>
                  <a:pt x="44" y="21"/>
                  <a:pt x="42" y="22"/>
                </a:cubicBezTo>
                <a:cubicBezTo>
                  <a:pt x="42" y="23"/>
                  <a:pt x="41" y="23"/>
                  <a:pt x="40" y="23"/>
                </a:cubicBezTo>
                <a:cubicBezTo>
                  <a:pt x="38" y="23"/>
                  <a:pt x="35" y="22"/>
                  <a:pt x="33" y="20"/>
                </a:cubicBezTo>
                <a:cubicBezTo>
                  <a:pt x="32" y="19"/>
                  <a:pt x="30" y="18"/>
                  <a:pt x="29" y="18"/>
                </a:cubicBezTo>
                <a:cubicBezTo>
                  <a:pt x="26" y="18"/>
                  <a:pt x="23" y="20"/>
                  <a:pt x="20" y="22"/>
                </a:cubicBezTo>
                <a:cubicBezTo>
                  <a:pt x="16" y="26"/>
                  <a:pt x="16" y="31"/>
                  <a:pt x="19" y="34"/>
                </a:cubicBezTo>
                <a:cubicBezTo>
                  <a:pt x="22" y="37"/>
                  <a:pt x="21" y="44"/>
                  <a:pt x="20" y="46"/>
                </a:cubicBezTo>
                <a:cubicBezTo>
                  <a:pt x="19" y="47"/>
                  <a:pt x="17" y="48"/>
                  <a:pt x="14" y="48"/>
                </a:cubicBezTo>
                <a:cubicBezTo>
                  <a:pt x="13" y="48"/>
                  <a:pt x="12" y="48"/>
                  <a:pt x="11" y="48"/>
                </a:cubicBezTo>
                <a:cubicBezTo>
                  <a:pt x="10" y="48"/>
                  <a:pt x="10" y="48"/>
                  <a:pt x="10" y="48"/>
                </a:cubicBezTo>
                <a:cubicBezTo>
                  <a:pt x="6" y="48"/>
                  <a:pt x="2" y="51"/>
                  <a:pt x="1" y="56"/>
                </a:cubicBezTo>
                <a:cubicBezTo>
                  <a:pt x="0" y="61"/>
                  <a:pt x="2" y="66"/>
                  <a:pt x="6" y="67"/>
                </a:cubicBezTo>
                <a:cubicBezTo>
                  <a:pt x="10" y="67"/>
                  <a:pt x="14" y="74"/>
                  <a:pt x="14" y="76"/>
                </a:cubicBezTo>
                <a:cubicBezTo>
                  <a:pt x="14" y="78"/>
                  <a:pt x="11" y="81"/>
                  <a:pt x="7" y="82"/>
                </a:cubicBezTo>
                <a:cubicBezTo>
                  <a:pt x="3" y="83"/>
                  <a:pt x="1" y="88"/>
                  <a:pt x="3" y="93"/>
                </a:cubicBezTo>
                <a:cubicBezTo>
                  <a:pt x="5" y="98"/>
                  <a:pt x="8" y="101"/>
                  <a:pt x="12" y="101"/>
                </a:cubicBezTo>
                <a:cubicBezTo>
                  <a:pt x="13" y="101"/>
                  <a:pt x="13" y="100"/>
                  <a:pt x="14" y="100"/>
                </a:cubicBezTo>
                <a:cubicBezTo>
                  <a:pt x="15" y="100"/>
                  <a:pt x="17" y="100"/>
                  <a:pt x="18" y="100"/>
                </a:cubicBezTo>
                <a:cubicBezTo>
                  <a:pt x="20" y="100"/>
                  <a:pt x="23" y="100"/>
                  <a:pt x="23" y="102"/>
                </a:cubicBezTo>
                <a:cubicBezTo>
                  <a:pt x="25" y="104"/>
                  <a:pt x="26" y="111"/>
                  <a:pt x="23" y="113"/>
                </a:cubicBezTo>
                <a:cubicBezTo>
                  <a:pt x="20" y="116"/>
                  <a:pt x="21" y="121"/>
                  <a:pt x="26" y="125"/>
                </a:cubicBezTo>
                <a:cubicBezTo>
                  <a:pt x="28" y="127"/>
                  <a:pt x="31" y="128"/>
                  <a:pt x="34" y="128"/>
                </a:cubicBezTo>
                <a:cubicBezTo>
                  <a:pt x="36" y="128"/>
                  <a:pt x="38" y="127"/>
                  <a:pt x="39" y="126"/>
                </a:cubicBezTo>
                <a:cubicBezTo>
                  <a:pt x="41" y="125"/>
                  <a:pt x="44" y="124"/>
                  <a:pt x="47" y="124"/>
                </a:cubicBezTo>
                <a:cubicBezTo>
                  <a:pt x="49" y="124"/>
                  <a:pt x="51" y="124"/>
                  <a:pt x="52" y="125"/>
                </a:cubicBezTo>
                <a:cubicBezTo>
                  <a:pt x="54" y="126"/>
                  <a:pt x="55" y="130"/>
                  <a:pt x="54" y="133"/>
                </a:cubicBezTo>
                <a:cubicBezTo>
                  <a:pt x="53" y="137"/>
                  <a:pt x="57" y="141"/>
                  <a:pt x="63" y="142"/>
                </a:cubicBezTo>
                <a:cubicBezTo>
                  <a:pt x="64" y="142"/>
                  <a:pt x="65" y="142"/>
                  <a:pt x="66" y="142"/>
                </a:cubicBezTo>
                <a:cubicBezTo>
                  <a:pt x="71" y="142"/>
                  <a:pt x="75" y="140"/>
                  <a:pt x="75" y="137"/>
                </a:cubicBezTo>
                <a:cubicBezTo>
                  <a:pt x="76" y="135"/>
                  <a:pt x="78" y="134"/>
                  <a:pt x="80" y="132"/>
                </a:cubicBezTo>
                <a:cubicBezTo>
                  <a:pt x="82" y="131"/>
                  <a:pt x="85" y="130"/>
                  <a:pt x="86" y="130"/>
                </a:cubicBezTo>
                <a:cubicBezTo>
                  <a:pt x="86" y="130"/>
                  <a:pt x="86" y="130"/>
                  <a:pt x="86" y="130"/>
                </a:cubicBezTo>
                <a:cubicBezTo>
                  <a:pt x="88" y="130"/>
                  <a:pt x="91" y="133"/>
                  <a:pt x="93" y="137"/>
                </a:cubicBezTo>
                <a:cubicBezTo>
                  <a:pt x="94" y="139"/>
                  <a:pt x="97" y="141"/>
                  <a:pt x="101" y="141"/>
                </a:cubicBezTo>
                <a:cubicBezTo>
                  <a:pt x="102" y="141"/>
                  <a:pt x="104" y="141"/>
                  <a:pt x="105" y="140"/>
                </a:cubicBezTo>
                <a:cubicBezTo>
                  <a:pt x="111" y="139"/>
                  <a:pt x="114" y="134"/>
                  <a:pt x="113" y="131"/>
                </a:cubicBezTo>
                <a:cubicBezTo>
                  <a:pt x="112" y="127"/>
                  <a:pt x="116" y="121"/>
                  <a:pt x="118" y="120"/>
                </a:cubicBezTo>
                <a:cubicBezTo>
                  <a:pt x="119" y="120"/>
                  <a:pt x="119" y="119"/>
                  <a:pt x="120" y="119"/>
                </a:cubicBezTo>
                <a:cubicBezTo>
                  <a:pt x="122" y="119"/>
                  <a:pt x="125" y="120"/>
                  <a:pt x="128" y="122"/>
                </a:cubicBezTo>
                <a:cubicBezTo>
                  <a:pt x="129" y="123"/>
                  <a:pt x="130" y="124"/>
                  <a:pt x="132" y="124"/>
                </a:cubicBezTo>
                <a:cubicBezTo>
                  <a:pt x="135" y="124"/>
                  <a:pt x="138" y="122"/>
                  <a:pt x="140" y="120"/>
                </a:cubicBezTo>
                <a:cubicBezTo>
                  <a:pt x="144" y="116"/>
                  <a:pt x="145" y="111"/>
                  <a:pt x="142" y="108"/>
                </a:cubicBezTo>
                <a:cubicBezTo>
                  <a:pt x="139" y="106"/>
                  <a:pt x="139" y="98"/>
                  <a:pt x="140" y="96"/>
                </a:cubicBezTo>
                <a:cubicBezTo>
                  <a:pt x="141" y="95"/>
                  <a:pt x="144" y="94"/>
                  <a:pt x="147" y="94"/>
                </a:cubicBezTo>
                <a:cubicBezTo>
                  <a:pt x="148" y="94"/>
                  <a:pt x="149" y="94"/>
                  <a:pt x="150" y="94"/>
                </a:cubicBezTo>
                <a:cubicBezTo>
                  <a:pt x="150" y="94"/>
                  <a:pt x="151" y="94"/>
                  <a:pt x="151" y="94"/>
                </a:cubicBezTo>
                <a:cubicBezTo>
                  <a:pt x="155" y="94"/>
                  <a:pt x="158" y="91"/>
                  <a:pt x="160" y="86"/>
                </a:cubicBezTo>
                <a:cubicBezTo>
                  <a:pt x="161" y="81"/>
                  <a:pt x="158" y="76"/>
                  <a:pt x="154" y="76"/>
                </a:cubicBezTo>
                <a:cubicBezTo>
                  <a:pt x="150" y="75"/>
                  <a:pt x="147" y="68"/>
                  <a:pt x="146" y="66"/>
                </a:cubicBezTo>
                <a:cubicBezTo>
                  <a:pt x="146" y="64"/>
                  <a:pt x="149" y="61"/>
                  <a:pt x="153" y="60"/>
                </a:cubicBezTo>
                <a:cubicBezTo>
                  <a:pt x="157" y="59"/>
                  <a:pt x="159" y="54"/>
                  <a:pt x="158" y="49"/>
                </a:cubicBezTo>
                <a:cubicBezTo>
                  <a:pt x="156" y="45"/>
                  <a:pt x="152" y="42"/>
                  <a:pt x="149" y="42"/>
                </a:cubicBezTo>
                <a:cubicBezTo>
                  <a:pt x="148" y="42"/>
                  <a:pt x="147" y="42"/>
                  <a:pt x="147" y="42"/>
                </a:cubicBezTo>
                <a:cubicBezTo>
                  <a:pt x="146" y="42"/>
                  <a:pt x="146" y="42"/>
                  <a:pt x="145" y="42"/>
                </a:cubicBezTo>
                <a:cubicBezTo>
                  <a:pt x="141" y="42"/>
                  <a:pt x="136" y="39"/>
                  <a:pt x="135" y="37"/>
                </a:cubicBezTo>
                <a:cubicBezTo>
                  <a:pt x="133" y="35"/>
                  <a:pt x="135" y="32"/>
                  <a:pt x="137" y="29"/>
                </a:cubicBezTo>
                <a:cubicBezTo>
                  <a:pt x="140" y="26"/>
                  <a:pt x="139" y="21"/>
                  <a:pt x="135" y="17"/>
                </a:cubicBezTo>
                <a:cubicBezTo>
                  <a:pt x="132" y="15"/>
                  <a:pt x="129" y="14"/>
                  <a:pt x="127" y="14"/>
                </a:cubicBezTo>
                <a:cubicBezTo>
                  <a:pt x="125" y="14"/>
                  <a:pt x="123" y="15"/>
                  <a:pt x="122" y="16"/>
                </a:cubicBezTo>
                <a:cubicBezTo>
                  <a:pt x="120" y="17"/>
                  <a:pt x="117" y="18"/>
                  <a:pt x="114" y="18"/>
                </a:cubicBezTo>
                <a:cubicBezTo>
                  <a:pt x="112" y="18"/>
                  <a:pt x="110" y="18"/>
                  <a:pt x="109" y="17"/>
                </a:cubicBezTo>
                <a:cubicBezTo>
                  <a:pt x="106" y="16"/>
                  <a:pt x="105" y="13"/>
                  <a:pt x="106" y="9"/>
                </a:cubicBezTo>
                <a:cubicBezTo>
                  <a:pt x="107" y="5"/>
                  <a:pt x="103" y="1"/>
                  <a:pt x="97" y="0"/>
                </a:cubicBezTo>
                <a:cubicBezTo>
                  <a:pt x="96" y="0"/>
                  <a:pt x="95" y="0"/>
                  <a:pt x="9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1"/>
          <p:cNvSpPr>
            <a:spLocks/>
          </p:cNvSpPr>
          <p:nvPr/>
        </p:nvSpPr>
        <p:spPr bwMode="auto">
          <a:xfrm>
            <a:off x="4423420" y="3409963"/>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0" y="0"/>
                </a:cubicBezTo>
                <a:cubicBezTo>
                  <a:pt x="0" y="0"/>
                  <a:pt x="1"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62"/>
          <p:cNvSpPr>
            <a:spLocks noEditPoints="1"/>
          </p:cNvSpPr>
          <p:nvPr/>
        </p:nvSpPr>
        <p:spPr bwMode="auto">
          <a:xfrm>
            <a:off x="3997612" y="3129337"/>
            <a:ext cx="233707" cy="360299"/>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8" y="129"/>
                  <a:pt x="119" y="121"/>
                  <a:pt x="119" y="110"/>
                </a:cubicBezTo>
                <a:cubicBezTo>
                  <a:pt x="119" y="100"/>
                  <a:pt x="128"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63"/>
          <p:cNvSpPr>
            <a:spLocks noEditPoints="1"/>
          </p:cNvSpPr>
          <p:nvPr/>
        </p:nvSpPr>
        <p:spPr bwMode="auto">
          <a:xfrm>
            <a:off x="4231319" y="3129337"/>
            <a:ext cx="311609" cy="366495"/>
          </a:xfrm>
          <a:custGeom>
            <a:avLst/>
            <a:gdLst>
              <a:gd name="T0" fmla="*/ 66 w 188"/>
              <a:gd name="T1" fmla="*/ 129 h 221"/>
              <a:gd name="T2" fmla="*/ 47 w 188"/>
              <a:gd name="T3" fmla="*/ 110 h 221"/>
              <a:gd name="T4" fmla="*/ 66 w 188"/>
              <a:gd name="T5" fmla="*/ 91 h 221"/>
              <a:gd name="T6" fmla="*/ 85 w 188"/>
              <a:gd name="T7" fmla="*/ 110 h 221"/>
              <a:gd name="T8" fmla="*/ 66 w 188"/>
              <a:gd name="T9" fmla="*/ 129 h 221"/>
              <a:gd name="T10" fmla="*/ 0 w 188"/>
              <a:gd name="T11" fmla="*/ 0 h 221"/>
              <a:gd name="T12" fmla="*/ 0 w 188"/>
              <a:gd name="T13" fmla="*/ 91 h 221"/>
              <a:gd name="T14" fmla="*/ 16 w 188"/>
              <a:gd name="T15" fmla="*/ 110 h 221"/>
              <a:gd name="T16" fmla="*/ 0 w 188"/>
              <a:gd name="T17" fmla="*/ 129 h 221"/>
              <a:gd name="T18" fmla="*/ 0 w 188"/>
              <a:gd name="T19" fmla="*/ 217 h 221"/>
              <a:gd name="T20" fmla="*/ 76 w 188"/>
              <a:gd name="T21" fmla="*/ 200 h 221"/>
              <a:gd name="T22" fmla="*/ 120 w 188"/>
              <a:gd name="T23" fmla="*/ 221 h 221"/>
              <a:gd name="T24" fmla="*/ 188 w 188"/>
              <a:gd name="T25" fmla="*/ 194 h 221"/>
              <a:gd name="T26" fmla="*/ 164 w 188"/>
              <a:gd name="T27" fmla="*/ 197 h 221"/>
              <a:gd name="T28" fmla="*/ 117 w 188"/>
              <a:gd name="T29" fmla="*/ 171 h 221"/>
              <a:gd name="T30" fmla="*/ 116 w 188"/>
              <a:gd name="T31" fmla="*/ 169 h 221"/>
              <a:gd name="T32" fmla="*/ 117 w 188"/>
              <a:gd name="T33" fmla="*/ 169 h 221"/>
              <a:gd name="T34" fmla="*/ 141 w 188"/>
              <a:gd name="T35" fmla="*/ 108 h 221"/>
              <a:gd name="T36" fmla="*/ 0 w 188"/>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6" y="200"/>
                </a:cubicBezTo>
                <a:cubicBezTo>
                  <a:pt x="89" y="215"/>
                  <a:pt x="105" y="221"/>
                  <a:pt x="120" y="221"/>
                </a:cubicBezTo>
                <a:cubicBezTo>
                  <a:pt x="155" y="221"/>
                  <a:pt x="188" y="194"/>
                  <a:pt x="188" y="194"/>
                </a:cubicBezTo>
                <a:cubicBezTo>
                  <a:pt x="179" y="196"/>
                  <a:pt x="171" y="197"/>
                  <a:pt x="164" y="197"/>
                </a:cubicBezTo>
                <a:cubicBezTo>
                  <a:pt x="133" y="197"/>
                  <a:pt x="120" y="176"/>
                  <a:pt x="117" y="171"/>
                </a:cubicBezTo>
                <a:cubicBezTo>
                  <a:pt x="117" y="170"/>
                  <a:pt x="116" y="169"/>
                  <a:pt x="116" y="169"/>
                </a:cubicBezTo>
                <a:cubicBezTo>
                  <a:pt x="117" y="169"/>
                  <a:pt x="117" y="169"/>
                  <a:pt x="117" y="169"/>
                </a:cubicBezTo>
                <a:cubicBezTo>
                  <a:pt x="132" y="152"/>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4"/>
          <p:cNvSpPr>
            <a:spLocks/>
          </p:cNvSpPr>
          <p:nvPr/>
        </p:nvSpPr>
        <p:spPr bwMode="auto">
          <a:xfrm>
            <a:off x="3257540" y="2448577"/>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0"/>
                  <a:pt x="0" y="0"/>
                  <a:pt x="0" y="0"/>
                </a:cubicBezTo>
                <a:cubicBezTo>
                  <a:pt x="0" y="0"/>
                  <a:pt x="0"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5"/>
          <p:cNvSpPr>
            <a:spLocks noEditPoints="1"/>
          </p:cNvSpPr>
          <p:nvPr/>
        </p:nvSpPr>
        <p:spPr bwMode="auto">
          <a:xfrm>
            <a:off x="2831733" y="2167951"/>
            <a:ext cx="233707" cy="359413"/>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7" y="129"/>
                  <a:pt x="119" y="121"/>
                  <a:pt x="119" y="110"/>
                </a:cubicBezTo>
                <a:cubicBezTo>
                  <a:pt x="119" y="100"/>
                  <a:pt x="127"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6"/>
          <p:cNvSpPr>
            <a:spLocks noEditPoints="1"/>
          </p:cNvSpPr>
          <p:nvPr/>
        </p:nvSpPr>
        <p:spPr bwMode="auto">
          <a:xfrm>
            <a:off x="3065440" y="2167951"/>
            <a:ext cx="309839" cy="366495"/>
          </a:xfrm>
          <a:custGeom>
            <a:avLst/>
            <a:gdLst>
              <a:gd name="T0" fmla="*/ 66 w 187"/>
              <a:gd name="T1" fmla="*/ 129 h 221"/>
              <a:gd name="T2" fmla="*/ 47 w 187"/>
              <a:gd name="T3" fmla="*/ 110 h 221"/>
              <a:gd name="T4" fmla="*/ 66 w 187"/>
              <a:gd name="T5" fmla="*/ 91 h 221"/>
              <a:gd name="T6" fmla="*/ 85 w 187"/>
              <a:gd name="T7" fmla="*/ 110 h 221"/>
              <a:gd name="T8" fmla="*/ 66 w 187"/>
              <a:gd name="T9" fmla="*/ 129 h 221"/>
              <a:gd name="T10" fmla="*/ 0 w 187"/>
              <a:gd name="T11" fmla="*/ 0 h 221"/>
              <a:gd name="T12" fmla="*/ 0 w 187"/>
              <a:gd name="T13" fmla="*/ 91 h 221"/>
              <a:gd name="T14" fmla="*/ 16 w 187"/>
              <a:gd name="T15" fmla="*/ 110 h 221"/>
              <a:gd name="T16" fmla="*/ 0 w 187"/>
              <a:gd name="T17" fmla="*/ 129 h 221"/>
              <a:gd name="T18" fmla="*/ 0 w 187"/>
              <a:gd name="T19" fmla="*/ 217 h 221"/>
              <a:gd name="T20" fmla="*/ 75 w 187"/>
              <a:gd name="T21" fmla="*/ 200 h 221"/>
              <a:gd name="T22" fmla="*/ 120 w 187"/>
              <a:gd name="T23" fmla="*/ 221 h 221"/>
              <a:gd name="T24" fmla="*/ 187 w 187"/>
              <a:gd name="T25" fmla="*/ 194 h 221"/>
              <a:gd name="T26" fmla="*/ 164 w 187"/>
              <a:gd name="T27" fmla="*/ 197 h 221"/>
              <a:gd name="T28" fmla="*/ 117 w 187"/>
              <a:gd name="T29" fmla="*/ 171 h 221"/>
              <a:gd name="T30" fmla="*/ 116 w 187"/>
              <a:gd name="T31" fmla="*/ 169 h 221"/>
              <a:gd name="T32" fmla="*/ 117 w 187"/>
              <a:gd name="T33" fmla="*/ 169 h 221"/>
              <a:gd name="T34" fmla="*/ 141 w 187"/>
              <a:gd name="T35" fmla="*/ 108 h 221"/>
              <a:gd name="T36" fmla="*/ 0 w 187"/>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5" y="200"/>
                </a:cubicBezTo>
                <a:cubicBezTo>
                  <a:pt x="89" y="215"/>
                  <a:pt x="105" y="221"/>
                  <a:pt x="120" y="221"/>
                </a:cubicBezTo>
                <a:cubicBezTo>
                  <a:pt x="155" y="221"/>
                  <a:pt x="187" y="194"/>
                  <a:pt x="187" y="194"/>
                </a:cubicBezTo>
                <a:cubicBezTo>
                  <a:pt x="179" y="196"/>
                  <a:pt x="171" y="197"/>
                  <a:pt x="164" y="197"/>
                </a:cubicBezTo>
                <a:cubicBezTo>
                  <a:pt x="133" y="197"/>
                  <a:pt x="120" y="176"/>
                  <a:pt x="117" y="171"/>
                </a:cubicBezTo>
                <a:cubicBezTo>
                  <a:pt x="116" y="170"/>
                  <a:pt x="116" y="169"/>
                  <a:pt x="116" y="169"/>
                </a:cubicBezTo>
                <a:cubicBezTo>
                  <a:pt x="116" y="169"/>
                  <a:pt x="116" y="169"/>
                  <a:pt x="117" y="169"/>
                </a:cubicBezTo>
                <a:cubicBezTo>
                  <a:pt x="132" y="151"/>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7"/>
          <p:cNvSpPr>
            <a:spLocks/>
          </p:cNvSpPr>
          <p:nvPr/>
        </p:nvSpPr>
        <p:spPr bwMode="auto">
          <a:xfrm>
            <a:off x="1950905" y="4301413"/>
            <a:ext cx="0" cy="3541"/>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1"/>
                </a:cubicBezTo>
                <a:cubicBezTo>
                  <a:pt x="0" y="1"/>
                  <a:pt x="0" y="1"/>
                  <a:pt x="0" y="2"/>
                </a:cubicBezTo>
                <a:cubicBezTo>
                  <a:pt x="0" y="0"/>
                  <a:pt x="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8"/>
          <p:cNvSpPr>
            <a:spLocks/>
          </p:cNvSpPr>
          <p:nvPr/>
        </p:nvSpPr>
        <p:spPr bwMode="auto">
          <a:xfrm>
            <a:off x="1616279" y="4021673"/>
            <a:ext cx="141641" cy="169084"/>
          </a:xfrm>
          <a:custGeom>
            <a:avLst/>
            <a:gdLst>
              <a:gd name="T0" fmla="*/ 86 w 86"/>
              <a:gd name="T1" fmla="*/ 0 h 102"/>
              <a:gd name="T2" fmla="*/ 0 w 86"/>
              <a:gd name="T3" fmla="*/ 23 h 102"/>
              <a:gd name="T4" fmla="*/ 65 w 86"/>
              <a:gd name="T5" fmla="*/ 102 h 102"/>
              <a:gd name="T6" fmla="*/ 83 w 86"/>
              <a:gd name="T7" fmla="*/ 92 h 102"/>
              <a:gd name="T8" fmla="*/ 86 w 86"/>
              <a:gd name="T9" fmla="*/ 92 h 102"/>
              <a:gd name="T10" fmla="*/ 86 w 86"/>
              <a:gd name="T11" fmla="*/ 0 h 102"/>
            </a:gdLst>
            <a:ahLst/>
            <a:cxnLst>
              <a:cxn ang="0">
                <a:pos x="T0" y="T1"/>
              </a:cxn>
              <a:cxn ang="0">
                <a:pos x="T2" y="T3"/>
              </a:cxn>
              <a:cxn ang="0">
                <a:pos x="T4" y="T5"/>
              </a:cxn>
              <a:cxn ang="0">
                <a:pos x="T6" y="T7"/>
              </a:cxn>
              <a:cxn ang="0">
                <a:pos x="T8" y="T9"/>
              </a:cxn>
              <a:cxn ang="0">
                <a:pos x="T10" y="T11"/>
              </a:cxn>
            </a:cxnLst>
            <a:rect l="0" t="0" r="r" b="b"/>
            <a:pathLst>
              <a:path w="86" h="102">
                <a:moveTo>
                  <a:pt x="86" y="0"/>
                </a:moveTo>
                <a:cubicBezTo>
                  <a:pt x="53" y="0"/>
                  <a:pt x="23" y="9"/>
                  <a:pt x="0" y="23"/>
                </a:cubicBezTo>
                <a:cubicBezTo>
                  <a:pt x="19" y="51"/>
                  <a:pt x="41" y="78"/>
                  <a:pt x="65" y="102"/>
                </a:cubicBezTo>
                <a:cubicBezTo>
                  <a:pt x="69" y="96"/>
                  <a:pt x="75" y="92"/>
                  <a:pt x="83" y="92"/>
                </a:cubicBezTo>
                <a:cubicBezTo>
                  <a:pt x="84" y="92"/>
                  <a:pt x="85" y="92"/>
                  <a:pt x="86" y="92"/>
                </a:cubicBezTo>
                <a:cubicBezTo>
                  <a:pt x="86" y="0"/>
                  <a:pt x="86"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9"/>
          <p:cNvSpPr>
            <a:spLocks noEditPoints="1"/>
          </p:cNvSpPr>
          <p:nvPr/>
        </p:nvSpPr>
        <p:spPr bwMode="auto">
          <a:xfrm>
            <a:off x="1757920" y="4021673"/>
            <a:ext cx="309839" cy="361184"/>
          </a:xfrm>
          <a:custGeom>
            <a:avLst/>
            <a:gdLst>
              <a:gd name="T0" fmla="*/ 65 w 187"/>
              <a:gd name="T1" fmla="*/ 130 h 218"/>
              <a:gd name="T2" fmla="*/ 46 w 187"/>
              <a:gd name="T3" fmla="*/ 111 h 218"/>
              <a:gd name="T4" fmla="*/ 65 w 187"/>
              <a:gd name="T5" fmla="*/ 92 h 218"/>
              <a:gd name="T6" fmla="*/ 84 w 187"/>
              <a:gd name="T7" fmla="*/ 111 h 218"/>
              <a:gd name="T8" fmla="*/ 65 w 187"/>
              <a:gd name="T9" fmla="*/ 130 h 218"/>
              <a:gd name="T10" fmla="*/ 0 w 187"/>
              <a:gd name="T11" fmla="*/ 0 h 218"/>
              <a:gd name="T12" fmla="*/ 0 w 187"/>
              <a:gd name="T13" fmla="*/ 92 h 218"/>
              <a:gd name="T14" fmla="*/ 16 w 187"/>
              <a:gd name="T15" fmla="*/ 111 h 218"/>
              <a:gd name="T16" fmla="*/ 6 w 187"/>
              <a:gd name="T17" fmla="*/ 127 h 218"/>
              <a:gd name="T18" fmla="*/ 140 w 187"/>
              <a:gd name="T19" fmla="*/ 218 h 218"/>
              <a:gd name="T20" fmla="*/ 187 w 187"/>
              <a:gd name="T21" fmla="*/ 194 h 218"/>
              <a:gd name="T22" fmla="*/ 163 w 187"/>
              <a:gd name="T23" fmla="*/ 198 h 218"/>
              <a:gd name="T24" fmla="*/ 116 w 187"/>
              <a:gd name="T25" fmla="*/ 171 h 218"/>
              <a:gd name="T26" fmla="*/ 116 w 187"/>
              <a:gd name="T27" fmla="*/ 170 h 218"/>
              <a:gd name="T28" fmla="*/ 116 w 187"/>
              <a:gd name="T29" fmla="*/ 169 h 218"/>
              <a:gd name="T30" fmla="*/ 141 w 187"/>
              <a:gd name="T31" fmla="*/ 109 h 218"/>
              <a:gd name="T32" fmla="*/ 0 w 187"/>
              <a:gd name="T3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218">
                <a:moveTo>
                  <a:pt x="65" y="130"/>
                </a:moveTo>
                <a:cubicBezTo>
                  <a:pt x="55" y="130"/>
                  <a:pt x="46" y="121"/>
                  <a:pt x="46" y="111"/>
                </a:cubicBezTo>
                <a:cubicBezTo>
                  <a:pt x="46" y="100"/>
                  <a:pt x="55" y="92"/>
                  <a:pt x="65" y="92"/>
                </a:cubicBezTo>
                <a:cubicBezTo>
                  <a:pt x="76" y="92"/>
                  <a:pt x="84" y="100"/>
                  <a:pt x="84" y="111"/>
                </a:cubicBezTo>
                <a:cubicBezTo>
                  <a:pt x="84" y="121"/>
                  <a:pt x="76" y="130"/>
                  <a:pt x="65" y="130"/>
                </a:cubicBezTo>
                <a:moveTo>
                  <a:pt x="0" y="0"/>
                </a:moveTo>
                <a:cubicBezTo>
                  <a:pt x="0" y="92"/>
                  <a:pt x="0" y="92"/>
                  <a:pt x="0" y="92"/>
                </a:cubicBezTo>
                <a:cubicBezTo>
                  <a:pt x="9" y="93"/>
                  <a:pt x="16" y="101"/>
                  <a:pt x="16" y="111"/>
                </a:cubicBezTo>
                <a:cubicBezTo>
                  <a:pt x="16" y="118"/>
                  <a:pt x="12" y="124"/>
                  <a:pt x="6" y="127"/>
                </a:cubicBezTo>
                <a:cubicBezTo>
                  <a:pt x="45" y="163"/>
                  <a:pt x="90" y="194"/>
                  <a:pt x="140" y="218"/>
                </a:cubicBezTo>
                <a:cubicBezTo>
                  <a:pt x="166" y="212"/>
                  <a:pt x="187" y="194"/>
                  <a:pt x="187" y="194"/>
                </a:cubicBezTo>
                <a:cubicBezTo>
                  <a:pt x="178" y="197"/>
                  <a:pt x="170" y="198"/>
                  <a:pt x="163" y="198"/>
                </a:cubicBezTo>
                <a:cubicBezTo>
                  <a:pt x="133" y="198"/>
                  <a:pt x="119" y="177"/>
                  <a:pt x="116" y="171"/>
                </a:cubicBezTo>
                <a:cubicBezTo>
                  <a:pt x="116" y="170"/>
                  <a:pt x="116" y="170"/>
                  <a:pt x="116" y="170"/>
                </a:cubicBezTo>
                <a:cubicBezTo>
                  <a:pt x="116" y="170"/>
                  <a:pt x="116" y="170"/>
                  <a:pt x="116" y="169"/>
                </a:cubicBezTo>
                <a:cubicBezTo>
                  <a:pt x="132" y="152"/>
                  <a:pt x="141" y="131"/>
                  <a:pt x="141" y="109"/>
                </a:cubicBezTo>
                <a:cubicBezTo>
                  <a:pt x="141" y="49"/>
                  <a:pt x="77"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0"/>
          <p:cNvSpPr>
            <a:spLocks/>
          </p:cNvSpPr>
          <p:nvPr/>
        </p:nvSpPr>
        <p:spPr bwMode="auto">
          <a:xfrm>
            <a:off x="3179638" y="4475809"/>
            <a:ext cx="85870" cy="11509"/>
          </a:xfrm>
          <a:custGeom>
            <a:avLst/>
            <a:gdLst>
              <a:gd name="T0" fmla="*/ 52 w 52"/>
              <a:gd name="T1" fmla="*/ 0 h 7"/>
              <a:gd name="T2" fmla="*/ 0 w 52"/>
              <a:gd name="T3" fmla="*/ 7 h 7"/>
              <a:gd name="T4" fmla="*/ 52 w 52"/>
              <a:gd name="T5" fmla="*/ 7 h 7"/>
              <a:gd name="T6" fmla="*/ 52 w 52"/>
              <a:gd name="T7" fmla="*/ 0 h 7"/>
            </a:gdLst>
            <a:ahLst/>
            <a:cxnLst>
              <a:cxn ang="0">
                <a:pos x="T0" y="T1"/>
              </a:cxn>
              <a:cxn ang="0">
                <a:pos x="T2" y="T3"/>
              </a:cxn>
              <a:cxn ang="0">
                <a:pos x="T4" y="T5"/>
              </a:cxn>
              <a:cxn ang="0">
                <a:pos x="T6" y="T7"/>
              </a:cxn>
            </a:cxnLst>
            <a:rect l="0" t="0" r="r" b="b"/>
            <a:pathLst>
              <a:path w="52" h="7">
                <a:moveTo>
                  <a:pt x="52" y="0"/>
                </a:moveTo>
                <a:cubicBezTo>
                  <a:pt x="34" y="0"/>
                  <a:pt x="16" y="2"/>
                  <a:pt x="0" y="7"/>
                </a:cubicBezTo>
                <a:cubicBezTo>
                  <a:pt x="52" y="7"/>
                  <a:pt x="52" y="7"/>
                  <a:pt x="52" y="7"/>
                </a:cubicBezTo>
                <a:cubicBezTo>
                  <a:pt x="52" y="0"/>
                  <a:pt x="52"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1"/>
          <p:cNvSpPr>
            <a:spLocks/>
          </p:cNvSpPr>
          <p:nvPr/>
        </p:nvSpPr>
        <p:spPr bwMode="auto">
          <a:xfrm>
            <a:off x="3265508" y="4475809"/>
            <a:ext cx="87640" cy="11509"/>
          </a:xfrm>
          <a:custGeom>
            <a:avLst/>
            <a:gdLst>
              <a:gd name="T0" fmla="*/ 0 w 53"/>
              <a:gd name="T1" fmla="*/ 0 h 7"/>
              <a:gd name="T2" fmla="*/ 0 w 53"/>
              <a:gd name="T3" fmla="*/ 7 h 7"/>
              <a:gd name="T4" fmla="*/ 53 w 53"/>
              <a:gd name="T5" fmla="*/ 7 h 7"/>
              <a:gd name="T6" fmla="*/ 0 w 53"/>
              <a:gd name="T7" fmla="*/ 0 h 7"/>
            </a:gdLst>
            <a:ahLst/>
            <a:cxnLst>
              <a:cxn ang="0">
                <a:pos x="T0" y="T1"/>
              </a:cxn>
              <a:cxn ang="0">
                <a:pos x="T2" y="T3"/>
              </a:cxn>
              <a:cxn ang="0">
                <a:pos x="T4" y="T5"/>
              </a:cxn>
              <a:cxn ang="0">
                <a:pos x="T6" y="T7"/>
              </a:cxn>
            </a:cxnLst>
            <a:rect l="0" t="0" r="r" b="b"/>
            <a:pathLst>
              <a:path w="53" h="7">
                <a:moveTo>
                  <a:pt x="0" y="0"/>
                </a:moveTo>
                <a:cubicBezTo>
                  <a:pt x="0" y="7"/>
                  <a:pt x="0" y="7"/>
                  <a:pt x="0" y="7"/>
                </a:cubicBezTo>
                <a:cubicBezTo>
                  <a:pt x="53" y="7"/>
                  <a:pt x="53" y="7"/>
                  <a:pt x="53" y="7"/>
                </a:cubicBezTo>
                <a:cubicBezTo>
                  <a:pt x="37" y="2"/>
                  <a:pt x="1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2"/>
          <p:cNvSpPr>
            <a:spLocks/>
          </p:cNvSpPr>
          <p:nvPr/>
        </p:nvSpPr>
        <p:spPr bwMode="auto">
          <a:xfrm>
            <a:off x="3544362" y="1696996"/>
            <a:ext cx="886" cy="3541"/>
          </a:xfrm>
          <a:custGeom>
            <a:avLst/>
            <a:gdLst>
              <a:gd name="T0" fmla="*/ 1 w 1"/>
              <a:gd name="T1" fmla="*/ 0 h 2"/>
              <a:gd name="T2" fmla="*/ 0 w 1"/>
              <a:gd name="T3" fmla="*/ 1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1"/>
                  <a:pt x="0" y="2"/>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3"/>
          <p:cNvSpPr>
            <a:spLocks/>
          </p:cNvSpPr>
          <p:nvPr/>
        </p:nvSpPr>
        <p:spPr bwMode="auto">
          <a:xfrm>
            <a:off x="3132719" y="1620864"/>
            <a:ext cx="218658" cy="155805"/>
          </a:xfrm>
          <a:custGeom>
            <a:avLst/>
            <a:gdLst>
              <a:gd name="T0" fmla="*/ 114 w 132"/>
              <a:gd name="T1" fmla="*/ 0 h 94"/>
              <a:gd name="T2" fmla="*/ 0 w 132"/>
              <a:gd name="T3" fmla="*/ 24 h 94"/>
              <a:gd name="T4" fmla="*/ 132 w 132"/>
              <a:gd name="T5" fmla="*/ 94 h 94"/>
              <a:gd name="T6" fmla="*/ 132 w 132"/>
              <a:gd name="T7" fmla="*/ 6 h 94"/>
              <a:gd name="T8" fmla="*/ 129 w 132"/>
              <a:gd name="T9" fmla="*/ 7 h 94"/>
              <a:gd name="T10" fmla="*/ 114 w 132"/>
              <a:gd name="T11" fmla="*/ 0 h 94"/>
            </a:gdLst>
            <a:ahLst/>
            <a:cxnLst>
              <a:cxn ang="0">
                <a:pos x="T0" y="T1"/>
              </a:cxn>
              <a:cxn ang="0">
                <a:pos x="T2" y="T3"/>
              </a:cxn>
              <a:cxn ang="0">
                <a:pos x="T4" y="T5"/>
              </a:cxn>
              <a:cxn ang="0">
                <a:pos x="T6" y="T7"/>
              </a:cxn>
              <a:cxn ang="0">
                <a:pos x="T8" y="T9"/>
              </a:cxn>
              <a:cxn ang="0">
                <a:pos x="T10" y="T11"/>
              </a:cxn>
            </a:cxnLst>
            <a:rect l="0" t="0" r="r" b="b"/>
            <a:pathLst>
              <a:path w="132" h="94">
                <a:moveTo>
                  <a:pt x="114" y="0"/>
                </a:moveTo>
                <a:cubicBezTo>
                  <a:pt x="75" y="5"/>
                  <a:pt x="36" y="13"/>
                  <a:pt x="0" y="24"/>
                </a:cubicBezTo>
                <a:cubicBezTo>
                  <a:pt x="20" y="65"/>
                  <a:pt x="71" y="94"/>
                  <a:pt x="132" y="94"/>
                </a:cubicBezTo>
                <a:cubicBezTo>
                  <a:pt x="132" y="6"/>
                  <a:pt x="132" y="6"/>
                  <a:pt x="132" y="6"/>
                </a:cubicBezTo>
                <a:cubicBezTo>
                  <a:pt x="131" y="7"/>
                  <a:pt x="130" y="7"/>
                  <a:pt x="129" y="7"/>
                </a:cubicBezTo>
                <a:cubicBezTo>
                  <a:pt x="123" y="7"/>
                  <a:pt x="117" y="4"/>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4"/>
          <p:cNvSpPr>
            <a:spLocks/>
          </p:cNvSpPr>
          <p:nvPr/>
        </p:nvSpPr>
        <p:spPr bwMode="auto">
          <a:xfrm>
            <a:off x="3351377" y="1605815"/>
            <a:ext cx="309839" cy="177936"/>
          </a:xfrm>
          <a:custGeom>
            <a:avLst/>
            <a:gdLst>
              <a:gd name="T0" fmla="*/ 107 w 187"/>
              <a:gd name="T1" fmla="*/ 0 h 107"/>
              <a:gd name="T2" fmla="*/ 84 w 187"/>
              <a:gd name="T3" fmla="*/ 0 h 107"/>
              <a:gd name="T4" fmla="*/ 65 w 187"/>
              <a:gd name="T5" fmla="*/ 16 h 107"/>
              <a:gd name="T6" fmla="*/ 47 w 187"/>
              <a:gd name="T7" fmla="*/ 2 h 107"/>
              <a:gd name="T8" fmla="*/ 14 w 187"/>
              <a:gd name="T9" fmla="*/ 5 h 107"/>
              <a:gd name="T10" fmla="*/ 0 w 187"/>
              <a:gd name="T11" fmla="*/ 15 h 107"/>
              <a:gd name="T12" fmla="*/ 0 w 187"/>
              <a:gd name="T13" fmla="*/ 103 h 107"/>
              <a:gd name="T14" fmla="*/ 75 w 187"/>
              <a:gd name="T15" fmla="*/ 86 h 107"/>
              <a:gd name="T16" fmla="*/ 120 w 187"/>
              <a:gd name="T17" fmla="*/ 107 h 107"/>
              <a:gd name="T18" fmla="*/ 187 w 187"/>
              <a:gd name="T19" fmla="*/ 80 h 107"/>
              <a:gd name="T20" fmla="*/ 163 w 187"/>
              <a:gd name="T21" fmla="*/ 84 h 107"/>
              <a:gd name="T22" fmla="*/ 117 w 187"/>
              <a:gd name="T23" fmla="*/ 57 h 107"/>
              <a:gd name="T24" fmla="*/ 116 w 187"/>
              <a:gd name="T25" fmla="*/ 56 h 107"/>
              <a:gd name="T26" fmla="*/ 117 w 187"/>
              <a:gd name="T27" fmla="*/ 55 h 107"/>
              <a:gd name="T28" fmla="*/ 140 w 187"/>
              <a:gd name="T29" fmla="*/ 0 h 107"/>
              <a:gd name="T30" fmla="*/ 107 w 187"/>
              <a:gd name="T3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07">
                <a:moveTo>
                  <a:pt x="107" y="0"/>
                </a:moveTo>
                <a:cubicBezTo>
                  <a:pt x="99" y="0"/>
                  <a:pt x="92" y="0"/>
                  <a:pt x="84" y="0"/>
                </a:cubicBezTo>
                <a:cubicBezTo>
                  <a:pt x="83" y="9"/>
                  <a:pt x="75" y="16"/>
                  <a:pt x="65" y="16"/>
                </a:cubicBezTo>
                <a:cubicBezTo>
                  <a:pt x="57" y="16"/>
                  <a:pt x="49" y="10"/>
                  <a:pt x="47" y="2"/>
                </a:cubicBezTo>
                <a:cubicBezTo>
                  <a:pt x="36" y="2"/>
                  <a:pt x="25" y="3"/>
                  <a:pt x="14" y="5"/>
                </a:cubicBezTo>
                <a:cubicBezTo>
                  <a:pt x="11" y="10"/>
                  <a:pt x="6" y="14"/>
                  <a:pt x="0" y="15"/>
                </a:cubicBezTo>
                <a:cubicBezTo>
                  <a:pt x="0" y="103"/>
                  <a:pt x="0" y="103"/>
                  <a:pt x="0" y="103"/>
                </a:cubicBezTo>
                <a:cubicBezTo>
                  <a:pt x="27" y="103"/>
                  <a:pt x="53" y="97"/>
                  <a:pt x="75" y="86"/>
                </a:cubicBezTo>
                <a:cubicBezTo>
                  <a:pt x="89" y="102"/>
                  <a:pt x="105" y="107"/>
                  <a:pt x="120" y="107"/>
                </a:cubicBezTo>
                <a:cubicBezTo>
                  <a:pt x="155" y="107"/>
                  <a:pt x="187" y="80"/>
                  <a:pt x="187" y="80"/>
                </a:cubicBezTo>
                <a:cubicBezTo>
                  <a:pt x="178" y="83"/>
                  <a:pt x="170" y="84"/>
                  <a:pt x="163" y="84"/>
                </a:cubicBezTo>
                <a:cubicBezTo>
                  <a:pt x="133" y="84"/>
                  <a:pt x="119" y="63"/>
                  <a:pt x="117" y="57"/>
                </a:cubicBezTo>
                <a:cubicBezTo>
                  <a:pt x="116" y="57"/>
                  <a:pt x="116" y="56"/>
                  <a:pt x="116" y="56"/>
                </a:cubicBezTo>
                <a:cubicBezTo>
                  <a:pt x="116" y="56"/>
                  <a:pt x="116" y="56"/>
                  <a:pt x="117" y="55"/>
                </a:cubicBezTo>
                <a:cubicBezTo>
                  <a:pt x="130" y="40"/>
                  <a:pt x="139" y="21"/>
                  <a:pt x="140" y="0"/>
                </a:cubicBezTo>
                <a:cubicBezTo>
                  <a:pt x="129" y="0"/>
                  <a:pt x="118" y="0"/>
                  <a:pt x="10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5"/>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6"/>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7"/>
          <p:cNvSpPr>
            <a:spLocks noEditPoints="1"/>
          </p:cNvSpPr>
          <p:nvPr/>
        </p:nvSpPr>
        <p:spPr bwMode="auto">
          <a:xfrm>
            <a:off x="2790126" y="1774898"/>
            <a:ext cx="239019" cy="356758"/>
          </a:xfrm>
          <a:custGeom>
            <a:avLst/>
            <a:gdLst>
              <a:gd name="T0" fmla="*/ 10 w 144"/>
              <a:gd name="T1" fmla="*/ 18 h 215"/>
              <a:gd name="T2" fmla="*/ 0 w 144"/>
              <a:gd name="T3" fmla="*/ 24 h 215"/>
              <a:gd name="T4" fmla="*/ 0 w 144"/>
              <a:gd name="T5" fmla="*/ 215 h 215"/>
              <a:gd name="T6" fmla="*/ 144 w 144"/>
              <a:gd name="T7" fmla="*/ 215 h 215"/>
              <a:gd name="T8" fmla="*/ 144 w 144"/>
              <a:gd name="T9" fmla="*/ 143 h 215"/>
              <a:gd name="T10" fmla="*/ 113 w 144"/>
              <a:gd name="T11" fmla="*/ 115 h 215"/>
              <a:gd name="T12" fmla="*/ 10 w 144"/>
              <a:gd name="T13" fmla="*/ 205 h 215"/>
              <a:gd name="T14" fmla="*/ 10 w 144"/>
              <a:gd name="T15" fmla="*/ 194 h 215"/>
              <a:gd name="T16" fmla="*/ 102 w 144"/>
              <a:gd name="T17" fmla="*/ 105 h 215"/>
              <a:gd name="T18" fmla="*/ 10 w 144"/>
              <a:gd name="T19" fmla="*/ 21 h 215"/>
              <a:gd name="T20" fmla="*/ 10 w 144"/>
              <a:gd name="T21" fmla="*/ 18 h 215"/>
              <a:gd name="T22" fmla="*/ 144 w 144"/>
              <a:gd name="T23" fmla="*/ 0 h 215"/>
              <a:gd name="T24" fmla="*/ 40 w 144"/>
              <a:gd name="T25" fmla="*/ 0 h 215"/>
              <a:gd name="T26" fmla="*/ 15 w 144"/>
              <a:gd name="T27" fmla="*/ 15 h 215"/>
              <a:gd name="T28" fmla="*/ 144 w 144"/>
              <a:gd name="T29" fmla="*/ 113 h 215"/>
              <a:gd name="T30" fmla="*/ 144 w 144"/>
              <a:gd name="T3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215">
                <a:moveTo>
                  <a:pt x="10" y="18"/>
                </a:moveTo>
                <a:cubicBezTo>
                  <a:pt x="6" y="20"/>
                  <a:pt x="3" y="22"/>
                  <a:pt x="0" y="24"/>
                </a:cubicBezTo>
                <a:cubicBezTo>
                  <a:pt x="0" y="215"/>
                  <a:pt x="0" y="215"/>
                  <a:pt x="0" y="215"/>
                </a:cubicBezTo>
                <a:cubicBezTo>
                  <a:pt x="144" y="215"/>
                  <a:pt x="144" y="215"/>
                  <a:pt x="144" y="215"/>
                </a:cubicBezTo>
                <a:cubicBezTo>
                  <a:pt x="144" y="143"/>
                  <a:pt x="144" y="143"/>
                  <a:pt x="144" y="143"/>
                </a:cubicBezTo>
                <a:cubicBezTo>
                  <a:pt x="113" y="115"/>
                  <a:pt x="113" y="115"/>
                  <a:pt x="113" y="115"/>
                </a:cubicBezTo>
                <a:cubicBezTo>
                  <a:pt x="10" y="205"/>
                  <a:pt x="10" y="205"/>
                  <a:pt x="10" y="205"/>
                </a:cubicBezTo>
                <a:cubicBezTo>
                  <a:pt x="10" y="194"/>
                  <a:pt x="10" y="194"/>
                  <a:pt x="10" y="194"/>
                </a:cubicBezTo>
                <a:cubicBezTo>
                  <a:pt x="102" y="105"/>
                  <a:pt x="102" y="105"/>
                  <a:pt x="102" y="105"/>
                </a:cubicBezTo>
                <a:cubicBezTo>
                  <a:pt x="10" y="21"/>
                  <a:pt x="10" y="21"/>
                  <a:pt x="10" y="21"/>
                </a:cubicBezTo>
                <a:cubicBezTo>
                  <a:pt x="10" y="18"/>
                  <a:pt x="10" y="18"/>
                  <a:pt x="10" y="18"/>
                </a:cubicBezTo>
                <a:moveTo>
                  <a:pt x="144" y="0"/>
                </a:moveTo>
                <a:cubicBezTo>
                  <a:pt x="40" y="0"/>
                  <a:pt x="40" y="0"/>
                  <a:pt x="40" y="0"/>
                </a:cubicBezTo>
                <a:cubicBezTo>
                  <a:pt x="31" y="5"/>
                  <a:pt x="23" y="10"/>
                  <a:pt x="15" y="15"/>
                </a:cubicBezTo>
                <a:cubicBezTo>
                  <a:pt x="144" y="113"/>
                  <a:pt x="144" y="113"/>
                  <a:pt x="144" y="113"/>
                </a:cubicBezTo>
                <a:cubicBezTo>
                  <a:pt x="144" y="0"/>
                  <a:pt x="144" y="0"/>
                  <a:pt x="1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78"/>
          <p:cNvSpPr>
            <a:spLocks/>
          </p:cNvSpPr>
          <p:nvPr/>
        </p:nvSpPr>
        <p:spPr bwMode="auto">
          <a:xfrm>
            <a:off x="4090564" y="3539210"/>
            <a:ext cx="237248" cy="354987"/>
          </a:xfrm>
          <a:custGeom>
            <a:avLst/>
            <a:gdLst>
              <a:gd name="T0" fmla="*/ 143 w 143"/>
              <a:gd name="T1" fmla="*/ 0 h 214"/>
              <a:gd name="T2" fmla="*/ 0 w 143"/>
              <a:gd name="T3" fmla="*/ 0 h 214"/>
              <a:gd name="T4" fmla="*/ 0 w 143"/>
              <a:gd name="T5" fmla="*/ 112 h 214"/>
              <a:gd name="T6" fmla="*/ 134 w 143"/>
              <a:gd name="T7" fmla="*/ 10 h 214"/>
              <a:gd name="T8" fmla="*/ 134 w 143"/>
              <a:gd name="T9" fmla="*/ 20 h 214"/>
              <a:gd name="T10" fmla="*/ 41 w 143"/>
              <a:gd name="T11" fmla="*/ 104 h 214"/>
              <a:gd name="T12" fmla="*/ 134 w 143"/>
              <a:gd name="T13" fmla="*/ 194 h 214"/>
              <a:gd name="T14" fmla="*/ 134 w 143"/>
              <a:gd name="T15" fmla="*/ 204 h 214"/>
              <a:gd name="T16" fmla="*/ 31 w 143"/>
              <a:gd name="T17" fmla="*/ 114 h 214"/>
              <a:gd name="T18" fmla="*/ 0 w 143"/>
              <a:gd name="T19" fmla="*/ 143 h 214"/>
              <a:gd name="T20" fmla="*/ 0 w 143"/>
              <a:gd name="T21" fmla="*/ 214 h 214"/>
              <a:gd name="T22" fmla="*/ 131 w 143"/>
              <a:gd name="T23" fmla="*/ 214 h 214"/>
              <a:gd name="T24" fmla="*/ 143 w 143"/>
              <a:gd name="T25" fmla="*/ 196 h 214"/>
              <a:gd name="T26" fmla="*/ 143 w 143"/>
              <a:gd name="T2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214">
                <a:moveTo>
                  <a:pt x="143" y="0"/>
                </a:moveTo>
                <a:cubicBezTo>
                  <a:pt x="0" y="0"/>
                  <a:pt x="0" y="0"/>
                  <a:pt x="0" y="0"/>
                </a:cubicBezTo>
                <a:cubicBezTo>
                  <a:pt x="0" y="112"/>
                  <a:pt x="0" y="112"/>
                  <a:pt x="0" y="112"/>
                </a:cubicBezTo>
                <a:cubicBezTo>
                  <a:pt x="134" y="10"/>
                  <a:pt x="134" y="10"/>
                  <a:pt x="134" y="10"/>
                </a:cubicBezTo>
                <a:cubicBezTo>
                  <a:pt x="134" y="20"/>
                  <a:pt x="134" y="20"/>
                  <a:pt x="134" y="20"/>
                </a:cubicBezTo>
                <a:cubicBezTo>
                  <a:pt x="41" y="104"/>
                  <a:pt x="41" y="104"/>
                  <a:pt x="41" y="104"/>
                </a:cubicBezTo>
                <a:cubicBezTo>
                  <a:pt x="134" y="194"/>
                  <a:pt x="134" y="194"/>
                  <a:pt x="134" y="194"/>
                </a:cubicBezTo>
                <a:cubicBezTo>
                  <a:pt x="134" y="204"/>
                  <a:pt x="134" y="204"/>
                  <a:pt x="134" y="204"/>
                </a:cubicBezTo>
                <a:cubicBezTo>
                  <a:pt x="31" y="114"/>
                  <a:pt x="31" y="114"/>
                  <a:pt x="31" y="114"/>
                </a:cubicBezTo>
                <a:cubicBezTo>
                  <a:pt x="0" y="143"/>
                  <a:pt x="0" y="143"/>
                  <a:pt x="0" y="143"/>
                </a:cubicBezTo>
                <a:cubicBezTo>
                  <a:pt x="0" y="214"/>
                  <a:pt x="0" y="214"/>
                  <a:pt x="0" y="214"/>
                </a:cubicBezTo>
                <a:cubicBezTo>
                  <a:pt x="131" y="214"/>
                  <a:pt x="131" y="214"/>
                  <a:pt x="131" y="214"/>
                </a:cubicBezTo>
                <a:cubicBezTo>
                  <a:pt x="135" y="208"/>
                  <a:pt x="139" y="202"/>
                  <a:pt x="143" y="196"/>
                </a:cubicBezTo>
                <a:cubicBezTo>
                  <a:pt x="143" y="0"/>
                  <a:pt x="143" y="0"/>
                  <a:pt x="14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79"/>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0"/>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1"/>
          <p:cNvSpPr>
            <a:spLocks/>
          </p:cNvSpPr>
          <p:nvPr/>
        </p:nvSpPr>
        <p:spPr bwMode="auto">
          <a:xfrm>
            <a:off x="4630569" y="2488413"/>
            <a:ext cx="81443" cy="77902"/>
          </a:xfrm>
          <a:custGeom>
            <a:avLst/>
            <a:gdLst>
              <a:gd name="T0" fmla="*/ 9 w 49"/>
              <a:gd name="T1" fmla="*/ 0 h 47"/>
              <a:gd name="T2" fmla="*/ 3 w 49"/>
              <a:gd name="T3" fmla="*/ 2 h 47"/>
              <a:gd name="T4" fmla="*/ 3 w 49"/>
              <a:gd name="T5" fmla="*/ 15 h 47"/>
              <a:gd name="T6" fmla="*/ 33 w 49"/>
              <a:gd name="T7" fmla="*/ 45 h 47"/>
              <a:gd name="T8" fmla="*/ 39 w 49"/>
              <a:gd name="T9" fmla="*/ 47 h 47"/>
              <a:gd name="T10" fmla="*/ 39 w 49"/>
              <a:gd name="T11" fmla="*/ 47 h 47"/>
              <a:gd name="T12" fmla="*/ 46 w 49"/>
              <a:gd name="T13" fmla="*/ 45 h 47"/>
              <a:gd name="T14" fmla="*/ 46 w 49"/>
              <a:gd name="T15" fmla="*/ 32 h 47"/>
              <a:gd name="T16" fmla="*/ 39 w 49"/>
              <a:gd name="T17" fmla="*/ 26 h 47"/>
              <a:gd name="T18" fmla="*/ 16 w 49"/>
              <a:gd name="T19" fmla="*/ 2 h 47"/>
              <a:gd name="T20" fmla="*/ 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9" y="0"/>
                </a:moveTo>
                <a:cubicBezTo>
                  <a:pt x="7" y="0"/>
                  <a:pt x="5" y="0"/>
                  <a:pt x="3" y="2"/>
                </a:cubicBezTo>
                <a:cubicBezTo>
                  <a:pt x="0" y="6"/>
                  <a:pt x="0" y="11"/>
                  <a:pt x="3" y="15"/>
                </a:cubicBezTo>
                <a:cubicBezTo>
                  <a:pt x="33" y="45"/>
                  <a:pt x="33" y="45"/>
                  <a:pt x="33" y="45"/>
                </a:cubicBezTo>
                <a:cubicBezTo>
                  <a:pt x="35" y="46"/>
                  <a:pt x="37" y="47"/>
                  <a:pt x="39" y="47"/>
                </a:cubicBezTo>
                <a:cubicBezTo>
                  <a:pt x="39" y="47"/>
                  <a:pt x="39" y="47"/>
                  <a:pt x="39" y="47"/>
                </a:cubicBezTo>
                <a:cubicBezTo>
                  <a:pt x="42" y="47"/>
                  <a:pt x="44" y="46"/>
                  <a:pt x="46" y="45"/>
                </a:cubicBezTo>
                <a:cubicBezTo>
                  <a:pt x="49" y="41"/>
                  <a:pt x="49" y="36"/>
                  <a:pt x="46" y="32"/>
                </a:cubicBezTo>
                <a:cubicBezTo>
                  <a:pt x="39" y="26"/>
                  <a:pt x="39" y="26"/>
                  <a:pt x="39" y="26"/>
                </a:cubicBezTo>
                <a:cubicBezTo>
                  <a:pt x="16" y="2"/>
                  <a:pt x="16" y="2"/>
                  <a:pt x="16" y="2"/>
                </a:cubicBezTo>
                <a:cubicBezTo>
                  <a:pt x="14" y="0"/>
                  <a:pt x="12"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82"/>
          <p:cNvSpPr>
            <a:spLocks/>
          </p:cNvSpPr>
          <p:nvPr/>
        </p:nvSpPr>
        <p:spPr bwMode="auto">
          <a:xfrm>
            <a:off x="4552667" y="2678743"/>
            <a:ext cx="99148" cy="28328"/>
          </a:xfrm>
          <a:custGeom>
            <a:avLst/>
            <a:gdLst>
              <a:gd name="T0" fmla="*/ 51 w 60"/>
              <a:gd name="T1" fmla="*/ 0 h 17"/>
              <a:gd name="T2" fmla="*/ 9 w 60"/>
              <a:gd name="T3" fmla="*/ 0 h 17"/>
              <a:gd name="T4" fmla="*/ 0 w 60"/>
              <a:gd name="T5" fmla="*/ 9 h 17"/>
              <a:gd name="T6" fmla="*/ 9 w 60"/>
              <a:gd name="T7" fmla="*/ 17 h 17"/>
              <a:gd name="T8" fmla="*/ 51 w 60"/>
              <a:gd name="T9" fmla="*/ 17 h 17"/>
              <a:gd name="T10" fmla="*/ 60 w 60"/>
              <a:gd name="T11" fmla="*/ 9 h 17"/>
              <a:gd name="T12" fmla="*/ 51 w 60"/>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51" y="0"/>
                </a:moveTo>
                <a:cubicBezTo>
                  <a:pt x="9" y="0"/>
                  <a:pt x="9" y="0"/>
                  <a:pt x="9" y="0"/>
                </a:cubicBezTo>
                <a:cubicBezTo>
                  <a:pt x="4" y="0"/>
                  <a:pt x="0" y="4"/>
                  <a:pt x="0" y="9"/>
                </a:cubicBezTo>
                <a:cubicBezTo>
                  <a:pt x="0" y="13"/>
                  <a:pt x="4" y="17"/>
                  <a:pt x="9" y="17"/>
                </a:cubicBezTo>
                <a:cubicBezTo>
                  <a:pt x="51" y="17"/>
                  <a:pt x="51" y="17"/>
                  <a:pt x="51" y="17"/>
                </a:cubicBezTo>
                <a:cubicBezTo>
                  <a:pt x="56" y="17"/>
                  <a:pt x="60" y="13"/>
                  <a:pt x="60" y="9"/>
                </a:cubicBezTo>
                <a:cubicBezTo>
                  <a:pt x="60" y="4"/>
                  <a:pt x="56"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3"/>
          <p:cNvSpPr>
            <a:spLocks/>
          </p:cNvSpPr>
          <p:nvPr/>
        </p:nvSpPr>
        <p:spPr bwMode="auto">
          <a:xfrm>
            <a:off x="4630569" y="2819498"/>
            <a:ext cx="81443" cy="77902"/>
          </a:xfrm>
          <a:custGeom>
            <a:avLst/>
            <a:gdLst>
              <a:gd name="T0" fmla="*/ 39 w 49"/>
              <a:gd name="T1" fmla="*/ 0 h 47"/>
              <a:gd name="T2" fmla="*/ 39 w 49"/>
              <a:gd name="T3" fmla="*/ 0 h 47"/>
              <a:gd name="T4" fmla="*/ 33 w 49"/>
              <a:gd name="T5" fmla="*/ 2 h 47"/>
              <a:gd name="T6" fmla="*/ 3 w 49"/>
              <a:gd name="T7" fmla="*/ 32 h 47"/>
              <a:gd name="T8" fmla="*/ 3 w 49"/>
              <a:gd name="T9" fmla="*/ 45 h 47"/>
              <a:gd name="T10" fmla="*/ 9 w 49"/>
              <a:gd name="T11" fmla="*/ 47 h 47"/>
              <a:gd name="T12" fmla="*/ 16 w 49"/>
              <a:gd name="T13" fmla="*/ 45 h 47"/>
              <a:gd name="T14" fmla="*/ 39 w 49"/>
              <a:gd name="T15" fmla="*/ 21 h 47"/>
              <a:gd name="T16" fmla="*/ 46 w 49"/>
              <a:gd name="T17" fmla="*/ 15 h 47"/>
              <a:gd name="T18" fmla="*/ 46 w 49"/>
              <a:gd name="T19" fmla="*/ 2 h 47"/>
              <a:gd name="T20" fmla="*/ 3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39" y="0"/>
                </a:moveTo>
                <a:cubicBezTo>
                  <a:pt x="39" y="0"/>
                  <a:pt x="39" y="0"/>
                  <a:pt x="39" y="0"/>
                </a:cubicBezTo>
                <a:cubicBezTo>
                  <a:pt x="37" y="0"/>
                  <a:pt x="35" y="1"/>
                  <a:pt x="33" y="2"/>
                </a:cubicBezTo>
                <a:cubicBezTo>
                  <a:pt x="3" y="32"/>
                  <a:pt x="3" y="32"/>
                  <a:pt x="3" y="32"/>
                </a:cubicBezTo>
                <a:cubicBezTo>
                  <a:pt x="0" y="36"/>
                  <a:pt x="0" y="41"/>
                  <a:pt x="3" y="45"/>
                </a:cubicBezTo>
                <a:cubicBezTo>
                  <a:pt x="5" y="47"/>
                  <a:pt x="7" y="47"/>
                  <a:pt x="9" y="47"/>
                </a:cubicBezTo>
                <a:cubicBezTo>
                  <a:pt x="12" y="47"/>
                  <a:pt x="14" y="47"/>
                  <a:pt x="16" y="45"/>
                </a:cubicBezTo>
                <a:cubicBezTo>
                  <a:pt x="39" y="21"/>
                  <a:pt x="39" y="21"/>
                  <a:pt x="39" y="21"/>
                </a:cubicBezTo>
                <a:cubicBezTo>
                  <a:pt x="46" y="15"/>
                  <a:pt x="46" y="15"/>
                  <a:pt x="46" y="15"/>
                </a:cubicBezTo>
                <a:cubicBezTo>
                  <a:pt x="49" y="11"/>
                  <a:pt x="49" y="6"/>
                  <a:pt x="46" y="2"/>
                </a:cubicBezTo>
                <a:cubicBezTo>
                  <a:pt x="44" y="1"/>
                  <a:pt x="42" y="0"/>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4"/>
          <p:cNvSpPr>
            <a:spLocks/>
          </p:cNvSpPr>
          <p:nvPr/>
        </p:nvSpPr>
        <p:spPr bwMode="auto">
          <a:xfrm>
            <a:off x="4680143" y="2566315"/>
            <a:ext cx="157575" cy="458562"/>
          </a:xfrm>
          <a:custGeom>
            <a:avLst/>
            <a:gdLst>
              <a:gd name="T0" fmla="*/ 39 w 95"/>
              <a:gd name="T1" fmla="*/ 0 h 277"/>
              <a:gd name="T2" fmla="*/ 9 w 95"/>
              <a:gd name="T3" fmla="*/ 36 h 277"/>
              <a:gd name="T4" fmla="*/ 0 w 95"/>
              <a:gd name="T5" fmla="*/ 76 h 277"/>
              <a:gd name="T6" fmla="*/ 9 w 95"/>
              <a:gd name="T7" fmla="*/ 117 h 277"/>
              <a:gd name="T8" fmla="*/ 42 w 95"/>
              <a:gd name="T9" fmla="*/ 155 h 277"/>
              <a:gd name="T10" fmla="*/ 42 w 95"/>
              <a:gd name="T11" fmla="*/ 230 h 277"/>
              <a:gd name="T12" fmla="*/ 89 w 95"/>
              <a:gd name="T13" fmla="*/ 277 h 277"/>
              <a:gd name="T14" fmla="*/ 95 w 95"/>
              <a:gd name="T15" fmla="*/ 277 h 277"/>
              <a:gd name="T16" fmla="*/ 95 w 95"/>
              <a:gd name="T17" fmla="*/ 193 h 277"/>
              <a:gd name="T18" fmla="*/ 61 w 95"/>
              <a:gd name="T19" fmla="*/ 193 h 277"/>
              <a:gd name="T20" fmla="*/ 61 w 95"/>
              <a:gd name="T21" fmla="*/ 149 h 277"/>
              <a:gd name="T22" fmla="*/ 56 w 95"/>
              <a:gd name="T23" fmla="*/ 141 h 277"/>
              <a:gd name="T24" fmla="*/ 20 w 95"/>
              <a:gd name="T25" fmla="*/ 76 h 277"/>
              <a:gd name="T26" fmla="*/ 40 w 95"/>
              <a:gd name="T27" fmla="*/ 25 h 277"/>
              <a:gd name="T28" fmla="*/ 39 w 95"/>
              <a:gd name="T29"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277">
                <a:moveTo>
                  <a:pt x="39" y="0"/>
                </a:moveTo>
                <a:cubicBezTo>
                  <a:pt x="26" y="9"/>
                  <a:pt x="16" y="22"/>
                  <a:pt x="9" y="36"/>
                </a:cubicBezTo>
                <a:cubicBezTo>
                  <a:pt x="4" y="48"/>
                  <a:pt x="0" y="62"/>
                  <a:pt x="0" y="76"/>
                </a:cubicBezTo>
                <a:cubicBezTo>
                  <a:pt x="0" y="91"/>
                  <a:pt x="4" y="104"/>
                  <a:pt x="9" y="117"/>
                </a:cubicBezTo>
                <a:cubicBezTo>
                  <a:pt x="16" y="132"/>
                  <a:pt x="28" y="145"/>
                  <a:pt x="42" y="155"/>
                </a:cubicBezTo>
                <a:cubicBezTo>
                  <a:pt x="42" y="230"/>
                  <a:pt x="42" y="230"/>
                  <a:pt x="42" y="230"/>
                </a:cubicBezTo>
                <a:cubicBezTo>
                  <a:pt x="42" y="256"/>
                  <a:pt x="63" y="277"/>
                  <a:pt x="89" y="277"/>
                </a:cubicBezTo>
                <a:cubicBezTo>
                  <a:pt x="95" y="277"/>
                  <a:pt x="95" y="277"/>
                  <a:pt x="95" y="277"/>
                </a:cubicBezTo>
                <a:cubicBezTo>
                  <a:pt x="95" y="193"/>
                  <a:pt x="95" y="193"/>
                  <a:pt x="95" y="193"/>
                </a:cubicBezTo>
                <a:cubicBezTo>
                  <a:pt x="61" y="193"/>
                  <a:pt x="61" y="193"/>
                  <a:pt x="61" y="193"/>
                </a:cubicBezTo>
                <a:cubicBezTo>
                  <a:pt x="61" y="149"/>
                  <a:pt x="61" y="149"/>
                  <a:pt x="61" y="149"/>
                </a:cubicBezTo>
                <a:cubicBezTo>
                  <a:pt x="61" y="146"/>
                  <a:pt x="59" y="143"/>
                  <a:pt x="56" y="141"/>
                </a:cubicBezTo>
                <a:cubicBezTo>
                  <a:pt x="35" y="128"/>
                  <a:pt x="20" y="104"/>
                  <a:pt x="20" y="76"/>
                </a:cubicBezTo>
                <a:cubicBezTo>
                  <a:pt x="20" y="57"/>
                  <a:pt x="27" y="39"/>
                  <a:pt x="40" y="25"/>
                </a:cubicBezTo>
                <a:cubicBezTo>
                  <a:pt x="40" y="17"/>
                  <a:pt x="39" y="8"/>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5"/>
          <p:cNvSpPr>
            <a:spLocks/>
          </p:cNvSpPr>
          <p:nvPr/>
        </p:nvSpPr>
        <p:spPr bwMode="auto">
          <a:xfrm>
            <a:off x="4961654" y="2819498"/>
            <a:ext cx="81443" cy="77902"/>
          </a:xfrm>
          <a:custGeom>
            <a:avLst/>
            <a:gdLst>
              <a:gd name="T0" fmla="*/ 10 w 49"/>
              <a:gd name="T1" fmla="*/ 0 h 47"/>
              <a:gd name="T2" fmla="*/ 3 w 49"/>
              <a:gd name="T3" fmla="*/ 2 h 47"/>
              <a:gd name="T4" fmla="*/ 3 w 49"/>
              <a:gd name="T5" fmla="*/ 15 h 47"/>
              <a:gd name="T6" fmla="*/ 10 w 49"/>
              <a:gd name="T7" fmla="*/ 22 h 47"/>
              <a:gd name="T8" fmla="*/ 33 w 49"/>
              <a:gd name="T9" fmla="*/ 45 h 47"/>
              <a:gd name="T10" fmla="*/ 40 w 49"/>
              <a:gd name="T11" fmla="*/ 47 h 47"/>
              <a:gd name="T12" fmla="*/ 46 w 49"/>
              <a:gd name="T13" fmla="*/ 45 h 47"/>
              <a:gd name="T14" fmla="*/ 46 w 49"/>
              <a:gd name="T15" fmla="*/ 32 h 47"/>
              <a:gd name="T16" fmla="*/ 16 w 49"/>
              <a:gd name="T17" fmla="*/ 2 h 47"/>
              <a:gd name="T18" fmla="*/ 10 w 49"/>
              <a:gd name="T19" fmla="*/ 0 h 47"/>
              <a:gd name="T20" fmla="*/ 10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10" y="0"/>
                </a:moveTo>
                <a:cubicBezTo>
                  <a:pt x="7" y="0"/>
                  <a:pt x="5" y="1"/>
                  <a:pt x="3" y="2"/>
                </a:cubicBezTo>
                <a:cubicBezTo>
                  <a:pt x="0" y="6"/>
                  <a:pt x="0" y="11"/>
                  <a:pt x="3" y="15"/>
                </a:cubicBezTo>
                <a:cubicBezTo>
                  <a:pt x="10" y="22"/>
                  <a:pt x="10" y="22"/>
                  <a:pt x="10" y="22"/>
                </a:cubicBezTo>
                <a:cubicBezTo>
                  <a:pt x="33" y="45"/>
                  <a:pt x="33" y="45"/>
                  <a:pt x="33" y="45"/>
                </a:cubicBezTo>
                <a:cubicBezTo>
                  <a:pt x="35" y="47"/>
                  <a:pt x="37" y="47"/>
                  <a:pt x="40" y="47"/>
                </a:cubicBezTo>
                <a:cubicBezTo>
                  <a:pt x="42" y="47"/>
                  <a:pt x="44" y="47"/>
                  <a:pt x="46" y="45"/>
                </a:cubicBezTo>
                <a:cubicBezTo>
                  <a:pt x="49" y="41"/>
                  <a:pt x="49" y="36"/>
                  <a:pt x="46" y="32"/>
                </a:cubicBezTo>
                <a:cubicBezTo>
                  <a:pt x="16" y="2"/>
                  <a:pt x="16" y="2"/>
                  <a:pt x="16" y="2"/>
                </a:cubicBezTo>
                <a:cubicBezTo>
                  <a:pt x="14" y="1"/>
                  <a:pt x="12" y="0"/>
                  <a:pt x="10" y="0"/>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6"/>
          <p:cNvSpPr>
            <a:spLocks/>
          </p:cNvSpPr>
          <p:nvPr/>
        </p:nvSpPr>
        <p:spPr bwMode="auto">
          <a:xfrm>
            <a:off x="4837719" y="2720350"/>
            <a:ext cx="152264" cy="304527"/>
          </a:xfrm>
          <a:custGeom>
            <a:avLst/>
            <a:gdLst>
              <a:gd name="T0" fmla="*/ 74 w 92"/>
              <a:gd name="T1" fmla="*/ 0 h 184"/>
              <a:gd name="T2" fmla="*/ 37 w 92"/>
              <a:gd name="T3" fmla="*/ 49 h 184"/>
              <a:gd name="T4" fmla="*/ 32 w 92"/>
              <a:gd name="T5" fmla="*/ 57 h 184"/>
              <a:gd name="T6" fmla="*/ 32 w 92"/>
              <a:gd name="T7" fmla="*/ 100 h 184"/>
              <a:gd name="T8" fmla="*/ 0 w 92"/>
              <a:gd name="T9" fmla="*/ 100 h 184"/>
              <a:gd name="T10" fmla="*/ 0 w 92"/>
              <a:gd name="T11" fmla="*/ 184 h 184"/>
              <a:gd name="T12" fmla="*/ 5 w 92"/>
              <a:gd name="T13" fmla="*/ 184 h 184"/>
              <a:gd name="T14" fmla="*/ 52 w 92"/>
              <a:gd name="T15" fmla="*/ 137 h 184"/>
              <a:gd name="T16" fmla="*/ 52 w 92"/>
              <a:gd name="T17" fmla="*/ 63 h 184"/>
              <a:gd name="T18" fmla="*/ 85 w 92"/>
              <a:gd name="T19" fmla="*/ 25 h 184"/>
              <a:gd name="T20" fmla="*/ 92 w 92"/>
              <a:gd name="T21" fmla="*/ 7 h 184"/>
              <a:gd name="T22" fmla="*/ 74 w 9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84">
                <a:moveTo>
                  <a:pt x="74" y="0"/>
                </a:moveTo>
                <a:cubicBezTo>
                  <a:pt x="69" y="21"/>
                  <a:pt x="56" y="38"/>
                  <a:pt x="37" y="49"/>
                </a:cubicBezTo>
                <a:cubicBezTo>
                  <a:pt x="34" y="51"/>
                  <a:pt x="32" y="54"/>
                  <a:pt x="32" y="57"/>
                </a:cubicBezTo>
                <a:cubicBezTo>
                  <a:pt x="32" y="100"/>
                  <a:pt x="32" y="100"/>
                  <a:pt x="32" y="100"/>
                </a:cubicBezTo>
                <a:cubicBezTo>
                  <a:pt x="0" y="100"/>
                  <a:pt x="0" y="100"/>
                  <a:pt x="0" y="100"/>
                </a:cubicBezTo>
                <a:cubicBezTo>
                  <a:pt x="0" y="184"/>
                  <a:pt x="0" y="184"/>
                  <a:pt x="0" y="184"/>
                </a:cubicBezTo>
                <a:cubicBezTo>
                  <a:pt x="5" y="184"/>
                  <a:pt x="5" y="184"/>
                  <a:pt x="5" y="184"/>
                </a:cubicBezTo>
                <a:cubicBezTo>
                  <a:pt x="31" y="184"/>
                  <a:pt x="52" y="163"/>
                  <a:pt x="52" y="137"/>
                </a:cubicBezTo>
                <a:cubicBezTo>
                  <a:pt x="52" y="63"/>
                  <a:pt x="52" y="63"/>
                  <a:pt x="52" y="63"/>
                </a:cubicBezTo>
                <a:cubicBezTo>
                  <a:pt x="66" y="53"/>
                  <a:pt x="78" y="40"/>
                  <a:pt x="85" y="25"/>
                </a:cubicBezTo>
                <a:cubicBezTo>
                  <a:pt x="88" y="19"/>
                  <a:pt x="90" y="13"/>
                  <a:pt x="92" y="7"/>
                </a:cubicBezTo>
                <a:cubicBezTo>
                  <a:pt x="86" y="5"/>
                  <a:pt x="80" y="2"/>
                  <a:pt x="7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7"/>
          <p:cNvSpPr>
            <a:spLocks/>
          </p:cNvSpPr>
          <p:nvPr/>
        </p:nvSpPr>
        <p:spPr bwMode="auto">
          <a:xfrm>
            <a:off x="1487032" y="3336486"/>
            <a:ext cx="15935" cy="23902"/>
          </a:xfrm>
          <a:custGeom>
            <a:avLst/>
            <a:gdLst>
              <a:gd name="T0" fmla="*/ 4 w 10"/>
              <a:gd name="T1" fmla="*/ 0 h 14"/>
              <a:gd name="T2" fmla="*/ 0 w 10"/>
              <a:gd name="T3" fmla="*/ 12 h 14"/>
              <a:gd name="T4" fmla="*/ 4 w 10"/>
              <a:gd name="T5" fmla="*/ 14 h 14"/>
              <a:gd name="T6" fmla="*/ 4 w 10"/>
              <a:gd name="T7" fmla="*/ 14 h 14"/>
              <a:gd name="T8" fmla="*/ 8 w 10"/>
              <a:gd name="T9" fmla="*/ 12 h 14"/>
              <a:gd name="T10" fmla="*/ 8 w 10"/>
              <a:gd name="T11" fmla="*/ 4 h 14"/>
              <a:gd name="T12" fmla="*/ 4 w 10"/>
              <a:gd name="T13" fmla="*/ 0 h 14"/>
              <a:gd name="T14" fmla="*/ 4 w 10"/>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4">
                <a:moveTo>
                  <a:pt x="4" y="0"/>
                </a:moveTo>
                <a:cubicBezTo>
                  <a:pt x="2" y="4"/>
                  <a:pt x="1" y="8"/>
                  <a:pt x="0" y="12"/>
                </a:cubicBezTo>
                <a:cubicBezTo>
                  <a:pt x="1" y="13"/>
                  <a:pt x="3" y="14"/>
                  <a:pt x="4" y="14"/>
                </a:cubicBezTo>
                <a:cubicBezTo>
                  <a:pt x="4" y="14"/>
                  <a:pt x="4" y="14"/>
                  <a:pt x="4" y="14"/>
                </a:cubicBezTo>
                <a:cubicBezTo>
                  <a:pt x="5" y="14"/>
                  <a:pt x="7" y="13"/>
                  <a:pt x="8" y="12"/>
                </a:cubicBezTo>
                <a:cubicBezTo>
                  <a:pt x="10" y="10"/>
                  <a:pt x="10" y="7"/>
                  <a:pt x="8" y="4"/>
                </a:cubicBezTo>
                <a:cubicBezTo>
                  <a:pt x="4" y="0"/>
                  <a:pt x="4" y="0"/>
                  <a:pt x="4" y="0"/>
                </a:cubicBezTo>
                <a:cubicBezTo>
                  <a:pt x="4" y="0"/>
                  <a:pt x="4"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88"/>
          <p:cNvSpPr>
            <a:spLocks/>
          </p:cNvSpPr>
          <p:nvPr/>
        </p:nvSpPr>
        <p:spPr bwMode="auto">
          <a:xfrm>
            <a:off x="1569361" y="3260355"/>
            <a:ext cx="9738" cy="62853"/>
          </a:xfrm>
          <a:custGeom>
            <a:avLst/>
            <a:gdLst>
              <a:gd name="T0" fmla="*/ 5 w 6"/>
              <a:gd name="T1" fmla="*/ 0 h 38"/>
              <a:gd name="T2" fmla="*/ 0 w 6"/>
              <a:gd name="T3" fmla="*/ 5 h 38"/>
              <a:gd name="T4" fmla="*/ 0 w 6"/>
              <a:gd name="T5" fmla="*/ 32 h 38"/>
              <a:gd name="T6" fmla="*/ 5 w 6"/>
              <a:gd name="T7" fmla="*/ 38 h 38"/>
              <a:gd name="T8" fmla="*/ 6 w 6"/>
              <a:gd name="T9" fmla="*/ 38 h 38"/>
              <a:gd name="T10" fmla="*/ 6 w 6"/>
              <a:gd name="T11" fmla="*/ 0 h 38"/>
              <a:gd name="T12" fmla="*/ 5 w 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6" h="38">
                <a:moveTo>
                  <a:pt x="5" y="0"/>
                </a:moveTo>
                <a:cubicBezTo>
                  <a:pt x="2" y="0"/>
                  <a:pt x="0" y="2"/>
                  <a:pt x="0" y="5"/>
                </a:cubicBezTo>
                <a:cubicBezTo>
                  <a:pt x="0" y="32"/>
                  <a:pt x="0" y="32"/>
                  <a:pt x="0" y="32"/>
                </a:cubicBezTo>
                <a:cubicBezTo>
                  <a:pt x="0" y="35"/>
                  <a:pt x="2" y="38"/>
                  <a:pt x="5" y="38"/>
                </a:cubicBezTo>
                <a:cubicBezTo>
                  <a:pt x="6" y="38"/>
                  <a:pt x="6" y="38"/>
                  <a:pt x="6" y="38"/>
                </a:cubicBezTo>
                <a:cubicBezTo>
                  <a:pt x="6" y="0"/>
                  <a:pt x="6" y="0"/>
                  <a:pt x="6"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89"/>
          <p:cNvSpPr>
            <a:spLocks/>
          </p:cNvSpPr>
          <p:nvPr/>
        </p:nvSpPr>
        <p:spPr bwMode="auto">
          <a:xfrm>
            <a:off x="1458704" y="3520619"/>
            <a:ext cx="44263" cy="49574"/>
          </a:xfrm>
          <a:custGeom>
            <a:avLst/>
            <a:gdLst>
              <a:gd name="T0" fmla="*/ 21 w 27"/>
              <a:gd name="T1" fmla="*/ 0 h 30"/>
              <a:gd name="T2" fmla="*/ 21 w 27"/>
              <a:gd name="T3" fmla="*/ 0 h 30"/>
              <a:gd name="T4" fmla="*/ 17 w 27"/>
              <a:gd name="T5" fmla="*/ 1 h 30"/>
              <a:gd name="T6" fmla="*/ 0 w 27"/>
              <a:gd name="T7" fmla="*/ 19 h 30"/>
              <a:gd name="T8" fmla="*/ 0 w 27"/>
              <a:gd name="T9" fmla="*/ 29 h 30"/>
              <a:gd name="T10" fmla="*/ 0 w 27"/>
              <a:gd name="T11" fmla="*/ 29 h 30"/>
              <a:gd name="T12" fmla="*/ 3 w 27"/>
              <a:gd name="T13" fmla="*/ 30 h 30"/>
              <a:gd name="T14" fmla="*/ 7 w 27"/>
              <a:gd name="T15" fmla="*/ 28 h 30"/>
              <a:gd name="T16" fmla="*/ 21 w 27"/>
              <a:gd name="T17" fmla="*/ 13 h 30"/>
              <a:gd name="T18" fmla="*/ 25 w 27"/>
              <a:gd name="T19" fmla="*/ 9 h 30"/>
              <a:gd name="T20" fmla="*/ 25 w 27"/>
              <a:gd name="T21" fmla="*/ 1 h 30"/>
              <a:gd name="T22" fmla="*/ 21 w 27"/>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0">
                <a:moveTo>
                  <a:pt x="21" y="0"/>
                </a:moveTo>
                <a:cubicBezTo>
                  <a:pt x="21" y="0"/>
                  <a:pt x="21" y="0"/>
                  <a:pt x="21" y="0"/>
                </a:cubicBezTo>
                <a:cubicBezTo>
                  <a:pt x="20" y="0"/>
                  <a:pt x="18" y="0"/>
                  <a:pt x="17" y="1"/>
                </a:cubicBezTo>
                <a:cubicBezTo>
                  <a:pt x="0" y="19"/>
                  <a:pt x="0" y="19"/>
                  <a:pt x="0" y="19"/>
                </a:cubicBezTo>
                <a:cubicBezTo>
                  <a:pt x="0" y="22"/>
                  <a:pt x="0" y="25"/>
                  <a:pt x="0" y="29"/>
                </a:cubicBezTo>
                <a:cubicBezTo>
                  <a:pt x="0" y="29"/>
                  <a:pt x="0" y="29"/>
                  <a:pt x="0" y="29"/>
                </a:cubicBezTo>
                <a:cubicBezTo>
                  <a:pt x="1" y="29"/>
                  <a:pt x="2" y="30"/>
                  <a:pt x="3" y="30"/>
                </a:cubicBezTo>
                <a:cubicBezTo>
                  <a:pt x="4" y="30"/>
                  <a:pt x="6" y="29"/>
                  <a:pt x="7" y="28"/>
                </a:cubicBezTo>
                <a:cubicBezTo>
                  <a:pt x="21" y="13"/>
                  <a:pt x="21" y="13"/>
                  <a:pt x="21" y="13"/>
                </a:cubicBezTo>
                <a:cubicBezTo>
                  <a:pt x="25" y="9"/>
                  <a:pt x="25" y="9"/>
                  <a:pt x="25" y="9"/>
                </a:cubicBezTo>
                <a:cubicBezTo>
                  <a:pt x="27" y="7"/>
                  <a:pt x="27" y="3"/>
                  <a:pt x="25" y="1"/>
                </a:cubicBezTo>
                <a:cubicBezTo>
                  <a:pt x="24" y="0"/>
                  <a:pt x="22" y="0"/>
                  <a:pt x="2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0"/>
          <p:cNvSpPr>
            <a:spLocks/>
          </p:cNvSpPr>
          <p:nvPr/>
        </p:nvSpPr>
        <p:spPr bwMode="auto">
          <a:xfrm>
            <a:off x="1483491" y="3340027"/>
            <a:ext cx="95607" cy="309839"/>
          </a:xfrm>
          <a:custGeom>
            <a:avLst/>
            <a:gdLst>
              <a:gd name="T0" fmla="*/ 58 w 58"/>
              <a:gd name="T1" fmla="*/ 0 h 187"/>
              <a:gd name="T2" fmla="*/ 6 w 58"/>
              <a:gd name="T3" fmla="*/ 35 h 187"/>
              <a:gd name="T4" fmla="*/ 0 w 58"/>
              <a:gd name="T5" fmla="*/ 60 h 187"/>
              <a:gd name="T6" fmla="*/ 6 w 58"/>
              <a:gd name="T7" fmla="*/ 86 h 187"/>
              <a:gd name="T8" fmla="*/ 25 w 58"/>
              <a:gd name="T9" fmla="*/ 110 h 187"/>
              <a:gd name="T10" fmla="*/ 25 w 58"/>
              <a:gd name="T11" fmla="*/ 158 h 187"/>
              <a:gd name="T12" fmla="*/ 54 w 58"/>
              <a:gd name="T13" fmla="*/ 187 h 187"/>
              <a:gd name="T14" fmla="*/ 58 w 58"/>
              <a:gd name="T15" fmla="*/ 187 h 187"/>
              <a:gd name="T16" fmla="*/ 58 w 58"/>
              <a:gd name="T17" fmla="*/ 134 h 187"/>
              <a:gd name="T18" fmla="*/ 37 w 58"/>
              <a:gd name="T19" fmla="*/ 134 h 187"/>
              <a:gd name="T20" fmla="*/ 37 w 58"/>
              <a:gd name="T21" fmla="*/ 106 h 187"/>
              <a:gd name="T22" fmla="*/ 34 w 58"/>
              <a:gd name="T23" fmla="*/ 101 h 187"/>
              <a:gd name="T24" fmla="*/ 12 w 58"/>
              <a:gd name="T25" fmla="*/ 60 h 187"/>
              <a:gd name="T26" fmla="*/ 26 w 58"/>
              <a:gd name="T27" fmla="*/ 26 h 187"/>
              <a:gd name="T28" fmla="*/ 58 w 58"/>
              <a:gd name="T29" fmla="*/ 12 h 187"/>
              <a:gd name="T30" fmla="*/ 58 w 58"/>
              <a:gd name="T3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187">
                <a:moveTo>
                  <a:pt x="58" y="0"/>
                </a:moveTo>
                <a:cubicBezTo>
                  <a:pt x="35" y="0"/>
                  <a:pt x="15" y="14"/>
                  <a:pt x="6" y="35"/>
                </a:cubicBezTo>
                <a:cubicBezTo>
                  <a:pt x="2" y="42"/>
                  <a:pt x="0" y="51"/>
                  <a:pt x="0" y="60"/>
                </a:cubicBezTo>
                <a:cubicBezTo>
                  <a:pt x="0" y="69"/>
                  <a:pt x="2" y="78"/>
                  <a:pt x="6" y="86"/>
                </a:cubicBezTo>
                <a:cubicBezTo>
                  <a:pt x="10" y="95"/>
                  <a:pt x="17" y="104"/>
                  <a:pt x="25" y="110"/>
                </a:cubicBezTo>
                <a:cubicBezTo>
                  <a:pt x="25" y="158"/>
                  <a:pt x="25" y="158"/>
                  <a:pt x="25" y="158"/>
                </a:cubicBezTo>
                <a:cubicBezTo>
                  <a:pt x="25" y="174"/>
                  <a:pt x="38" y="187"/>
                  <a:pt x="54" y="187"/>
                </a:cubicBezTo>
                <a:cubicBezTo>
                  <a:pt x="58" y="187"/>
                  <a:pt x="58" y="187"/>
                  <a:pt x="58" y="187"/>
                </a:cubicBezTo>
                <a:cubicBezTo>
                  <a:pt x="58" y="134"/>
                  <a:pt x="58" y="134"/>
                  <a:pt x="58" y="134"/>
                </a:cubicBezTo>
                <a:cubicBezTo>
                  <a:pt x="37" y="134"/>
                  <a:pt x="37" y="134"/>
                  <a:pt x="37" y="134"/>
                </a:cubicBezTo>
                <a:cubicBezTo>
                  <a:pt x="37" y="106"/>
                  <a:pt x="37" y="106"/>
                  <a:pt x="37" y="106"/>
                </a:cubicBezTo>
                <a:cubicBezTo>
                  <a:pt x="37" y="104"/>
                  <a:pt x="36" y="102"/>
                  <a:pt x="34" y="101"/>
                </a:cubicBezTo>
                <a:cubicBezTo>
                  <a:pt x="21" y="93"/>
                  <a:pt x="12" y="78"/>
                  <a:pt x="12" y="60"/>
                </a:cubicBezTo>
                <a:cubicBezTo>
                  <a:pt x="12" y="47"/>
                  <a:pt x="17" y="35"/>
                  <a:pt x="26" y="26"/>
                </a:cubicBezTo>
                <a:cubicBezTo>
                  <a:pt x="34" y="18"/>
                  <a:pt x="45" y="12"/>
                  <a:pt x="58" y="12"/>
                </a:cubicBezTo>
                <a:cubicBezTo>
                  <a:pt x="58" y="0"/>
                  <a:pt x="58" y="0"/>
                  <a:pt x="5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1"/>
          <p:cNvSpPr>
            <a:spLocks/>
          </p:cNvSpPr>
          <p:nvPr/>
        </p:nvSpPr>
        <p:spPr bwMode="auto">
          <a:xfrm>
            <a:off x="1579099" y="3260355"/>
            <a:ext cx="7082" cy="62853"/>
          </a:xfrm>
          <a:custGeom>
            <a:avLst/>
            <a:gdLst>
              <a:gd name="T0" fmla="*/ 0 w 4"/>
              <a:gd name="T1" fmla="*/ 0 h 38"/>
              <a:gd name="T2" fmla="*/ 0 w 4"/>
              <a:gd name="T3" fmla="*/ 38 h 38"/>
              <a:gd name="T4" fmla="*/ 4 w 4"/>
              <a:gd name="T5" fmla="*/ 32 h 38"/>
              <a:gd name="T6" fmla="*/ 4 w 4"/>
              <a:gd name="T7" fmla="*/ 5 h 38"/>
              <a:gd name="T8" fmla="*/ 0 w 4"/>
              <a:gd name="T9" fmla="*/ 0 h 38"/>
            </a:gdLst>
            <a:ahLst/>
            <a:cxnLst>
              <a:cxn ang="0">
                <a:pos x="T0" y="T1"/>
              </a:cxn>
              <a:cxn ang="0">
                <a:pos x="T2" y="T3"/>
              </a:cxn>
              <a:cxn ang="0">
                <a:pos x="T4" y="T5"/>
              </a:cxn>
              <a:cxn ang="0">
                <a:pos x="T6" y="T7"/>
              </a:cxn>
              <a:cxn ang="0">
                <a:pos x="T8" y="T9"/>
              </a:cxn>
            </a:cxnLst>
            <a:rect l="0" t="0" r="r" b="b"/>
            <a:pathLst>
              <a:path w="4" h="38">
                <a:moveTo>
                  <a:pt x="0" y="0"/>
                </a:moveTo>
                <a:cubicBezTo>
                  <a:pt x="0" y="38"/>
                  <a:pt x="0" y="38"/>
                  <a:pt x="0" y="38"/>
                </a:cubicBezTo>
                <a:cubicBezTo>
                  <a:pt x="2" y="37"/>
                  <a:pt x="4" y="35"/>
                  <a:pt x="4" y="32"/>
                </a:cubicBezTo>
                <a:cubicBezTo>
                  <a:pt x="4" y="5"/>
                  <a:pt x="4" y="5"/>
                  <a:pt x="4" y="5"/>
                </a:cubicBezTo>
                <a:cubicBezTo>
                  <a:pt x="4" y="2"/>
                  <a:pt x="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92"/>
          <p:cNvSpPr>
            <a:spLocks/>
          </p:cNvSpPr>
          <p:nvPr/>
        </p:nvSpPr>
        <p:spPr bwMode="auto">
          <a:xfrm>
            <a:off x="1654345" y="3309929"/>
            <a:ext cx="47804" cy="50460"/>
          </a:xfrm>
          <a:custGeom>
            <a:avLst/>
            <a:gdLst>
              <a:gd name="T0" fmla="*/ 23 w 29"/>
              <a:gd name="T1" fmla="*/ 0 h 30"/>
              <a:gd name="T2" fmla="*/ 20 w 29"/>
              <a:gd name="T3" fmla="*/ 1 h 30"/>
              <a:gd name="T4" fmla="*/ 6 w 29"/>
              <a:gd name="T5" fmla="*/ 16 h 30"/>
              <a:gd name="T6" fmla="*/ 2 w 29"/>
              <a:gd name="T7" fmla="*/ 20 h 30"/>
              <a:gd name="T8" fmla="*/ 2 w 29"/>
              <a:gd name="T9" fmla="*/ 28 h 30"/>
              <a:gd name="T10" fmla="*/ 5 w 29"/>
              <a:gd name="T11" fmla="*/ 30 h 30"/>
              <a:gd name="T12" fmla="*/ 6 w 29"/>
              <a:gd name="T13" fmla="*/ 30 h 30"/>
              <a:gd name="T14" fmla="*/ 9 w 29"/>
              <a:gd name="T15" fmla="*/ 28 h 30"/>
              <a:gd name="T16" fmla="*/ 27 w 29"/>
              <a:gd name="T17" fmla="*/ 9 h 30"/>
              <a:gd name="T18" fmla="*/ 27 w 29"/>
              <a:gd name="T19" fmla="*/ 1 h 30"/>
              <a:gd name="T20" fmla="*/ 23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23" y="0"/>
                </a:moveTo>
                <a:cubicBezTo>
                  <a:pt x="22" y="0"/>
                  <a:pt x="21" y="0"/>
                  <a:pt x="20" y="1"/>
                </a:cubicBezTo>
                <a:cubicBezTo>
                  <a:pt x="6" y="16"/>
                  <a:pt x="6" y="16"/>
                  <a:pt x="6" y="16"/>
                </a:cubicBezTo>
                <a:cubicBezTo>
                  <a:pt x="2" y="20"/>
                  <a:pt x="2" y="20"/>
                  <a:pt x="2" y="20"/>
                </a:cubicBezTo>
                <a:cubicBezTo>
                  <a:pt x="0" y="23"/>
                  <a:pt x="0" y="26"/>
                  <a:pt x="2" y="28"/>
                </a:cubicBezTo>
                <a:cubicBezTo>
                  <a:pt x="3" y="29"/>
                  <a:pt x="4" y="30"/>
                  <a:pt x="5" y="30"/>
                </a:cubicBezTo>
                <a:cubicBezTo>
                  <a:pt x="6" y="30"/>
                  <a:pt x="6" y="30"/>
                  <a:pt x="6" y="30"/>
                </a:cubicBezTo>
                <a:cubicBezTo>
                  <a:pt x="7" y="30"/>
                  <a:pt x="8" y="29"/>
                  <a:pt x="9" y="28"/>
                </a:cubicBezTo>
                <a:cubicBezTo>
                  <a:pt x="27" y="9"/>
                  <a:pt x="27" y="9"/>
                  <a:pt x="27" y="9"/>
                </a:cubicBezTo>
                <a:cubicBezTo>
                  <a:pt x="29" y="7"/>
                  <a:pt x="29" y="4"/>
                  <a:pt x="27" y="1"/>
                </a:cubicBezTo>
                <a:cubicBezTo>
                  <a:pt x="26" y="0"/>
                  <a:pt x="25" y="0"/>
                  <a:pt x="2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3"/>
          <p:cNvSpPr>
            <a:spLocks/>
          </p:cNvSpPr>
          <p:nvPr/>
        </p:nvSpPr>
        <p:spPr bwMode="auto">
          <a:xfrm>
            <a:off x="1688870" y="3431209"/>
            <a:ext cx="59312" cy="18591"/>
          </a:xfrm>
          <a:custGeom>
            <a:avLst/>
            <a:gdLst>
              <a:gd name="T0" fmla="*/ 31 w 36"/>
              <a:gd name="T1" fmla="*/ 0 h 11"/>
              <a:gd name="T2" fmla="*/ 6 w 36"/>
              <a:gd name="T3" fmla="*/ 0 h 11"/>
              <a:gd name="T4" fmla="*/ 0 w 36"/>
              <a:gd name="T5" fmla="*/ 5 h 11"/>
              <a:gd name="T6" fmla="*/ 6 w 36"/>
              <a:gd name="T7" fmla="*/ 11 h 11"/>
              <a:gd name="T8" fmla="*/ 31 w 36"/>
              <a:gd name="T9" fmla="*/ 11 h 11"/>
              <a:gd name="T10" fmla="*/ 36 w 36"/>
              <a:gd name="T11" fmla="*/ 5 h 11"/>
              <a:gd name="T12" fmla="*/ 31 w 3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1" y="0"/>
                </a:moveTo>
                <a:cubicBezTo>
                  <a:pt x="6" y="0"/>
                  <a:pt x="6" y="0"/>
                  <a:pt x="6" y="0"/>
                </a:cubicBezTo>
                <a:cubicBezTo>
                  <a:pt x="3" y="0"/>
                  <a:pt x="0" y="2"/>
                  <a:pt x="0" y="5"/>
                </a:cubicBezTo>
                <a:cubicBezTo>
                  <a:pt x="0" y="8"/>
                  <a:pt x="3" y="11"/>
                  <a:pt x="6" y="11"/>
                </a:cubicBezTo>
                <a:cubicBezTo>
                  <a:pt x="31" y="11"/>
                  <a:pt x="31" y="11"/>
                  <a:pt x="31" y="11"/>
                </a:cubicBezTo>
                <a:cubicBezTo>
                  <a:pt x="34" y="11"/>
                  <a:pt x="36" y="8"/>
                  <a:pt x="36" y="5"/>
                </a:cubicBezTo>
                <a:cubicBezTo>
                  <a:pt x="36" y="2"/>
                  <a:pt x="34" y="0"/>
                  <a:pt x="3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4"/>
          <p:cNvSpPr>
            <a:spLocks/>
          </p:cNvSpPr>
          <p:nvPr/>
        </p:nvSpPr>
        <p:spPr bwMode="auto">
          <a:xfrm>
            <a:off x="1654345" y="3520619"/>
            <a:ext cx="47804" cy="49574"/>
          </a:xfrm>
          <a:custGeom>
            <a:avLst/>
            <a:gdLst>
              <a:gd name="T0" fmla="*/ 5 w 29"/>
              <a:gd name="T1" fmla="*/ 0 h 30"/>
              <a:gd name="T2" fmla="*/ 2 w 29"/>
              <a:gd name="T3" fmla="*/ 1 h 30"/>
              <a:gd name="T4" fmla="*/ 2 w 29"/>
              <a:gd name="T5" fmla="*/ 9 h 30"/>
              <a:gd name="T6" fmla="*/ 6 w 29"/>
              <a:gd name="T7" fmla="*/ 13 h 30"/>
              <a:gd name="T8" fmla="*/ 20 w 29"/>
              <a:gd name="T9" fmla="*/ 28 h 30"/>
              <a:gd name="T10" fmla="*/ 23 w 29"/>
              <a:gd name="T11" fmla="*/ 30 h 30"/>
              <a:gd name="T12" fmla="*/ 27 w 29"/>
              <a:gd name="T13" fmla="*/ 28 h 30"/>
              <a:gd name="T14" fmla="*/ 27 w 29"/>
              <a:gd name="T15" fmla="*/ 20 h 30"/>
              <a:gd name="T16" fmla="*/ 9 w 29"/>
              <a:gd name="T17" fmla="*/ 1 h 30"/>
              <a:gd name="T18" fmla="*/ 6 w 29"/>
              <a:gd name="T19" fmla="*/ 0 h 30"/>
              <a:gd name="T20" fmla="*/ 5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5" y="0"/>
                </a:moveTo>
                <a:cubicBezTo>
                  <a:pt x="4" y="0"/>
                  <a:pt x="3" y="0"/>
                  <a:pt x="2" y="1"/>
                </a:cubicBezTo>
                <a:cubicBezTo>
                  <a:pt x="0" y="3"/>
                  <a:pt x="0" y="7"/>
                  <a:pt x="2" y="9"/>
                </a:cubicBezTo>
                <a:cubicBezTo>
                  <a:pt x="6" y="13"/>
                  <a:pt x="6" y="13"/>
                  <a:pt x="6" y="13"/>
                </a:cubicBezTo>
                <a:cubicBezTo>
                  <a:pt x="20" y="28"/>
                  <a:pt x="20" y="28"/>
                  <a:pt x="20" y="28"/>
                </a:cubicBezTo>
                <a:cubicBezTo>
                  <a:pt x="21" y="29"/>
                  <a:pt x="22" y="30"/>
                  <a:pt x="23" y="30"/>
                </a:cubicBezTo>
                <a:cubicBezTo>
                  <a:pt x="25" y="30"/>
                  <a:pt x="26" y="29"/>
                  <a:pt x="27" y="28"/>
                </a:cubicBezTo>
                <a:cubicBezTo>
                  <a:pt x="29" y="26"/>
                  <a:pt x="29" y="22"/>
                  <a:pt x="27" y="20"/>
                </a:cubicBezTo>
                <a:cubicBezTo>
                  <a:pt x="9" y="1"/>
                  <a:pt x="9" y="1"/>
                  <a:pt x="9" y="1"/>
                </a:cubicBezTo>
                <a:cubicBezTo>
                  <a:pt x="8" y="0"/>
                  <a:pt x="7" y="0"/>
                  <a:pt x="6" y="0"/>
                </a:cubicBezTo>
                <a:cubicBezTo>
                  <a:pt x="6" y="0"/>
                  <a:pt x="6"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5"/>
          <p:cNvSpPr>
            <a:spLocks/>
          </p:cNvSpPr>
          <p:nvPr/>
        </p:nvSpPr>
        <p:spPr bwMode="auto">
          <a:xfrm>
            <a:off x="1579099" y="3340027"/>
            <a:ext cx="94722" cy="309839"/>
          </a:xfrm>
          <a:custGeom>
            <a:avLst/>
            <a:gdLst>
              <a:gd name="T0" fmla="*/ 0 w 57"/>
              <a:gd name="T1" fmla="*/ 0 h 187"/>
              <a:gd name="T2" fmla="*/ 0 w 57"/>
              <a:gd name="T3" fmla="*/ 0 h 187"/>
              <a:gd name="T4" fmla="*/ 0 w 57"/>
              <a:gd name="T5" fmla="*/ 12 h 187"/>
              <a:gd name="T6" fmla="*/ 0 w 57"/>
              <a:gd name="T7" fmla="*/ 12 h 187"/>
              <a:gd name="T8" fmla="*/ 32 w 57"/>
              <a:gd name="T9" fmla="*/ 26 h 187"/>
              <a:gd name="T10" fmla="*/ 45 w 57"/>
              <a:gd name="T11" fmla="*/ 60 h 187"/>
              <a:gd name="T12" fmla="*/ 22 w 57"/>
              <a:gd name="T13" fmla="*/ 102 h 187"/>
              <a:gd name="T14" fmla="*/ 19 w 57"/>
              <a:gd name="T15" fmla="*/ 107 h 187"/>
              <a:gd name="T16" fmla="*/ 19 w 57"/>
              <a:gd name="T17" fmla="*/ 134 h 187"/>
              <a:gd name="T18" fmla="*/ 0 w 57"/>
              <a:gd name="T19" fmla="*/ 134 h 187"/>
              <a:gd name="T20" fmla="*/ 0 w 57"/>
              <a:gd name="T21" fmla="*/ 187 h 187"/>
              <a:gd name="T22" fmla="*/ 3 w 57"/>
              <a:gd name="T23" fmla="*/ 187 h 187"/>
              <a:gd name="T24" fmla="*/ 31 w 57"/>
              <a:gd name="T25" fmla="*/ 158 h 187"/>
              <a:gd name="T26" fmla="*/ 31 w 57"/>
              <a:gd name="T27" fmla="*/ 110 h 187"/>
              <a:gd name="T28" fmla="*/ 51 w 57"/>
              <a:gd name="T29" fmla="*/ 86 h 187"/>
              <a:gd name="T30" fmla="*/ 57 w 57"/>
              <a:gd name="T31" fmla="*/ 60 h 187"/>
              <a:gd name="T32" fmla="*/ 51 w 57"/>
              <a:gd name="T33" fmla="*/ 34 h 187"/>
              <a:gd name="T34" fmla="*/ 0 w 57"/>
              <a:gd name="T3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187">
                <a:moveTo>
                  <a:pt x="0" y="0"/>
                </a:moveTo>
                <a:cubicBezTo>
                  <a:pt x="0" y="0"/>
                  <a:pt x="0" y="0"/>
                  <a:pt x="0" y="0"/>
                </a:cubicBezTo>
                <a:cubicBezTo>
                  <a:pt x="0" y="12"/>
                  <a:pt x="0" y="12"/>
                  <a:pt x="0" y="12"/>
                </a:cubicBezTo>
                <a:cubicBezTo>
                  <a:pt x="0" y="12"/>
                  <a:pt x="0" y="12"/>
                  <a:pt x="0" y="12"/>
                </a:cubicBezTo>
                <a:cubicBezTo>
                  <a:pt x="12" y="12"/>
                  <a:pt x="23" y="18"/>
                  <a:pt x="32" y="26"/>
                </a:cubicBezTo>
                <a:cubicBezTo>
                  <a:pt x="40" y="35"/>
                  <a:pt x="45" y="47"/>
                  <a:pt x="45" y="60"/>
                </a:cubicBezTo>
                <a:cubicBezTo>
                  <a:pt x="45" y="78"/>
                  <a:pt x="36" y="93"/>
                  <a:pt x="22" y="102"/>
                </a:cubicBezTo>
                <a:cubicBezTo>
                  <a:pt x="20" y="103"/>
                  <a:pt x="19" y="105"/>
                  <a:pt x="19" y="107"/>
                </a:cubicBezTo>
                <a:cubicBezTo>
                  <a:pt x="19" y="134"/>
                  <a:pt x="19" y="134"/>
                  <a:pt x="19" y="134"/>
                </a:cubicBezTo>
                <a:cubicBezTo>
                  <a:pt x="0" y="134"/>
                  <a:pt x="0" y="134"/>
                  <a:pt x="0" y="134"/>
                </a:cubicBezTo>
                <a:cubicBezTo>
                  <a:pt x="0" y="187"/>
                  <a:pt x="0" y="187"/>
                  <a:pt x="0" y="187"/>
                </a:cubicBezTo>
                <a:cubicBezTo>
                  <a:pt x="3" y="187"/>
                  <a:pt x="3" y="187"/>
                  <a:pt x="3" y="187"/>
                </a:cubicBezTo>
                <a:cubicBezTo>
                  <a:pt x="18" y="187"/>
                  <a:pt x="31" y="174"/>
                  <a:pt x="31" y="158"/>
                </a:cubicBezTo>
                <a:cubicBezTo>
                  <a:pt x="31" y="110"/>
                  <a:pt x="31" y="110"/>
                  <a:pt x="31" y="110"/>
                </a:cubicBezTo>
                <a:cubicBezTo>
                  <a:pt x="39" y="105"/>
                  <a:pt x="46" y="96"/>
                  <a:pt x="51" y="86"/>
                </a:cubicBezTo>
                <a:cubicBezTo>
                  <a:pt x="55" y="79"/>
                  <a:pt x="57" y="70"/>
                  <a:pt x="57" y="60"/>
                </a:cubicBezTo>
                <a:cubicBezTo>
                  <a:pt x="57" y="51"/>
                  <a:pt x="55" y="42"/>
                  <a:pt x="51" y="34"/>
                </a:cubicBezTo>
                <a:cubicBezTo>
                  <a:pt x="42" y="14"/>
                  <a:pt x="2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6"/>
          <p:cNvSpPr>
            <a:spLocks/>
          </p:cNvSpPr>
          <p:nvPr/>
        </p:nvSpPr>
        <p:spPr bwMode="auto">
          <a:xfrm>
            <a:off x="3699282" y="2585791"/>
            <a:ext cx="71706" cy="68165"/>
          </a:xfrm>
          <a:custGeom>
            <a:avLst/>
            <a:gdLst>
              <a:gd name="T0" fmla="*/ 9 w 43"/>
              <a:gd name="T1" fmla="*/ 0 h 41"/>
              <a:gd name="T2" fmla="*/ 3 w 43"/>
              <a:gd name="T3" fmla="*/ 2 h 41"/>
              <a:gd name="T4" fmla="*/ 3 w 43"/>
              <a:gd name="T5" fmla="*/ 13 h 41"/>
              <a:gd name="T6" fmla="*/ 29 w 43"/>
              <a:gd name="T7" fmla="*/ 39 h 41"/>
              <a:gd name="T8" fmla="*/ 35 w 43"/>
              <a:gd name="T9" fmla="*/ 41 h 41"/>
              <a:gd name="T10" fmla="*/ 35 w 43"/>
              <a:gd name="T11" fmla="*/ 41 h 41"/>
              <a:gd name="T12" fmla="*/ 40 w 43"/>
              <a:gd name="T13" fmla="*/ 39 h 41"/>
              <a:gd name="T14" fmla="*/ 40 w 43"/>
              <a:gd name="T15" fmla="*/ 28 h 41"/>
              <a:gd name="T16" fmla="*/ 35 w 43"/>
              <a:gd name="T17" fmla="*/ 23 h 41"/>
              <a:gd name="T18" fmla="*/ 14 w 43"/>
              <a:gd name="T19" fmla="*/ 2 h 41"/>
              <a:gd name="T20" fmla="*/ 9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9" y="0"/>
                </a:moveTo>
                <a:cubicBezTo>
                  <a:pt x="7" y="0"/>
                  <a:pt x="5" y="1"/>
                  <a:pt x="3" y="2"/>
                </a:cubicBezTo>
                <a:cubicBezTo>
                  <a:pt x="0" y="5"/>
                  <a:pt x="0" y="10"/>
                  <a:pt x="3" y="13"/>
                </a:cubicBezTo>
                <a:cubicBezTo>
                  <a:pt x="29" y="39"/>
                  <a:pt x="29" y="39"/>
                  <a:pt x="29" y="39"/>
                </a:cubicBezTo>
                <a:cubicBezTo>
                  <a:pt x="31" y="41"/>
                  <a:pt x="33" y="41"/>
                  <a:pt x="35" y="41"/>
                </a:cubicBezTo>
                <a:cubicBezTo>
                  <a:pt x="35" y="41"/>
                  <a:pt x="35" y="41"/>
                  <a:pt x="35" y="41"/>
                </a:cubicBezTo>
                <a:cubicBezTo>
                  <a:pt x="37" y="41"/>
                  <a:pt x="39" y="41"/>
                  <a:pt x="40" y="39"/>
                </a:cubicBezTo>
                <a:cubicBezTo>
                  <a:pt x="43" y="36"/>
                  <a:pt x="43" y="31"/>
                  <a:pt x="40" y="28"/>
                </a:cubicBezTo>
                <a:cubicBezTo>
                  <a:pt x="35" y="23"/>
                  <a:pt x="35" y="23"/>
                  <a:pt x="35" y="23"/>
                </a:cubicBezTo>
                <a:cubicBezTo>
                  <a:pt x="14" y="2"/>
                  <a:pt x="14" y="2"/>
                  <a:pt x="14" y="2"/>
                </a:cubicBezTo>
                <a:cubicBezTo>
                  <a:pt x="13" y="1"/>
                  <a:pt x="11"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7"/>
          <p:cNvSpPr>
            <a:spLocks/>
          </p:cNvSpPr>
          <p:nvPr/>
        </p:nvSpPr>
        <p:spPr bwMode="auto">
          <a:xfrm>
            <a:off x="3866595" y="2517627"/>
            <a:ext cx="13279" cy="86755"/>
          </a:xfrm>
          <a:custGeom>
            <a:avLst/>
            <a:gdLst>
              <a:gd name="T0" fmla="*/ 8 w 8"/>
              <a:gd name="T1" fmla="*/ 0 h 52"/>
              <a:gd name="T2" fmla="*/ 0 w 8"/>
              <a:gd name="T3" fmla="*/ 8 h 52"/>
              <a:gd name="T4" fmla="*/ 0 w 8"/>
              <a:gd name="T5" fmla="*/ 44 h 52"/>
              <a:gd name="T6" fmla="*/ 8 w 8"/>
              <a:gd name="T7" fmla="*/ 52 h 52"/>
              <a:gd name="T8" fmla="*/ 8 w 8"/>
              <a:gd name="T9" fmla="*/ 52 h 52"/>
              <a:gd name="T10" fmla="*/ 8 w 8"/>
              <a:gd name="T11" fmla="*/ 0 h 52"/>
              <a:gd name="T12" fmla="*/ 8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8" y="0"/>
                </a:moveTo>
                <a:cubicBezTo>
                  <a:pt x="3" y="0"/>
                  <a:pt x="0" y="3"/>
                  <a:pt x="0" y="8"/>
                </a:cubicBezTo>
                <a:cubicBezTo>
                  <a:pt x="0" y="44"/>
                  <a:pt x="0" y="44"/>
                  <a:pt x="0" y="44"/>
                </a:cubicBezTo>
                <a:cubicBezTo>
                  <a:pt x="0" y="48"/>
                  <a:pt x="3" y="52"/>
                  <a:pt x="8" y="52"/>
                </a:cubicBezTo>
                <a:cubicBezTo>
                  <a:pt x="8" y="52"/>
                  <a:pt x="8" y="52"/>
                  <a:pt x="8" y="52"/>
                </a:cubicBezTo>
                <a:cubicBezTo>
                  <a:pt x="8" y="0"/>
                  <a:pt x="8" y="0"/>
                  <a:pt x="8"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98"/>
          <p:cNvSpPr>
            <a:spLocks/>
          </p:cNvSpPr>
          <p:nvPr/>
        </p:nvSpPr>
        <p:spPr bwMode="auto">
          <a:xfrm>
            <a:off x="3633773" y="2751334"/>
            <a:ext cx="85870" cy="24787"/>
          </a:xfrm>
          <a:custGeom>
            <a:avLst/>
            <a:gdLst>
              <a:gd name="T0" fmla="*/ 44 w 52"/>
              <a:gd name="T1" fmla="*/ 0 h 15"/>
              <a:gd name="T2" fmla="*/ 7 w 52"/>
              <a:gd name="T3" fmla="*/ 0 h 15"/>
              <a:gd name="T4" fmla="*/ 0 w 52"/>
              <a:gd name="T5" fmla="*/ 8 h 15"/>
              <a:gd name="T6" fmla="*/ 7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7" y="0"/>
                  <a:pt x="7" y="0"/>
                  <a:pt x="7" y="0"/>
                </a:cubicBezTo>
                <a:cubicBezTo>
                  <a:pt x="3" y="0"/>
                  <a:pt x="0" y="4"/>
                  <a:pt x="0" y="8"/>
                </a:cubicBezTo>
                <a:cubicBezTo>
                  <a:pt x="0" y="12"/>
                  <a:pt x="3" y="15"/>
                  <a:pt x="7" y="15"/>
                </a:cubicBezTo>
                <a:cubicBezTo>
                  <a:pt x="44" y="15"/>
                  <a:pt x="44" y="15"/>
                  <a:pt x="44" y="15"/>
                </a:cubicBezTo>
                <a:cubicBezTo>
                  <a:pt x="48" y="15"/>
                  <a:pt x="52" y="12"/>
                  <a:pt x="52" y="8"/>
                </a:cubicBezTo>
                <a:cubicBezTo>
                  <a:pt x="52" y="4"/>
                  <a:pt x="48"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99"/>
          <p:cNvSpPr>
            <a:spLocks/>
          </p:cNvSpPr>
          <p:nvPr/>
        </p:nvSpPr>
        <p:spPr bwMode="auto">
          <a:xfrm>
            <a:off x="3699282" y="2874384"/>
            <a:ext cx="71706" cy="68165"/>
          </a:xfrm>
          <a:custGeom>
            <a:avLst/>
            <a:gdLst>
              <a:gd name="T0" fmla="*/ 35 w 43"/>
              <a:gd name="T1" fmla="*/ 0 h 41"/>
              <a:gd name="T2" fmla="*/ 35 w 43"/>
              <a:gd name="T3" fmla="*/ 0 h 41"/>
              <a:gd name="T4" fmla="*/ 29 w 43"/>
              <a:gd name="T5" fmla="*/ 2 h 41"/>
              <a:gd name="T6" fmla="*/ 3 w 43"/>
              <a:gd name="T7" fmla="*/ 28 h 41"/>
              <a:gd name="T8" fmla="*/ 3 w 43"/>
              <a:gd name="T9" fmla="*/ 39 h 41"/>
              <a:gd name="T10" fmla="*/ 9 w 43"/>
              <a:gd name="T11" fmla="*/ 41 h 41"/>
              <a:gd name="T12" fmla="*/ 14 w 43"/>
              <a:gd name="T13" fmla="*/ 39 h 41"/>
              <a:gd name="T14" fmla="*/ 35 w 43"/>
              <a:gd name="T15" fmla="*/ 18 h 41"/>
              <a:gd name="T16" fmla="*/ 40 w 43"/>
              <a:gd name="T17" fmla="*/ 13 h 41"/>
              <a:gd name="T18" fmla="*/ 40 w 43"/>
              <a:gd name="T19" fmla="*/ 2 h 41"/>
              <a:gd name="T20" fmla="*/ 35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5" y="0"/>
                </a:moveTo>
                <a:cubicBezTo>
                  <a:pt x="35" y="0"/>
                  <a:pt x="35" y="0"/>
                  <a:pt x="35" y="0"/>
                </a:cubicBezTo>
                <a:cubicBezTo>
                  <a:pt x="33" y="0"/>
                  <a:pt x="31" y="1"/>
                  <a:pt x="29" y="2"/>
                </a:cubicBezTo>
                <a:cubicBezTo>
                  <a:pt x="3" y="28"/>
                  <a:pt x="3" y="28"/>
                  <a:pt x="3" y="28"/>
                </a:cubicBezTo>
                <a:cubicBezTo>
                  <a:pt x="0" y="31"/>
                  <a:pt x="0" y="36"/>
                  <a:pt x="3" y="39"/>
                </a:cubicBezTo>
                <a:cubicBezTo>
                  <a:pt x="5" y="40"/>
                  <a:pt x="7" y="41"/>
                  <a:pt x="9" y="41"/>
                </a:cubicBezTo>
                <a:cubicBezTo>
                  <a:pt x="11" y="41"/>
                  <a:pt x="13" y="40"/>
                  <a:pt x="14" y="39"/>
                </a:cubicBezTo>
                <a:cubicBezTo>
                  <a:pt x="35" y="18"/>
                  <a:pt x="35" y="18"/>
                  <a:pt x="35" y="18"/>
                </a:cubicBezTo>
                <a:cubicBezTo>
                  <a:pt x="40" y="13"/>
                  <a:pt x="40" y="13"/>
                  <a:pt x="40" y="13"/>
                </a:cubicBezTo>
                <a:cubicBezTo>
                  <a:pt x="43" y="10"/>
                  <a:pt x="43" y="5"/>
                  <a:pt x="40" y="2"/>
                </a:cubicBezTo>
                <a:cubicBezTo>
                  <a:pt x="39" y="1"/>
                  <a:pt x="37" y="0"/>
                  <a:pt x="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0"/>
          <p:cNvSpPr>
            <a:spLocks/>
          </p:cNvSpPr>
          <p:nvPr/>
        </p:nvSpPr>
        <p:spPr bwMode="auto">
          <a:xfrm>
            <a:off x="3744430" y="2627398"/>
            <a:ext cx="135444" cy="425807"/>
          </a:xfrm>
          <a:custGeom>
            <a:avLst/>
            <a:gdLst>
              <a:gd name="T0" fmla="*/ 82 w 82"/>
              <a:gd name="T1" fmla="*/ 0 h 257"/>
              <a:gd name="T2" fmla="*/ 8 w 82"/>
              <a:gd name="T3" fmla="*/ 48 h 257"/>
              <a:gd name="T4" fmla="*/ 0 w 82"/>
              <a:gd name="T5" fmla="*/ 83 h 257"/>
              <a:gd name="T6" fmla="*/ 8 w 82"/>
              <a:gd name="T7" fmla="*/ 117 h 257"/>
              <a:gd name="T8" fmla="*/ 36 w 82"/>
              <a:gd name="T9" fmla="*/ 151 h 257"/>
              <a:gd name="T10" fmla="*/ 36 w 82"/>
              <a:gd name="T11" fmla="*/ 216 h 257"/>
              <a:gd name="T12" fmla="*/ 76 w 82"/>
              <a:gd name="T13" fmla="*/ 257 h 257"/>
              <a:gd name="T14" fmla="*/ 82 w 82"/>
              <a:gd name="T15" fmla="*/ 257 h 257"/>
              <a:gd name="T16" fmla="*/ 82 w 82"/>
              <a:gd name="T17" fmla="*/ 184 h 257"/>
              <a:gd name="T18" fmla="*/ 53 w 82"/>
              <a:gd name="T19" fmla="*/ 184 h 257"/>
              <a:gd name="T20" fmla="*/ 53 w 82"/>
              <a:gd name="T21" fmla="*/ 146 h 257"/>
              <a:gd name="T22" fmla="*/ 49 w 82"/>
              <a:gd name="T23" fmla="*/ 139 h 257"/>
              <a:gd name="T24" fmla="*/ 17 w 82"/>
              <a:gd name="T25" fmla="*/ 83 h 257"/>
              <a:gd name="T26" fmla="*/ 36 w 82"/>
              <a:gd name="T27" fmla="*/ 36 h 257"/>
              <a:gd name="T28" fmla="*/ 82 w 82"/>
              <a:gd name="T29" fmla="*/ 17 h 257"/>
              <a:gd name="T30" fmla="*/ 82 w 82"/>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257">
                <a:moveTo>
                  <a:pt x="82" y="0"/>
                </a:moveTo>
                <a:cubicBezTo>
                  <a:pt x="49" y="0"/>
                  <a:pt x="21" y="20"/>
                  <a:pt x="8" y="48"/>
                </a:cubicBezTo>
                <a:cubicBezTo>
                  <a:pt x="3" y="58"/>
                  <a:pt x="0" y="70"/>
                  <a:pt x="0" y="83"/>
                </a:cubicBezTo>
                <a:cubicBezTo>
                  <a:pt x="0" y="95"/>
                  <a:pt x="3" y="107"/>
                  <a:pt x="8" y="117"/>
                </a:cubicBezTo>
                <a:cubicBezTo>
                  <a:pt x="14" y="131"/>
                  <a:pt x="24" y="142"/>
                  <a:pt x="36" y="151"/>
                </a:cubicBezTo>
                <a:cubicBezTo>
                  <a:pt x="36" y="216"/>
                  <a:pt x="36" y="216"/>
                  <a:pt x="36" y="216"/>
                </a:cubicBezTo>
                <a:cubicBezTo>
                  <a:pt x="36" y="239"/>
                  <a:pt x="54" y="257"/>
                  <a:pt x="76" y="257"/>
                </a:cubicBezTo>
                <a:cubicBezTo>
                  <a:pt x="82" y="257"/>
                  <a:pt x="82" y="257"/>
                  <a:pt x="82" y="257"/>
                </a:cubicBezTo>
                <a:cubicBezTo>
                  <a:pt x="82" y="184"/>
                  <a:pt x="82" y="184"/>
                  <a:pt x="82" y="184"/>
                </a:cubicBezTo>
                <a:cubicBezTo>
                  <a:pt x="53" y="184"/>
                  <a:pt x="53" y="184"/>
                  <a:pt x="53" y="184"/>
                </a:cubicBezTo>
                <a:cubicBezTo>
                  <a:pt x="53" y="146"/>
                  <a:pt x="53" y="146"/>
                  <a:pt x="53" y="146"/>
                </a:cubicBezTo>
                <a:cubicBezTo>
                  <a:pt x="53" y="143"/>
                  <a:pt x="51" y="140"/>
                  <a:pt x="49" y="139"/>
                </a:cubicBezTo>
                <a:cubicBezTo>
                  <a:pt x="30" y="127"/>
                  <a:pt x="17" y="106"/>
                  <a:pt x="17" y="83"/>
                </a:cubicBezTo>
                <a:cubicBezTo>
                  <a:pt x="17" y="65"/>
                  <a:pt x="24" y="48"/>
                  <a:pt x="36" y="36"/>
                </a:cubicBezTo>
                <a:cubicBezTo>
                  <a:pt x="48" y="25"/>
                  <a:pt x="64" y="17"/>
                  <a:pt x="82" y="17"/>
                </a:cubicBezTo>
                <a:cubicBezTo>
                  <a:pt x="82" y="0"/>
                  <a:pt x="82"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1"/>
          <p:cNvSpPr>
            <a:spLocks/>
          </p:cNvSpPr>
          <p:nvPr/>
        </p:nvSpPr>
        <p:spPr bwMode="auto">
          <a:xfrm>
            <a:off x="3879874" y="2517627"/>
            <a:ext cx="11509" cy="86755"/>
          </a:xfrm>
          <a:custGeom>
            <a:avLst/>
            <a:gdLst>
              <a:gd name="T0" fmla="*/ 0 w 7"/>
              <a:gd name="T1" fmla="*/ 0 h 52"/>
              <a:gd name="T2" fmla="*/ 0 w 7"/>
              <a:gd name="T3" fmla="*/ 52 h 52"/>
              <a:gd name="T4" fmla="*/ 7 w 7"/>
              <a:gd name="T5" fmla="*/ 44 h 52"/>
              <a:gd name="T6" fmla="*/ 7 w 7"/>
              <a:gd name="T7" fmla="*/ 8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2"/>
                  <a:pt x="7" y="48"/>
                  <a:pt x="7" y="44"/>
                </a:cubicBezTo>
                <a:cubicBezTo>
                  <a:pt x="7" y="8"/>
                  <a:pt x="7" y="8"/>
                  <a:pt x="7" y="8"/>
                </a:cubicBezTo>
                <a:cubicBezTo>
                  <a:pt x="7" y="4"/>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02"/>
          <p:cNvSpPr>
            <a:spLocks/>
          </p:cNvSpPr>
          <p:nvPr/>
        </p:nvSpPr>
        <p:spPr bwMode="auto">
          <a:xfrm>
            <a:off x="3987875" y="2585791"/>
            <a:ext cx="70820" cy="68165"/>
          </a:xfrm>
          <a:custGeom>
            <a:avLst/>
            <a:gdLst>
              <a:gd name="T0" fmla="*/ 34 w 43"/>
              <a:gd name="T1" fmla="*/ 0 h 41"/>
              <a:gd name="T2" fmla="*/ 29 w 43"/>
              <a:gd name="T3" fmla="*/ 2 h 41"/>
              <a:gd name="T4" fmla="*/ 9 w 43"/>
              <a:gd name="T5" fmla="*/ 22 h 41"/>
              <a:gd name="T6" fmla="*/ 3 w 43"/>
              <a:gd name="T7" fmla="*/ 28 h 41"/>
              <a:gd name="T8" fmla="*/ 3 w 43"/>
              <a:gd name="T9" fmla="*/ 39 h 41"/>
              <a:gd name="T10" fmla="*/ 8 w 43"/>
              <a:gd name="T11" fmla="*/ 41 h 41"/>
              <a:gd name="T12" fmla="*/ 9 w 43"/>
              <a:gd name="T13" fmla="*/ 41 h 41"/>
              <a:gd name="T14" fmla="*/ 14 w 43"/>
              <a:gd name="T15" fmla="*/ 39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2" y="0"/>
                  <a:pt x="31" y="1"/>
                  <a:pt x="29" y="2"/>
                </a:cubicBezTo>
                <a:cubicBezTo>
                  <a:pt x="9" y="22"/>
                  <a:pt x="9" y="22"/>
                  <a:pt x="9" y="22"/>
                </a:cubicBezTo>
                <a:cubicBezTo>
                  <a:pt x="3" y="28"/>
                  <a:pt x="3" y="28"/>
                  <a:pt x="3" y="28"/>
                </a:cubicBezTo>
                <a:cubicBezTo>
                  <a:pt x="0" y="31"/>
                  <a:pt x="0" y="36"/>
                  <a:pt x="3" y="39"/>
                </a:cubicBezTo>
                <a:cubicBezTo>
                  <a:pt x="5" y="41"/>
                  <a:pt x="6" y="41"/>
                  <a:pt x="8" y="41"/>
                </a:cubicBezTo>
                <a:cubicBezTo>
                  <a:pt x="9" y="41"/>
                  <a:pt x="9" y="41"/>
                  <a:pt x="9" y="41"/>
                </a:cubicBezTo>
                <a:cubicBezTo>
                  <a:pt x="11" y="41"/>
                  <a:pt x="13" y="41"/>
                  <a:pt x="14" y="39"/>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3"/>
          <p:cNvSpPr>
            <a:spLocks/>
          </p:cNvSpPr>
          <p:nvPr/>
        </p:nvSpPr>
        <p:spPr bwMode="auto">
          <a:xfrm>
            <a:off x="4039220" y="2751334"/>
            <a:ext cx="85870"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4"/>
                  <a:pt x="0" y="8"/>
                </a:cubicBezTo>
                <a:cubicBezTo>
                  <a:pt x="0" y="12"/>
                  <a:pt x="4" y="15"/>
                  <a:pt x="8" y="15"/>
                </a:cubicBezTo>
                <a:cubicBezTo>
                  <a:pt x="45" y="15"/>
                  <a:pt x="45" y="15"/>
                  <a:pt x="45" y="15"/>
                </a:cubicBezTo>
                <a:cubicBezTo>
                  <a:pt x="49" y="15"/>
                  <a:pt x="52" y="12"/>
                  <a:pt x="52" y="8"/>
                </a:cubicBezTo>
                <a:cubicBezTo>
                  <a:pt x="52" y="4"/>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4"/>
          <p:cNvSpPr>
            <a:spLocks/>
          </p:cNvSpPr>
          <p:nvPr/>
        </p:nvSpPr>
        <p:spPr bwMode="auto">
          <a:xfrm>
            <a:off x="3987875" y="2874384"/>
            <a:ext cx="70820" cy="68165"/>
          </a:xfrm>
          <a:custGeom>
            <a:avLst/>
            <a:gdLst>
              <a:gd name="T0" fmla="*/ 8 w 43"/>
              <a:gd name="T1" fmla="*/ 0 h 41"/>
              <a:gd name="T2" fmla="*/ 3 w 43"/>
              <a:gd name="T3" fmla="*/ 2 h 41"/>
              <a:gd name="T4" fmla="*/ 3 w 43"/>
              <a:gd name="T5" fmla="*/ 13 h 41"/>
              <a:gd name="T6" fmla="*/ 9 w 43"/>
              <a:gd name="T7" fmla="*/ 19 h 41"/>
              <a:gd name="T8" fmla="*/ 29 w 43"/>
              <a:gd name="T9" fmla="*/ 39 h 41"/>
              <a:gd name="T10" fmla="*/ 34 w 43"/>
              <a:gd name="T11" fmla="*/ 41 h 41"/>
              <a:gd name="T12" fmla="*/ 40 w 43"/>
              <a:gd name="T13" fmla="*/ 39 h 41"/>
              <a:gd name="T14" fmla="*/ 40 w 43"/>
              <a:gd name="T15" fmla="*/ 28 h 41"/>
              <a:gd name="T16" fmla="*/ 14 w 43"/>
              <a:gd name="T17" fmla="*/ 2 h 41"/>
              <a:gd name="T18" fmla="*/ 9 w 43"/>
              <a:gd name="T19" fmla="*/ 0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5" y="1"/>
                  <a:pt x="3" y="2"/>
                </a:cubicBezTo>
                <a:cubicBezTo>
                  <a:pt x="0" y="5"/>
                  <a:pt x="0" y="10"/>
                  <a:pt x="3" y="13"/>
                </a:cubicBezTo>
                <a:cubicBezTo>
                  <a:pt x="9" y="19"/>
                  <a:pt x="9" y="19"/>
                  <a:pt x="9" y="19"/>
                </a:cubicBezTo>
                <a:cubicBezTo>
                  <a:pt x="29" y="39"/>
                  <a:pt x="29" y="39"/>
                  <a:pt x="29" y="39"/>
                </a:cubicBezTo>
                <a:cubicBezTo>
                  <a:pt x="31" y="40"/>
                  <a:pt x="32" y="41"/>
                  <a:pt x="34" y="41"/>
                </a:cubicBezTo>
                <a:cubicBezTo>
                  <a:pt x="36" y="41"/>
                  <a:pt x="38" y="40"/>
                  <a:pt x="40" y="39"/>
                </a:cubicBezTo>
                <a:cubicBezTo>
                  <a:pt x="43" y="36"/>
                  <a:pt x="43" y="31"/>
                  <a:pt x="40" y="28"/>
                </a:cubicBezTo>
                <a:cubicBezTo>
                  <a:pt x="14" y="2"/>
                  <a:pt x="14" y="2"/>
                  <a:pt x="14" y="2"/>
                </a:cubicBezTo>
                <a:cubicBezTo>
                  <a:pt x="13" y="1"/>
                  <a:pt x="11" y="0"/>
                  <a:pt x="9" y="0"/>
                </a:cubicBezTo>
                <a:cubicBezTo>
                  <a:pt x="9" y="0"/>
                  <a:pt x="9"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5"/>
          <p:cNvSpPr>
            <a:spLocks/>
          </p:cNvSpPr>
          <p:nvPr/>
        </p:nvSpPr>
        <p:spPr bwMode="auto">
          <a:xfrm>
            <a:off x="3879874" y="2627398"/>
            <a:ext cx="136329"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3 h 257"/>
              <a:gd name="T12" fmla="*/ 32 w 82"/>
              <a:gd name="T13" fmla="*/ 139 h 257"/>
              <a:gd name="T14" fmla="*/ 28 w 82"/>
              <a:gd name="T15" fmla="*/ 147 h 257"/>
              <a:gd name="T16" fmla="*/ 28 w 82"/>
              <a:gd name="T17" fmla="*/ 184 h 257"/>
              <a:gd name="T18" fmla="*/ 0 w 82"/>
              <a:gd name="T19" fmla="*/ 184 h 257"/>
              <a:gd name="T20" fmla="*/ 0 w 82"/>
              <a:gd name="T21" fmla="*/ 257 h 257"/>
              <a:gd name="T22" fmla="*/ 4 w 82"/>
              <a:gd name="T23" fmla="*/ 257 h 257"/>
              <a:gd name="T24" fmla="*/ 45 w 82"/>
              <a:gd name="T25" fmla="*/ 216 h 257"/>
              <a:gd name="T26" fmla="*/ 45 w 82"/>
              <a:gd name="T27" fmla="*/ 152 h 257"/>
              <a:gd name="T28" fmla="*/ 74 w 82"/>
              <a:gd name="T29" fmla="*/ 119 h 257"/>
              <a:gd name="T30" fmla="*/ 82 w 82"/>
              <a:gd name="T31" fmla="*/ 83 h 257"/>
              <a:gd name="T32" fmla="*/ 74 w 82"/>
              <a:gd name="T33" fmla="*/ 47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5" y="25"/>
                  <a:pt x="46" y="36"/>
                </a:cubicBezTo>
                <a:cubicBezTo>
                  <a:pt x="58" y="48"/>
                  <a:pt x="65" y="65"/>
                  <a:pt x="65" y="83"/>
                </a:cubicBezTo>
                <a:cubicBezTo>
                  <a:pt x="65" y="107"/>
                  <a:pt x="52" y="128"/>
                  <a:pt x="32" y="139"/>
                </a:cubicBezTo>
                <a:cubicBezTo>
                  <a:pt x="30" y="141"/>
                  <a:pt x="28" y="144"/>
                  <a:pt x="28" y="147"/>
                </a:cubicBezTo>
                <a:cubicBezTo>
                  <a:pt x="28" y="184"/>
                  <a:pt x="28" y="184"/>
                  <a:pt x="28" y="184"/>
                </a:cubicBezTo>
                <a:cubicBezTo>
                  <a:pt x="0" y="184"/>
                  <a:pt x="0" y="184"/>
                  <a:pt x="0" y="184"/>
                </a:cubicBezTo>
                <a:cubicBezTo>
                  <a:pt x="0" y="257"/>
                  <a:pt x="0" y="257"/>
                  <a:pt x="0" y="257"/>
                </a:cubicBezTo>
                <a:cubicBezTo>
                  <a:pt x="4" y="257"/>
                  <a:pt x="4" y="257"/>
                  <a:pt x="4" y="257"/>
                </a:cubicBezTo>
                <a:cubicBezTo>
                  <a:pt x="27" y="257"/>
                  <a:pt x="45" y="239"/>
                  <a:pt x="45" y="216"/>
                </a:cubicBezTo>
                <a:cubicBezTo>
                  <a:pt x="45" y="152"/>
                  <a:pt x="45" y="152"/>
                  <a:pt x="45" y="152"/>
                </a:cubicBezTo>
                <a:cubicBezTo>
                  <a:pt x="58" y="143"/>
                  <a:pt x="68" y="132"/>
                  <a:pt x="74" y="119"/>
                </a:cubicBezTo>
                <a:cubicBezTo>
                  <a:pt x="79" y="108"/>
                  <a:pt x="82" y="96"/>
                  <a:pt x="82" y="83"/>
                </a:cubicBezTo>
                <a:cubicBezTo>
                  <a:pt x="82" y="70"/>
                  <a:pt x="79" y="57"/>
                  <a:pt x="74" y="47"/>
                </a:cubicBezTo>
                <a:cubicBezTo>
                  <a:pt x="61" y="19"/>
                  <a:pt x="33"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6"/>
          <p:cNvSpPr>
            <a:spLocks/>
          </p:cNvSpPr>
          <p:nvPr/>
        </p:nvSpPr>
        <p:spPr bwMode="auto">
          <a:xfrm>
            <a:off x="2959210" y="2627398"/>
            <a:ext cx="70820" cy="68165"/>
          </a:xfrm>
          <a:custGeom>
            <a:avLst/>
            <a:gdLst>
              <a:gd name="T0" fmla="*/ 8 w 43"/>
              <a:gd name="T1" fmla="*/ 0 h 41"/>
              <a:gd name="T2" fmla="*/ 3 w 43"/>
              <a:gd name="T3" fmla="*/ 2 h 41"/>
              <a:gd name="T4" fmla="*/ 3 w 43"/>
              <a:gd name="T5" fmla="*/ 13 h 41"/>
              <a:gd name="T6" fmla="*/ 29 w 43"/>
              <a:gd name="T7" fmla="*/ 39 h 41"/>
              <a:gd name="T8" fmla="*/ 34 w 43"/>
              <a:gd name="T9" fmla="*/ 41 h 41"/>
              <a:gd name="T10" fmla="*/ 34 w 43"/>
              <a:gd name="T11" fmla="*/ 41 h 41"/>
              <a:gd name="T12" fmla="*/ 40 w 43"/>
              <a:gd name="T13" fmla="*/ 39 h 41"/>
              <a:gd name="T14" fmla="*/ 40 w 43"/>
              <a:gd name="T15" fmla="*/ 28 h 41"/>
              <a:gd name="T16" fmla="*/ 34 w 43"/>
              <a:gd name="T17" fmla="*/ 23 h 41"/>
              <a:gd name="T18" fmla="*/ 14 w 43"/>
              <a:gd name="T19" fmla="*/ 2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4" y="1"/>
                  <a:pt x="3" y="2"/>
                </a:cubicBezTo>
                <a:cubicBezTo>
                  <a:pt x="0" y="5"/>
                  <a:pt x="0" y="10"/>
                  <a:pt x="3" y="13"/>
                </a:cubicBezTo>
                <a:cubicBezTo>
                  <a:pt x="29" y="39"/>
                  <a:pt x="29" y="39"/>
                  <a:pt x="29" y="39"/>
                </a:cubicBezTo>
                <a:cubicBezTo>
                  <a:pt x="30" y="41"/>
                  <a:pt x="32" y="41"/>
                  <a:pt x="34" y="41"/>
                </a:cubicBezTo>
                <a:cubicBezTo>
                  <a:pt x="34" y="41"/>
                  <a:pt x="34" y="41"/>
                  <a:pt x="34" y="41"/>
                </a:cubicBezTo>
                <a:cubicBezTo>
                  <a:pt x="36" y="41"/>
                  <a:pt x="38" y="41"/>
                  <a:pt x="40" y="39"/>
                </a:cubicBezTo>
                <a:cubicBezTo>
                  <a:pt x="43" y="36"/>
                  <a:pt x="43" y="31"/>
                  <a:pt x="40" y="28"/>
                </a:cubicBezTo>
                <a:cubicBezTo>
                  <a:pt x="34" y="23"/>
                  <a:pt x="34" y="23"/>
                  <a:pt x="34" y="23"/>
                </a:cubicBezTo>
                <a:cubicBezTo>
                  <a:pt x="14" y="2"/>
                  <a:pt x="14" y="2"/>
                  <a:pt x="14" y="2"/>
                </a:cubicBezTo>
                <a:cubicBezTo>
                  <a:pt x="12" y="1"/>
                  <a:pt x="10"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7"/>
          <p:cNvSpPr>
            <a:spLocks/>
          </p:cNvSpPr>
          <p:nvPr/>
        </p:nvSpPr>
        <p:spPr bwMode="auto">
          <a:xfrm>
            <a:off x="3126522" y="2559233"/>
            <a:ext cx="13279" cy="85870"/>
          </a:xfrm>
          <a:custGeom>
            <a:avLst/>
            <a:gdLst>
              <a:gd name="T0" fmla="*/ 7 w 8"/>
              <a:gd name="T1" fmla="*/ 0 h 52"/>
              <a:gd name="T2" fmla="*/ 0 w 8"/>
              <a:gd name="T3" fmla="*/ 7 h 52"/>
              <a:gd name="T4" fmla="*/ 0 w 8"/>
              <a:gd name="T5" fmla="*/ 44 h 52"/>
              <a:gd name="T6" fmla="*/ 7 w 8"/>
              <a:gd name="T7" fmla="*/ 52 h 52"/>
              <a:gd name="T8" fmla="*/ 8 w 8"/>
              <a:gd name="T9" fmla="*/ 52 h 52"/>
              <a:gd name="T10" fmla="*/ 8 w 8"/>
              <a:gd name="T11" fmla="*/ 0 h 52"/>
              <a:gd name="T12" fmla="*/ 7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7" y="0"/>
                </a:moveTo>
                <a:cubicBezTo>
                  <a:pt x="3" y="0"/>
                  <a:pt x="0" y="3"/>
                  <a:pt x="0" y="7"/>
                </a:cubicBezTo>
                <a:cubicBezTo>
                  <a:pt x="0" y="44"/>
                  <a:pt x="0" y="44"/>
                  <a:pt x="0" y="44"/>
                </a:cubicBezTo>
                <a:cubicBezTo>
                  <a:pt x="0" y="48"/>
                  <a:pt x="3" y="52"/>
                  <a:pt x="7" y="52"/>
                </a:cubicBezTo>
                <a:cubicBezTo>
                  <a:pt x="8" y="52"/>
                  <a:pt x="8" y="52"/>
                  <a:pt x="8" y="52"/>
                </a:cubicBezTo>
                <a:cubicBezTo>
                  <a:pt x="8" y="0"/>
                  <a:pt x="8" y="0"/>
                  <a:pt x="8" y="0"/>
                </a:cubicBezTo>
                <a:cubicBezTo>
                  <a:pt x="7" y="0"/>
                  <a:pt x="7"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08"/>
          <p:cNvSpPr>
            <a:spLocks/>
          </p:cNvSpPr>
          <p:nvPr/>
        </p:nvSpPr>
        <p:spPr bwMode="auto">
          <a:xfrm>
            <a:off x="2891045" y="2792940"/>
            <a:ext cx="86755"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3"/>
                  <a:pt x="0" y="8"/>
                </a:cubicBezTo>
                <a:cubicBezTo>
                  <a:pt x="0" y="12"/>
                  <a:pt x="4" y="15"/>
                  <a:pt x="8" y="15"/>
                </a:cubicBezTo>
                <a:cubicBezTo>
                  <a:pt x="45" y="15"/>
                  <a:pt x="45" y="15"/>
                  <a:pt x="45" y="15"/>
                </a:cubicBezTo>
                <a:cubicBezTo>
                  <a:pt x="49" y="15"/>
                  <a:pt x="52" y="12"/>
                  <a:pt x="52" y="8"/>
                </a:cubicBezTo>
                <a:cubicBezTo>
                  <a:pt x="52" y="3"/>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09"/>
          <p:cNvSpPr>
            <a:spLocks/>
          </p:cNvSpPr>
          <p:nvPr/>
        </p:nvSpPr>
        <p:spPr bwMode="auto">
          <a:xfrm>
            <a:off x="2959210" y="2915991"/>
            <a:ext cx="70820" cy="67279"/>
          </a:xfrm>
          <a:custGeom>
            <a:avLst/>
            <a:gdLst>
              <a:gd name="T0" fmla="*/ 34 w 43"/>
              <a:gd name="T1" fmla="*/ 0 h 41"/>
              <a:gd name="T2" fmla="*/ 34 w 43"/>
              <a:gd name="T3" fmla="*/ 0 h 41"/>
              <a:gd name="T4" fmla="*/ 29 w 43"/>
              <a:gd name="T5" fmla="*/ 2 h 41"/>
              <a:gd name="T6" fmla="*/ 3 w 43"/>
              <a:gd name="T7" fmla="*/ 28 h 41"/>
              <a:gd name="T8" fmla="*/ 3 w 43"/>
              <a:gd name="T9" fmla="*/ 39 h 41"/>
              <a:gd name="T10" fmla="*/ 8 w 43"/>
              <a:gd name="T11" fmla="*/ 41 h 41"/>
              <a:gd name="T12" fmla="*/ 14 w 43"/>
              <a:gd name="T13" fmla="*/ 39 h 41"/>
              <a:gd name="T14" fmla="*/ 34 w 43"/>
              <a:gd name="T15" fmla="*/ 18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4" y="0"/>
                  <a:pt x="34" y="0"/>
                  <a:pt x="34" y="0"/>
                </a:cubicBezTo>
                <a:cubicBezTo>
                  <a:pt x="32" y="0"/>
                  <a:pt x="30" y="1"/>
                  <a:pt x="29" y="2"/>
                </a:cubicBezTo>
                <a:cubicBezTo>
                  <a:pt x="3" y="28"/>
                  <a:pt x="3" y="28"/>
                  <a:pt x="3" y="28"/>
                </a:cubicBezTo>
                <a:cubicBezTo>
                  <a:pt x="0" y="31"/>
                  <a:pt x="0" y="36"/>
                  <a:pt x="3" y="39"/>
                </a:cubicBezTo>
                <a:cubicBezTo>
                  <a:pt x="4" y="40"/>
                  <a:pt x="6" y="41"/>
                  <a:pt x="8" y="41"/>
                </a:cubicBezTo>
                <a:cubicBezTo>
                  <a:pt x="10" y="41"/>
                  <a:pt x="12" y="40"/>
                  <a:pt x="14" y="39"/>
                </a:cubicBezTo>
                <a:cubicBezTo>
                  <a:pt x="34" y="18"/>
                  <a:pt x="34" y="18"/>
                  <a:pt x="34" y="18"/>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0"/>
          <p:cNvSpPr>
            <a:spLocks/>
          </p:cNvSpPr>
          <p:nvPr/>
        </p:nvSpPr>
        <p:spPr bwMode="auto">
          <a:xfrm>
            <a:off x="3002587" y="2669005"/>
            <a:ext cx="137215" cy="425807"/>
          </a:xfrm>
          <a:custGeom>
            <a:avLst/>
            <a:gdLst>
              <a:gd name="T0" fmla="*/ 83 w 83"/>
              <a:gd name="T1" fmla="*/ 0 h 257"/>
              <a:gd name="T2" fmla="*/ 8 w 83"/>
              <a:gd name="T3" fmla="*/ 48 h 257"/>
              <a:gd name="T4" fmla="*/ 0 w 83"/>
              <a:gd name="T5" fmla="*/ 82 h 257"/>
              <a:gd name="T6" fmla="*/ 8 w 83"/>
              <a:gd name="T7" fmla="*/ 117 h 257"/>
              <a:gd name="T8" fmla="*/ 36 w 83"/>
              <a:gd name="T9" fmla="*/ 150 h 257"/>
              <a:gd name="T10" fmla="*/ 36 w 83"/>
              <a:gd name="T11" fmla="*/ 216 h 257"/>
              <a:gd name="T12" fmla="*/ 77 w 83"/>
              <a:gd name="T13" fmla="*/ 257 h 257"/>
              <a:gd name="T14" fmla="*/ 83 w 83"/>
              <a:gd name="T15" fmla="*/ 257 h 257"/>
              <a:gd name="T16" fmla="*/ 83 w 83"/>
              <a:gd name="T17" fmla="*/ 183 h 257"/>
              <a:gd name="T18" fmla="*/ 53 w 83"/>
              <a:gd name="T19" fmla="*/ 183 h 257"/>
              <a:gd name="T20" fmla="*/ 53 w 83"/>
              <a:gd name="T21" fmla="*/ 146 h 257"/>
              <a:gd name="T22" fmla="*/ 49 w 83"/>
              <a:gd name="T23" fmla="*/ 139 h 257"/>
              <a:gd name="T24" fmla="*/ 17 w 83"/>
              <a:gd name="T25" fmla="*/ 82 h 257"/>
              <a:gd name="T26" fmla="*/ 37 w 83"/>
              <a:gd name="T27" fmla="*/ 36 h 257"/>
              <a:gd name="T28" fmla="*/ 83 w 83"/>
              <a:gd name="T29" fmla="*/ 17 h 257"/>
              <a:gd name="T30" fmla="*/ 83 w 83"/>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257">
                <a:moveTo>
                  <a:pt x="83" y="0"/>
                </a:moveTo>
                <a:cubicBezTo>
                  <a:pt x="50" y="0"/>
                  <a:pt x="21" y="20"/>
                  <a:pt x="8" y="48"/>
                </a:cubicBezTo>
                <a:cubicBezTo>
                  <a:pt x="3" y="58"/>
                  <a:pt x="0" y="70"/>
                  <a:pt x="0" y="82"/>
                </a:cubicBezTo>
                <a:cubicBezTo>
                  <a:pt x="0" y="95"/>
                  <a:pt x="3" y="107"/>
                  <a:pt x="8" y="117"/>
                </a:cubicBezTo>
                <a:cubicBezTo>
                  <a:pt x="14" y="131"/>
                  <a:pt x="24" y="142"/>
                  <a:pt x="36" y="150"/>
                </a:cubicBezTo>
                <a:cubicBezTo>
                  <a:pt x="36" y="216"/>
                  <a:pt x="36" y="216"/>
                  <a:pt x="36" y="216"/>
                </a:cubicBezTo>
                <a:cubicBezTo>
                  <a:pt x="36" y="238"/>
                  <a:pt x="54" y="257"/>
                  <a:pt x="77" y="257"/>
                </a:cubicBezTo>
                <a:cubicBezTo>
                  <a:pt x="83" y="257"/>
                  <a:pt x="83" y="257"/>
                  <a:pt x="83" y="257"/>
                </a:cubicBezTo>
                <a:cubicBezTo>
                  <a:pt x="83" y="183"/>
                  <a:pt x="83" y="183"/>
                  <a:pt x="83" y="183"/>
                </a:cubicBezTo>
                <a:cubicBezTo>
                  <a:pt x="53" y="183"/>
                  <a:pt x="53" y="183"/>
                  <a:pt x="53" y="183"/>
                </a:cubicBezTo>
                <a:cubicBezTo>
                  <a:pt x="53" y="146"/>
                  <a:pt x="53" y="146"/>
                  <a:pt x="53" y="146"/>
                </a:cubicBezTo>
                <a:cubicBezTo>
                  <a:pt x="53" y="143"/>
                  <a:pt x="52" y="140"/>
                  <a:pt x="49" y="139"/>
                </a:cubicBezTo>
                <a:cubicBezTo>
                  <a:pt x="30" y="127"/>
                  <a:pt x="17" y="106"/>
                  <a:pt x="17" y="82"/>
                </a:cubicBezTo>
                <a:cubicBezTo>
                  <a:pt x="17" y="64"/>
                  <a:pt x="25" y="48"/>
                  <a:pt x="37" y="36"/>
                </a:cubicBezTo>
                <a:cubicBezTo>
                  <a:pt x="48" y="24"/>
                  <a:pt x="65" y="17"/>
                  <a:pt x="83" y="17"/>
                </a:cubicBezTo>
                <a:cubicBezTo>
                  <a:pt x="83" y="0"/>
                  <a:pt x="83"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1"/>
          <p:cNvSpPr>
            <a:spLocks/>
          </p:cNvSpPr>
          <p:nvPr/>
        </p:nvSpPr>
        <p:spPr bwMode="auto">
          <a:xfrm>
            <a:off x="3139802" y="2559233"/>
            <a:ext cx="11509" cy="85870"/>
          </a:xfrm>
          <a:custGeom>
            <a:avLst/>
            <a:gdLst>
              <a:gd name="T0" fmla="*/ 0 w 7"/>
              <a:gd name="T1" fmla="*/ 0 h 52"/>
              <a:gd name="T2" fmla="*/ 0 w 7"/>
              <a:gd name="T3" fmla="*/ 52 h 52"/>
              <a:gd name="T4" fmla="*/ 7 w 7"/>
              <a:gd name="T5" fmla="*/ 44 h 52"/>
              <a:gd name="T6" fmla="*/ 7 w 7"/>
              <a:gd name="T7" fmla="*/ 7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1"/>
                  <a:pt x="7" y="48"/>
                  <a:pt x="7" y="44"/>
                </a:cubicBezTo>
                <a:cubicBezTo>
                  <a:pt x="7" y="7"/>
                  <a:pt x="7" y="7"/>
                  <a:pt x="7" y="7"/>
                </a:cubicBezTo>
                <a:cubicBezTo>
                  <a:pt x="7" y="3"/>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12"/>
          <p:cNvSpPr>
            <a:spLocks/>
          </p:cNvSpPr>
          <p:nvPr/>
        </p:nvSpPr>
        <p:spPr bwMode="auto">
          <a:xfrm>
            <a:off x="3247802" y="2627398"/>
            <a:ext cx="69050" cy="68165"/>
          </a:xfrm>
          <a:custGeom>
            <a:avLst/>
            <a:gdLst>
              <a:gd name="T0" fmla="*/ 34 w 42"/>
              <a:gd name="T1" fmla="*/ 0 h 41"/>
              <a:gd name="T2" fmla="*/ 29 w 42"/>
              <a:gd name="T3" fmla="*/ 2 h 41"/>
              <a:gd name="T4" fmla="*/ 9 w 42"/>
              <a:gd name="T5" fmla="*/ 22 h 41"/>
              <a:gd name="T6" fmla="*/ 3 w 42"/>
              <a:gd name="T7" fmla="*/ 28 h 41"/>
              <a:gd name="T8" fmla="*/ 3 w 42"/>
              <a:gd name="T9" fmla="*/ 39 h 41"/>
              <a:gd name="T10" fmla="*/ 8 w 42"/>
              <a:gd name="T11" fmla="*/ 41 h 41"/>
              <a:gd name="T12" fmla="*/ 9 w 42"/>
              <a:gd name="T13" fmla="*/ 41 h 41"/>
              <a:gd name="T14" fmla="*/ 13 w 42"/>
              <a:gd name="T15" fmla="*/ 39 h 41"/>
              <a:gd name="T16" fmla="*/ 39 w 42"/>
              <a:gd name="T17" fmla="*/ 13 h 41"/>
              <a:gd name="T18" fmla="*/ 39 w 42"/>
              <a:gd name="T19" fmla="*/ 2 h 41"/>
              <a:gd name="T20" fmla="*/ 34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34" y="0"/>
                </a:moveTo>
                <a:cubicBezTo>
                  <a:pt x="32" y="0"/>
                  <a:pt x="30" y="1"/>
                  <a:pt x="29" y="2"/>
                </a:cubicBezTo>
                <a:cubicBezTo>
                  <a:pt x="9" y="22"/>
                  <a:pt x="9" y="22"/>
                  <a:pt x="9" y="22"/>
                </a:cubicBezTo>
                <a:cubicBezTo>
                  <a:pt x="3" y="28"/>
                  <a:pt x="3" y="28"/>
                  <a:pt x="3" y="28"/>
                </a:cubicBezTo>
                <a:cubicBezTo>
                  <a:pt x="0" y="31"/>
                  <a:pt x="0" y="36"/>
                  <a:pt x="3" y="39"/>
                </a:cubicBezTo>
                <a:cubicBezTo>
                  <a:pt x="4" y="41"/>
                  <a:pt x="6" y="41"/>
                  <a:pt x="8" y="41"/>
                </a:cubicBezTo>
                <a:cubicBezTo>
                  <a:pt x="8" y="41"/>
                  <a:pt x="8" y="41"/>
                  <a:pt x="9" y="41"/>
                </a:cubicBezTo>
                <a:cubicBezTo>
                  <a:pt x="10" y="41"/>
                  <a:pt x="12" y="40"/>
                  <a:pt x="13" y="39"/>
                </a:cubicBezTo>
                <a:cubicBezTo>
                  <a:pt x="39" y="13"/>
                  <a:pt x="39" y="13"/>
                  <a:pt x="39" y="13"/>
                </a:cubicBezTo>
                <a:cubicBezTo>
                  <a:pt x="42" y="10"/>
                  <a:pt x="42" y="5"/>
                  <a:pt x="39"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3"/>
          <p:cNvSpPr>
            <a:spLocks/>
          </p:cNvSpPr>
          <p:nvPr/>
        </p:nvSpPr>
        <p:spPr bwMode="auto">
          <a:xfrm>
            <a:off x="3299147" y="2792940"/>
            <a:ext cx="85870" cy="24787"/>
          </a:xfrm>
          <a:custGeom>
            <a:avLst/>
            <a:gdLst>
              <a:gd name="T0" fmla="*/ 44 w 52"/>
              <a:gd name="T1" fmla="*/ 0 h 15"/>
              <a:gd name="T2" fmla="*/ 8 w 52"/>
              <a:gd name="T3" fmla="*/ 0 h 15"/>
              <a:gd name="T4" fmla="*/ 0 w 52"/>
              <a:gd name="T5" fmla="*/ 8 h 15"/>
              <a:gd name="T6" fmla="*/ 8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8" y="0"/>
                  <a:pt x="8" y="0"/>
                  <a:pt x="8" y="0"/>
                </a:cubicBezTo>
                <a:cubicBezTo>
                  <a:pt x="3" y="0"/>
                  <a:pt x="0" y="3"/>
                  <a:pt x="0" y="8"/>
                </a:cubicBezTo>
                <a:cubicBezTo>
                  <a:pt x="0" y="12"/>
                  <a:pt x="3" y="15"/>
                  <a:pt x="8" y="15"/>
                </a:cubicBezTo>
                <a:cubicBezTo>
                  <a:pt x="44" y="15"/>
                  <a:pt x="44" y="15"/>
                  <a:pt x="44" y="15"/>
                </a:cubicBezTo>
                <a:cubicBezTo>
                  <a:pt x="49" y="15"/>
                  <a:pt x="52" y="12"/>
                  <a:pt x="52" y="8"/>
                </a:cubicBezTo>
                <a:cubicBezTo>
                  <a:pt x="52" y="3"/>
                  <a:pt x="49"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4"/>
          <p:cNvSpPr>
            <a:spLocks/>
          </p:cNvSpPr>
          <p:nvPr/>
        </p:nvSpPr>
        <p:spPr bwMode="auto">
          <a:xfrm>
            <a:off x="3247802" y="2915991"/>
            <a:ext cx="69050" cy="67279"/>
          </a:xfrm>
          <a:custGeom>
            <a:avLst/>
            <a:gdLst>
              <a:gd name="T0" fmla="*/ 8 w 42"/>
              <a:gd name="T1" fmla="*/ 0 h 41"/>
              <a:gd name="T2" fmla="*/ 3 w 42"/>
              <a:gd name="T3" fmla="*/ 2 h 41"/>
              <a:gd name="T4" fmla="*/ 3 w 42"/>
              <a:gd name="T5" fmla="*/ 13 h 41"/>
              <a:gd name="T6" fmla="*/ 9 w 42"/>
              <a:gd name="T7" fmla="*/ 19 h 41"/>
              <a:gd name="T8" fmla="*/ 29 w 42"/>
              <a:gd name="T9" fmla="*/ 39 h 41"/>
              <a:gd name="T10" fmla="*/ 34 w 42"/>
              <a:gd name="T11" fmla="*/ 41 h 41"/>
              <a:gd name="T12" fmla="*/ 39 w 42"/>
              <a:gd name="T13" fmla="*/ 39 h 41"/>
              <a:gd name="T14" fmla="*/ 39 w 42"/>
              <a:gd name="T15" fmla="*/ 28 h 41"/>
              <a:gd name="T16" fmla="*/ 13 w 42"/>
              <a:gd name="T17" fmla="*/ 2 h 41"/>
              <a:gd name="T18" fmla="*/ 9 w 42"/>
              <a:gd name="T19" fmla="*/ 0 h 41"/>
              <a:gd name="T20" fmla="*/ 8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8" y="0"/>
                </a:moveTo>
                <a:cubicBezTo>
                  <a:pt x="6" y="0"/>
                  <a:pt x="4" y="1"/>
                  <a:pt x="3" y="2"/>
                </a:cubicBezTo>
                <a:cubicBezTo>
                  <a:pt x="0" y="5"/>
                  <a:pt x="0" y="10"/>
                  <a:pt x="3" y="13"/>
                </a:cubicBezTo>
                <a:cubicBezTo>
                  <a:pt x="9" y="19"/>
                  <a:pt x="9" y="19"/>
                  <a:pt x="9" y="19"/>
                </a:cubicBezTo>
                <a:cubicBezTo>
                  <a:pt x="29" y="39"/>
                  <a:pt x="29" y="39"/>
                  <a:pt x="29" y="39"/>
                </a:cubicBezTo>
                <a:cubicBezTo>
                  <a:pt x="30" y="40"/>
                  <a:pt x="32" y="41"/>
                  <a:pt x="34" y="41"/>
                </a:cubicBezTo>
                <a:cubicBezTo>
                  <a:pt x="36" y="41"/>
                  <a:pt x="38" y="40"/>
                  <a:pt x="39" y="39"/>
                </a:cubicBezTo>
                <a:cubicBezTo>
                  <a:pt x="42" y="36"/>
                  <a:pt x="42" y="31"/>
                  <a:pt x="39" y="28"/>
                </a:cubicBezTo>
                <a:cubicBezTo>
                  <a:pt x="13" y="2"/>
                  <a:pt x="13" y="2"/>
                  <a:pt x="13" y="2"/>
                </a:cubicBezTo>
                <a:cubicBezTo>
                  <a:pt x="12" y="1"/>
                  <a:pt x="10" y="0"/>
                  <a:pt x="9"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5"/>
          <p:cNvSpPr>
            <a:spLocks/>
          </p:cNvSpPr>
          <p:nvPr/>
        </p:nvSpPr>
        <p:spPr bwMode="auto">
          <a:xfrm>
            <a:off x="3139802" y="2669005"/>
            <a:ext cx="135444"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2 h 257"/>
              <a:gd name="T12" fmla="*/ 32 w 82"/>
              <a:gd name="T13" fmla="*/ 139 h 257"/>
              <a:gd name="T14" fmla="*/ 28 w 82"/>
              <a:gd name="T15" fmla="*/ 147 h 257"/>
              <a:gd name="T16" fmla="*/ 28 w 82"/>
              <a:gd name="T17" fmla="*/ 183 h 257"/>
              <a:gd name="T18" fmla="*/ 0 w 82"/>
              <a:gd name="T19" fmla="*/ 183 h 257"/>
              <a:gd name="T20" fmla="*/ 0 w 82"/>
              <a:gd name="T21" fmla="*/ 257 h 257"/>
              <a:gd name="T22" fmla="*/ 4 w 82"/>
              <a:gd name="T23" fmla="*/ 257 h 257"/>
              <a:gd name="T24" fmla="*/ 45 w 82"/>
              <a:gd name="T25" fmla="*/ 216 h 257"/>
              <a:gd name="T26" fmla="*/ 45 w 82"/>
              <a:gd name="T27" fmla="*/ 151 h 257"/>
              <a:gd name="T28" fmla="*/ 74 w 82"/>
              <a:gd name="T29" fmla="*/ 119 h 257"/>
              <a:gd name="T30" fmla="*/ 82 w 82"/>
              <a:gd name="T31" fmla="*/ 82 h 257"/>
              <a:gd name="T32" fmla="*/ 74 w 82"/>
              <a:gd name="T33" fmla="*/ 46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4" y="24"/>
                  <a:pt x="46" y="36"/>
                </a:cubicBezTo>
                <a:cubicBezTo>
                  <a:pt x="58" y="48"/>
                  <a:pt x="65" y="64"/>
                  <a:pt x="65" y="82"/>
                </a:cubicBezTo>
                <a:cubicBezTo>
                  <a:pt x="65" y="107"/>
                  <a:pt x="52" y="128"/>
                  <a:pt x="32" y="139"/>
                </a:cubicBezTo>
                <a:cubicBezTo>
                  <a:pt x="29" y="141"/>
                  <a:pt x="28" y="144"/>
                  <a:pt x="28" y="147"/>
                </a:cubicBezTo>
                <a:cubicBezTo>
                  <a:pt x="28" y="183"/>
                  <a:pt x="28" y="183"/>
                  <a:pt x="28" y="183"/>
                </a:cubicBezTo>
                <a:cubicBezTo>
                  <a:pt x="0" y="183"/>
                  <a:pt x="0" y="183"/>
                  <a:pt x="0" y="183"/>
                </a:cubicBezTo>
                <a:cubicBezTo>
                  <a:pt x="0" y="257"/>
                  <a:pt x="0" y="257"/>
                  <a:pt x="0" y="257"/>
                </a:cubicBezTo>
                <a:cubicBezTo>
                  <a:pt x="4" y="257"/>
                  <a:pt x="4" y="257"/>
                  <a:pt x="4" y="257"/>
                </a:cubicBezTo>
                <a:cubicBezTo>
                  <a:pt x="26" y="257"/>
                  <a:pt x="45" y="238"/>
                  <a:pt x="45" y="216"/>
                </a:cubicBezTo>
                <a:cubicBezTo>
                  <a:pt x="45" y="151"/>
                  <a:pt x="45" y="151"/>
                  <a:pt x="45" y="151"/>
                </a:cubicBezTo>
                <a:cubicBezTo>
                  <a:pt x="57" y="143"/>
                  <a:pt x="67" y="132"/>
                  <a:pt x="74" y="119"/>
                </a:cubicBezTo>
                <a:cubicBezTo>
                  <a:pt x="79" y="108"/>
                  <a:pt x="82" y="95"/>
                  <a:pt x="82" y="82"/>
                </a:cubicBezTo>
                <a:cubicBezTo>
                  <a:pt x="82" y="70"/>
                  <a:pt x="79" y="57"/>
                  <a:pt x="74" y="46"/>
                </a:cubicBezTo>
                <a:cubicBezTo>
                  <a:pt x="60" y="19"/>
                  <a:pt x="3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6"/>
          <p:cNvSpPr>
            <a:spLocks/>
          </p:cNvSpPr>
          <p:nvPr/>
        </p:nvSpPr>
        <p:spPr bwMode="auto">
          <a:xfrm>
            <a:off x="2428942" y="4261577"/>
            <a:ext cx="76132" cy="13279"/>
          </a:xfrm>
          <a:custGeom>
            <a:avLst/>
            <a:gdLst>
              <a:gd name="T0" fmla="*/ 41 w 46"/>
              <a:gd name="T1" fmla="*/ 0 h 8"/>
              <a:gd name="T2" fmla="*/ 23 w 46"/>
              <a:gd name="T3" fmla="*/ 0 h 8"/>
              <a:gd name="T4" fmla="*/ 4 w 46"/>
              <a:gd name="T5" fmla="*/ 0 h 8"/>
              <a:gd name="T6" fmla="*/ 0 w 46"/>
              <a:gd name="T7" fmla="*/ 4 h 8"/>
              <a:gd name="T8" fmla="*/ 4 w 46"/>
              <a:gd name="T9" fmla="*/ 8 h 8"/>
              <a:gd name="T10" fmla="*/ 23 w 46"/>
              <a:gd name="T11" fmla="*/ 8 h 8"/>
              <a:gd name="T12" fmla="*/ 41 w 46"/>
              <a:gd name="T13" fmla="*/ 8 h 8"/>
              <a:gd name="T14" fmla="*/ 46 w 46"/>
              <a:gd name="T15" fmla="*/ 4 h 8"/>
              <a:gd name="T16" fmla="*/ 41 w 46"/>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
                <a:moveTo>
                  <a:pt x="41" y="0"/>
                </a:moveTo>
                <a:cubicBezTo>
                  <a:pt x="23" y="0"/>
                  <a:pt x="23" y="0"/>
                  <a:pt x="23" y="0"/>
                </a:cubicBezTo>
                <a:cubicBezTo>
                  <a:pt x="4" y="0"/>
                  <a:pt x="4" y="0"/>
                  <a:pt x="4" y="0"/>
                </a:cubicBezTo>
                <a:cubicBezTo>
                  <a:pt x="2" y="0"/>
                  <a:pt x="0" y="2"/>
                  <a:pt x="0" y="4"/>
                </a:cubicBezTo>
                <a:cubicBezTo>
                  <a:pt x="0" y="7"/>
                  <a:pt x="2" y="8"/>
                  <a:pt x="4" y="8"/>
                </a:cubicBezTo>
                <a:cubicBezTo>
                  <a:pt x="23" y="8"/>
                  <a:pt x="23" y="8"/>
                  <a:pt x="23" y="8"/>
                </a:cubicBezTo>
                <a:cubicBezTo>
                  <a:pt x="41" y="8"/>
                  <a:pt x="41" y="8"/>
                  <a:pt x="41" y="8"/>
                </a:cubicBezTo>
                <a:cubicBezTo>
                  <a:pt x="44" y="8"/>
                  <a:pt x="46" y="7"/>
                  <a:pt x="46" y="4"/>
                </a:cubicBezTo>
                <a:cubicBezTo>
                  <a:pt x="46" y="2"/>
                  <a:pt x="44"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7"/>
          <p:cNvSpPr>
            <a:spLocks noEditPoints="1"/>
          </p:cNvSpPr>
          <p:nvPr/>
        </p:nvSpPr>
        <p:spPr bwMode="auto">
          <a:xfrm>
            <a:off x="2323597" y="3945541"/>
            <a:ext cx="224855" cy="374463"/>
          </a:xfrm>
          <a:custGeom>
            <a:avLst/>
            <a:gdLst>
              <a:gd name="T0" fmla="*/ 64 w 136"/>
              <a:gd name="T1" fmla="*/ 195 h 226"/>
              <a:gd name="T2" fmla="*/ 64 w 136"/>
              <a:gd name="T3" fmla="*/ 195 h 226"/>
              <a:gd name="T4" fmla="*/ 68 w 136"/>
              <a:gd name="T5" fmla="*/ 191 h 226"/>
              <a:gd name="T6" fmla="*/ 87 w 136"/>
              <a:gd name="T7" fmla="*/ 191 h 226"/>
              <a:gd name="T8" fmla="*/ 105 w 136"/>
              <a:gd name="T9" fmla="*/ 191 h 226"/>
              <a:gd name="T10" fmla="*/ 110 w 136"/>
              <a:gd name="T11" fmla="*/ 195 h 226"/>
              <a:gd name="T12" fmla="*/ 110 w 136"/>
              <a:gd name="T13" fmla="*/ 195 h 226"/>
              <a:gd name="T14" fmla="*/ 105 w 136"/>
              <a:gd name="T15" fmla="*/ 199 h 226"/>
              <a:gd name="T16" fmla="*/ 87 w 136"/>
              <a:gd name="T17" fmla="*/ 199 h 226"/>
              <a:gd name="T18" fmla="*/ 68 w 136"/>
              <a:gd name="T19" fmla="*/ 199 h 226"/>
              <a:gd name="T20" fmla="*/ 64 w 136"/>
              <a:gd name="T21" fmla="*/ 195 h 226"/>
              <a:gd name="T22" fmla="*/ 136 w 136"/>
              <a:gd name="T23" fmla="*/ 0 h 226"/>
              <a:gd name="T24" fmla="*/ 87 w 136"/>
              <a:gd name="T25" fmla="*/ 0 h 226"/>
              <a:gd name="T26" fmla="*/ 22 w 136"/>
              <a:gd name="T27" fmla="*/ 0 h 226"/>
              <a:gd name="T28" fmla="*/ 0 w 136"/>
              <a:gd name="T29" fmla="*/ 22 h 226"/>
              <a:gd name="T30" fmla="*/ 0 w 136"/>
              <a:gd name="T31" fmla="*/ 137 h 226"/>
              <a:gd name="T32" fmla="*/ 22 w 136"/>
              <a:gd name="T33" fmla="*/ 159 h 226"/>
              <a:gd name="T34" fmla="*/ 87 w 136"/>
              <a:gd name="T35" fmla="*/ 159 h 226"/>
              <a:gd name="T36" fmla="*/ 110 w 136"/>
              <a:gd name="T37" fmla="*/ 159 h 226"/>
              <a:gd name="T38" fmla="*/ 110 w 136"/>
              <a:gd name="T39" fmla="*/ 180 h 226"/>
              <a:gd name="T40" fmla="*/ 87 w 136"/>
              <a:gd name="T41" fmla="*/ 180 h 226"/>
              <a:gd name="T42" fmla="*/ 69 w 136"/>
              <a:gd name="T43" fmla="*/ 180 h 226"/>
              <a:gd name="T44" fmla="*/ 47 w 136"/>
              <a:gd name="T45" fmla="*/ 202 h 226"/>
              <a:gd name="T46" fmla="*/ 47 w 136"/>
              <a:gd name="T47" fmla="*/ 204 h 226"/>
              <a:gd name="T48" fmla="*/ 69 w 136"/>
              <a:gd name="T49" fmla="*/ 226 h 226"/>
              <a:gd name="T50" fmla="*/ 87 w 136"/>
              <a:gd name="T51" fmla="*/ 226 h 226"/>
              <a:gd name="T52" fmla="*/ 136 w 136"/>
              <a:gd name="T53" fmla="*/ 226 h 226"/>
              <a:gd name="T54" fmla="*/ 136 w 136"/>
              <a:gd name="T55" fmla="*/ 144 h 226"/>
              <a:gd name="T56" fmla="*/ 87 w 136"/>
              <a:gd name="T57" fmla="*/ 144 h 226"/>
              <a:gd name="T58" fmla="*/ 34 w 136"/>
              <a:gd name="T59" fmla="*/ 144 h 226"/>
              <a:gd name="T60" fmla="*/ 16 w 136"/>
              <a:gd name="T61" fmla="*/ 126 h 226"/>
              <a:gd name="T62" fmla="*/ 16 w 136"/>
              <a:gd name="T63" fmla="*/ 33 h 226"/>
              <a:gd name="T64" fmla="*/ 34 w 136"/>
              <a:gd name="T65" fmla="*/ 15 h 226"/>
              <a:gd name="T66" fmla="*/ 87 w 136"/>
              <a:gd name="T67" fmla="*/ 15 h 226"/>
              <a:gd name="T68" fmla="*/ 136 w 136"/>
              <a:gd name="T69" fmla="*/ 15 h 226"/>
              <a:gd name="T70" fmla="*/ 136 w 136"/>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 h="226">
                <a:moveTo>
                  <a:pt x="64" y="195"/>
                </a:moveTo>
                <a:cubicBezTo>
                  <a:pt x="64" y="195"/>
                  <a:pt x="64" y="195"/>
                  <a:pt x="64" y="195"/>
                </a:cubicBezTo>
                <a:cubicBezTo>
                  <a:pt x="64" y="193"/>
                  <a:pt x="66" y="191"/>
                  <a:pt x="68" y="191"/>
                </a:cubicBezTo>
                <a:cubicBezTo>
                  <a:pt x="87" y="191"/>
                  <a:pt x="87" y="191"/>
                  <a:pt x="87" y="191"/>
                </a:cubicBezTo>
                <a:cubicBezTo>
                  <a:pt x="105" y="191"/>
                  <a:pt x="105" y="191"/>
                  <a:pt x="105" y="191"/>
                </a:cubicBezTo>
                <a:cubicBezTo>
                  <a:pt x="108" y="191"/>
                  <a:pt x="110" y="193"/>
                  <a:pt x="110" y="195"/>
                </a:cubicBezTo>
                <a:cubicBezTo>
                  <a:pt x="110" y="195"/>
                  <a:pt x="110" y="195"/>
                  <a:pt x="110" y="195"/>
                </a:cubicBezTo>
                <a:cubicBezTo>
                  <a:pt x="110" y="198"/>
                  <a:pt x="108" y="199"/>
                  <a:pt x="105" y="199"/>
                </a:cubicBezTo>
                <a:cubicBezTo>
                  <a:pt x="87" y="199"/>
                  <a:pt x="87" y="199"/>
                  <a:pt x="87" y="199"/>
                </a:cubicBezTo>
                <a:cubicBezTo>
                  <a:pt x="68" y="199"/>
                  <a:pt x="68" y="199"/>
                  <a:pt x="68" y="199"/>
                </a:cubicBezTo>
                <a:cubicBezTo>
                  <a:pt x="66" y="199"/>
                  <a:pt x="64" y="198"/>
                  <a:pt x="64" y="195"/>
                </a:cubicBezTo>
                <a:moveTo>
                  <a:pt x="136"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7" y="189"/>
                  <a:pt x="47" y="202"/>
                </a:cubicBezTo>
                <a:cubicBezTo>
                  <a:pt x="47" y="204"/>
                  <a:pt x="47" y="204"/>
                  <a:pt x="47" y="204"/>
                </a:cubicBezTo>
                <a:cubicBezTo>
                  <a:pt x="47" y="216"/>
                  <a:pt x="57" y="226"/>
                  <a:pt x="69" y="226"/>
                </a:cubicBezTo>
                <a:cubicBezTo>
                  <a:pt x="87" y="226"/>
                  <a:pt x="87" y="226"/>
                  <a:pt x="87" y="226"/>
                </a:cubicBezTo>
                <a:cubicBezTo>
                  <a:pt x="136" y="226"/>
                  <a:pt x="136" y="226"/>
                  <a:pt x="136" y="226"/>
                </a:cubicBezTo>
                <a:cubicBezTo>
                  <a:pt x="136" y="144"/>
                  <a:pt x="136" y="144"/>
                  <a:pt x="136" y="144"/>
                </a:cubicBezTo>
                <a:cubicBezTo>
                  <a:pt x="87" y="144"/>
                  <a:pt x="87" y="144"/>
                  <a:pt x="87" y="144"/>
                </a:cubicBezTo>
                <a:cubicBezTo>
                  <a:pt x="34" y="144"/>
                  <a:pt x="34" y="144"/>
                  <a:pt x="34" y="144"/>
                </a:cubicBezTo>
                <a:cubicBezTo>
                  <a:pt x="24" y="144"/>
                  <a:pt x="16" y="136"/>
                  <a:pt x="16" y="126"/>
                </a:cubicBezTo>
                <a:cubicBezTo>
                  <a:pt x="16" y="33"/>
                  <a:pt x="16" y="33"/>
                  <a:pt x="16" y="33"/>
                </a:cubicBezTo>
                <a:cubicBezTo>
                  <a:pt x="16" y="23"/>
                  <a:pt x="24" y="15"/>
                  <a:pt x="34" y="15"/>
                </a:cubicBezTo>
                <a:cubicBezTo>
                  <a:pt x="87" y="15"/>
                  <a:pt x="87" y="15"/>
                  <a:pt x="87" y="15"/>
                </a:cubicBezTo>
                <a:cubicBezTo>
                  <a:pt x="136" y="15"/>
                  <a:pt x="136" y="15"/>
                  <a:pt x="136" y="15"/>
                </a:cubicBezTo>
                <a:cubicBezTo>
                  <a:pt x="136" y="0"/>
                  <a:pt x="136" y="0"/>
                  <a:pt x="1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18"/>
          <p:cNvSpPr>
            <a:spLocks/>
          </p:cNvSpPr>
          <p:nvPr/>
        </p:nvSpPr>
        <p:spPr bwMode="auto">
          <a:xfrm>
            <a:off x="2548452" y="3945541"/>
            <a:ext cx="226625" cy="374463"/>
          </a:xfrm>
          <a:custGeom>
            <a:avLst/>
            <a:gdLst>
              <a:gd name="T0" fmla="*/ 115 w 137"/>
              <a:gd name="T1" fmla="*/ 0 h 226"/>
              <a:gd name="T2" fmla="*/ 0 w 137"/>
              <a:gd name="T3" fmla="*/ 0 h 226"/>
              <a:gd name="T4" fmla="*/ 0 w 137"/>
              <a:gd name="T5" fmla="*/ 0 h 226"/>
              <a:gd name="T6" fmla="*/ 0 w 137"/>
              <a:gd name="T7" fmla="*/ 15 h 226"/>
              <a:gd name="T8" fmla="*/ 0 w 137"/>
              <a:gd name="T9" fmla="*/ 15 h 226"/>
              <a:gd name="T10" fmla="*/ 103 w 137"/>
              <a:gd name="T11" fmla="*/ 15 h 226"/>
              <a:gd name="T12" fmla="*/ 120 w 137"/>
              <a:gd name="T13" fmla="*/ 33 h 226"/>
              <a:gd name="T14" fmla="*/ 120 w 137"/>
              <a:gd name="T15" fmla="*/ 126 h 226"/>
              <a:gd name="T16" fmla="*/ 103 w 137"/>
              <a:gd name="T17" fmla="*/ 144 h 226"/>
              <a:gd name="T18" fmla="*/ 0 w 137"/>
              <a:gd name="T19" fmla="*/ 144 h 226"/>
              <a:gd name="T20" fmla="*/ 0 w 137"/>
              <a:gd name="T21" fmla="*/ 144 h 226"/>
              <a:gd name="T22" fmla="*/ 0 w 137"/>
              <a:gd name="T23" fmla="*/ 226 h 226"/>
              <a:gd name="T24" fmla="*/ 0 w 137"/>
              <a:gd name="T25" fmla="*/ 226 h 226"/>
              <a:gd name="T26" fmla="*/ 67 w 137"/>
              <a:gd name="T27" fmla="*/ 226 h 226"/>
              <a:gd name="T28" fmla="*/ 88 w 137"/>
              <a:gd name="T29" fmla="*/ 204 h 226"/>
              <a:gd name="T30" fmla="*/ 88 w 137"/>
              <a:gd name="T31" fmla="*/ 202 h 226"/>
              <a:gd name="T32" fmla="*/ 67 w 137"/>
              <a:gd name="T33" fmla="*/ 180 h 226"/>
              <a:gd name="T34" fmla="*/ 28 w 137"/>
              <a:gd name="T35" fmla="*/ 180 h 226"/>
              <a:gd name="T36" fmla="*/ 28 w 137"/>
              <a:gd name="T37" fmla="*/ 159 h 226"/>
              <a:gd name="T38" fmla="*/ 115 w 137"/>
              <a:gd name="T39" fmla="*/ 159 h 226"/>
              <a:gd name="T40" fmla="*/ 137 w 137"/>
              <a:gd name="T41" fmla="*/ 137 h 226"/>
              <a:gd name="T42" fmla="*/ 137 w 137"/>
              <a:gd name="T43" fmla="*/ 22 h 226"/>
              <a:gd name="T44" fmla="*/ 115 w 137"/>
              <a:gd name="T4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226">
                <a:moveTo>
                  <a:pt x="115" y="0"/>
                </a:moveTo>
                <a:cubicBezTo>
                  <a:pt x="0" y="0"/>
                  <a:pt x="0" y="0"/>
                  <a:pt x="0" y="0"/>
                </a:cubicBezTo>
                <a:cubicBezTo>
                  <a:pt x="0" y="0"/>
                  <a:pt x="0" y="0"/>
                  <a:pt x="0" y="0"/>
                </a:cubicBezTo>
                <a:cubicBezTo>
                  <a:pt x="0" y="15"/>
                  <a:pt x="0" y="15"/>
                  <a:pt x="0" y="15"/>
                </a:cubicBezTo>
                <a:cubicBezTo>
                  <a:pt x="0" y="15"/>
                  <a:pt x="0" y="15"/>
                  <a:pt x="0" y="15"/>
                </a:cubicBezTo>
                <a:cubicBezTo>
                  <a:pt x="103" y="15"/>
                  <a:pt x="103" y="15"/>
                  <a:pt x="103" y="15"/>
                </a:cubicBezTo>
                <a:cubicBezTo>
                  <a:pt x="112" y="15"/>
                  <a:pt x="120" y="23"/>
                  <a:pt x="120" y="33"/>
                </a:cubicBezTo>
                <a:cubicBezTo>
                  <a:pt x="120" y="126"/>
                  <a:pt x="120" y="126"/>
                  <a:pt x="120" y="126"/>
                </a:cubicBezTo>
                <a:cubicBezTo>
                  <a:pt x="120" y="136"/>
                  <a:pt x="112" y="144"/>
                  <a:pt x="103" y="144"/>
                </a:cubicBezTo>
                <a:cubicBezTo>
                  <a:pt x="0" y="144"/>
                  <a:pt x="0" y="144"/>
                  <a:pt x="0" y="144"/>
                </a:cubicBezTo>
                <a:cubicBezTo>
                  <a:pt x="0" y="144"/>
                  <a:pt x="0" y="144"/>
                  <a:pt x="0" y="144"/>
                </a:cubicBezTo>
                <a:cubicBezTo>
                  <a:pt x="0" y="226"/>
                  <a:pt x="0" y="226"/>
                  <a:pt x="0" y="226"/>
                </a:cubicBezTo>
                <a:cubicBezTo>
                  <a:pt x="0" y="226"/>
                  <a:pt x="0" y="226"/>
                  <a:pt x="0" y="226"/>
                </a:cubicBezTo>
                <a:cubicBezTo>
                  <a:pt x="67" y="226"/>
                  <a:pt x="67" y="226"/>
                  <a:pt x="67" y="226"/>
                </a:cubicBezTo>
                <a:cubicBezTo>
                  <a:pt x="79" y="226"/>
                  <a:pt x="88" y="216"/>
                  <a:pt x="88" y="204"/>
                </a:cubicBezTo>
                <a:cubicBezTo>
                  <a:pt x="88" y="202"/>
                  <a:pt x="88" y="202"/>
                  <a:pt x="88" y="202"/>
                </a:cubicBezTo>
                <a:cubicBezTo>
                  <a:pt x="88" y="189"/>
                  <a:pt x="79" y="180"/>
                  <a:pt x="67" y="180"/>
                </a:cubicBezTo>
                <a:cubicBezTo>
                  <a:pt x="28" y="180"/>
                  <a:pt x="28" y="180"/>
                  <a:pt x="28" y="180"/>
                </a:cubicBezTo>
                <a:cubicBezTo>
                  <a:pt x="28" y="159"/>
                  <a:pt x="28" y="159"/>
                  <a:pt x="28" y="159"/>
                </a:cubicBezTo>
                <a:cubicBezTo>
                  <a:pt x="115" y="159"/>
                  <a:pt x="115" y="159"/>
                  <a:pt x="115" y="159"/>
                </a:cubicBezTo>
                <a:cubicBezTo>
                  <a:pt x="127" y="159"/>
                  <a:pt x="137" y="149"/>
                  <a:pt x="137" y="137"/>
                </a:cubicBezTo>
                <a:cubicBezTo>
                  <a:pt x="137" y="22"/>
                  <a:pt x="137" y="22"/>
                  <a:pt x="137" y="22"/>
                </a:cubicBezTo>
                <a:cubicBezTo>
                  <a:pt x="137" y="10"/>
                  <a:pt x="127" y="0"/>
                  <a:pt x="11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19"/>
          <p:cNvSpPr>
            <a:spLocks/>
          </p:cNvSpPr>
          <p:nvPr/>
        </p:nvSpPr>
        <p:spPr bwMode="auto">
          <a:xfrm>
            <a:off x="3909972" y="2462741"/>
            <a:ext cx="74361" cy="13279"/>
          </a:xfrm>
          <a:custGeom>
            <a:avLst/>
            <a:gdLst>
              <a:gd name="T0" fmla="*/ 41 w 45"/>
              <a:gd name="T1" fmla="*/ 0 h 8"/>
              <a:gd name="T2" fmla="*/ 22 w 45"/>
              <a:gd name="T3" fmla="*/ 0 h 8"/>
              <a:gd name="T4" fmla="*/ 4 w 45"/>
              <a:gd name="T5" fmla="*/ 0 h 8"/>
              <a:gd name="T6" fmla="*/ 0 w 45"/>
              <a:gd name="T7" fmla="*/ 4 h 8"/>
              <a:gd name="T8" fmla="*/ 4 w 45"/>
              <a:gd name="T9" fmla="*/ 8 h 8"/>
              <a:gd name="T10" fmla="*/ 22 w 45"/>
              <a:gd name="T11" fmla="*/ 8 h 8"/>
              <a:gd name="T12" fmla="*/ 41 w 45"/>
              <a:gd name="T13" fmla="*/ 8 h 8"/>
              <a:gd name="T14" fmla="*/ 45 w 45"/>
              <a:gd name="T15" fmla="*/ 4 h 8"/>
              <a:gd name="T16" fmla="*/ 41 w 45"/>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
                <a:moveTo>
                  <a:pt x="41" y="0"/>
                </a:moveTo>
                <a:cubicBezTo>
                  <a:pt x="22" y="0"/>
                  <a:pt x="22" y="0"/>
                  <a:pt x="22" y="0"/>
                </a:cubicBezTo>
                <a:cubicBezTo>
                  <a:pt x="4" y="0"/>
                  <a:pt x="4" y="0"/>
                  <a:pt x="4" y="0"/>
                </a:cubicBezTo>
                <a:cubicBezTo>
                  <a:pt x="2" y="0"/>
                  <a:pt x="0" y="2"/>
                  <a:pt x="0" y="4"/>
                </a:cubicBezTo>
                <a:cubicBezTo>
                  <a:pt x="0" y="7"/>
                  <a:pt x="2" y="8"/>
                  <a:pt x="4" y="8"/>
                </a:cubicBezTo>
                <a:cubicBezTo>
                  <a:pt x="22" y="8"/>
                  <a:pt x="22" y="8"/>
                  <a:pt x="22" y="8"/>
                </a:cubicBezTo>
                <a:cubicBezTo>
                  <a:pt x="41" y="8"/>
                  <a:pt x="41" y="8"/>
                  <a:pt x="41" y="8"/>
                </a:cubicBezTo>
                <a:cubicBezTo>
                  <a:pt x="43" y="8"/>
                  <a:pt x="45" y="7"/>
                  <a:pt x="45" y="4"/>
                </a:cubicBezTo>
                <a:cubicBezTo>
                  <a:pt x="45" y="2"/>
                  <a:pt x="43"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0"/>
          <p:cNvSpPr>
            <a:spLocks noEditPoints="1"/>
          </p:cNvSpPr>
          <p:nvPr/>
        </p:nvSpPr>
        <p:spPr bwMode="auto">
          <a:xfrm>
            <a:off x="3801971" y="2146705"/>
            <a:ext cx="227511" cy="374463"/>
          </a:xfrm>
          <a:custGeom>
            <a:avLst/>
            <a:gdLst>
              <a:gd name="T0" fmla="*/ 65 w 137"/>
              <a:gd name="T1" fmla="*/ 195 h 226"/>
              <a:gd name="T2" fmla="*/ 65 w 137"/>
              <a:gd name="T3" fmla="*/ 195 h 226"/>
              <a:gd name="T4" fmla="*/ 69 w 137"/>
              <a:gd name="T5" fmla="*/ 191 h 226"/>
              <a:gd name="T6" fmla="*/ 87 w 137"/>
              <a:gd name="T7" fmla="*/ 191 h 226"/>
              <a:gd name="T8" fmla="*/ 106 w 137"/>
              <a:gd name="T9" fmla="*/ 191 h 226"/>
              <a:gd name="T10" fmla="*/ 110 w 137"/>
              <a:gd name="T11" fmla="*/ 195 h 226"/>
              <a:gd name="T12" fmla="*/ 110 w 137"/>
              <a:gd name="T13" fmla="*/ 195 h 226"/>
              <a:gd name="T14" fmla="*/ 106 w 137"/>
              <a:gd name="T15" fmla="*/ 199 h 226"/>
              <a:gd name="T16" fmla="*/ 87 w 137"/>
              <a:gd name="T17" fmla="*/ 199 h 226"/>
              <a:gd name="T18" fmla="*/ 69 w 137"/>
              <a:gd name="T19" fmla="*/ 199 h 226"/>
              <a:gd name="T20" fmla="*/ 65 w 137"/>
              <a:gd name="T21" fmla="*/ 195 h 226"/>
              <a:gd name="T22" fmla="*/ 137 w 137"/>
              <a:gd name="T23" fmla="*/ 0 h 226"/>
              <a:gd name="T24" fmla="*/ 87 w 137"/>
              <a:gd name="T25" fmla="*/ 0 h 226"/>
              <a:gd name="T26" fmla="*/ 22 w 137"/>
              <a:gd name="T27" fmla="*/ 0 h 226"/>
              <a:gd name="T28" fmla="*/ 0 w 137"/>
              <a:gd name="T29" fmla="*/ 22 h 226"/>
              <a:gd name="T30" fmla="*/ 0 w 137"/>
              <a:gd name="T31" fmla="*/ 137 h 226"/>
              <a:gd name="T32" fmla="*/ 22 w 137"/>
              <a:gd name="T33" fmla="*/ 159 h 226"/>
              <a:gd name="T34" fmla="*/ 87 w 137"/>
              <a:gd name="T35" fmla="*/ 159 h 226"/>
              <a:gd name="T36" fmla="*/ 110 w 137"/>
              <a:gd name="T37" fmla="*/ 159 h 226"/>
              <a:gd name="T38" fmla="*/ 110 w 137"/>
              <a:gd name="T39" fmla="*/ 180 h 226"/>
              <a:gd name="T40" fmla="*/ 87 w 137"/>
              <a:gd name="T41" fmla="*/ 180 h 226"/>
              <a:gd name="T42" fmla="*/ 69 w 137"/>
              <a:gd name="T43" fmla="*/ 180 h 226"/>
              <a:gd name="T44" fmla="*/ 48 w 137"/>
              <a:gd name="T45" fmla="*/ 202 h 226"/>
              <a:gd name="T46" fmla="*/ 48 w 137"/>
              <a:gd name="T47" fmla="*/ 204 h 226"/>
              <a:gd name="T48" fmla="*/ 69 w 137"/>
              <a:gd name="T49" fmla="*/ 226 h 226"/>
              <a:gd name="T50" fmla="*/ 87 w 137"/>
              <a:gd name="T51" fmla="*/ 226 h 226"/>
              <a:gd name="T52" fmla="*/ 137 w 137"/>
              <a:gd name="T53" fmla="*/ 226 h 226"/>
              <a:gd name="T54" fmla="*/ 137 w 137"/>
              <a:gd name="T55" fmla="*/ 144 h 226"/>
              <a:gd name="T56" fmla="*/ 87 w 137"/>
              <a:gd name="T57" fmla="*/ 144 h 226"/>
              <a:gd name="T58" fmla="*/ 34 w 137"/>
              <a:gd name="T59" fmla="*/ 144 h 226"/>
              <a:gd name="T60" fmla="*/ 17 w 137"/>
              <a:gd name="T61" fmla="*/ 126 h 226"/>
              <a:gd name="T62" fmla="*/ 17 w 137"/>
              <a:gd name="T63" fmla="*/ 33 h 226"/>
              <a:gd name="T64" fmla="*/ 34 w 137"/>
              <a:gd name="T65" fmla="*/ 15 h 226"/>
              <a:gd name="T66" fmla="*/ 87 w 137"/>
              <a:gd name="T67" fmla="*/ 15 h 226"/>
              <a:gd name="T68" fmla="*/ 137 w 137"/>
              <a:gd name="T69" fmla="*/ 15 h 226"/>
              <a:gd name="T70" fmla="*/ 137 w 137"/>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226">
                <a:moveTo>
                  <a:pt x="65" y="195"/>
                </a:moveTo>
                <a:cubicBezTo>
                  <a:pt x="65" y="195"/>
                  <a:pt x="65" y="195"/>
                  <a:pt x="65" y="195"/>
                </a:cubicBezTo>
                <a:cubicBezTo>
                  <a:pt x="65" y="193"/>
                  <a:pt x="67" y="191"/>
                  <a:pt x="69" y="191"/>
                </a:cubicBezTo>
                <a:cubicBezTo>
                  <a:pt x="87" y="191"/>
                  <a:pt x="87" y="191"/>
                  <a:pt x="87" y="191"/>
                </a:cubicBezTo>
                <a:cubicBezTo>
                  <a:pt x="106" y="191"/>
                  <a:pt x="106" y="191"/>
                  <a:pt x="106" y="191"/>
                </a:cubicBezTo>
                <a:cubicBezTo>
                  <a:pt x="108" y="191"/>
                  <a:pt x="110" y="193"/>
                  <a:pt x="110" y="195"/>
                </a:cubicBezTo>
                <a:cubicBezTo>
                  <a:pt x="110" y="195"/>
                  <a:pt x="110" y="195"/>
                  <a:pt x="110" y="195"/>
                </a:cubicBezTo>
                <a:cubicBezTo>
                  <a:pt x="110" y="198"/>
                  <a:pt x="108" y="199"/>
                  <a:pt x="106" y="199"/>
                </a:cubicBezTo>
                <a:cubicBezTo>
                  <a:pt x="87" y="199"/>
                  <a:pt x="87" y="199"/>
                  <a:pt x="87" y="199"/>
                </a:cubicBezTo>
                <a:cubicBezTo>
                  <a:pt x="69" y="199"/>
                  <a:pt x="69" y="199"/>
                  <a:pt x="69" y="199"/>
                </a:cubicBezTo>
                <a:cubicBezTo>
                  <a:pt x="67" y="199"/>
                  <a:pt x="65" y="198"/>
                  <a:pt x="65" y="195"/>
                </a:cubicBezTo>
                <a:moveTo>
                  <a:pt x="137"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8" y="189"/>
                  <a:pt x="48" y="202"/>
                </a:cubicBezTo>
                <a:cubicBezTo>
                  <a:pt x="48" y="204"/>
                  <a:pt x="48" y="204"/>
                  <a:pt x="48" y="204"/>
                </a:cubicBezTo>
                <a:cubicBezTo>
                  <a:pt x="48" y="216"/>
                  <a:pt x="57" y="226"/>
                  <a:pt x="69" y="226"/>
                </a:cubicBezTo>
                <a:cubicBezTo>
                  <a:pt x="87" y="226"/>
                  <a:pt x="87" y="226"/>
                  <a:pt x="87" y="226"/>
                </a:cubicBezTo>
                <a:cubicBezTo>
                  <a:pt x="137" y="226"/>
                  <a:pt x="137" y="226"/>
                  <a:pt x="137" y="226"/>
                </a:cubicBezTo>
                <a:cubicBezTo>
                  <a:pt x="137" y="144"/>
                  <a:pt x="137" y="144"/>
                  <a:pt x="137" y="144"/>
                </a:cubicBezTo>
                <a:cubicBezTo>
                  <a:pt x="87" y="144"/>
                  <a:pt x="87" y="144"/>
                  <a:pt x="87" y="144"/>
                </a:cubicBezTo>
                <a:cubicBezTo>
                  <a:pt x="34" y="144"/>
                  <a:pt x="34" y="144"/>
                  <a:pt x="34" y="144"/>
                </a:cubicBezTo>
                <a:cubicBezTo>
                  <a:pt x="25" y="144"/>
                  <a:pt x="17" y="136"/>
                  <a:pt x="17" y="126"/>
                </a:cubicBezTo>
                <a:cubicBezTo>
                  <a:pt x="17" y="33"/>
                  <a:pt x="17" y="33"/>
                  <a:pt x="17" y="33"/>
                </a:cubicBezTo>
                <a:cubicBezTo>
                  <a:pt x="17" y="23"/>
                  <a:pt x="25" y="15"/>
                  <a:pt x="34" y="15"/>
                </a:cubicBezTo>
                <a:cubicBezTo>
                  <a:pt x="87" y="15"/>
                  <a:pt x="87" y="15"/>
                  <a:pt x="87" y="15"/>
                </a:cubicBezTo>
                <a:cubicBezTo>
                  <a:pt x="137" y="15"/>
                  <a:pt x="137" y="15"/>
                  <a:pt x="137" y="15"/>
                </a:cubicBezTo>
                <a:cubicBezTo>
                  <a:pt x="137" y="0"/>
                  <a:pt x="137" y="0"/>
                  <a:pt x="13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1"/>
          <p:cNvSpPr>
            <a:spLocks/>
          </p:cNvSpPr>
          <p:nvPr/>
        </p:nvSpPr>
        <p:spPr bwMode="auto">
          <a:xfrm>
            <a:off x="4029481" y="2146705"/>
            <a:ext cx="224855" cy="374463"/>
          </a:xfrm>
          <a:custGeom>
            <a:avLst/>
            <a:gdLst>
              <a:gd name="T0" fmla="*/ 114 w 136"/>
              <a:gd name="T1" fmla="*/ 0 h 226"/>
              <a:gd name="T2" fmla="*/ 0 w 136"/>
              <a:gd name="T3" fmla="*/ 0 h 226"/>
              <a:gd name="T4" fmla="*/ 0 w 136"/>
              <a:gd name="T5" fmla="*/ 15 h 226"/>
              <a:gd name="T6" fmla="*/ 102 w 136"/>
              <a:gd name="T7" fmla="*/ 15 h 226"/>
              <a:gd name="T8" fmla="*/ 120 w 136"/>
              <a:gd name="T9" fmla="*/ 33 h 226"/>
              <a:gd name="T10" fmla="*/ 120 w 136"/>
              <a:gd name="T11" fmla="*/ 126 h 226"/>
              <a:gd name="T12" fmla="*/ 102 w 136"/>
              <a:gd name="T13" fmla="*/ 144 h 226"/>
              <a:gd name="T14" fmla="*/ 0 w 136"/>
              <a:gd name="T15" fmla="*/ 144 h 226"/>
              <a:gd name="T16" fmla="*/ 0 w 136"/>
              <a:gd name="T17" fmla="*/ 226 h 226"/>
              <a:gd name="T18" fmla="*/ 66 w 136"/>
              <a:gd name="T19" fmla="*/ 226 h 226"/>
              <a:gd name="T20" fmla="*/ 88 w 136"/>
              <a:gd name="T21" fmla="*/ 204 h 226"/>
              <a:gd name="T22" fmla="*/ 88 w 136"/>
              <a:gd name="T23" fmla="*/ 202 h 226"/>
              <a:gd name="T24" fmla="*/ 66 w 136"/>
              <a:gd name="T25" fmla="*/ 180 h 226"/>
              <a:gd name="T26" fmla="*/ 27 w 136"/>
              <a:gd name="T27" fmla="*/ 180 h 226"/>
              <a:gd name="T28" fmla="*/ 27 w 136"/>
              <a:gd name="T29" fmla="*/ 159 h 226"/>
              <a:gd name="T30" fmla="*/ 114 w 136"/>
              <a:gd name="T31" fmla="*/ 159 h 226"/>
              <a:gd name="T32" fmla="*/ 136 w 136"/>
              <a:gd name="T33" fmla="*/ 137 h 226"/>
              <a:gd name="T34" fmla="*/ 136 w 136"/>
              <a:gd name="T35" fmla="*/ 22 h 226"/>
              <a:gd name="T36" fmla="*/ 114 w 136"/>
              <a:gd name="T3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226">
                <a:moveTo>
                  <a:pt x="114" y="0"/>
                </a:moveTo>
                <a:cubicBezTo>
                  <a:pt x="0" y="0"/>
                  <a:pt x="0" y="0"/>
                  <a:pt x="0" y="0"/>
                </a:cubicBezTo>
                <a:cubicBezTo>
                  <a:pt x="0" y="15"/>
                  <a:pt x="0" y="15"/>
                  <a:pt x="0" y="15"/>
                </a:cubicBezTo>
                <a:cubicBezTo>
                  <a:pt x="102" y="15"/>
                  <a:pt x="102" y="15"/>
                  <a:pt x="102" y="15"/>
                </a:cubicBezTo>
                <a:cubicBezTo>
                  <a:pt x="112" y="15"/>
                  <a:pt x="120" y="23"/>
                  <a:pt x="120" y="33"/>
                </a:cubicBezTo>
                <a:cubicBezTo>
                  <a:pt x="120" y="126"/>
                  <a:pt x="120" y="126"/>
                  <a:pt x="120" y="126"/>
                </a:cubicBezTo>
                <a:cubicBezTo>
                  <a:pt x="120" y="136"/>
                  <a:pt x="112" y="144"/>
                  <a:pt x="102" y="144"/>
                </a:cubicBezTo>
                <a:cubicBezTo>
                  <a:pt x="0" y="144"/>
                  <a:pt x="0" y="144"/>
                  <a:pt x="0" y="144"/>
                </a:cubicBezTo>
                <a:cubicBezTo>
                  <a:pt x="0" y="226"/>
                  <a:pt x="0" y="226"/>
                  <a:pt x="0" y="226"/>
                </a:cubicBezTo>
                <a:cubicBezTo>
                  <a:pt x="66" y="226"/>
                  <a:pt x="66" y="226"/>
                  <a:pt x="66" y="226"/>
                </a:cubicBezTo>
                <a:cubicBezTo>
                  <a:pt x="78" y="226"/>
                  <a:pt x="88" y="216"/>
                  <a:pt x="88" y="204"/>
                </a:cubicBezTo>
                <a:cubicBezTo>
                  <a:pt x="88" y="202"/>
                  <a:pt x="88" y="202"/>
                  <a:pt x="88" y="202"/>
                </a:cubicBezTo>
                <a:cubicBezTo>
                  <a:pt x="88" y="189"/>
                  <a:pt x="78" y="180"/>
                  <a:pt x="66" y="180"/>
                </a:cubicBezTo>
                <a:cubicBezTo>
                  <a:pt x="27" y="180"/>
                  <a:pt x="27" y="180"/>
                  <a:pt x="27" y="180"/>
                </a:cubicBezTo>
                <a:cubicBezTo>
                  <a:pt x="27" y="159"/>
                  <a:pt x="27" y="159"/>
                  <a:pt x="27" y="159"/>
                </a:cubicBezTo>
                <a:cubicBezTo>
                  <a:pt x="114" y="159"/>
                  <a:pt x="114" y="159"/>
                  <a:pt x="114" y="159"/>
                </a:cubicBezTo>
                <a:cubicBezTo>
                  <a:pt x="126" y="159"/>
                  <a:pt x="136" y="149"/>
                  <a:pt x="136" y="137"/>
                </a:cubicBezTo>
                <a:cubicBezTo>
                  <a:pt x="136" y="22"/>
                  <a:pt x="136" y="22"/>
                  <a:pt x="136" y="22"/>
                </a:cubicBezTo>
                <a:cubicBezTo>
                  <a:pt x="136" y="10"/>
                  <a:pt x="126" y="0"/>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22"/>
          <p:cNvSpPr>
            <a:spLocks noEditPoints="1"/>
          </p:cNvSpPr>
          <p:nvPr/>
        </p:nvSpPr>
        <p:spPr bwMode="auto">
          <a:xfrm>
            <a:off x="2335991" y="2051983"/>
            <a:ext cx="187674" cy="457677"/>
          </a:xfrm>
          <a:custGeom>
            <a:avLst/>
            <a:gdLst>
              <a:gd name="T0" fmla="*/ 9 w 113"/>
              <a:gd name="T1" fmla="*/ 190 h 276"/>
              <a:gd name="T2" fmla="*/ 0 w 113"/>
              <a:gd name="T3" fmla="*/ 221 h 276"/>
              <a:gd name="T4" fmla="*/ 113 w 113"/>
              <a:gd name="T5" fmla="*/ 276 h 276"/>
              <a:gd name="T6" fmla="*/ 113 w 113"/>
              <a:gd name="T7" fmla="*/ 239 h 276"/>
              <a:gd name="T8" fmla="*/ 95 w 113"/>
              <a:gd name="T9" fmla="*/ 251 h 276"/>
              <a:gd name="T10" fmla="*/ 9 w 113"/>
              <a:gd name="T11" fmla="*/ 190 h 276"/>
              <a:gd name="T12" fmla="*/ 113 w 113"/>
              <a:gd name="T13" fmla="*/ 0 h 276"/>
              <a:gd name="T14" fmla="*/ 97 w 113"/>
              <a:gd name="T15" fmla="*/ 20 h 276"/>
              <a:gd name="T16" fmla="*/ 113 w 113"/>
              <a:gd name="T17" fmla="*/ 29 h 276"/>
              <a:gd name="T18" fmla="*/ 113 w 113"/>
              <a:gd name="T1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276">
                <a:moveTo>
                  <a:pt x="9" y="190"/>
                </a:moveTo>
                <a:cubicBezTo>
                  <a:pt x="6" y="201"/>
                  <a:pt x="3" y="211"/>
                  <a:pt x="0" y="221"/>
                </a:cubicBezTo>
                <a:cubicBezTo>
                  <a:pt x="26" y="255"/>
                  <a:pt x="67" y="276"/>
                  <a:pt x="113" y="276"/>
                </a:cubicBezTo>
                <a:cubicBezTo>
                  <a:pt x="113" y="239"/>
                  <a:pt x="113" y="239"/>
                  <a:pt x="113" y="239"/>
                </a:cubicBezTo>
                <a:cubicBezTo>
                  <a:pt x="105" y="239"/>
                  <a:pt x="98" y="244"/>
                  <a:pt x="95" y="251"/>
                </a:cubicBezTo>
                <a:cubicBezTo>
                  <a:pt x="58" y="245"/>
                  <a:pt x="26" y="222"/>
                  <a:pt x="9" y="190"/>
                </a:cubicBezTo>
                <a:moveTo>
                  <a:pt x="113" y="0"/>
                </a:moveTo>
                <a:cubicBezTo>
                  <a:pt x="107" y="7"/>
                  <a:pt x="102" y="13"/>
                  <a:pt x="97" y="20"/>
                </a:cubicBezTo>
                <a:cubicBezTo>
                  <a:pt x="100" y="25"/>
                  <a:pt x="106" y="29"/>
                  <a:pt x="113" y="29"/>
                </a:cubicBezTo>
                <a:cubicBezTo>
                  <a:pt x="113" y="0"/>
                  <a:pt x="113" y="0"/>
                  <a:pt x="1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3"/>
          <p:cNvSpPr>
            <a:spLocks/>
          </p:cNvSpPr>
          <p:nvPr/>
        </p:nvSpPr>
        <p:spPr bwMode="auto">
          <a:xfrm>
            <a:off x="2436024" y="2186542"/>
            <a:ext cx="87640" cy="123936"/>
          </a:xfrm>
          <a:custGeom>
            <a:avLst/>
            <a:gdLst>
              <a:gd name="T0" fmla="*/ 10 w 53"/>
              <a:gd name="T1" fmla="*/ 0 h 75"/>
              <a:gd name="T2" fmla="*/ 0 w 53"/>
              <a:gd name="T3" fmla="*/ 10 h 75"/>
              <a:gd name="T4" fmla="*/ 33 w 53"/>
              <a:gd name="T5" fmla="*/ 43 h 75"/>
              <a:gd name="T6" fmla="*/ 31 w 53"/>
              <a:gd name="T7" fmla="*/ 53 h 75"/>
              <a:gd name="T8" fmla="*/ 53 w 53"/>
              <a:gd name="T9" fmla="*/ 75 h 75"/>
              <a:gd name="T10" fmla="*/ 53 w 53"/>
              <a:gd name="T11" fmla="*/ 31 h 75"/>
              <a:gd name="T12" fmla="*/ 43 w 53"/>
              <a:gd name="T13" fmla="*/ 33 h 75"/>
              <a:gd name="T14" fmla="*/ 10 w 5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5">
                <a:moveTo>
                  <a:pt x="10" y="0"/>
                </a:moveTo>
                <a:cubicBezTo>
                  <a:pt x="0" y="10"/>
                  <a:pt x="0" y="10"/>
                  <a:pt x="0" y="10"/>
                </a:cubicBezTo>
                <a:cubicBezTo>
                  <a:pt x="33" y="43"/>
                  <a:pt x="33" y="43"/>
                  <a:pt x="33" y="43"/>
                </a:cubicBezTo>
                <a:cubicBezTo>
                  <a:pt x="32" y="46"/>
                  <a:pt x="31" y="49"/>
                  <a:pt x="31" y="53"/>
                </a:cubicBezTo>
                <a:cubicBezTo>
                  <a:pt x="31" y="65"/>
                  <a:pt x="41" y="75"/>
                  <a:pt x="53" y="75"/>
                </a:cubicBezTo>
                <a:cubicBezTo>
                  <a:pt x="53" y="31"/>
                  <a:pt x="53" y="31"/>
                  <a:pt x="53" y="31"/>
                </a:cubicBezTo>
                <a:cubicBezTo>
                  <a:pt x="49" y="31"/>
                  <a:pt x="46" y="32"/>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4"/>
          <p:cNvSpPr>
            <a:spLocks/>
          </p:cNvSpPr>
          <p:nvPr/>
        </p:nvSpPr>
        <p:spPr bwMode="auto">
          <a:xfrm>
            <a:off x="2523665" y="2038704"/>
            <a:ext cx="235478" cy="470955"/>
          </a:xfrm>
          <a:custGeom>
            <a:avLst/>
            <a:gdLst>
              <a:gd name="T0" fmla="*/ 7 w 142"/>
              <a:gd name="T1" fmla="*/ 0 h 284"/>
              <a:gd name="T2" fmla="*/ 0 w 142"/>
              <a:gd name="T3" fmla="*/ 8 h 284"/>
              <a:gd name="T4" fmla="*/ 0 w 142"/>
              <a:gd name="T5" fmla="*/ 37 h 284"/>
              <a:gd name="T6" fmla="*/ 17 w 142"/>
              <a:gd name="T7" fmla="*/ 25 h 284"/>
              <a:gd name="T8" fmla="*/ 117 w 142"/>
              <a:gd name="T9" fmla="*/ 124 h 284"/>
              <a:gd name="T10" fmla="*/ 105 w 142"/>
              <a:gd name="T11" fmla="*/ 142 h 284"/>
              <a:gd name="T12" fmla="*/ 117 w 142"/>
              <a:gd name="T13" fmla="*/ 159 h 284"/>
              <a:gd name="T14" fmla="*/ 17 w 142"/>
              <a:gd name="T15" fmla="*/ 259 h 284"/>
              <a:gd name="T16" fmla="*/ 0 w 142"/>
              <a:gd name="T17" fmla="*/ 247 h 284"/>
              <a:gd name="T18" fmla="*/ 0 w 142"/>
              <a:gd name="T19" fmla="*/ 284 h 284"/>
              <a:gd name="T20" fmla="*/ 142 w 142"/>
              <a:gd name="T21" fmla="*/ 142 h 284"/>
              <a:gd name="T22" fmla="*/ 7 w 142"/>
              <a:gd name="T2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84">
                <a:moveTo>
                  <a:pt x="7" y="0"/>
                </a:moveTo>
                <a:cubicBezTo>
                  <a:pt x="4" y="2"/>
                  <a:pt x="2" y="5"/>
                  <a:pt x="0" y="8"/>
                </a:cubicBezTo>
                <a:cubicBezTo>
                  <a:pt x="0" y="37"/>
                  <a:pt x="0" y="37"/>
                  <a:pt x="0" y="37"/>
                </a:cubicBezTo>
                <a:cubicBezTo>
                  <a:pt x="8" y="37"/>
                  <a:pt x="15" y="32"/>
                  <a:pt x="17" y="25"/>
                </a:cubicBezTo>
                <a:cubicBezTo>
                  <a:pt x="69" y="33"/>
                  <a:pt x="109" y="73"/>
                  <a:pt x="117" y="124"/>
                </a:cubicBezTo>
                <a:cubicBezTo>
                  <a:pt x="110" y="127"/>
                  <a:pt x="105" y="134"/>
                  <a:pt x="105" y="142"/>
                </a:cubicBezTo>
                <a:cubicBezTo>
                  <a:pt x="105" y="150"/>
                  <a:pt x="110" y="157"/>
                  <a:pt x="117" y="159"/>
                </a:cubicBezTo>
                <a:cubicBezTo>
                  <a:pt x="109" y="211"/>
                  <a:pt x="69" y="251"/>
                  <a:pt x="17" y="259"/>
                </a:cubicBezTo>
                <a:cubicBezTo>
                  <a:pt x="15" y="252"/>
                  <a:pt x="8" y="247"/>
                  <a:pt x="0" y="247"/>
                </a:cubicBezTo>
                <a:cubicBezTo>
                  <a:pt x="0" y="284"/>
                  <a:pt x="0" y="284"/>
                  <a:pt x="0" y="284"/>
                </a:cubicBezTo>
                <a:cubicBezTo>
                  <a:pt x="79" y="284"/>
                  <a:pt x="142" y="221"/>
                  <a:pt x="142" y="142"/>
                </a:cubicBezTo>
                <a:cubicBezTo>
                  <a:pt x="142" y="66"/>
                  <a:pt x="82" y="3"/>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5"/>
          <p:cNvSpPr>
            <a:spLocks/>
          </p:cNvSpPr>
          <p:nvPr/>
        </p:nvSpPr>
        <p:spPr bwMode="auto">
          <a:xfrm>
            <a:off x="2523665" y="2237886"/>
            <a:ext cx="148723" cy="72591"/>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6"/>
          <p:cNvSpPr>
            <a:spLocks/>
          </p:cNvSpPr>
          <p:nvPr/>
        </p:nvSpPr>
        <p:spPr bwMode="auto">
          <a:xfrm>
            <a:off x="4277353" y="3772917"/>
            <a:ext cx="235478" cy="471841"/>
          </a:xfrm>
          <a:custGeom>
            <a:avLst/>
            <a:gdLst>
              <a:gd name="T0" fmla="*/ 142 w 142"/>
              <a:gd name="T1" fmla="*/ 0 h 285"/>
              <a:gd name="T2" fmla="*/ 30 w 142"/>
              <a:gd name="T3" fmla="*/ 55 h 285"/>
              <a:gd name="T4" fmla="*/ 18 w 142"/>
              <a:gd name="T5" fmla="*/ 73 h 285"/>
              <a:gd name="T6" fmla="*/ 0 w 142"/>
              <a:gd name="T7" fmla="*/ 143 h 285"/>
              <a:gd name="T8" fmla="*/ 142 w 142"/>
              <a:gd name="T9" fmla="*/ 285 h 285"/>
              <a:gd name="T10" fmla="*/ 142 w 142"/>
              <a:gd name="T11" fmla="*/ 248 h 285"/>
              <a:gd name="T12" fmla="*/ 125 w 142"/>
              <a:gd name="T13" fmla="*/ 259 h 285"/>
              <a:gd name="T14" fmla="*/ 26 w 142"/>
              <a:gd name="T15" fmla="*/ 160 h 285"/>
              <a:gd name="T16" fmla="*/ 37 w 142"/>
              <a:gd name="T17" fmla="*/ 143 h 285"/>
              <a:gd name="T18" fmla="*/ 26 w 142"/>
              <a:gd name="T19" fmla="*/ 125 h 285"/>
              <a:gd name="T20" fmla="*/ 125 w 142"/>
              <a:gd name="T21" fmla="*/ 26 h 285"/>
              <a:gd name="T22" fmla="*/ 142 w 142"/>
              <a:gd name="T23" fmla="*/ 38 h 285"/>
              <a:gd name="T24" fmla="*/ 142 w 142"/>
              <a:gd name="T2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285">
                <a:moveTo>
                  <a:pt x="142" y="0"/>
                </a:moveTo>
                <a:cubicBezTo>
                  <a:pt x="97" y="0"/>
                  <a:pt x="56" y="22"/>
                  <a:pt x="30" y="55"/>
                </a:cubicBezTo>
                <a:cubicBezTo>
                  <a:pt x="26" y="61"/>
                  <a:pt x="22" y="67"/>
                  <a:pt x="18" y="73"/>
                </a:cubicBezTo>
                <a:cubicBezTo>
                  <a:pt x="6" y="94"/>
                  <a:pt x="0" y="117"/>
                  <a:pt x="0" y="143"/>
                </a:cubicBezTo>
                <a:cubicBezTo>
                  <a:pt x="0" y="221"/>
                  <a:pt x="64" y="285"/>
                  <a:pt x="142" y="285"/>
                </a:cubicBezTo>
                <a:cubicBezTo>
                  <a:pt x="142" y="248"/>
                  <a:pt x="142" y="248"/>
                  <a:pt x="142" y="248"/>
                </a:cubicBezTo>
                <a:cubicBezTo>
                  <a:pt x="134" y="248"/>
                  <a:pt x="128" y="253"/>
                  <a:pt x="125" y="259"/>
                </a:cubicBezTo>
                <a:cubicBezTo>
                  <a:pt x="74" y="252"/>
                  <a:pt x="33" y="211"/>
                  <a:pt x="26" y="160"/>
                </a:cubicBezTo>
                <a:cubicBezTo>
                  <a:pt x="32" y="157"/>
                  <a:pt x="37" y="151"/>
                  <a:pt x="37" y="143"/>
                </a:cubicBezTo>
                <a:cubicBezTo>
                  <a:pt x="37" y="135"/>
                  <a:pt x="32" y="128"/>
                  <a:pt x="26" y="125"/>
                </a:cubicBezTo>
                <a:cubicBezTo>
                  <a:pt x="33" y="74"/>
                  <a:pt x="74" y="33"/>
                  <a:pt x="125" y="26"/>
                </a:cubicBezTo>
                <a:cubicBezTo>
                  <a:pt x="128" y="33"/>
                  <a:pt x="134" y="38"/>
                  <a:pt x="142" y="38"/>
                </a:cubicBezTo>
                <a:cubicBezTo>
                  <a:pt x="142" y="0"/>
                  <a:pt x="142" y="0"/>
                  <a:pt x="1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27"/>
          <p:cNvSpPr>
            <a:spLocks/>
          </p:cNvSpPr>
          <p:nvPr/>
        </p:nvSpPr>
        <p:spPr bwMode="auto">
          <a:xfrm>
            <a:off x="4426961" y="3921640"/>
            <a:ext cx="85870" cy="124821"/>
          </a:xfrm>
          <a:custGeom>
            <a:avLst/>
            <a:gdLst>
              <a:gd name="T0" fmla="*/ 10 w 52"/>
              <a:gd name="T1" fmla="*/ 0 h 75"/>
              <a:gd name="T2" fmla="*/ 0 w 52"/>
              <a:gd name="T3" fmla="*/ 10 h 75"/>
              <a:gd name="T4" fmla="*/ 32 w 52"/>
              <a:gd name="T5" fmla="*/ 43 h 75"/>
              <a:gd name="T6" fmla="*/ 30 w 52"/>
              <a:gd name="T7" fmla="*/ 53 h 75"/>
              <a:gd name="T8" fmla="*/ 52 w 52"/>
              <a:gd name="T9" fmla="*/ 75 h 75"/>
              <a:gd name="T10" fmla="*/ 52 w 52"/>
              <a:gd name="T11" fmla="*/ 31 h 75"/>
              <a:gd name="T12" fmla="*/ 43 w 52"/>
              <a:gd name="T13" fmla="*/ 33 h 75"/>
              <a:gd name="T14" fmla="*/ 10 w 52"/>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75">
                <a:moveTo>
                  <a:pt x="10" y="0"/>
                </a:moveTo>
                <a:cubicBezTo>
                  <a:pt x="0" y="10"/>
                  <a:pt x="0" y="10"/>
                  <a:pt x="0" y="10"/>
                </a:cubicBezTo>
                <a:cubicBezTo>
                  <a:pt x="32" y="43"/>
                  <a:pt x="32" y="43"/>
                  <a:pt x="32" y="43"/>
                </a:cubicBezTo>
                <a:cubicBezTo>
                  <a:pt x="31" y="46"/>
                  <a:pt x="30" y="49"/>
                  <a:pt x="30" y="53"/>
                </a:cubicBezTo>
                <a:cubicBezTo>
                  <a:pt x="30" y="65"/>
                  <a:pt x="40" y="75"/>
                  <a:pt x="52" y="75"/>
                </a:cubicBezTo>
                <a:cubicBezTo>
                  <a:pt x="52" y="31"/>
                  <a:pt x="52" y="31"/>
                  <a:pt x="52" y="31"/>
                </a:cubicBezTo>
                <a:cubicBezTo>
                  <a:pt x="49" y="31"/>
                  <a:pt x="46" y="31"/>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28"/>
          <p:cNvSpPr>
            <a:spLocks/>
          </p:cNvSpPr>
          <p:nvPr/>
        </p:nvSpPr>
        <p:spPr bwMode="auto">
          <a:xfrm>
            <a:off x="4512830" y="3772917"/>
            <a:ext cx="237248" cy="471841"/>
          </a:xfrm>
          <a:custGeom>
            <a:avLst/>
            <a:gdLst>
              <a:gd name="T0" fmla="*/ 0 w 143"/>
              <a:gd name="T1" fmla="*/ 0 h 285"/>
              <a:gd name="T2" fmla="*/ 0 w 143"/>
              <a:gd name="T3" fmla="*/ 38 h 285"/>
              <a:gd name="T4" fmla="*/ 18 w 143"/>
              <a:gd name="T5" fmla="*/ 26 h 285"/>
              <a:gd name="T6" fmla="*/ 117 w 143"/>
              <a:gd name="T7" fmla="*/ 125 h 285"/>
              <a:gd name="T8" fmla="*/ 105 w 143"/>
              <a:gd name="T9" fmla="*/ 143 h 285"/>
              <a:gd name="T10" fmla="*/ 117 w 143"/>
              <a:gd name="T11" fmla="*/ 160 h 285"/>
              <a:gd name="T12" fmla="*/ 18 w 143"/>
              <a:gd name="T13" fmla="*/ 259 h 285"/>
              <a:gd name="T14" fmla="*/ 0 w 143"/>
              <a:gd name="T15" fmla="*/ 248 h 285"/>
              <a:gd name="T16" fmla="*/ 0 w 143"/>
              <a:gd name="T17" fmla="*/ 285 h 285"/>
              <a:gd name="T18" fmla="*/ 143 w 143"/>
              <a:gd name="T19" fmla="*/ 143 h 285"/>
              <a:gd name="T20" fmla="*/ 0 w 143"/>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285">
                <a:moveTo>
                  <a:pt x="0" y="0"/>
                </a:moveTo>
                <a:cubicBezTo>
                  <a:pt x="0" y="38"/>
                  <a:pt x="0" y="38"/>
                  <a:pt x="0" y="38"/>
                </a:cubicBezTo>
                <a:cubicBezTo>
                  <a:pt x="8" y="38"/>
                  <a:pt x="15" y="33"/>
                  <a:pt x="18" y="26"/>
                </a:cubicBezTo>
                <a:cubicBezTo>
                  <a:pt x="69" y="33"/>
                  <a:pt x="109" y="74"/>
                  <a:pt x="117" y="125"/>
                </a:cubicBezTo>
                <a:cubicBezTo>
                  <a:pt x="110" y="128"/>
                  <a:pt x="105" y="135"/>
                  <a:pt x="105" y="143"/>
                </a:cubicBezTo>
                <a:cubicBezTo>
                  <a:pt x="105" y="151"/>
                  <a:pt x="110" y="157"/>
                  <a:pt x="117" y="160"/>
                </a:cubicBezTo>
                <a:cubicBezTo>
                  <a:pt x="109" y="211"/>
                  <a:pt x="69" y="252"/>
                  <a:pt x="18" y="259"/>
                </a:cubicBezTo>
                <a:cubicBezTo>
                  <a:pt x="15" y="253"/>
                  <a:pt x="8" y="248"/>
                  <a:pt x="0" y="248"/>
                </a:cubicBezTo>
                <a:cubicBezTo>
                  <a:pt x="0" y="285"/>
                  <a:pt x="0" y="285"/>
                  <a:pt x="0" y="285"/>
                </a:cubicBezTo>
                <a:cubicBezTo>
                  <a:pt x="79" y="285"/>
                  <a:pt x="143" y="221"/>
                  <a:pt x="143" y="143"/>
                </a:cubicBezTo>
                <a:cubicBezTo>
                  <a:pt x="143" y="64"/>
                  <a:pt x="7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9"/>
          <p:cNvSpPr>
            <a:spLocks/>
          </p:cNvSpPr>
          <p:nvPr/>
        </p:nvSpPr>
        <p:spPr bwMode="auto">
          <a:xfrm>
            <a:off x="4512830" y="3972984"/>
            <a:ext cx="149608" cy="73476"/>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0"/>
          <p:cNvSpPr>
            <a:spLocks/>
          </p:cNvSpPr>
          <p:nvPr/>
        </p:nvSpPr>
        <p:spPr bwMode="auto">
          <a:xfrm>
            <a:off x="2207629" y="2675202"/>
            <a:ext cx="99148" cy="81443"/>
          </a:xfrm>
          <a:custGeom>
            <a:avLst/>
            <a:gdLst>
              <a:gd name="T0" fmla="*/ 60 w 60"/>
              <a:gd name="T1" fmla="*/ 0 h 49"/>
              <a:gd name="T2" fmla="*/ 40 w 60"/>
              <a:gd name="T3" fmla="*/ 4 h 49"/>
              <a:gd name="T4" fmla="*/ 7 w 60"/>
              <a:gd name="T5" fmla="*/ 22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0"/>
                  <a:pt x="47" y="1"/>
                  <a:pt x="40" y="4"/>
                </a:cubicBezTo>
                <a:cubicBezTo>
                  <a:pt x="21" y="10"/>
                  <a:pt x="9" y="21"/>
                  <a:pt x="7" y="22"/>
                </a:cubicBezTo>
                <a:cubicBezTo>
                  <a:pt x="1" y="28"/>
                  <a:pt x="0" y="38"/>
                  <a:pt x="6" y="44"/>
                </a:cubicBezTo>
                <a:cubicBezTo>
                  <a:pt x="9" y="47"/>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1"/>
          <p:cNvSpPr>
            <a:spLocks/>
          </p:cNvSpPr>
          <p:nvPr/>
        </p:nvSpPr>
        <p:spPr bwMode="auto">
          <a:xfrm>
            <a:off x="2306777" y="2675202"/>
            <a:ext cx="99148" cy="81443"/>
          </a:xfrm>
          <a:custGeom>
            <a:avLst/>
            <a:gdLst>
              <a:gd name="T0" fmla="*/ 3 w 60"/>
              <a:gd name="T1" fmla="*/ 0 h 49"/>
              <a:gd name="T2" fmla="*/ 0 w 60"/>
              <a:gd name="T3" fmla="*/ 0 h 49"/>
              <a:gd name="T4" fmla="*/ 0 w 60"/>
              <a:gd name="T5" fmla="*/ 31 h 49"/>
              <a:gd name="T6" fmla="*/ 2 w 60"/>
              <a:gd name="T7" fmla="*/ 31 h 49"/>
              <a:gd name="T8" fmla="*/ 32 w 60"/>
              <a:gd name="T9" fmla="*/ 44 h 49"/>
              <a:gd name="T10" fmla="*/ 43 w 60"/>
              <a:gd name="T11" fmla="*/ 49 h 49"/>
              <a:gd name="T12" fmla="*/ 54 w 60"/>
              <a:gd name="T13" fmla="*/ 44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2" y="31"/>
                  <a:pt x="2" y="31"/>
                </a:cubicBezTo>
                <a:cubicBezTo>
                  <a:pt x="12" y="31"/>
                  <a:pt x="22" y="34"/>
                  <a:pt x="32" y="44"/>
                </a:cubicBezTo>
                <a:cubicBezTo>
                  <a:pt x="35" y="47"/>
                  <a:pt x="39" y="49"/>
                  <a:pt x="43" y="49"/>
                </a:cubicBezTo>
                <a:cubicBezTo>
                  <a:pt x="47" y="49"/>
                  <a:pt x="51" y="47"/>
                  <a:pt x="54" y="44"/>
                </a:cubicBezTo>
                <a:cubicBezTo>
                  <a:pt x="60" y="38"/>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32"/>
          <p:cNvSpPr>
            <a:spLocks/>
          </p:cNvSpPr>
          <p:nvPr/>
        </p:nvSpPr>
        <p:spPr bwMode="auto">
          <a:xfrm>
            <a:off x="2311204" y="2580479"/>
            <a:ext cx="154034" cy="106230"/>
          </a:xfrm>
          <a:custGeom>
            <a:avLst/>
            <a:gdLst>
              <a:gd name="T0" fmla="*/ 2 w 93"/>
              <a:gd name="T1" fmla="*/ 0 h 64"/>
              <a:gd name="T2" fmla="*/ 1 w 93"/>
              <a:gd name="T3" fmla="*/ 0 h 64"/>
              <a:gd name="T4" fmla="*/ 0 w 93"/>
              <a:gd name="T5" fmla="*/ 29 h 64"/>
              <a:gd name="T6" fmla="*/ 0 w 93"/>
              <a:gd name="T7" fmla="*/ 30 h 64"/>
              <a:gd name="T8" fmla="*/ 1 w 93"/>
              <a:gd name="T9" fmla="*/ 30 h 64"/>
              <a:gd name="T10" fmla="*/ 65 w 93"/>
              <a:gd name="T11" fmla="*/ 59 h 64"/>
              <a:gd name="T12" fmla="*/ 76 w 93"/>
              <a:gd name="T13" fmla="*/ 64 h 64"/>
              <a:gd name="T14" fmla="*/ 87 w 93"/>
              <a:gd name="T15" fmla="*/ 59 h 64"/>
              <a:gd name="T16" fmla="*/ 87 w 93"/>
              <a:gd name="T17" fmla="*/ 37 h 64"/>
              <a:gd name="T18" fmla="*/ 2 w 9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4">
                <a:moveTo>
                  <a:pt x="2" y="0"/>
                </a:moveTo>
                <a:cubicBezTo>
                  <a:pt x="2" y="0"/>
                  <a:pt x="1" y="0"/>
                  <a:pt x="1" y="0"/>
                </a:cubicBezTo>
                <a:cubicBezTo>
                  <a:pt x="0" y="9"/>
                  <a:pt x="0" y="19"/>
                  <a:pt x="0" y="29"/>
                </a:cubicBezTo>
                <a:cubicBezTo>
                  <a:pt x="0" y="30"/>
                  <a:pt x="0" y="30"/>
                  <a:pt x="0" y="30"/>
                </a:cubicBezTo>
                <a:cubicBezTo>
                  <a:pt x="0" y="30"/>
                  <a:pt x="1" y="30"/>
                  <a:pt x="1" y="30"/>
                </a:cubicBezTo>
                <a:cubicBezTo>
                  <a:pt x="21" y="30"/>
                  <a:pt x="43" y="38"/>
                  <a:pt x="65" y="59"/>
                </a:cubicBezTo>
                <a:cubicBezTo>
                  <a:pt x="68" y="62"/>
                  <a:pt x="72" y="64"/>
                  <a:pt x="76" y="64"/>
                </a:cubicBezTo>
                <a:cubicBezTo>
                  <a:pt x="80" y="64"/>
                  <a:pt x="84" y="62"/>
                  <a:pt x="87" y="59"/>
                </a:cubicBezTo>
                <a:cubicBezTo>
                  <a:pt x="93" y="53"/>
                  <a:pt x="93" y="43"/>
                  <a:pt x="87" y="37"/>
                </a:cubicBezTo>
                <a:cubicBezTo>
                  <a:pt x="58" y="8"/>
                  <a:pt x="28" y="0"/>
                  <a:pt x="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3"/>
          <p:cNvSpPr>
            <a:spLocks/>
          </p:cNvSpPr>
          <p:nvPr/>
        </p:nvSpPr>
        <p:spPr bwMode="auto">
          <a:xfrm>
            <a:off x="2314745" y="2492840"/>
            <a:ext cx="210690" cy="131018"/>
          </a:xfrm>
          <a:custGeom>
            <a:avLst/>
            <a:gdLst>
              <a:gd name="T0" fmla="*/ 4 w 127"/>
              <a:gd name="T1" fmla="*/ 0 h 79"/>
              <a:gd name="T2" fmla="*/ 0 w 127"/>
              <a:gd name="T3" fmla="*/ 31 h 79"/>
              <a:gd name="T4" fmla="*/ 1 w 127"/>
              <a:gd name="T5" fmla="*/ 31 h 79"/>
              <a:gd name="T6" fmla="*/ 100 w 127"/>
              <a:gd name="T7" fmla="*/ 75 h 79"/>
              <a:gd name="T8" fmla="*/ 110 w 127"/>
              <a:gd name="T9" fmla="*/ 79 h 79"/>
              <a:gd name="T10" fmla="*/ 121 w 127"/>
              <a:gd name="T11" fmla="*/ 75 h 79"/>
              <a:gd name="T12" fmla="*/ 121 w 127"/>
              <a:gd name="T13" fmla="*/ 53 h 79"/>
              <a:gd name="T14" fmla="*/ 4 w 127"/>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79">
                <a:moveTo>
                  <a:pt x="4" y="0"/>
                </a:moveTo>
                <a:cubicBezTo>
                  <a:pt x="3" y="10"/>
                  <a:pt x="1" y="20"/>
                  <a:pt x="0" y="31"/>
                </a:cubicBezTo>
                <a:cubicBezTo>
                  <a:pt x="1" y="31"/>
                  <a:pt x="1" y="31"/>
                  <a:pt x="1" y="31"/>
                </a:cubicBezTo>
                <a:cubicBezTo>
                  <a:pt x="32" y="31"/>
                  <a:pt x="66" y="42"/>
                  <a:pt x="100" y="75"/>
                </a:cubicBezTo>
                <a:cubicBezTo>
                  <a:pt x="103" y="78"/>
                  <a:pt x="107" y="79"/>
                  <a:pt x="110" y="79"/>
                </a:cubicBezTo>
                <a:cubicBezTo>
                  <a:pt x="114" y="79"/>
                  <a:pt x="118" y="78"/>
                  <a:pt x="121" y="75"/>
                </a:cubicBezTo>
                <a:cubicBezTo>
                  <a:pt x="127" y="69"/>
                  <a:pt x="127" y="59"/>
                  <a:pt x="121" y="53"/>
                </a:cubicBezTo>
                <a:cubicBezTo>
                  <a:pt x="82" y="13"/>
                  <a:pt x="40"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4"/>
          <p:cNvSpPr>
            <a:spLocks/>
          </p:cNvSpPr>
          <p:nvPr/>
        </p:nvSpPr>
        <p:spPr bwMode="auto">
          <a:xfrm>
            <a:off x="4874014" y="4019902"/>
            <a:ext cx="99148" cy="81443"/>
          </a:xfrm>
          <a:custGeom>
            <a:avLst/>
            <a:gdLst>
              <a:gd name="T0" fmla="*/ 60 w 60"/>
              <a:gd name="T1" fmla="*/ 0 h 49"/>
              <a:gd name="T2" fmla="*/ 40 w 60"/>
              <a:gd name="T3" fmla="*/ 4 h 49"/>
              <a:gd name="T4" fmla="*/ 7 w 60"/>
              <a:gd name="T5" fmla="*/ 23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1"/>
                  <a:pt x="47" y="2"/>
                  <a:pt x="40" y="4"/>
                </a:cubicBezTo>
                <a:cubicBezTo>
                  <a:pt x="21" y="10"/>
                  <a:pt x="8" y="21"/>
                  <a:pt x="7" y="23"/>
                </a:cubicBezTo>
                <a:cubicBezTo>
                  <a:pt x="1" y="28"/>
                  <a:pt x="0" y="38"/>
                  <a:pt x="6" y="44"/>
                </a:cubicBezTo>
                <a:cubicBezTo>
                  <a:pt x="9" y="48"/>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5"/>
          <p:cNvSpPr>
            <a:spLocks/>
          </p:cNvSpPr>
          <p:nvPr/>
        </p:nvSpPr>
        <p:spPr bwMode="auto">
          <a:xfrm>
            <a:off x="4816472" y="3925181"/>
            <a:ext cx="156690" cy="106230"/>
          </a:xfrm>
          <a:custGeom>
            <a:avLst/>
            <a:gdLst>
              <a:gd name="T0" fmla="*/ 95 w 95"/>
              <a:gd name="T1" fmla="*/ 0 h 64"/>
              <a:gd name="T2" fmla="*/ 63 w 95"/>
              <a:gd name="T3" fmla="*/ 6 h 64"/>
              <a:gd name="T4" fmla="*/ 6 w 95"/>
              <a:gd name="T5" fmla="*/ 37 h 64"/>
              <a:gd name="T6" fmla="*/ 5 w 95"/>
              <a:gd name="T7" fmla="*/ 59 h 64"/>
              <a:gd name="T8" fmla="*/ 17 w 95"/>
              <a:gd name="T9" fmla="*/ 64 h 64"/>
              <a:gd name="T10" fmla="*/ 27 w 95"/>
              <a:gd name="T11" fmla="*/ 60 h 64"/>
              <a:gd name="T12" fmla="*/ 95 w 95"/>
              <a:gd name="T13" fmla="*/ 31 h 64"/>
              <a:gd name="T14" fmla="*/ 95 w 95"/>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4">
                <a:moveTo>
                  <a:pt x="95" y="0"/>
                </a:moveTo>
                <a:cubicBezTo>
                  <a:pt x="83" y="1"/>
                  <a:pt x="72" y="3"/>
                  <a:pt x="63" y="6"/>
                </a:cubicBezTo>
                <a:cubicBezTo>
                  <a:pt x="30" y="16"/>
                  <a:pt x="7" y="36"/>
                  <a:pt x="6" y="37"/>
                </a:cubicBezTo>
                <a:cubicBezTo>
                  <a:pt x="0" y="43"/>
                  <a:pt x="0" y="53"/>
                  <a:pt x="5" y="59"/>
                </a:cubicBezTo>
                <a:cubicBezTo>
                  <a:pt x="8" y="62"/>
                  <a:pt x="13" y="64"/>
                  <a:pt x="17" y="64"/>
                </a:cubicBezTo>
                <a:cubicBezTo>
                  <a:pt x="20" y="64"/>
                  <a:pt x="24" y="63"/>
                  <a:pt x="27" y="60"/>
                </a:cubicBezTo>
                <a:cubicBezTo>
                  <a:pt x="29" y="58"/>
                  <a:pt x="58" y="32"/>
                  <a:pt x="95" y="31"/>
                </a:cubicBezTo>
                <a:cubicBezTo>
                  <a:pt x="95" y="0"/>
                  <a:pt x="95" y="0"/>
                  <a:pt x="9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6"/>
          <p:cNvSpPr>
            <a:spLocks/>
          </p:cNvSpPr>
          <p:nvPr/>
        </p:nvSpPr>
        <p:spPr bwMode="auto">
          <a:xfrm>
            <a:off x="4754505" y="3837540"/>
            <a:ext cx="218658" cy="132788"/>
          </a:xfrm>
          <a:custGeom>
            <a:avLst/>
            <a:gdLst>
              <a:gd name="T0" fmla="*/ 132 w 132"/>
              <a:gd name="T1" fmla="*/ 0 h 80"/>
              <a:gd name="T2" fmla="*/ 86 w 132"/>
              <a:gd name="T3" fmla="*/ 9 h 80"/>
              <a:gd name="T4" fmla="*/ 7 w 132"/>
              <a:gd name="T5" fmla="*/ 53 h 80"/>
              <a:gd name="T6" fmla="*/ 6 w 132"/>
              <a:gd name="T7" fmla="*/ 75 h 80"/>
              <a:gd name="T8" fmla="*/ 17 w 132"/>
              <a:gd name="T9" fmla="*/ 80 h 80"/>
              <a:gd name="T10" fmla="*/ 27 w 132"/>
              <a:gd name="T11" fmla="*/ 76 h 80"/>
              <a:gd name="T12" fmla="*/ 132 w 132"/>
              <a:gd name="T13" fmla="*/ 31 h 80"/>
              <a:gd name="T14" fmla="*/ 132 w 132"/>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80">
                <a:moveTo>
                  <a:pt x="132" y="0"/>
                </a:moveTo>
                <a:cubicBezTo>
                  <a:pt x="115" y="1"/>
                  <a:pt x="100" y="4"/>
                  <a:pt x="86" y="9"/>
                </a:cubicBezTo>
                <a:cubicBezTo>
                  <a:pt x="40" y="23"/>
                  <a:pt x="8" y="52"/>
                  <a:pt x="7" y="53"/>
                </a:cubicBezTo>
                <a:cubicBezTo>
                  <a:pt x="0" y="59"/>
                  <a:pt x="0" y="68"/>
                  <a:pt x="6" y="75"/>
                </a:cubicBezTo>
                <a:cubicBezTo>
                  <a:pt x="9" y="78"/>
                  <a:pt x="13" y="80"/>
                  <a:pt x="17" y="80"/>
                </a:cubicBezTo>
                <a:cubicBezTo>
                  <a:pt x="21" y="80"/>
                  <a:pt x="24" y="79"/>
                  <a:pt x="27" y="76"/>
                </a:cubicBezTo>
                <a:cubicBezTo>
                  <a:pt x="30" y="73"/>
                  <a:pt x="75" y="34"/>
                  <a:pt x="132" y="31"/>
                </a:cubicBezTo>
                <a:cubicBezTo>
                  <a:pt x="132" y="0"/>
                  <a:pt x="132" y="0"/>
                  <a:pt x="13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37"/>
          <p:cNvSpPr>
            <a:spLocks/>
          </p:cNvSpPr>
          <p:nvPr/>
        </p:nvSpPr>
        <p:spPr bwMode="auto">
          <a:xfrm>
            <a:off x="4973162" y="4019902"/>
            <a:ext cx="100034" cy="81443"/>
          </a:xfrm>
          <a:custGeom>
            <a:avLst/>
            <a:gdLst>
              <a:gd name="T0" fmla="*/ 3 w 60"/>
              <a:gd name="T1" fmla="*/ 0 h 49"/>
              <a:gd name="T2" fmla="*/ 0 w 60"/>
              <a:gd name="T3" fmla="*/ 0 h 49"/>
              <a:gd name="T4" fmla="*/ 0 w 60"/>
              <a:gd name="T5" fmla="*/ 31 h 49"/>
              <a:gd name="T6" fmla="*/ 2 w 60"/>
              <a:gd name="T7" fmla="*/ 31 h 49"/>
              <a:gd name="T8" fmla="*/ 32 w 60"/>
              <a:gd name="T9" fmla="*/ 45 h 49"/>
              <a:gd name="T10" fmla="*/ 43 w 60"/>
              <a:gd name="T11" fmla="*/ 49 h 49"/>
              <a:gd name="T12" fmla="*/ 54 w 60"/>
              <a:gd name="T13" fmla="*/ 45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1" y="31"/>
                  <a:pt x="2" y="31"/>
                </a:cubicBezTo>
                <a:cubicBezTo>
                  <a:pt x="12" y="31"/>
                  <a:pt x="22" y="35"/>
                  <a:pt x="32" y="45"/>
                </a:cubicBezTo>
                <a:cubicBezTo>
                  <a:pt x="35" y="48"/>
                  <a:pt x="39" y="49"/>
                  <a:pt x="43" y="49"/>
                </a:cubicBezTo>
                <a:cubicBezTo>
                  <a:pt x="47" y="49"/>
                  <a:pt x="51" y="48"/>
                  <a:pt x="54" y="45"/>
                </a:cubicBezTo>
                <a:cubicBezTo>
                  <a:pt x="60" y="39"/>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38"/>
          <p:cNvSpPr>
            <a:spLocks/>
          </p:cNvSpPr>
          <p:nvPr/>
        </p:nvSpPr>
        <p:spPr bwMode="auto">
          <a:xfrm>
            <a:off x="4973162" y="3925181"/>
            <a:ext cx="159346" cy="106230"/>
          </a:xfrm>
          <a:custGeom>
            <a:avLst/>
            <a:gdLst>
              <a:gd name="T0" fmla="*/ 5 w 96"/>
              <a:gd name="T1" fmla="*/ 0 h 64"/>
              <a:gd name="T2" fmla="*/ 0 w 96"/>
              <a:gd name="T3" fmla="*/ 0 h 64"/>
              <a:gd name="T4" fmla="*/ 0 w 96"/>
              <a:gd name="T5" fmla="*/ 31 h 64"/>
              <a:gd name="T6" fmla="*/ 4 w 96"/>
              <a:gd name="T7" fmla="*/ 31 h 64"/>
              <a:gd name="T8" fmla="*/ 68 w 96"/>
              <a:gd name="T9" fmla="*/ 59 h 64"/>
              <a:gd name="T10" fmla="*/ 79 w 96"/>
              <a:gd name="T11" fmla="*/ 64 h 64"/>
              <a:gd name="T12" fmla="*/ 90 w 96"/>
              <a:gd name="T13" fmla="*/ 59 h 64"/>
              <a:gd name="T14" fmla="*/ 90 w 96"/>
              <a:gd name="T15" fmla="*/ 38 h 64"/>
              <a:gd name="T16" fmla="*/ 5 w 96"/>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4">
                <a:moveTo>
                  <a:pt x="5" y="0"/>
                </a:moveTo>
                <a:cubicBezTo>
                  <a:pt x="3" y="0"/>
                  <a:pt x="2" y="0"/>
                  <a:pt x="0" y="0"/>
                </a:cubicBezTo>
                <a:cubicBezTo>
                  <a:pt x="0" y="31"/>
                  <a:pt x="0" y="31"/>
                  <a:pt x="0" y="31"/>
                </a:cubicBezTo>
                <a:cubicBezTo>
                  <a:pt x="1" y="31"/>
                  <a:pt x="3" y="31"/>
                  <a:pt x="4" y="31"/>
                </a:cubicBezTo>
                <a:cubicBezTo>
                  <a:pt x="24" y="31"/>
                  <a:pt x="46" y="38"/>
                  <a:pt x="68" y="59"/>
                </a:cubicBezTo>
                <a:cubicBezTo>
                  <a:pt x="71" y="62"/>
                  <a:pt x="75" y="64"/>
                  <a:pt x="79" y="64"/>
                </a:cubicBezTo>
                <a:cubicBezTo>
                  <a:pt x="83" y="64"/>
                  <a:pt x="87" y="62"/>
                  <a:pt x="90" y="59"/>
                </a:cubicBezTo>
                <a:cubicBezTo>
                  <a:pt x="96" y="53"/>
                  <a:pt x="96" y="44"/>
                  <a:pt x="90" y="38"/>
                </a:cubicBezTo>
                <a:cubicBezTo>
                  <a:pt x="61" y="9"/>
                  <a:pt x="31"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39"/>
          <p:cNvSpPr>
            <a:spLocks/>
          </p:cNvSpPr>
          <p:nvPr/>
        </p:nvSpPr>
        <p:spPr bwMode="auto">
          <a:xfrm>
            <a:off x="4973162" y="3837540"/>
            <a:ext cx="218658" cy="132788"/>
          </a:xfrm>
          <a:custGeom>
            <a:avLst/>
            <a:gdLst>
              <a:gd name="T0" fmla="*/ 7 w 132"/>
              <a:gd name="T1" fmla="*/ 0 h 80"/>
              <a:gd name="T2" fmla="*/ 0 w 132"/>
              <a:gd name="T3" fmla="*/ 0 h 80"/>
              <a:gd name="T4" fmla="*/ 0 w 132"/>
              <a:gd name="T5" fmla="*/ 31 h 80"/>
              <a:gd name="T6" fmla="*/ 6 w 132"/>
              <a:gd name="T7" fmla="*/ 31 h 80"/>
              <a:gd name="T8" fmla="*/ 104 w 132"/>
              <a:gd name="T9" fmla="*/ 75 h 80"/>
              <a:gd name="T10" fmla="*/ 115 w 132"/>
              <a:gd name="T11" fmla="*/ 80 h 80"/>
              <a:gd name="T12" fmla="*/ 126 w 132"/>
              <a:gd name="T13" fmla="*/ 75 h 80"/>
              <a:gd name="T14" fmla="*/ 126 w 132"/>
              <a:gd name="T15" fmla="*/ 54 h 80"/>
              <a:gd name="T16" fmla="*/ 7 w 13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80">
                <a:moveTo>
                  <a:pt x="7" y="0"/>
                </a:moveTo>
                <a:cubicBezTo>
                  <a:pt x="5" y="0"/>
                  <a:pt x="2" y="0"/>
                  <a:pt x="0" y="0"/>
                </a:cubicBezTo>
                <a:cubicBezTo>
                  <a:pt x="0" y="31"/>
                  <a:pt x="0" y="31"/>
                  <a:pt x="0" y="31"/>
                </a:cubicBezTo>
                <a:cubicBezTo>
                  <a:pt x="2" y="31"/>
                  <a:pt x="4" y="31"/>
                  <a:pt x="6" y="31"/>
                </a:cubicBezTo>
                <a:cubicBezTo>
                  <a:pt x="37" y="31"/>
                  <a:pt x="71" y="42"/>
                  <a:pt x="104" y="75"/>
                </a:cubicBezTo>
                <a:cubicBezTo>
                  <a:pt x="107" y="78"/>
                  <a:pt x="111" y="80"/>
                  <a:pt x="115" y="80"/>
                </a:cubicBezTo>
                <a:cubicBezTo>
                  <a:pt x="119" y="80"/>
                  <a:pt x="123" y="78"/>
                  <a:pt x="126" y="75"/>
                </a:cubicBezTo>
                <a:cubicBezTo>
                  <a:pt x="132" y="69"/>
                  <a:pt x="132" y="60"/>
                  <a:pt x="126" y="54"/>
                </a:cubicBezTo>
                <a:cubicBezTo>
                  <a:pt x="86" y="13"/>
                  <a:pt x="43"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0"/>
          <p:cNvSpPr>
            <a:spLocks/>
          </p:cNvSpPr>
          <p:nvPr/>
        </p:nvSpPr>
        <p:spPr bwMode="auto">
          <a:xfrm>
            <a:off x="3755938" y="4084526"/>
            <a:ext cx="84099" cy="95607"/>
          </a:xfrm>
          <a:custGeom>
            <a:avLst/>
            <a:gdLst>
              <a:gd name="T0" fmla="*/ 17 w 51"/>
              <a:gd name="T1" fmla="*/ 0 h 58"/>
              <a:gd name="T2" fmla="*/ 7 w 51"/>
              <a:gd name="T3" fmla="*/ 4 h 58"/>
              <a:gd name="T4" fmla="*/ 6 w 51"/>
              <a:gd name="T5" fmla="*/ 26 h 58"/>
              <a:gd name="T6" fmla="*/ 20 w 51"/>
              <a:gd name="T7" fmla="*/ 58 h 58"/>
              <a:gd name="T8" fmla="*/ 20 w 51"/>
              <a:gd name="T9" fmla="*/ 58 h 58"/>
              <a:gd name="T10" fmla="*/ 20 w 51"/>
              <a:gd name="T11" fmla="*/ 58 h 58"/>
              <a:gd name="T12" fmla="*/ 51 w 51"/>
              <a:gd name="T13" fmla="*/ 58 h 58"/>
              <a:gd name="T14" fmla="*/ 47 w 51"/>
              <a:gd name="T15" fmla="*/ 38 h 58"/>
              <a:gd name="T16" fmla="*/ 29 w 51"/>
              <a:gd name="T17" fmla="*/ 5 h 58"/>
              <a:gd name="T18" fmla="*/ 17 w 5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17" y="0"/>
                </a:moveTo>
                <a:cubicBezTo>
                  <a:pt x="14" y="0"/>
                  <a:pt x="10" y="1"/>
                  <a:pt x="7" y="4"/>
                </a:cubicBezTo>
                <a:cubicBezTo>
                  <a:pt x="1" y="10"/>
                  <a:pt x="0" y="19"/>
                  <a:pt x="6" y="26"/>
                </a:cubicBezTo>
                <a:cubicBezTo>
                  <a:pt x="8" y="28"/>
                  <a:pt x="19" y="41"/>
                  <a:pt x="20" y="58"/>
                </a:cubicBezTo>
                <a:cubicBezTo>
                  <a:pt x="20" y="58"/>
                  <a:pt x="20" y="58"/>
                  <a:pt x="20" y="58"/>
                </a:cubicBezTo>
                <a:cubicBezTo>
                  <a:pt x="20" y="58"/>
                  <a:pt x="20" y="58"/>
                  <a:pt x="20" y="58"/>
                </a:cubicBezTo>
                <a:cubicBezTo>
                  <a:pt x="51" y="58"/>
                  <a:pt x="51" y="58"/>
                  <a:pt x="51" y="58"/>
                </a:cubicBezTo>
                <a:cubicBezTo>
                  <a:pt x="51" y="52"/>
                  <a:pt x="49" y="45"/>
                  <a:pt x="47" y="38"/>
                </a:cubicBezTo>
                <a:cubicBezTo>
                  <a:pt x="41" y="19"/>
                  <a:pt x="30" y="6"/>
                  <a:pt x="29" y="5"/>
                </a:cubicBezTo>
                <a:cubicBezTo>
                  <a:pt x="26" y="2"/>
                  <a:pt x="22"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1"/>
          <p:cNvSpPr>
            <a:spLocks/>
          </p:cNvSpPr>
          <p:nvPr/>
        </p:nvSpPr>
        <p:spPr bwMode="auto">
          <a:xfrm>
            <a:off x="3828529" y="4024329"/>
            <a:ext cx="106230" cy="155805"/>
          </a:xfrm>
          <a:custGeom>
            <a:avLst/>
            <a:gdLst>
              <a:gd name="T0" fmla="*/ 16 w 64"/>
              <a:gd name="T1" fmla="*/ 0 h 94"/>
              <a:gd name="T2" fmla="*/ 5 w 64"/>
              <a:gd name="T3" fmla="*/ 4 h 94"/>
              <a:gd name="T4" fmla="*/ 0 w 64"/>
              <a:gd name="T5" fmla="*/ 16 h 94"/>
              <a:gd name="T6" fmla="*/ 4 w 64"/>
              <a:gd name="T7" fmla="*/ 26 h 94"/>
              <a:gd name="T8" fmla="*/ 34 w 64"/>
              <a:gd name="T9" fmla="*/ 94 h 94"/>
              <a:gd name="T10" fmla="*/ 34 w 64"/>
              <a:gd name="T11" fmla="*/ 94 h 94"/>
              <a:gd name="T12" fmla="*/ 34 w 64"/>
              <a:gd name="T13" fmla="*/ 94 h 94"/>
              <a:gd name="T14" fmla="*/ 64 w 64"/>
              <a:gd name="T15" fmla="*/ 94 h 94"/>
              <a:gd name="T16" fmla="*/ 58 w 64"/>
              <a:gd name="T17" fmla="*/ 62 h 94"/>
              <a:gd name="T18" fmla="*/ 27 w 64"/>
              <a:gd name="T19" fmla="*/ 5 h 94"/>
              <a:gd name="T20" fmla="*/ 16 w 64"/>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94">
                <a:moveTo>
                  <a:pt x="16" y="0"/>
                </a:moveTo>
                <a:cubicBezTo>
                  <a:pt x="12" y="0"/>
                  <a:pt x="8" y="2"/>
                  <a:pt x="5" y="4"/>
                </a:cubicBezTo>
                <a:cubicBezTo>
                  <a:pt x="2" y="7"/>
                  <a:pt x="0" y="11"/>
                  <a:pt x="0" y="16"/>
                </a:cubicBezTo>
                <a:cubicBezTo>
                  <a:pt x="0" y="19"/>
                  <a:pt x="2" y="23"/>
                  <a:pt x="4" y="26"/>
                </a:cubicBezTo>
                <a:cubicBezTo>
                  <a:pt x="6" y="28"/>
                  <a:pt x="32" y="57"/>
                  <a:pt x="34" y="94"/>
                </a:cubicBezTo>
                <a:cubicBezTo>
                  <a:pt x="34" y="94"/>
                  <a:pt x="34" y="94"/>
                  <a:pt x="34" y="94"/>
                </a:cubicBezTo>
                <a:cubicBezTo>
                  <a:pt x="34" y="94"/>
                  <a:pt x="34" y="94"/>
                  <a:pt x="34" y="94"/>
                </a:cubicBezTo>
                <a:cubicBezTo>
                  <a:pt x="64" y="94"/>
                  <a:pt x="64" y="94"/>
                  <a:pt x="64" y="94"/>
                </a:cubicBezTo>
                <a:cubicBezTo>
                  <a:pt x="64" y="82"/>
                  <a:pt x="61" y="71"/>
                  <a:pt x="58" y="62"/>
                </a:cubicBezTo>
                <a:cubicBezTo>
                  <a:pt x="48" y="29"/>
                  <a:pt x="28" y="6"/>
                  <a:pt x="27" y="5"/>
                </a:cubicBezTo>
                <a:cubicBezTo>
                  <a:pt x="24" y="2"/>
                  <a:pt x="20" y="0"/>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2"/>
          <p:cNvSpPr>
            <a:spLocks/>
          </p:cNvSpPr>
          <p:nvPr/>
        </p:nvSpPr>
        <p:spPr bwMode="auto">
          <a:xfrm>
            <a:off x="3888726" y="3965017"/>
            <a:ext cx="133674" cy="215117"/>
          </a:xfrm>
          <a:custGeom>
            <a:avLst/>
            <a:gdLst>
              <a:gd name="T0" fmla="*/ 17 w 81"/>
              <a:gd name="T1" fmla="*/ 0 h 130"/>
              <a:gd name="T2" fmla="*/ 7 w 81"/>
              <a:gd name="T3" fmla="*/ 4 h 130"/>
              <a:gd name="T4" fmla="*/ 5 w 81"/>
              <a:gd name="T5" fmla="*/ 25 h 130"/>
              <a:gd name="T6" fmla="*/ 50 w 81"/>
              <a:gd name="T7" fmla="*/ 130 h 130"/>
              <a:gd name="T8" fmla="*/ 50 w 81"/>
              <a:gd name="T9" fmla="*/ 130 h 130"/>
              <a:gd name="T10" fmla="*/ 50 w 81"/>
              <a:gd name="T11" fmla="*/ 130 h 130"/>
              <a:gd name="T12" fmla="*/ 81 w 81"/>
              <a:gd name="T13" fmla="*/ 130 h 130"/>
              <a:gd name="T14" fmla="*/ 73 w 81"/>
              <a:gd name="T15" fmla="*/ 84 h 130"/>
              <a:gd name="T16" fmla="*/ 28 w 81"/>
              <a:gd name="T17" fmla="*/ 5 h 130"/>
              <a:gd name="T18" fmla="*/ 17 w 81"/>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0">
                <a:moveTo>
                  <a:pt x="17" y="0"/>
                </a:moveTo>
                <a:cubicBezTo>
                  <a:pt x="13" y="0"/>
                  <a:pt x="9" y="1"/>
                  <a:pt x="7" y="4"/>
                </a:cubicBezTo>
                <a:cubicBezTo>
                  <a:pt x="0" y="9"/>
                  <a:pt x="0" y="19"/>
                  <a:pt x="5" y="25"/>
                </a:cubicBezTo>
                <a:cubicBezTo>
                  <a:pt x="8" y="28"/>
                  <a:pt x="47" y="73"/>
                  <a:pt x="50" y="130"/>
                </a:cubicBezTo>
                <a:cubicBezTo>
                  <a:pt x="50" y="130"/>
                  <a:pt x="50" y="130"/>
                  <a:pt x="50" y="130"/>
                </a:cubicBezTo>
                <a:cubicBezTo>
                  <a:pt x="50" y="130"/>
                  <a:pt x="50" y="130"/>
                  <a:pt x="50" y="130"/>
                </a:cubicBezTo>
                <a:cubicBezTo>
                  <a:pt x="81" y="130"/>
                  <a:pt x="81" y="130"/>
                  <a:pt x="81" y="130"/>
                </a:cubicBezTo>
                <a:cubicBezTo>
                  <a:pt x="80" y="113"/>
                  <a:pt x="77" y="98"/>
                  <a:pt x="73" y="84"/>
                </a:cubicBezTo>
                <a:cubicBezTo>
                  <a:pt x="58" y="38"/>
                  <a:pt x="29" y="6"/>
                  <a:pt x="28" y="5"/>
                </a:cubicBezTo>
                <a:cubicBezTo>
                  <a:pt x="25" y="1"/>
                  <a:pt x="21"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43"/>
          <p:cNvSpPr>
            <a:spLocks/>
          </p:cNvSpPr>
          <p:nvPr/>
        </p:nvSpPr>
        <p:spPr bwMode="auto">
          <a:xfrm>
            <a:off x="3759479" y="4180134"/>
            <a:ext cx="80558" cy="96493"/>
          </a:xfrm>
          <a:custGeom>
            <a:avLst/>
            <a:gdLst>
              <a:gd name="T0" fmla="*/ 49 w 49"/>
              <a:gd name="T1" fmla="*/ 0 h 58"/>
              <a:gd name="T2" fmla="*/ 49 w 49"/>
              <a:gd name="T3" fmla="*/ 0 h 58"/>
              <a:gd name="T4" fmla="*/ 18 w 49"/>
              <a:gd name="T5" fmla="*/ 0 h 58"/>
              <a:gd name="T6" fmla="*/ 18 w 49"/>
              <a:gd name="T7" fmla="*/ 0 h 58"/>
              <a:gd name="T8" fmla="*/ 4 w 49"/>
              <a:gd name="T9" fmla="*/ 32 h 58"/>
              <a:gd name="T10" fmla="*/ 0 w 49"/>
              <a:gd name="T11" fmla="*/ 43 h 58"/>
              <a:gd name="T12" fmla="*/ 4 w 49"/>
              <a:gd name="T13" fmla="*/ 54 h 58"/>
              <a:gd name="T14" fmla="*/ 15 w 49"/>
              <a:gd name="T15" fmla="*/ 58 h 58"/>
              <a:gd name="T16" fmla="*/ 26 w 49"/>
              <a:gd name="T17" fmla="*/ 54 h 58"/>
              <a:gd name="T18" fmla="*/ 49 w 49"/>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8">
                <a:moveTo>
                  <a:pt x="49" y="0"/>
                </a:moveTo>
                <a:cubicBezTo>
                  <a:pt x="49" y="0"/>
                  <a:pt x="49" y="0"/>
                  <a:pt x="49" y="0"/>
                </a:cubicBezTo>
                <a:cubicBezTo>
                  <a:pt x="18" y="0"/>
                  <a:pt x="18" y="0"/>
                  <a:pt x="18" y="0"/>
                </a:cubicBezTo>
                <a:cubicBezTo>
                  <a:pt x="18" y="0"/>
                  <a:pt x="18" y="0"/>
                  <a:pt x="18" y="0"/>
                </a:cubicBezTo>
                <a:cubicBezTo>
                  <a:pt x="18" y="10"/>
                  <a:pt x="15" y="21"/>
                  <a:pt x="4" y="32"/>
                </a:cubicBezTo>
                <a:cubicBezTo>
                  <a:pt x="1" y="35"/>
                  <a:pt x="0" y="39"/>
                  <a:pt x="0" y="43"/>
                </a:cubicBezTo>
                <a:cubicBezTo>
                  <a:pt x="0" y="47"/>
                  <a:pt x="1" y="51"/>
                  <a:pt x="4" y="54"/>
                </a:cubicBezTo>
                <a:cubicBezTo>
                  <a:pt x="7" y="57"/>
                  <a:pt x="11" y="58"/>
                  <a:pt x="15" y="58"/>
                </a:cubicBezTo>
                <a:cubicBezTo>
                  <a:pt x="19" y="58"/>
                  <a:pt x="23" y="57"/>
                  <a:pt x="26" y="54"/>
                </a:cubicBezTo>
                <a:cubicBezTo>
                  <a:pt x="42" y="38"/>
                  <a:pt x="49" y="20"/>
                  <a:pt x="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4"/>
          <p:cNvSpPr>
            <a:spLocks/>
          </p:cNvSpPr>
          <p:nvPr/>
        </p:nvSpPr>
        <p:spPr bwMode="auto">
          <a:xfrm>
            <a:off x="3827644" y="4180134"/>
            <a:ext cx="108887" cy="155805"/>
          </a:xfrm>
          <a:custGeom>
            <a:avLst/>
            <a:gdLst>
              <a:gd name="T0" fmla="*/ 65 w 66"/>
              <a:gd name="T1" fmla="*/ 0 h 94"/>
              <a:gd name="T2" fmla="*/ 65 w 66"/>
              <a:gd name="T3" fmla="*/ 0 h 94"/>
              <a:gd name="T4" fmla="*/ 35 w 66"/>
              <a:gd name="T5" fmla="*/ 0 h 94"/>
              <a:gd name="T6" fmla="*/ 35 w 66"/>
              <a:gd name="T7" fmla="*/ 0 h 94"/>
              <a:gd name="T8" fmla="*/ 6 w 66"/>
              <a:gd name="T9" fmla="*/ 68 h 94"/>
              <a:gd name="T10" fmla="*/ 6 w 66"/>
              <a:gd name="T11" fmla="*/ 89 h 94"/>
              <a:gd name="T12" fmla="*/ 17 w 66"/>
              <a:gd name="T13" fmla="*/ 94 h 94"/>
              <a:gd name="T14" fmla="*/ 28 w 66"/>
              <a:gd name="T15" fmla="*/ 89 h 94"/>
              <a:gd name="T16" fmla="*/ 65 w 6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4">
                <a:moveTo>
                  <a:pt x="65" y="0"/>
                </a:moveTo>
                <a:cubicBezTo>
                  <a:pt x="65" y="0"/>
                  <a:pt x="65" y="0"/>
                  <a:pt x="65" y="0"/>
                </a:cubicBezTo>
                <a:cubicBezTo>
                  <a:pt x="35" y="0"/>
                  <a:pt x="35" y="0"/>
                  <a:pt x="35" y="0"/>
                </a:cubicBezTo>
                <a:cubicBezTo>
                  <a:pt x="35" y="0"/>
                  <a:pt x="35" y="0"/>
                  <a:pt x="35" y="0"/>
                </a:cubicBezTo>
                <a:cubicBezTo>
                  <a:pt x="35" y="21"/>
                  <a:pt x="29" y="45"/>
                  <a:pt x="6" y="68"/>
                </a:cubicBezTo>
                <a:cubicBezTo>
                  <a:pt x="0" y="74"/>
                  <a:pt x="0" y="83"/>
                  <a:pt x="6" y="89"/>
                </a:cubicBezTo>
                <a:cubicBezTo>
                  <a:pt x="9" y="92"/>
                  <a:pt x="13" y="94"/>
                  <a:pt x="17" y="94"/>
                </a:cubicBezTo>
                <a:cubicBezTo>
                  <a:pt x="21" y="94"/>
                  <a:pt x="25" y="92"/>
                  <a:pt x="28" y="89"/>
                </a:cubicBezTo>
                <a:cubicBezTo>
                  <a:pt x="58" y="59"/>
                  <a:pt x="66" y="27"/>
                  <a:pt x="6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5"/>
          <p:cNvSpPr>
            <a:spLocks/>
          </p:cNvSpPr>
          <p:nvPr/>
        </p:nvSpPr>
        <p:spPr bwMode="auto">
          <a:xfrm>
            <a:off x="3890497" y="4180134"/>
            <a:ext cx="133674" cy="217772"/>
          </a:xfrm>
          <a:custGeom>
            <a:avLst/>
            <a:gdLst>
              <a:gd name="T0" fmla="*/ 80 w 81"/>
              <a:gd name="T1" fmla="*/ 0 h 131"/>
              <a:gd name="T2" fmla="*/ 80 w 81"/>
              <a:gd name="T3" fmla="*/ 0 h 131"/>
              <a:gd name="T4" fmla="*/ 49 w 81"/>
              <a:gd name="T5" fmla="*/ 0 h 131"/>
              <a:gd name="T6" fmla="*/ 49 w 81"/>
              <a:gd name="T7" fmla="*/ 0 h 131"/>
              <a:gd name="T8" fmla="*/ 5 w 81"/>
              <a:gd name="T9" fmla="*/ 104 h 131"/>
              <a:gd name="T10" fmla="*/ 0 w 81"/>
              <a:gd name="T11" fmla="*/ 115 h 131"/>
              <a:gd name="T12" fmla="*/ 5 w 81"/>
              <a:gd name="T13" fmla="*/ 126 h 131"/>
              <a:gd name="T14" fmla="*/ 16 w 81"/>
              <a:gd name="T15" fmla="*/ 131 h 131"/>
              <a:gd name="T16" fmla="*/ 27 w 81"/>
              <a:gd name="T17" fmla="*/ 126 h 131"/>
              <a:gd name="T18" fmla="*/ 80 w 81"/>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1">
                <a:moveTo>
                  <a:pt x="80" y="0"/>
                </a:moveTo>
                <a:cubicBezTo>
                  <a:pt x="80" y="0"/>
                  <a:pt x="80" y="0"/>
                  <a:pt x="80" y="0"/>
                </a:cubicBezTo>
                <a:cubicBezTo>
                  <a:pt x="49" y="0"/>
                  <a:pt x="49" y="0"/>
                  <a:pt x="49" y="0"/>
                </a:cubicBezTo>
                <a:cubicBezTo>
                  <a:pt x="49" y="0"/>
                  <a:pt x="49" y="0"/>
                  <a:pt x="49" y="0"/>
                </a:cubicBezTo>
                <a:cubicBezTo>
                  <a:pt x="51" y="33"/>
                  <a:pt x="40" y="69"/>
                  <a:pt x="5" y="104"/>
                </a:cubicBezTo>
                <a:cubicBezTo>
                  <a:pt x="2" y="107"/>
                  <a:pt x="0" y="111"/>
                  <a:pt x="0" y="115"/>
                </a:cubicBezTo>
                <a:cubicBezTo>
                  <a:pt x="0" y="119"/>
                  <a:pt x="2" y="123"/>
                  <a:pt x="5" y="126"/>
                </a:cubicBezTo>
                <a:cubicBezTo>
                  <a:pt x="8" y="129"/>
                  <a:pt x="12" y="131"/>
                  <a:pt x="16" y="131"/>
                </a:cubicBezTo>
                <a:cubicBezTo>
                  <a:pt x="20" y="131"/>
                  <a:pt x="24" y="129"/>
                  <a:pt x="27" y="126"/>
                </a:cubicBezTo>
                <a:cubicBezTo>
                  <a:pt x="70" y="83"/>
                  <a:pt x="81" y="38"/>
                  <a:pt x="8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6"/>
          <p:cNvSpPr>
            <a:spLocks/>
          </p:cNvSpPr>
          <p:nvPr/>
        </p:nvSpPr>
        <p:spPr bwMode="auto">
          <a:xfrm>
            <a:off x="4039220" y="1928047"/>
            <a:ext cx="117739" cy="55771"/>
          </a:xfrm>
          <a:custGeom>
            <a:avLst/>
            <a:gdLst>
              <a:gd name="T0" fmla="*/ 36 w 71"/>
              <a:gd name="T1" fmla="*/ 0 h 34"/>
              <a:gd name="T2" fmla="*/ 13 w 71"/>
              <a:gd name="T3" fmla="*/ 2 h 34"/>
              <a:gd name="T4" fmla="*/ 2 w 71"/>
              <a:gd name="T5" fmla="*/ 21 h 34"/>
              <a:gd name="T6" fmla="*/ 17 w 71"/>
              <a:gd name="T7" fmla="*/ 33 h 34"/>
              <a:gd name="T8" fmla="*/ 21 w 71"/>
              <a:gd name="T9" fmla="*/ 32 h 34"/>
              <a:gd name="T10" fmla="*/ 36 w 71"/>
              <a:gd name="T11" fmla="*/ 30 h 34"/>
              <a:gd name="T12" fmla="*/ 57 w 71"/>
              <a:gd name="T13" fmla="*/ 34 h 34"/>
              <a:gd name="T14" fmla="*/ 57 w 71"/>
              <a:gd name="T15" fmla="*/ 34 h 34"/>
              <a:gd name="T16" fmla="*/ 57 w 71"/>
              <a:gd name="T17" fmla="*/ 34 h 34"/>
              <a:gd name="T18" fmla="*/ 71 w 71"/>
              <a:gd name="T19" fmla="*/ 7 h 34"/>
              <a:gd name="T20" fmla="*/ 51 w 71"/>
              <a:gd name="T21" fmla="*/ 1 h 34"/>
              <a:gd name="T22" fmla="*/ 36 w 71"/>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34">
                <a:moveTo>
                  <a:pt x="36" y="0"/>
                </a:moveTo>
                <a:cubicBezTo>
                  <a:pt x="24" y="0"/>
                  <a:pt x="14" y="2"/>
                  <a:pt x="13" y="2"/>
                </a:cubicBezTo>
                <a:cubicBezTo>
                  <a:pt x="5" y="5"/>
                  <a:pt x="0" y="13"/>
                  <a:pt x="2" y="21"/>
                </a:cubicBezTo>
                <a:cubicBezTo>
                  <a:pt x="4" y="28"/>
                  <a:pt x="10" y="33"/>
                  <a:pt x="17" y="33"/>
                </a:cubicBezTo>
                <a:cubicBezTo>
                  <a:pt x="19" y="33"/>
                  <a:pt x="20" y="32"/>
                  <a:pt x="21" y="32"/>
                </a:cubicBezTo>
                <a:cubicBezTo>
                  <a:pt x="23" y="32"/>
                  <a:pt x="29" y="30"/>
                  <a:pt x="36" y="30"/>
                </a:cubicBezTo>
                <a:cubicBezTo>
                  <a:pt x="42" y="30"/>
                  <a:pt x="50" y="31"/>
                  <a:pt x="57" y="34"/>
                </a:cubicBezTo>
                <a:cubicBezTo>
                  <a:pt x="57" y="34"/>
                  <a:pt x="57" y="34"/>
                  <a:pt x="57" y="34"/>
                </a:cubicBezTo>
                <a:cubicBezTo>
                  <a:pt x="57" y="34"/>
                  <a:pt x="57" y="34"/>
                  <a:pt x="57" y="34"/>
                </a:cubicBezTo>
                <a:cubicBezTo>
                  <a:pt x="71" y="7"/>
                  <a:pt x="71" y="7"/>
                  <a:pt x="71" y="7"/>
                </a:cubicBezTo>
                <a:cubicBezTo>
                  <a:pt x="65" y="4"/>
                  <a:pt x="58" y="2"/>
                  <a:pt x="51" y="1"/>
                </a:cubicBezTo>
                <a:cubicBezTo>
                  <a:pt x="46" y="0"/>
                  <a:pt x="41" y="0"/>
                  <a:pt x="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7"/>
          <p:cNvSpPr>
            <a:spLocks/>
          </p:cNvSpPr>
          <p:nvPr/>
        </p:nvSpPr>
        <p:spPr bwMode="auto">
          <a:xfrm>
            <a:off x="4019744" y="1835096"/>
            <a:ext cx="180592" cy="64624"/>
          </a:xfrm>
          <a:custGeom>
            <a:avLst/>
            <a:gdLst>
              <a:gd name="T0" fmla="*/ 51 w 109"/>
              <a:gd name="T1" fmla="*/ 0 h 39"/>
              <a:gd name="T2" fmla="*/ 13 w 109"/>
              <a:gd name="T3" fmla="*/ 4 h 39"/>
              <a:gd name="T4" fmla="*/ 2 w 109"/>
              <a:gd name="T5" fmla="*/ 23 h 39"/>
              <a:gd name="T6" fmla="*/ 10 w 109"/>
              <a:gd name="T7" fmla="*/ 33 h 39"/>
              <a:gd name="T8" fmla="*/ 17 w 109"/>
              <a:gd name="T9" fmla="*/ 35 h 39"/>
              <a:gd name="T10" fmla="*/ 21 w 109"/>
              <a:gd name="T11" fmla="*/ 34 h 39"/>
              <a:gd name="T12" fmla="*/ 52 w 109"/>
              <a:gd name="T13" fmla="*/ 30 h 39"/>
              <a:gd name="T14" fmla="*/ 95 w 109"/>
              <a:gd name="T15" fmla="*/ 39 h 39"/>
              <a:gd name="T16" fmla="*/ 95 w 109"/>
              <a:gd name="T17" fmla="*/ 39 h 39"/>
              <a:gd name="T18" fmla="*/ 95 w 109"/>
              <a:gd name="T19" fmla="*/ 39 h 39"/>
              <a:gd name="T20" fmla="*/ 109 w 109"/>
              <a:gd name="T21" fmla="*/ 12 h 39"/>
              <a:gd name="T22" fmla="*/ 77 w 109"/>
              <a:gd name="T23" fmla="*/ 2 h 39"/>
              <a:gd name="T24" fmla="*/ 51 w 109"/>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39">
                <a:moveTo>
                  <a:pt x="51" y="0"/>
                </a:moveTo>
                <a:cubicBezTo>
                  <a:pt x="30" y="0"/>
                  <a:pt x="14" y="4"/>
                  <a:pt x="13" y="4"/>
                </a:cubicBezTo>
                <a:cubicBezTo>
                  <a:pt x="4" y="7"/>
                  <a:pt x="0" y="15"/>
                  <a:pt x="2" y="23"/>
                </a:cubicBezTo>
                <a:cubicBezTo>
                  <a:pt x="3" y="28"/>
                  <a:pt x="6" y="31"/>
                  <a:pt x="10" y="33"/>
                </a:cubicBezTo>
                <a:cubicBezTo>
                  <a:pt x="12" y="34"/>
                  <a:pt x="14" y="35"/>
                  <a:pt x="17" y="35"/>
                </a:cubicBezTo>
                <a:cubicBezTo>
                  <a:pt x="18" y="35"/>
                  <a:pt x="19" y="35"/>
                  <a:pt x="21" y="34"/>
                </a:cubicBezTo>
                <a:cubicBezTo>
                  <a:pt x="22" y="34"/>
                  <a:pt x="35" y="30"/>
                  <a:pt x="52" y="30"/>
                </a:cubicBezTo>
                <a:cubicBezTo>
                  <a:pt x="65" y="30"/>
                  <a:pt x="80" y="32"/>
                  <a:pt x="95" y="39"/>
                </a:cubicBezTo>
                <a:cubicBezTo>
                  <a:pt x="95" y="39"/>
                  <a:pt x="95" y="39"/>
                  <a:pt x="95" y="39"/>
                </a:cubicBezTo>
                <a:cubicBezTo>
                  <a:pt x="95" y="39"/>
                  <a:pt x="95" y="39"/>
                  <a:pt x="95" y="39"/>
                </a:cubicBezTo>
                <a:cubicBezTo>
                  <a:pt x="109" y="12"/>
                  <a:pt x="109" y="12"/>
                  <a:pt x="109" y="12"/>
                </a:cubicBezTo>
                <a:cubicBezTo>
                  <a:pt x="98" y="7"/>
                  <a:pt x="87" y="4"/>
                  <a:pt x="77" y="2"/>
                </a:cubicBezTo>
                <a:cubicBezTo>
                  <a:pt x="68" y="0"/>
                  <a:pt x="59"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48"/>
          <p:cNvSpPr>
            <a:spLocks/>
          </p:cNvSpPr>
          <p:nvPr/>
        </p:nvSpPr>
        <p:spPr bwMode="auto">
          <a:xfrm>
            <a:off x="3993186" y="1748341"/>
            <a:ext cx="238134" cy="73476"/>
          </a:xfrm>
          <a:custGeom>
            <a:avLst/>
            <a:gdLst>
              <a:gd name="T0" fmla="*/ 68 w 144"/>
              <a:gd name="T1" fmla="*/ 0 h 44"/>
              <a:gd name="T2" fmla="*/ 13 w 144"/>
              <a:gd name="T3" fmla="*/ 7 h 44"/>
              <a:gd name="T4" fmla="*/ 2 w 144"/>
              <a:gd name="T5" fmla="*/ 26 h 44"/>
              <a:gd name="T6" fmla="*/ 17 w 144"/>
              <a:gd name="T7" fmla="*/ 37 h 44"/>
              <a:gd name="T8" fmla="*/ 21 w 144"/>
              <a:gd name="T9" fmla="*/ 36 h 44"/>
              <a:gd name="T10" fmla="*/ 68 w 144"/>
              <a:gd name="T11" fmla="*/ 31 h 44"/>
              <a:gd name="T12" fmla="*/ 134 w 144"/>
              <a:gd name="T13" fmla="*/ 44 h 44"/>
              <a:gd name="T14" fmla="*/ 134 w 144"/>
              <a:gd name="T15" fmla="*/ 44 h 44"/>
              <a:gd name="T16" fmla="*/ 134 w 144"/>
              <a:gd name="T17" fmla="*/ 44 h 44"/>
              <a:gd name="T18" fmla="*/ 144 w 144"/>
              <a:gd name="T19" fmla="*/ 26 h 44"/>
              <a:gd name="T20" fmla="*/ 101 w 144"/>
              <a:gd name="T21" fmla="*/ 3 h 44"/>
              <a:gd name="T22" fmla="*/ 68 w 144"/>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44">
                <a:moveTo>
                  <a:pt x="68" y="0"/>
                </a:moveTo>
                <a:cubicBezTo>
                  <a:pt x="37" y="0"/>
                  <a:pt x="14" y="6"/>
                  <a:pt x="13" y="7"/>
                </a:cubicBezTo>
                <a:cubicBezTo>
                  <a:pt x="4" y="9"/>
                  <a:pt x="0" y="17"/>
                  <a:pt x="2" y="26"/>
                </a:cubicBezTo>
                <a:cubicBezTo>
                  <a:pt x="4" y="33"/>
                  <a:pt x="10" y="37"/>
                  <a:pt x="17" y="37"/>
                </a:cubicBezTo>
                <a:cubicBezTo>
                  <a:pt x="18" y="37"/>
                  <a:pt x="19" y="37"/>
                  <a:pt x="21" y="36"/>
                </a:cubicBezTo>
                <a:cubicBezTo>
                  <a:pt x="23" y="36"/>
                  <a:pt x="42" y="31"/>
                  <a:pt x="68" y="31"/>
                </a:cubicBezTo>
                <a:cubicBezTo>
                  <a:pt x="88" y="31"/>
                  <a:pt x="112" y="34"/>
                  <a:pt x="134" y="44"/>
                </a:cubicBezTo>
                <a:cubicBezTo>
                  <a:pt x="134" y="44"/>
                  <a:pt x="134" y="44"/>
                  <a:pt x="134" y="44"/>
                </a:cubicBezTo>
                <a:cubicBezTo>
                  <a:pt x="134" y="44"/>
                  <a:pt x="134" y="44"/>
                  <a:pt x="134" y="44"/>
                </a:cubicBezTo>
                <a:cubicBezTo>
                  <a:pt x="144" y="26"/>
                  <a:pt x="144" y="26"/>
                  <a:pt x="144" y="26"/>
                </a:cubicBezTo>
                <a:cubicBezTo>
                  <a:pt x="130" y="18"/>
                  <a:pt x="115" y="10"/>
                  <a:pt x="101" y="3"/>
                </a:cubicBezTo>
                <a:cubicBezTo>
                  <a:pt x="89" y="1"/>
                  <a:pt x="78" y="0"/>
                  <a:pt x="6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49"/>
          <p:cNvSpPr>
            <a:spLocks/>
          </p:cNvSpPr>
          <p:nvPr/>
        </p:nvSpPr>
        <p:spPr bwMode="auto">
          <a:xfrm>
            <a:off x="4133941" y="1939555"/>
            <a:ext cx="89411" cy="107116"/>
          </a:xfrm>
          <a:custGeom>
            <a:avLst/>
            <a:gdLst>
              <a:gd name="T0" fmla="*/ 14 w 54"/>
              <a:gd name="T1" fmla="*/ 0 h 65"/>
              <a:gd name="T2" fmla="*/ 14 w 54"/>
              <a:gd name="T3" fmla="*/ 0 h 65"/>
              <a:gd name="T4" fmla="*/ 0 w 54"/>
              <a:gd name="T5" fmla="*/ 27 h 65"/>
              <a:gd name="T6" fmla="*/ 0 w 54"/>
              <a:gd name="T7" fmla="*/ 27 h 65"/>
              <a:gd name="T8" fmla="*/ 22 w 54"/>
              <a:gd name="T9" fmla="*/ 54 h 65"/>
              <a:gd name="T10" fmla="*/ 30 w 54"/>
              <a:gd name="T11" fmla="*/ 63 h 65"/>
              <a:gd name="T12" fmla="*/ 37 w 54"/>
              <a:gd name="T13" fmla="*/ 65 h 65"/>
              <a:gd name="T14" fmla="*/ 41 w 54"/>
              <a:gd name="T15" fmla="*/ 64 h 65"/>
              <a:gd name="T16" fmla="*/ 51 w 54"/>
              <a:gd name="T17" fmla="*/ 44 h 65"/>
              <a:gd name="T18" fmla="*/ 14 w 54"/>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65">
                <a:moveTo>
                  <a:pt x="14" y="0"/>
                </a:moveTo>
                <a:cubicBezTo>
                  <a:pt x="14" y="0"/>
                  <a:pt x="14" y="0"/>
                  <a:pt x="14" y="0"/>
                </a:cubicBezTo>
                <a:cubicBezTo>
                  <a:pt x="0" y="27"/>
                  <a:pt x="0" y="27"/>
                  <a:pt x="0" y="27"/>
                </a:cubicBezTo>
                <a:cubicBezTo>
                  <a:pt x="0" y="27"/>
                  <a:pt x="0" y="27"/>
                  <a:pt x="0" y="27"/>
                </a:cubicBezTo>
                <a:cubicBezTo>
                  <a:pt x="9" y="31"/>
                  <a:pt x="17" y="39"/>
                  <a:pt x="22" y="54"/>
                </a:cubicBezTo>
                <a:cubicBezTo>
                  <a:pt x="23" y="58"/>
                  <a:pt x="26" y="61"/>
                  <a:pt x="30" y="63"/>
                </a:cubicBezTo>
                <a:cubicBezTo>
                  <a:pt x="32" y="64"/>
                  <a:pt x="34" y="65"/>
                  <a:pt x="37" y="65"/>
                </a:cubicBezTo>
                <a:cubicBezTo>
                  <a:pt x="38" y="65"/>
                  <a:pt x="40" y="64"/>
                  <a:pt x="41" y="64"/>
                </a:cubicBezTo>
                <a:cubicBezTo>
                  <a:pt x="49" y="61"/>
                  <a:pt x="54" y="52"/>
                  <a:pt x="51" y="44"/>
                </a:cubicBezTo>
                <a:cubicBezTo>
                  <a:pt x="44" y="23"/>
                  <a:pt x="31" y="8"/>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0"/>
          <p:cNvSpPr>
            <a:spLocks/>
          </p:cNvSpPr>
          <p:nvPr/>
        </p:nvSpPr>
        <p:spPr bwMode="auto">
          <a:xfrm>
            <a:off x="4176434" y="1854571"/>
            <a:ext cx="131018" cy="155805"/>
          </a:xfrm>
          <a:custGeom>
            <a:avLst/>
            <a:gdLst>
              <a:gd name="T0" fmla="*/ 14 w 79"/>
              <a:gd name="T1" fmla="*/ 0 h 94"/>
              <a:gd name="T2" fmla="*/ 14 w 79"/>
              <a:gd name="T3" fmla="*/ 0 h 94"/>
              <a:gd name="T4" fmla="*/ 0 w 79"/>
              <a:gd name="T5" fmla="*/ 27 h 94"/>
              <a:gd name="T6" fmla="*/ 0 w 79"/>
              <a:gd name="T7" fmla="*/ 27 h 94"/>
              <a:gd name="T8" fmla="*/ 47 w 79"/>
              <a:gd name="T9" fmla="*/ 83 h 94"/>
              <a:gd name="T10" fmla="*/ 62 w 79"/>
              <a:gd name="T11" fmla="*/ 94 h 94"/>
              <a:gd name="T12" fmla="*/ 66 w 79"/>
              <a:gd name="T13" fmla="*/ 93 h 94"/>
              <a:gd name="T14" fmla="*/ 76 w 79"/>
              <a:gd name="T15" fmla="*/ 74 h 94"/>
              <a:gd name="T16" fmla="*/ 14 w 79"/>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94">
                <a:moveTo>
                  <a:pt x="14" y="0"/>
                </a:moveTo>
                <a:cubicBezTo>
                  <a:pt x="14" y="0"/>
                  <a:pt x="14" y="0"/>
                  <a:pt x="14" y="0"/>
                </a:cubicBezTo>
                <a:cubicBezTo>
                  <a:pt x="0" y="27"/>
                  <a:pt x="0" y="27"/>
                  <a:pt x="0" y="27"/>
                </a:cubicBezTo>
                <a:cubicBezTo>
                  <a:pt x="0" y="27"/>
                  <a:pt x="0" y="27"/>
                  <a:pt x="0" y="27"/>
                </a:cubicBezTo>
                <a:cubicBezTo>
                  <a:pt x="19" y="36"/>
                  <a:pt x="37" y="52"/>
                  <a:pt x="47" y="83"/>
                </a:cubicBezTo>
                <a:cubicBezTo>
                  <a:pt x="49" y="90"/>
                  <a:pt x="55" y="94"/>
                  <a:pt x="62" y="94"/>
                </a:cubicBezTo>
                <a:cubicBezTo>
                  <a:pt x="63" y="94"/>
                  <a:pt x="65" y="94"/>
                  <a:pt x="66" y="93"/>
                </a:cubicBezTo>
                <a:cubicBezTo>
                  <a:pt x="74" y="90"/>
                  <a:pt x="79" y="82"/>
                  <a:pt x="76" y="74"/>
                </a:cubicBezTo>
                <a:cubicBezTo>
                  <a:pt x="63" y="33"/>
                  <a:pt x="38" y="11"/>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1"/>
          <p:cNvSpPr>
            <a:spLocks/>
          </p:cNvSpPr>
          <p:nvPr/>
        </p:nvSpPr>
        <p:spPr bwMode="auto">
          <a:xfrm>
            <a:off x="4214500" y="1791718"/>
            <a:ext cx="174395" cy="190330"/>
          </a:xfrm>
          <a:custGeom>
            <a:avLst/>
            <a:gdLst>
              <a:gd name="T0" fmla="*/ 10 w 105"/>
              <a:gd name="T1" fmla="*/ 0 h 115"/>
              <a:gd name="T2" fmla="*/ 0 w 105"/>
              <a:gd name="T3" fmla="*/ 18 h 115"/>
              <a:gd name="T4" fmla="*/ 0 w 105"/>
              <a:gd name="T5" fmla="*/ 18 h 115"/>
              <a:gd name="T6" fmla="*/ 73 w 105"/>
              <a:gd name="T7" fmla="*/ 105 h 115"/>
              <a:gd name="T8" fmla="*/ 81 w 105"/>
              <a:gd name="T9" fmla="*/ 114 h 115"/>
              <a:gd name="T10" fmla="*/ 88 w 105"/>
              <a:gd name="T11" fmla="*/ 115 h 115"/>
              <a:gd name="T12" fmla="*/ 93 w 105"/>
              <a:gd name="T13" fmla="*/ 115 h 115"/>
              <a:gd name="T14" fmla="*/ 103 w 105"/>
              <a:gd name="T15" fmla="*/ 95 h 115"/>
              <a:gd name="T16" fmla="*/ 81 w 105"/>
              <a:gd name="T17" fmla="*/ 49 h 115"/>
              <a:gd name="T18" fmla="*/ 10 w 105"/>
              <a:gd name="T1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15">
                <a:moveTo>
                  <a:pt x="10" y="0"/>
                </a:moveTo>
                <a:cubicBezTo>
                  <a:pt x="0" y="18"/>
                  <a:pt x="0" y="18"/>
                  <a:pt x="0" y="18"/>
                </a:cubicBezTo>
                <a:cubicBezTo>
                  <a:pt x="0" y="18"/>
                  <a:pt x="0" y="18"/>
                  <a:pt x="0" y="18"/>
                </a:cubicBezTo>
                <a:cubicBezTo>
                  <a:pt x="30" y="32"/>
                  <a:pt x="58" y="57"/>
                  <a:pt x="73" y="105"/>
                </a:cubicBezTo>
                <a:cubicBezTo>
                  <a:pt x="75" y="109"/>
                  <a:pt x="78" y="112"/>
                  <a:pt x="81" y="114"/>
                </a:cubicBezTo>
                <a:cubicBezTo>
                  <a:pt x="83" y="115"/>
                  <a:pt x="86" y="115"/>
                  <a:pt x="88" y="115"/>
                </a:cubicBezTo>
                <a:cubicBezTo>
                  <a:pt x="90" y="115"/>
                  <a:pt x="91" y="115"/>
                  <a:pt x="93" y="115"/>
                </a:cubicBezTo>
                <a:cubicBezTo>
                  <a:pt x="101" y="112"/>
                  <a:pt x="105" y="103"/>
                  <a:pt x="103" y="95"/>
                </a:cubicBezTo>
                <a:cubicBezTo>
                  <a:pt x="97" y="77"/>
                  <a:pt x="89" y="62"/>
                  <a:pt x="81" y="49"/>
                </a:cubicBezTo>
                <a:cubicBezTo>
                  <a:pt x="58" y="31"/>
                  <a:pt x="34" y="15"/>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52"/>
          <p:cNvSpPr>
            <a:spLocks noEditPoints="1"/>
          </p:cNvSpPr>
          <p:nvPr/>
        </p:nvSpPr>
        <p:spPr bwMode="auto">
          <a:xfrm>
            <a:off x="2601567" y="2735399"/>
            <a:ext cx="296560" cy="414299"/>
          </a:xfrm>
          <a:custGeom>
            <a:avLst/>
            <a:gdLst>
              <a:gd name="T0" fmla="*/ 68 w 179"/>
              <a:gd name="T1" fmla="*/ 213 h 250"/>
              <a:gd name="T2" fmla="*/ 82 w 179"/>
              <a:gd name="T3" fmla="*/ 159 h 250"/>
              <a:gd name="T4" fmla="*/ 70 w 179"/>
              <a:gd name="T5" fmla="*/ 141 h 250"/>
              <a:gd name="T6" fmla="*/ 89 w 179"/>
              <a:gd name="T7" fmla="*/ 121 h 250"/>
              <a:gd name="T8" fmla="*/ 109 w 179"/>
              <a:gd name="T9" fmla="*/ 141 h 250"/>
              <a:gd name="T10" fmla="*/ 97 w 179"/>
              <a:gd name="T11" fmla="*/ 159 h 250"/>
              <a:gd name="T12" fmla="*/ 111 w 179"/>
              <a:gd name="T13" fmla="*/ 213 h 250"/>
              <a:gd name="T14" fmla="*/ 89 w 179"/>
              <a:gd name="T15" fmla="*/ 213 h 250"/>
              <a:gd name="T16" fmla="*/ 68 w 179"/>
              <a:gd name="T17" fmla="*/ 213 h 250"/>
              <a:gd name="T18" fmla="*/ 47 w 179"/>
              <a:gd name="T19" fmla="*/ 85 h 250"/>
              <a:gd name="T20" fmla="*/ 89 w 179"/>
              <a:gd name="T21" fmla="*/ 26 h 250"/>
              <a:gd name="T22" fmla="*/ 132 w 179"/>
              <a:gd name="T23" fmla="*/ 85 h 250"/>
              <a:gd name="T24" fmla="*/ 89 w 179"/>
              <a:gd name="T25" fmla="*/ 85 h 250"/>
              <a:gd name="T26" fmla="*/ 47 w 179"/>
              <a:gd name="T27" fmla="*/ 85 h 250"/>
              <a:gd name="T28" fmla="*/ 89 w 179"/>
              <a:gd name="T29" fmla="*/ 0 h 250"/>
              <a:gd name="T30" fmla="*/ 21 w 179"/>
              <a:gd name="T31" fmla="*/ 85 h 250"/>
              <a:gd name="T32" fmla="*/ 21 w 179"/>
              <a:gd name="T33" fmla="*/ 85 h 250"/>
              <a:gd name="T34" fmla="*/ 0 w 179"/>
              <a:gd name="T35" fmla="*/ 108 h 250"/>
              <a:gd name="T36" fmla="*/ 0 w 179"/>
              <a:gd name="T37" fmla="*/ 228 h 250"/>
              <a:gd name="T38" fmla="*/ 22 w 179"/>
              <a:gd name="T39" fmla="*/ 250 h 250"/>
              <a:gd name="T40" fmla="*/ 89 w 179"/>
              <a:gd name="T41" fmla="*/ 250 h 250"/>
              <a:gd name="T42" fmla="*/ 157 w 179"/>
              <a:gd name="T43" fmla="*/ 250 h 250"/>
              <a:gd name="T44" fmla="*/ 179 w 179"/>
              <a:gd name="T45" fmla="*/ 228 h 250"/>
              <a:gd name="T46" fmla="*/ 179 w 179"/>
              <a:gd name="T47" fmla="*/ 108 h 250"/>
              <a:gd name="T48" fmla="*/ 158 w 179"/>
              <a:gd name="T49" fmla="*/ 85 h 250"/>
              <a:gd name="T50" fmla="*/ 158 w 179"/>
              <a:gd name="T51" fmla="*/ 85 h 250"/>
              <a:gd name="T52" fmla="*/ 89 w 179"/>
              <a:gd name="T5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0">
                <a:moveTo>
                  <a:pt x="68" y="213"/>
                </a:moveTo>
                <a:cubicBezTo>
                  <a:pt x="82" y="159"/>
                  <a:pt x="82" y="159"/>
                  <a:pt x="82" y="159"/>
                </a:cubicBezTo>
                <a:cubicBezTo>
                  <a:pt x="75" y="156"/>
                  <a:pt x="70" y="149"/>
                  <a:pt x="70" y="141"/>
                </a:cubicBezTo>
                <a:cubicBezTo>
                  <a:pt x="70" y="130"/>
                  <a:pt x="79" y="121"/>
                  <a:pt x="89" y="121"/>
                </a:cubicBezTo>
                <a:cubicBezTo>
                  <a:pt x="100" y="121"/>
                  <a:pt x="109" y="130"/>
                  <a:pt x="109" y="141"/>
                </a:cubicBezTo>
                <a:cubicBezTo>
                  <a:pt x="109" y="149"/>
                  <a:pt x="104" y="156"/>
                  <a:pt x="97" y="159"/>
                </a:cubicBezTo>
                <a:cubicBezTo>
                  <a:pt x="111" y="213"/>
                  <a:pt x="111" y="213"/>
                  <a:pt x="111" y="213"/>
                </a:cubicBezTo>
                <a:cubicBezTo>
                  <a:pt x="89" y="213"/>
                  <a:pt x="89" y="213"/>
                  <a:pt x="89" y="213"/>
                </a:cubicBezTo>
                <a:cubicBezTo>
                  <a:pt x="68" y="213"/>
                  <a:pt x="68" y="213"/>
                  <a:pt x="68" y="213"/>
                </a:cubicBezTo>
                <a:moveTo>
                  <a:pt x="47" y="85"/>
                </a:moveTo>
                <a:cubicBezTo>
                  <a:pt x="47" y="53"/>
                  <a:pt x="67" y="26"/>
                  <a:pt x="89" y="26"/>
                </a:cubicBezTo>
                <a:cubicBezTo>
                  <a:pt x="112" y="26"/>
                  <a:pt x="132" y="53"/>
                  <a:pt x="132" y="85"/>
                </a:cubicBezTo>
                <a:cubicBezTo>
                  <a:pt x="89" y="85"/>
                  <a:pt x="89" y="85"/>
                  <a:pt x="89" y="85"/>
                </a:cubicBezTo>
                <a:cubicBezTo>
                  <a:pt x="47" y="85"/>
                  <a:pt x="47" y="85"/>
                  <a:pt x="47" y="85"/>
                </a:cubicBezTo>
                <a:moveTo>
                  <a:pt x="89" y="0"/>
                </a:moveTo>
                <a:cubicBezTo>
                  <a:pt x="52" y="0"/>
                  <a:pt x="21" y="38"/>
                  <a:pt x="21" y="85"/>
                </a:cubicBezTo>
                <a:cubicBezTo>
                  <a:pt x="21" y="85"/>
                  <a:pt x="21" y="85"/>
                  <a:pt x="21" y="85"/>
                </a:cubicBezTo>
                <a:cubicBezTo>
                  <a:pt x="9" y="86"/>
                  <a:pt x="0" y="96"/>
                  <a:pt x="0" y="108"/>
                </a:cubicBezTo>
                <a:cubicBezTo>
                  <a:pt x="0" y="228"/>
                  <a:pt x="0" y="228"/>
                  <a:pt x="0" y="228"/>
                </a:cubicBezTo>
                <a:cubicBezTo>
                  <a:pt x="0" y="240"/>
                  <a:pt x="10" y="250"/>
                  <a:pt x="22" y="250"/>
                </a:cubicBezTo>
                <a:cubicBezTo>
                  <a:pt x="89" y="250"/>
                  <a:pt x="89" y="250"/>
                  <a:pt x="89" y="250"/>
                </a:cubicBezTo>
                <a:cubicBezTo>
                  <a:pt x="157" y="250"/>
                  <a:pt x="157" y="250"/>
                  <a:pt x="157" y="250"/>
                </a:cubicBezTo>
                <a:cubicBezTo>
                  <a:pt x="169" y="250"/>
                  <a:pt x="179" y="240"/>
                  <a:pt x="179" y="228"/>
                </a:cubicBezTo>
                <a:cubicBezTo>
                  <a:pt x="179" y="108"/>
                  <a:pt x="179" y="108"/>
                  <a:pt x="179" y="108"/>
                </a:cubicBezTo>
                <a:cubicBezTo>
                  <a:pt x="179" y="96"/>
                  <a:pt x="170" y="86"/>
                  <a:pt x="158" y="85"/>
                </a:cubicBezTo>
                <a:cubicBezTo>
                  <a:pt x="158" y="85"/>
                  <a:pt x="158" y="85"/>
                  <a:pt x="158" y="85"/>
                </a:cubicBezTo>
                <a:cubicBezTo>
                  <a:pt x="158" y="38"/>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53"/>
          <p:cNvSpPr>
            <a:spLocks noEditPoints="1"/>
          </p:cNvSpPr>
          <p:nvPr/>
        </p:nvSpPr>
        <p:spPr bwMode="auto">
          <a:xfrm>
            <a:off x="5213951" y="3744589"/>
            <a:ext cx="296560" cy="416069"/>
          </a:xfrm>
          <a:custGeom>
            <a:avLst/>
            <a:gdLst>
              <a:gd name="T0" fmla="*/ 68 w 179"/>
              <a:gd name="T1" fmla="*/ 213 h 251"/>
              <a:gd name="T2" fmla="*/ 83 w 179"/>
              <a:gd name="T3" fmla="*/ 160 h 251"/>
              <a:gd name="T4" fmla="*/ 70 w 179"/>
              <a:gd name="T5" fmla="*/ 141 h 251"/>
              <a:gd name="T6" fmla="*/ 90 w 179"/>
              <a:gd name="T7" fmla="*/ 121 h 251"/>
              <a:gd name="T8" fmla="*/ 110 w 179"/>
              <a:gd name="T9" fmla="*/ 141 h 251"/>
              <a:gd name="T10" fmla="*/ 97 w 179"/>
              <a:gd name="T11" fmla="*/ 160 h 251"/>
              <a:gd name="T12" fmla="*/ 112 w 179"/>
              <a:gd name="T13" fmla="*/ 213 h 251"/>
              <a:gd name="T14" fmla="*/ 90 w 179"/>
              <a:gd name="T15" fmla="*/ 213 h 251"/>
              <a:gd name="T16" fmla="*/ 68 w 179"/>
              <a:gd name="T17" fmla="*/ 213 h 251"/>
              <a:gd name="T18" fmla="*/ 48 w 179"/>
              <a:gd name="T19" fmla="*/ 86 h 251"/>
              <a:gd name="T20" fmla="*/ 90 w 179"/>
              <a:gd name="T21" fmla="*/ 26 h 251"/>
              <a:gd name="T22" fmla="*/ 132 w 179"/>
              <a:gd name="T23" fmla="*/ 86 h 251"/>
              <a:gd name="T24" fmla="*/ 90 w 179"/>
              <a:gd name="T25" fmla="*/ 86 h 251"/>
              <a:gd name="T26" fmla="*/ 48 w 179"/>
              <a:gd name="T27" fmla="*/ 86 h 251"/>
              <a:gd name="T28" fmla="*/ 90 w 179"/>
              <a:gd name="T29" fmla="*/ 0 h 251"/>
              <a:gd name="T30" fmla="*/ 22 w 179"/>
              <a:gd name="T31" fmla="*/ 86 h 251"/>
              <a:gd name="T32" fmla="*/ 22 w 179"/>
              <a:gd name="T33" fmla="*/ 86 h 251"/>
              <a:gd name="T34" fmla="*/ 0 w 179"/>
              <a:gd name="T35" fmla="*/ 108 h 251"/>
              <a:gd name="T36" fmla="*/ 0 w 179"/>
              <a:gd name="T37" fmla="*/ 228 h 251"/>
              <a:gd name="T38" fmla="*/ 23 w 179"/>
              <a:gd name="T39" fmla="*/ 251 h 251"/>
              <a:gd name="T40" fmla="*/ 90 w 179"/>
              <a:gd name="T41" fmla="*/ 251 h 251"/>
              <a:gd name="T42" fmla="*/ 100 w 179"/>
              <a:gd name="T43" fmla="*/ 251 h 251"/>
              <a:gd name="T44" fmla="*/ 179 w 179"/>
              <a:gd name="T45" fmla="*/ 125 h 251"/>
              <a:gd name="T46" fmla="*/ 179 w 179"/>
              <a:gd name="T47" fmla="*/ 108 h 251"/>
              <a:gd name="T48" fmla="*/ 158 w 179"/>
              <a:gd name="T49" fmla="*/ 86 h 251"/>
              <a:gd name="T50" fmla="*/ 158 w 179"/>
              <a:gd name="T51" fmla="*/ 86 h 251"/>
              <a:gd name="T52" fmla="*/ 90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8" y="213"/>
                </a:moveTo>
                <a:cubicBezTo>
                  <a:pt x="83" y="160"/>
                  <a:pt x="83" y="160"/>
                  <a:pt x="83" y="160"/>
                </a:cubicBezTo>
                <a:cubicBezTo>
                  <a:pt x="75" y="157"/>
                  <a:pt x="70" y="150"/>
                  <a:pt x="70" y="141"/>
                </a:cubicBezTo>
                <a:cubicBezTo>
                  <a:pt x="70" y="130"/>
                  <a:pt x="79" y="121"/>
                  <a:pt x="90" y="121"/>
                </a:cubicBezTo>
                <a:cubicBezTo>
                  <a:pt x="101" y="121"/>
                  <a:pt x="110" y="130"/>
                  <a:pt x="110" y="141"/>
                </a:cubicBezTo>
                <a:cubicBezTo>
                  <a:pt x="110" y="150"/>
                  <a:pt x="104" y="157"/>
                  <a:pt x="97" y="160"/>
                </a:cubicBezTo>
                <a:cubicBezTo>
                  <a:pt x="112" y="213"/>
                  <a:pt x="112" y="213"/>
                  <a:pt x="112" y="213"/>
                </a:cubicBezTo>
                <a:cubicBezTo>
                  <a:pt x="90" y="213"/>
                  <a:pt x="90" y="213"/>
                  <a:pt x="90" y="213"/>
                </a:cubicBezTo>
                <a:cubicBezTo>
                  <a:pt x="68" y="213"/>
                  <a:pt x="68" y="213"/>
                  <a:pt x="68" y="213"/>
                </a:cubicBezTo>
                <a:moveTo>
                  <a:pt x="48" y="86"/>
                </a:moveTo>
                <a:cubicBezTo>
                  <a:pt x="48" y="54"/>
                  <a:pt x="67" y="26"/>
                  <a:pt x="90" y="26"/>
                </a:cubicBezTo>
                <a:cubicBezTo>
                  <a:pt x="113" y="26"/>
                  <a:pt x="132" y="54"/>
                  <a:pt x="132" y="86"/>
                </a:cubicBezTo>
                <a:cubicBezTo>
                  <a:pt x="90" y="86"/>
                  <a:pt x="90" y="86"/>
                  <a:pt x="90" y="86"/>
                </a:cubicBezTo>
                <a:cubicBezTo>
                  <a:pt x="48" y="86"/>
                  <a:pt x="48" y="86"/>
                  <a:pt x="48" y="86"/>
                </a:cubicBezTo>
                <a:moveTo>
                  <a:pt x="90" y="0"/>
                </a:moveTo>
                <a:cubicBezTo>
                  <a:pt x="52" y="0"/>
                  <a:pt x="22" y="39"/>
                  <a:pt x="22" y="86"/>
                </a:cubicBezTo>
                <a:cubicBezTo>
                  <a:pt x="22" y="86"/>
                  <a:pt x="22" y="86"/>
                  <a:pt x="22" y="86"/>
                </a:cubicBezTo>
                <a:cubicBezTo>
                  <a:pt x="10" y="86"/>
                  <a:pt x="0" y="96"/>
                  <a:pt x="0" y="108"/>
                </a:cubicBezTo>
                <a:cubicBezTo>
                  <a:pt x="0" y="228"/>
                  <a:pt x="0" y="228"/>
                  <a:pt x="0" y="228"/>
                </a:cubicBezTo>
                <a:cubicBezTo>
                  <a:pt x="0" y="241"/>
                  <a:pt x="10" y="251"/>
                  <a:pt x="23" y="251"/>
                </a:cubicBezTo>
                <a:cubicBezTo>
                  <a:pt x="90" y="251"/>
                  <a:pt x="90" y="251"/>
                  <a:pt x="90" y="251"/>
                </a:cubicBezTo>
                <a:cubicBezTo>
                  <a:pt x="100" y="251"/>
                  <a:pt x="100" y="251"/>
                  <a:pt x="100" y="251"/>
                </a:cubicBezTo>
                <a:cubicBezTo>
                  <a:pt x="132" y="212"/>
                  <a:pt x="158" y="170"/>
                  <a:pt x="179" y="125"/>
                </a:cubicBezTo>
                <a:cubicBezTo>
                  <a:pt x="179" y="108"/>
                  <a:pt x="179" y="108"/>
                  <a:pt x="179" y="108"/>
                </a:cubicBezTo>
                <a:cubicBezTo>
                  <a:pt x="179" y="96"/>
                  <a:pt x="170" y="86"/>
                  <a:pt x="158" y="86"/>
                </a:cubicBezTo>
                <a:cubicBezTo>
                  <a:pt x="158" y="86"/>
                  <a:pt x="158" y="86"/>
                  <a:pt x="158" y="86"/>
                </a:cubicBezTo>
                <a:cubicBezTo>
                  <a:pt x="158" y="39"/>
                  <a:pt x="127" y="0"/>
                  <a:pt x="9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4"/>
          <p:cNvSpPr>
            <a:spLocks noEditPoints="1"/>
          </p:cNvSpPr>
          <p:nvPr/>
        </p:nvSpPr>
        <p:spPr bwMode="auto">
          <a:xfrm>
            <a:off x="4809390" y="3381635"/>
            <a:ext cx="296560" cy="416069"/>
          </a:xfrm>
          <a:custGeom>
            <a:avLst/>
            <a:gdLst>
              <a:gd name="T0" fmla="*/ 67 w 179"/>
              <a:gd name="T1" fmla="*/ 214 h 251"/>
              <a:gd name="T2" fmla="*/ 82 w 179"/>
              <a:gd name="T3" fmla="*/ 160 h 251"/>
              <a:gd name="T4" fmla="*/ 69 w 179"/>
              <a:gd name="T5" fmla="*/ 141 h 251"/>
              <a:gd name="T6" fmla="*/ 89 w 179"/>
              <a:gd name="T7" fmla="*/ 122 h 251"/>
              <a:gd name="T8" fmla="*/ 109 w 179"/>
              <a:gd name="T9" fmla="*/ 141 h 251"/>
              <a:gd name="T10" fmla="*/ 96 w 179"/>
              <a:gd name="T11" fmla="*/ 160 h 251"/>
              <a:gd name="T12" fmla="*/ 111 w 179"/>
              <a:gd name="T13" fmla="*/ 214 h 251"/>
              <a:gd name="T14" fmla="*/ 89 w 179"/>
              <a:gd name="T15" fmla="*/ 214 h 251"/>
              <a:gd name="T16" fmla="*/ 67 w 179"/>
              <a:gd name="T17" fmla="*/ 214 h 251"/>
              <a:gd name="T18" fmla="*/ 47 w 179"/>
              <a:gd name="T19" fmla="*/ 86 h 251"/>
              <a:gd name="T20" fmla="*/ 89 w 179"/>
              <a:gd name="T21" fmla="*/ 26 h 251"/>
              <a:gd name="T22" fmla="*/ 131 w 179"/>
              <a:gd name="T23" fmla="*/ 86 h 251"/>
              <a:gd name="T24" fmla="*/ 89 w 179"/>
              <a:gd name="T25" fmla="*/ 86 h 251"/>
              <a:gd name="T26" fmla="*/ 47 w 179"/>
              <a:gd name="T27" fmla="*/ 86 h 251"/>
              <a:gd name="T28" fmla="*/ 89 w 179"/>
              <a:gd name="T29" fmla="*/ 0 h 251"/>
              <a:gd name="T30" fmla="*/ 21 w 179"/>
              <a:gd name="T31" fmla="*/ 86 h 251"/>
              <a:gd name="T32" fmla="*/ 21 w 179"/>
              <a:gd name="T33" fmla="*/ 86 h 251"/>
              <a:gd name="T34" fmla="*/ 0 w 179"/>
              <a:gd name="T35" fmla="*/ 109 h 251"/>
              <a:gd name="T36" fmla="*/ 0 w 179"/>
              <a:gd name="T37" fmla="*/ 229 h 251"/>
              <a:gd name="T38" fmla="*/ 22 w 179"/>
              <a:gd name="T39" fmla="*/ 251 h 251"/>
              <a:gd name="T40" fmla="*/ 89 w 179"/>
              <a:gd name="T41" fmla="*/ 251 h 251"/>
              <a:gd name="T42" fmla="*/ 156 w 179"/>
              <a:gd name="T43" fmla="*/ 251 h 251"/>
              <a:gd name="T44" fmla="*/ 179 w 179"/>
              <a:gd name="T45" fmla="*/ 229 h 251"/>
              <a:gd name="T46" fmla="*/ 179 w 179"/>
              <a:gd name="T47" fmla="*/ 109 h 251"/>
              <a:gd name="T48" fmla="*/ 157 w 179"/>
              <a:gd name="T49" fmla="*/ 86 h 251"/>
              <a:gd name="T50" fmla="*/ 157 w 179"/>
              <a:gd name="T51" fmla="*/ 86 h 251"/>
              <a:gd name="T52" fmla="*/ 89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7" y="214"/>
                </a:moveTo>
                <a:cubicBezTo>
                  <a:pt x="82" y="160"/>
                  <a:pt x="82" y="160"/>
                  <a:pt x="82" y="160"/>
                </a:cubicBezTo>
                <a:cubicBezTo>
                  <a:pt x="75" y="157"/>
                  <a:pt x="69" y="150"/>
                  <a:pt x="69" y="141"/>
                </a:cubicBezTo>
                <a:cubicBezTo>
                  <a:pt x="69" y="130"/>
                  <a:pt x="78" y="122"/>
                  <a:pt x="89" y="122"/>
                </a:cubicBezTo>
                <a:cubicBezTo>
                  <a:pt x="100" y="122"/>
                  <a:pt x="109" y="130"/>
                  <a:pt x="109" y="141"/>
                </a:cubicBezTo>
                <a:cubicBezTo>
                  <a:pt x="109" y="150"/>
                  <a:pt x="104" y="157"/>
                  <a:pt x="96" y="160"/>
                </a:cubicBezTo>
                <a:cubicBezTo>
                  <a:pt x="111" y="214"/>
                  <a:pt x="111" y="214"/>
                  <a:pt x="111" y="214"/>
                </a:cubicBezTo>
                <a:cubicBezTo>
                  <a:pt x="89" y="214"/>
                  <a:pt x="89" y="214"/>
                  <a:pt x="89" y="214"/>
                </a:cubicBezTo>
                <a:cubicBezTo>
                  <a:pt x="67" y="214"/>
                  <a:pt x="67" y="214"/>
                  <a:pt x="67" y="214"/>
                </a:cubicBezTo>
                <a:moveTo>
                  <a:pt x="47" y="86"/>
                </a:moveTo>
                <a:cubicBezTo>
                  <a:pt x="47" y="54"/>
                  <a:pt x="66" y="26"/>
                  <a:pt x="89" y="26"/>
                </a:cubicBezTo>
                <a:cubicBezTo>
                  <a:pt x="112" y="26"/>
                  <a:pt x="131" y="54"/>
                  <a:pt x="131" y="86"/>
                </a:cubicBezTo>
                <a:cubicBezTo>
                  <a:pt x="89" y="86"/>
                  <a:pt x="89" y="86"/>
                  <a:pt x="89" y="86"/>
                </a:cubicBezTo>
                <a:cubicBezTo>
                  <a:pt x="47" y="86"/>
                  <a:pt x="47" y="86"/>
                  <a:pt x="47" y="86"/>
                </a:cubicBezTo>
                <a:moveTo>
                  <a:pt x="89" y="0"/>
                </a:moveTo>
                <a:cubicBezTo>
                  <a:pt x="52" y="0"/>
                  <a:pt x="21" y="39"/>
                  <a:pt x="21" y="86"/>
                </a:cubicBezTo>
                <a:cubicBezTo>
                  <a:pt x="21" y="86"/>
                  <a:pt x="21" y="86"/>
                  <a:pt x="21" y="86"/>
                </a:cubicBezTo>
                <a:cubicBezTo>
                  <a:pt x="9" y="87"/>
                  <a:pt x="0" y="96"/>
                  <a:pt x="0" y="109"/>
                </a:cubicBezTo>
                <a:cubicBezTo>
                  <a:pt x="0" y="229"/>
                  <a:pt x="0" y="229"/>
                  <a:pt x="0" y="229"/>
                </a:cubicBezTo>
                <a:cubicBezTo>
                  <a:pt x="0" y="241"/>
                  <a:pt x="9" y="251"/>
                  <a:pt x="22" y="251"/>
                </a:cubicBezTo>
                <a:cubicBezTo>
                  <a:pt x="89" y="251"/>
                  <a:pt x="89" y="251"/>
                  <a:pt x="89" y="251"/>
                </a:cubicBezTo>
                <a:cubicBezTo>
                  <a:pt x="156" y="251"/>
                  <a:pt x="156" y="251"/>
                  <a:pt x="156" y="251"/>
                </a:cubicBezTo>
                <a:cubicBezTo>
                  <a:pt x="169" y="251"/>
                  <a:pt x="179" y="241"/>
                  <a:pt x="179" y="229"/>
                </a:cubicBezTo>
                <a:cubicBezTo>
                  <a:pt x="179" y="109"/>
                  <a:pt x="179" y="109"/>
                  <a:pt x="179" y="109"/>
                </a:cubicBezTo>
                <a:cubicBezTo>
                  <a:pt x="179" y="96"/>
                  <a:pt x="169" y="87"/>
                  <a:pt x="157" y="86"/>
                </a:cubicBezTo>
                <a:cubicBezTo>
                  <a:pt x="157" y="86"/>
                  <a:pt x="157" y="86"/>
                  <a:pt x="157" y="86"/>
                </a:cubicBezTo>
                <a:cubicBezTo>
                  <a:pt x="157" y="39"/>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5"/>
          <p:cNvSpPr>
            <a:spLocks/>
          </p:cNvSpPr>
          <p:nvPr/>
        </p:nvSpPr>
        <p:spPr bwMode="auto">
          <a:xfrm>
            <a:off x="2478517" y="3343568"/>
            <a:ext cx="216002" cy="402791"/>
          </a:xfrm>
          <a:custGeom>
            <a:avLst/>
            <a:gdLst>
              <a:gd name="T0" fmla="*/ 82 w 130"/>
              <a:gd name="T1" fmla="*/ 0 h 243"/>
              <a:gd name="T2" fmla="*/ 0 w 130"/>
              <a:gd name="T3" fmla="*/ 120 h 243"/>
              <a:gd name="T4" fmla="*/ 41 w 130"/>
              <a:gd name="T5" fmla="*/ 133 h 243"/>
              <a:gd name="T6" fmla="*/ 78 w 130"/>
              <a:gd name="T7" fmla="*/ 123 h 243"/>
              <a:gd name="T8" fmla="*/ 55 w 130"/>
              <a:gd name="T9" fmla="*/ 216 h 243"/>
              <a:gd name="T10" fmla="*/ 95 w 130"/>
              <a:gd name="T11" fmla="*/ 243 h 243"/>
              <a:gd name="T12" fmla="*/ 130 w 130"/>
              <a:gd name="T13" fmla="*/ 143 h 243"/>
              <a:gd name="T14" fmla="*/ 110 w 130"/>
              <a:gd name="T15" fmla="*/ 83 h 243"/>
              <a:gd name="T16" fmla="*/ 82 w 130"/>
              <a:gd name="T1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43">
                <a:moveTo>
                  <a:pt x="82" y="0"/>
                </a:moveTo>
                <a:cubicBezTo>
                  <a:pt x="0" y="120"/>
                  <a:pt x="0" y="120"/>
                  <a:pt x="0" y="120"/>
                </a:cubicBezTo>
                <a:cubicBezTo>
                  <a:pt x="12" y="129"/>
                  <a:pt x="27" y="133"/>
                  <a:pt x="41" y="133"/>
                </a:cubicBezTo>
                <a:cubicBezTo>
                  <a:pt x="54" y="133"/>
                  <a:pt x="66" y="129"/>
                  <a:pt x="78" y="123"/>
                </a:cubicBezTo>
                <a:cubicBezTo>
                  <a:pt x="87" y="146"/>
                  <a:pt x="79" y="180"/>
                  <a:pt x="55" y="216"/>
                </a:cubicBezTo>
                <a:cubicBezTo>
                  <a:pt x="95" y="243"/>
                  <a:pt x="95" y="243"/>
                  <a:pt x="95" y="243"/>
                </a:cubicBezTo>
                <a:cubicBezTo>
                  <a:pt x="118" y="209"/>
                  <a:pt x="130" y="175"/>
                  <a:pt x="130" y="143"/>
                </a:cubicBezTo>
                <a:cubicBezTo>
                  <a:pt x="130" y="120"/>
                  <a:pt x="123" y="99"/>
                  <a:pt x="110" y="83"/>
                </a:cubicBezTo>
                <a:cubicBezTo>
                  <a:pt x="120" y="53"/>
                  <a:pt x="109" y="19"/>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6"/>
          <p:cNvSpPr>
            <a:spLocks/>
          </p:cNvSpPr>
          <p:nvPr/>
        </p:nvSpPr>
        <p:spPr bwMode="auto">
          <a:xfrm>
            <a:off x="2250121" y="3676424"/>
            <a:ext cx="385971" cy="220429"/>
          </a:xfrm>
          <a:custGeom>
            <a:avLst/>
            <a:gdLst>
              <a:gd name="T0" fmla="*/ 83 w 233"/>
              <a:gd name="T1" fmla="*/ 0 h 133"/>
              <a:gd name="T2" fmla="*/ 0 w 233"/>
              <a:gd name="T3" fmla="*/ 120 h 133"/>
              <a:gd name="T4" fmla="*/ 41 w 233"/>
              <a:gd name="T5" fmla="*/ 133 h 133"/>
              <a:gd name="T6" fmla="*/ 87 w 233"/>
              <a:gd name="T7" fmla="*/ 116 h 133"/>
              <a:gd name="T8" fmla="*/ 114 w 233"/>
              <a:gd name="T9" fmla="*/ 120 h 133"/>
              <a:gd name="T10" fmla="*/ 151 w 233"/>
              <a:gd name="T11" fmla="*/ 113 h 133"/>
              <a:gd name="T12" fmla="*/ 232 w 233"/>
              <a:gd name="T13" fmla="*/ 43 h 133"/>
              <a:gd name="T14" fmla="*/ 233 w 233"/>
              <a:gd name="T15" fmla="*/ 42 h 133"/>
              <a:gd name="T16" fmla="*/ 193 w 233"/>
              <a:gd name="T17" fmla="*/ 15 h 133"/>
              <a:gd name="T18" fmla="*/ 192 w 233"/>
              <a:gd name="T19" fmla="*/ 16 h 133"/>
              <a:gd name="T20" fmla="*/ 114 w 233"/>
              <a:gd name="T21" fmla="*/ 72 h 133"/>
              <a:gd name="T22" fmla="*/ 113 w 233"/>
              <a:gd name="T23" fmla="*/ 72 h 133"/>
              <a:gd name="T24" fmla="*/ 83 w 233"/>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3" h="133">
                <a:moveTo>
                  <a:pt x="83" y="0"/>
                </a:moveTo>
                <a:cubicBezTo>
                  <a:pt x="0" y="120"/>
                  <a:pt x="0" y="120"/>
                  <a:pt x="0" y="120"/>
                </a:cubicBezTo>
                <a:cubicBezTo>
                  <a:pt x="13" y="128"/>
                  <a:pt x="27" y="133"/>
                  <a:pt x="41" y="133"/>
                </a:cubicBezTo>
                <a:cubicBezTo>
                  <a:pt x="58" y="133"/>
                  <a:pt x="74" y="127"/>
                  <a:pt x="87" y="116"/>
                </a:cubicBezTo>
                <a:cubicBezTo>
                  <a:pt x="96" y="119"/>
                  <a:pt x="105" y="120"/>
                  <a:pt x="114" y="120"/>
                </a:cubicBezTo>
                <a:cubicBezTo>
                  <a:pt x="126" y="120"/>
                  <a:pt x="139" y="118"/>
                  <a:pt x="151" y="113"/>
                </a:cubicBezTo>
                <a:cubicBezTo>
                  <a:pt x="181" y="102"/>
                  <a:pt x="209" y="78"/>
                  <a:pt x="232" y="43"/>
                </a:cubicBezTo>
                <a:cubicBezTo>
                  <a:pt x="233" y="42"/>
                  <a:pt x="233" y="42"/>
                  <a:pt x="233" y="42"/>
                </a:cubicBezTo>
                <a:cubicBezTo>
                  <a:pt x="193" y="15"/>
                  <a:pt x="193" y="15"/>
                  <a:pt x="193" y="15"/>
                </a:cubicBezTo>
                <a:cubicBezTo>
                  <a:pt x="192" y="16"/>
                  <a:pt x="192" y="16"/>
                  <a:pt x="192" y="16"/>
                </a:cubicBezTo>
                <a:cubicBezTo>
                  <a:pt x="168" y="51"/>
                  <a:pt x="138" y="72"/>
                  <a:pt x="114" y="72"/>
                </a:cubicBezTo>
                <a:cubicBezTo>
                  <a:pt x="114" y="72"/>
                  <a:pt x="113" y="72"/>
                  <a:pt x="113" y="72"/>
                </a:cubicBezTo>
                <a:cubicBezTo>
                  <a:pt x="117" y="45"/>
                  <a:pt x="107" y="16"/>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57"/>
          <p:cNvSpPr>
            <a:spLocks/>
          </p:cNvSpPr>
          <p:nvPr/>
        </p:nvSpPr>
        <p:spPr bwMode="auto">
          <a:xfrm>
            <a:off x="1892478" y="3750785"/>
            <a:ext cx="291249" cy="578956"/>
          </a:xfrm>
          <a:custGeom>
            <a:avLst/>
            <a:gdLst>
              <a:gd name="T0" fmla="*/ 87 w 176"/>
              <a:gd name="T1" fmla="*/ 0 h 349"/>
              <a:gd name="T2" fmla="*/ 14 w 176"/>
              <a:gd name="T3" fmla="*/ 123 h 349"/>
              <a:gd name="T4" fmla="*/ 112 w 176"/>
              <a:gd name="T5" fmla="*/ 199 h 349"/>
              <a:gd name="T6" fmla="*/ 124 w 176"/>
              <a:gd name="T7" fmla="*/ 199 h 349"/>
              <a:gd name="T8" fmla="*/ 130 w 176"/>
              <a:gd name="T9" fmla="*/ 224 h 349"/>
              <a:gd name="T10" fmla="*/ 127 w 176"/>
              <a:gd name="T11" fmla="*/ 242 h 349"/>
              <a:gd name="T12" fmla="*/ 150 w 176"/>
              <a:gd name="T13" fmla="*/ 332 h 349"/>
              <a:gd name="T14" fmla="*/ 171 w 176"/>
              <a:gd name="T15" fmla="*/ 349 h 349"/>
              <a:gd name="T16" fmla="*/ 176 w 176"/>
              <a:gd name="T17" fmla="*/ 348 h 349"/>
              <a:gd name="T18" fmla="*/ 133 w 176"/>
              <a:gd name="T19" fmla="*/ 178 h 349"/>
              <a:gd name="T20" fmla="*/ 128 w 176"/>
              <a:gd name="T21" fmla="*/ 179 h 349"/>
              <a:gd name="T22" fmla="*/ 112 w 176"/>
              <a:gd name="T23" fmla="*/ 180 h 349"/>
              <a:gd name="T24" fmla="*/ 32 w 176"/>
              <a:gd name="T25" fmla="*/ 118 h 349"/>
              <a:gd name="T26" fmla="*/ 92 w 176"/>
              <a:gd name="T27" fmla="*/ 18 h 349"/>
              <a:gd name="T28" fmla="*/ 87 w 176"/>
              <a:gd name="T29"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349">
                <a:moveTo>
                  <a:pt x="87" y="0"/>
                </a:moveTo>
                <a:cubicBezTo>
                  <a:pt x="33" y="14"/>
                  <a:pt x="0" y="69"/>
                  <a:pt x="14" y="123"/>
                </a:cubicBezTo>
                <a:cubicBezTo>
                  <a:pt x="26" y="169"/>
                  <a:pt x="67" y="199"/>
                  <a:pt x="112" y="199"/>
                </a:cubicBezTo>
                <a:cubicBezTo>
                  <a:pt x="116" y="199"/>
                  <a:pt x="120" y="199"/>
                  <a:pt x="124" y="199"/>
                </a:cubicBezTo>
                <a:cubicBezTo>
                  <a:pt x="130" y="224"/>
                  <a:pt x="130" y="224"/>
                  <a:pt x="130" y="224"/>
                </a:cubicBezTo>
                <a:cubicBezTo>
                  <a:pt x="126" y="229"/>
                  <a:pt x="125" y="235"/>
                  <a:pt x="127" y="242"/>
                </a:cubicBezTo>
                <a:cubicBezTo>
                  <a:pt x="150" y="332"/>
                  <a:pt x="150" y="332"/>
                  <a:pt x="150" y="332"/>
                </a:cubicBezTo>
                <a:cubicBezTo>
                  <a:pt x="152" y="342"/>
                  <a:pt x="161" y="349"/>
                  <a:pt x="171" y="349"/>
                </a:cubicBezTo>
                <a:cubicBezTo>
                  <a:pt x="173" y="349"/>
                  <a:pt x="174" y="348"/>
                  <a:pt x="176" y="348"/>
                </a:cubicBezTo>
                <a:cubicBezTo>
                  <a:pt x="133" y="178"/>
                  <a:pt x="133" y="178"/>
                  <a:pt x="133" y="178"/>
                </a:cubicBezTo>
                <a:cubicBezTo>
                  <a:pt x="131" y="178"/>
                  <a:pt x="130" y="178"/>
                  <a:pt x="128" y="179"/>
                </a:cubicBezTo>
                <a:cubicBezTo>
                  <a:pt x="123" y="180"/>
                  <a:pt x="118" y="180"/>
                  <a:pt x="112" y="180"/>
                </a:cubicBezTo>
                <a:cubicBezTo>
                  <a:pt x="75" y="180"/>
                  <a:pt x="42" y="156"/>
                  <a:pt x="32" y="118"/>
                </a:cubicBezTo>
                <a:cubicBezTo>
                  <a:pt x="21" y="74"/>
                  <a:pt x="48" y="30"/>
                  <a:pt x="92" y="18"/>
                </a:cubicBezTo>
                <a:cubicBezTo>
                  <a:pt x="87" y="0"/>
                  <a:pt x="87" y="0"/>
                  <a:pt x="8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58"/>
          <p:cNvSpPr>
            <a:spLocks/>
          </p:cNvSpPr>
          <p:nvPr/>
        </p:nvSpPr>
        <p:spPr bwMode="auto">
          <a:xfrm>
            <a:off x="2036775" y="3746359"/>
            <a:ext cx="224855" cy="581612"/>
          </a:xfrm>
          <a:custGeom>
            <a:avLst/>
            <a:gdLst>
              <a:gd name="T0" fmla="*/ 25 w 136"/>
              <a:gd name="T1" fmla="*/ 0 h 351"/>
              <a:gd name="T2" fmla="*/ 5 w 136"/>
              <a:gd name="T3" fmla="*/ 2 h 351"/>
              <a:gd name="T4" fmla="*/ 0 w 136"/>
              <a:gd name="T5" fmla="*/ 3 h 351"/>
              <a:gd name="T6" fmla="*/ 0 w 136"/>
              <a:gd name="T7" fmla="*/ 3 h 351"/>
              <a:gd name="T8" fmla="*/ 5 w 136"/>
              <a:gd name="T9" fmla="*/ 21 h 351"/>
              <a:gd name="T10" fmla="*/ 5 w 136"/>
              <a:gd name="T11" fmla="*/ 21 h 351"/>
              <a:gd name="T12" fmla="*/ 9 w 136"/>
              <a:gd name="T13" fmla="*/ 20 h 351"/>
              <a:gd name="T14" fmla="*/ 25 w 136"/>
              <a:gd name="T15" fmla="*/ 19 h 351"/>
              <a:gd name="T16" fmla="*/ 105 w 136"/>
              <a:gd name="T17" fmla="*/ 81 h 351"/>
              <a:gd name="T18" fmla="*/ 46 w 136"/>
              <a:gd name="T19" fmla="*/ 181 h 351"/>
              <a:gd name="T20" fmla="*/ 46 w 136"/>
              <a:gd name="T21" fmla="*/ 181 h 351"/>
              <a:gd name="T22" fmla="*/ 89 w 136"/>
              <a:gd name="T23" fmla="*/ 351 h 351"/>
              <a:gd name="T24" fmla="*/ 105 w 136"/>
              <a:gd name="T25" fmla="*/ 324 h 351"/>
              <a:gd name="T26" fmla="*/ 82 w 136"/>
              <a:gd name="T27" fmla="*/ 234 h 351"/>
              <a:gd name="T28" fmla="*/ 70 w 136"/>
              <a:gd name="T29" fmla="*/ 220 h 351"/>
              <a:gd name="T30" fmla="*/ 63 w 136"/>
              <a:gd name="T31" fmla="*/ 195 h 351"/>
              <a:gd name="T32" fmla="*/ 123 w 136"/>
              <a:gd name="T33" fmla="*/ 76 h 351"/>
              <a:gd name="T34" fmla="*/ 25 w 136"/>
              <a:gd name="T3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351">
                <a:moveTo>
                  <a:pt x="25" y="0"/>
                </a:moveTo>
                <a:cubicBezTo>
                  <a:pt x="19" y="0"/>
                  <a:pt x="12" y="0"/>
                  <a:pt x="5" y="2"/>
                </a:cubicBezTo>
                <a:cubicBezTo>
                  <a:pt x="4" y="2"/>
                  <a:pt x="2" y="3"/>
                  <a:pt x="0" y="3"/>
                </a:cubicBezTo>
                <a:cubicBezTo>
                  <a:pt x="0" y="3"/>
                  <a:pt x="0" y="3"/>
                  <a:pt x="0" y="3"/>
                </a:cubicBezTo>
                <a:cubicBezTo>
                  <a:pt x="5" y="21"/>
                  <a:pt x="5" y="21"/>
                  <a:pt x="5" y="21"/>
                </a:cubicBezTo>
                <a:cubicBezTo>
                  <a:pt x="5" y="21"/>
                  <a:pt x="5" y="21"/>
                  <a:pt x="5" y="21"/>
                </a:cubicBezTo>
                <a:cubicBezTo>
                  <a:pt x="6" y="21"/>
                  <a:pt x="8" y="21"/>
                  <a:pt x="9" y="20"/>
                </a:cubicBezTo>
                <a:cubicBezTo>
                  <a:pt x="15" y="19"/>
                  <a:pt x="20" y="19"/>
                  <a:pt x="25" y="19"/>
                </a:cubicBezTo>
                <a:cubicBezTo>
                  <a:pt x="62" y="19"/>
                  <a:pt x="95" y="43"/>
                  <a:pt x="105" y="81"/>
                </a:cubicBezTo>
                <a:cubicBezTo>
                  <a:pt x="116" y="125"/>
                  <a:pt x="90" y="170"/>
                  <a:pt x="46" y="181"/>
                </a:cubicBezTo>
                <a:cubicBezTo>
                  <a:pt x="46" y="181"/>
                  <a:pt x="46" y="181"/>
                  <a:pt x="46" y="181"/>
                </a:cubicBezTo>
                <a:cubicBezTo>
                  <a:pt x="89" y="351"/>
                  <a:pt x="89" y="351"/>
                  <a:pt x="89" y="351"/>
                </a:cubicBezTo>
                <a:cubicBezTo>
                  <a:pt x="101" y="348"/>
                  <a:pt x="108" y="336"/>
                  <a:pt x="105" y="324"/>
                </a:cubicBezTo>
                <a:cubicBezTo>
                  <a:pt x="82" y="234"/>
                  <a:pt x="82" y="234"/>
                  <a:pt x="82" y="234"/>
                </a:cubicBezTo>
                <a:cubicBezTo>
                  <a:pt x="80" y="228"/>
                  <a:pt x="76" y="223"/>
                  <a:pt x="70" y="220"/>
                </a:cubicBezTo>
                <a:cubicBezTo>
                  <a:pt x="63" y="195"/>
                  <a:pt x="63" y="195"/>
                  <a:pt x="63" y="195"/>
                </a:cubicBezTo>
                <a:cubicBezTo>
                  <a:pt x="110" y="176"/>
                  <a:pt x="136" y="126"/>
                  <a:pt x="123" y="76"/>
                </a:cubicBezTo>
                <a:cubicBezTo>
                  <a:pt x="112" y="30"/>
                  <a:pt x="70" y="0"/>
                  <a:pt x="2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MH_Entry_1"/>
          <p:cNvSpPr/>
          <p:nvPr>
            <p:custDataLst>
              <p:tags r:id="rId1"/>
            </p:custDataLst>
          </p:nvPr>
        </p:nvSpPr>
        <p:spPr>
          <a:xfrm>
            <a:off x="5978800" y="2397519"/>
            <a:ext cx="349994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000000"/>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6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1" name="组合 230"/>
          <p:cNvGrpSpPr/>
          <p:nvPr/>
        </p:nvGrpSpPr>
        <p:grpSpPr>
          <a:xfrm>
            <a:off x="2692194" y="1814734"/>
            <a:ext cx="1720602" cy="3484222"/>
            <a:chOff x="2643174" y="1846742"/>
            <a:chExt cx="1720602" cy="3484222"/>
          </a:xfrm>
        </p:grpSpPr>
        <p:grpSp>
          <p:nvGrpSpPr>
            <p:cNvPr id="209" name="Group 4"/>
            <p:cNvGrpSpPr>
              <a:grpSpLocks noChangeAspect="1"/>
            </p:cNvGrpSpPr>
            <p:nvPr/>
          </p:nvGrpSpPr>
          <p:grpSpPr bwMode="auto">
            <a:xfrm>
              <a:off x="2643174" y="1846742"/>
              <a:ext cx="1720602" cy="3484222"/>
              <a:chOff x="3122" y="315"/>
              <a:chExt cx="1160" cy="2349"/>
            </a:xfrm>
          </p:grpSpPr>
          <p:sp>
            <p:nvSpPr>
              <p:cNvPr id="210"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18"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19"/>
              <p:cNvSpPr>
                <a:spLocks noChangeArrowheads="1"/>
              </p:cNvSpPr>
              <p:nvPr/>
            </p:nvSpPr>
            <p:spPr bwMode="auto">
              <a:xfrm>
                <a:off x="3562" y="967"/>
                <a:ext cx="280" cy="280"/>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4F81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文本框 228"/>
            <p:cNvSpPr txBox="1"/>
            <p:nvPr/>
          </p:nvSpPr>
          <p:spPr>
            <a:xfrm>
              <a:off x="2907981" y="2500648"/>
              <a:ext cx="1220206" cy="1323439"/>
            </a:xfrm>
            <a:prstGeom prst="rect">
              <a:avLst/>
            </a:prstGeom>
            <a:noFill/>
          </p:spPr>
          <p:txBody>
            <a:bodyPr wrap="none" rtlCol="0">
              <a:spAutoFit/>
            </a:bodyPr>
            <a:lstStyle/>
            <a:p>
              <a:r>
                <a:rPr lang="en-US" altLang="zh-CN" sz="8000" b="1" dirty="0">
                  <a:solidFill>
                    <a:schemeClr val="bg1"/>
                  </a:solidFill>
                  <a:latin typeface="黑体" panose="02010609060101010101" pitchFamily="49" charset="-122"/>
                  <a:ea typeface="黑体" panose="02010609060101010101" pitchFamily="49" charset="-122"/>
                </a:rPr>
                <a:t>01</a:t>
              </a:r>
              <a:endParaRPr lang="zh-CN" altLang="en-US" sz="8000" b="1" dirty="0">
                <a:solidFill>
                  <a:schemeClr val="bg1"/>
                </a:solidFill>
                <a:latin typeface="黑体" panose="02010609060101010101" pitchFamily="49" charset="-122"/>
                <a:ea typeface="黑体" panose="02010609060101010101" pitchFamily="49" charset="-122"/>
              </a:endParaRPr>
            </a:p>
          </p:txBody>
        </p:sp>
      </p:grpSp>
      <p:sp>
        <p:nvSpPr>
          <p:cNvPr id="230" name="矩形 229"/>
          <p:cNvSpPr/>
          <p:nvPr/>
        </p:nvSpPr>
        <p:spPr>
          <a:xfrm>
            <a:off x="5974384" y="3751575"/>
            <a:ext cx="4735038" cy="646331"/>
          </a:xfrm>
          <a:prstGeom prst="rect">
            <a:avLst/>
          </a:prstGeom>
        </p:spPr>
        <p:txBody>
          <a:bodyPr wrap="square">
            <a:spAutoFit/>
          </a:bodyPr>
          <a:lstStyle/>
          <a:p>
            <a:r>
              <a:rPr lang="zh-CN" altLang="en-US" dirty="0">
                <a:solidFill>
                  <a:schemeClr val="bg1"/>
                </a:solidFill>
                <a:latin typeface="黑体" panose="02010609060101010101" pitchFamily="49" charset="-122"/>
                <a:ea typeface="黑体" panose="02010609060101010101" pitchFamily="49" charset="-122"/>
              </a:rPr>
              <a:t>请插入您的文本内容请插入您的文本内容请插入您的文本内容</a:t>
            </a:r>
          </a:p>
        </p:txBody>
      </p:sp>
      <p:grpSp>
        <p:nvGrpSpPr>
          <p:cNvPr id="232" name="组合 231"/>
          <p:cNvGrpSpPr/>
          <p:nvPr/>
        </p:nvGrpSpPr>
        <p:grpSpPr>
          <a:xfrm>
            <a:off x="-1230910" y="4037044"/>
            <a:ext cx="7471968" cy="4162141"/>
            <a:chOff x="-709684" y="3821373"/>
            <a:chExt cx="7471968" cy="4162141"/>
          </a:xfrm>
        </p:grpSpPr>
        <p:sp>
          <p:nvSpPr>
            <p:cNvPr id="233" name="椭圆 232"/>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flipH="1">
            <a:off x="5814079" y="4037044"/>
            <a:ext cx="7537649" cy="4162141"/>
            <a:chOff x="-557284" y="3973773"/>
            <a:chExt cx="7471968" cy="4162141"/>
          </a:xfrm>
        </p:grpSpPr>
        <p:sp>
          <p:nvSpPr>
            <p:cNvPr id="244" name="椭圆 243"/>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7098034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anim calcmode="lin" valueType="num">
                                      <p:cBhvr>
                                        <p:cTn id="8" dur="1000" fill="hold"/>
                                        <p:tgtEl>
                                          <p:spTgt spid="232"/>
                                        </p:tgtEl>
                                        <p:attrNameLst>
                                          <p:attrName>ppt_x</p:attrName>
                                        </p:attrNameLst>
                                      </p:cBhvr>
                                      <p:tavLst>
                                        <p:tav tm="0">
                                          <p:val>
                                            <p:strVal val="#ppt_x"/>
                                          </p:val>
                                        </p:tav>
                                        <p:tav tm="100000">
                                          <p:val>
                                            <p:strVal val="#ppt_x"/>
                                          </p:val>
                                        </p:tav>
                                      </p:tavLst>
                                    </p:anim>
                                    <p:anim calcmode="lin" valueType="num">
                                      <p:cBhvr>
                                        <p:cTn id="9" dur="10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fade">
                                      <p:cBhvr>
                                        <p:cTn id="12" dur="1000"/>
                                        <p:tgtEl>
                                          <p:spTgt spid="243"/>
                                        </p:tgtEl>
                                      </p:cBhvr>
                                    </p:animEffect>
                                    <p:anim calcmode="lin" valueType="num">
                                      <p:cBhvr>
                                        <p:cTn id="13" dur="1000" fill="hold"/>
                                        <p:tgtEl>
                                          <p:spTgt spid="243"/>
                                        </p:tgtEl>
                                        <p:attrNameLst>
                                          <p:attrName>ppt_x</p:attrName>
                                        </p:attrNameLst>
                                      </p:cBhvr>
                                      <p:tavLst>
                                        <p:tav tm="0">
                                          <p:val>
                                            <p:strVal val="#ppt_x"/>
                                          </p:val>
                                        </p:tav>
                                        <p:tav tm="100000">
                                          <p:val>
                                            <p:strVal val="#ppt_x"/>
                                          </p:val>
                                        </p:tav>
                                      </p:tavLst>
                                    </p:anim>
                                    <p:anim calcmode="lin" valueType="num">
                                      <p:cBhvr>
                                        <p:cTn id="14" dur="1000" fill="hold"/>
                                        <p:tgtEl>
                                          <p:spTgt spid="2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31"/>
                                        </p:tgtEl>
                                        <p:attrNameLst>
                                          <p:attrName>style.visibility</p:attrName>
                                        </p:attrNameLst>
                                      </p:cBhvr>
                                      <p:to>
                                        <p:strVal val="visible"/>
                                      </p:to>
                                    </p:set>
                                    <p:anim calcmode="lin" valueType="num">
                                      <p:cBhvr additive="base">
                                        <p:cTn id="18" dur="500" fill="hold"/>
                                        <p:tgtEl>
                                          <p:spTgt spid="231"/>
                                        </p:tgtEl>
                                        <p:attrNameLst>
                                          <p:attrName>ppt_x</p:attrName>
                                        </p:attrNameLst>
                                      </p:cBhvr>
                                      <p:tavLst>
                                        <p:tav tm="0">
                                          <p:val>
                                            <p:strVal val="#ppt_x"/>
                                          </p:val>
                                        </p:tav>
                                        <p:tav tm="100000">
                                          <p:val>
                                            <p:strVal val="#ppt_x"/>
                                          </p:val>
                                        </p:tav>
                                      </p:tavLst>
                                    </p:anim>
                                    <p:anim calcmode="lin" valueType="num">
                                      <p:cBhvr additive="base">
                                        <p:cTn id="19" dur="500" fill="hold"/>
                                        <p:tgtEl>
                                          <p:spTgt spid="2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fade">
                                      <p:cBhvr>
                                        <p:cTn id="23" dur="1000"/>
                                        <p:tgtEl>
                                          <p:spTgt spid="228"/>
                                        </p:tgtEl>
                                      </p:cBhvr>
                                    </p:animEffect>
                                    <p:anim calcmode="lin" valueType="num">
                                      <p:cBhvr>
                                        <p:cTn id="24" dur="1000" fill="hold"/>
                                        <p:tgtEl>
                                          <p:spTgt spid="228"/>
                                        </p:tgtEl>
                                        <p:attrNameLst>
                                          <p:attrName>ppt_x</p:attrName>
                                        </p:attrNameLst>
                                      </p:cBhvr>
                                      <p:tavLst>
                                        <p:tav tm="0">
                                          <p:val>
                                            <p:strVal val="#ppt_x"/>
                                          </p:val>
                                        </p:tav>
                                        <p:tav tm="100000">
                                          <p:val>
                                            <p:strVal val="#ppt_x"/>
                                          </p:val>
                                        </p:tav>
                                      </p:tavLst>
                                    </p:anim>
                                    <p:anim calcmode="lin" valueType="num">
                                      <p:cBhvr>
                                        <p:cTn id="25" dur="1000" fill="hold"/>
                                        <p:tgtEl>
                                          <p:spTgt spid="22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30"/>
                                        </p:tgtEl>
                                        <p:attrNameLst>
                                          <p:attrName>style.visibility</p:attrName>
                                        </p:attrNameLst>
                                      </p:cBhvr>
                                      <p:to>
                                        <p:strVal val="visible"/>
                                      </p:to>
                                    </p:set>
                                    <p:animEffect transition="in" filter="fade">
                                      <p:cBhvr>
                                        <p:cTn id="28" dur="1000"/>
                                        <p:tgtEl>
                                          <p:spTgt spid="230"/>
                                        </p:tgtEl>
                                      </p:cBhvr>
                                    </p:animEffect>
                                    <p:anim calcmode="lin" valueType="num">
                                      <p:cBhvr>
                                        <p:cTn id="29" dur="1000" fill="hold"/>
                                        <p:tgtEl>
                                          <p:spTgt spid="230"/>
                                        </p:tgtEl>
                                        <p:attrNameLst>
                                          <p:attrName>ppt_x</p:attrName>
                                        </p:attrNameLst>
                                      </p:cBhvr>
                                      <p:tavLst>
                                        <p:tav tm="0">
                                          <p:val>
                                            <p:strVal val="#ppt_x"/>
                                          </p:val>
                                        </p:tav>
                                        <p:tav tm="100000">
                                          <p:val>
                                            <p:strVal val="#ppt_x"/>
                                          </p:val>
                                        </p:tav>
                                      </p:tavLst>
                                    </p:anim>
                                    <p:anim calcmode="lin" valueType="num">
                                      <p:cBhvr>
                                        <p:cTn id="30" dur="1000" fill="hold"/>
                                        <p:tgtEl>
                                          <p:spTgt spid="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0" animBg="1"/>
      <p:bldP spid="2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75" name="组合 5274"/>
          <p:cNvGrpSpPr/>
          <p:nvPr/>
        </p:nvGrpSpPr>
        <p:grpSpPr>
          <a:xfrm>
            <a:off x="3207585" y="1490328"/>
            <a:ext cx="5022014" cy="4363283"/>
            <a:chOff x="2309228" y="1009065"/>
            <a:chExt cx="7334250" cy="6372226"/>
          </a:xfrm>
        </p:grpSpPr>
        <p:grpSp>
          <p:nvGrpSpPr>
            <p:cNvPr id="5274" name="组合 5273"/>
            <p:cNvGrpSpPr/>
            <p:nvPr/>
          </p:nvGrpSpPr>
          <p:grpSpPr>
            <a:xfrm>
              <a:off x="2309228" y="1009065"/>
              <a:ext cx="7334250" cy="6372226"/>
              <a:chOff x="2309228" y="1009065"/>
              <a:chExt cx="7334250" cy="6372226"/>
            </a:xfrm>
          </p:grpSpPr>
          <p:sp>
            <p:nvSpPr>
              <p:cNvPr id="89" name="Freeform 24"/>
              <p:cNvSpPr>
                <a:spLocks noEditPoints="1"/>
              </p:cNvSpPr>
              <p:nvPr/>
            </p:nvSpPr>
            <p:spPr bwMode="auto">
              <a:xfrm>
                <a:off x="2820403" y="5544553"/>
                <a:ext cx="1052513" cy="1050925"/>
              </a:xfrm>
              <a:custGeom>
                <a:avLst/>
                <a:gdLst>
                  <a:gd name="T0" fmla="*/ 431 w 431"/>
                  <a:gd name="T1" fmla="*/ 235 h 431"/>
                  <a:gd name="T2" fmla="*/ 426 w 431"/>
                  <a:gd name="T3" fmla="*/ 168 h 431"/>
                  <a:gd name="T4" fmla="*/ 394 w 431"/>
                  <a:gd name="T5" fmla="*/ 170 h 431"/>
                  <a:gd name="T6" fmla="*/ 361 w 431"/>
                  <a:gd name="T7" fmla="*/ 101 h 431"/>
                  <a:gd name="T8" fmla="*/ 382 w 431"/>
                  <a:gd name="T9" fmla="*/ 77 h 431"/>
                  <a:gd name="T10" fmla="*/ 331 w 431"/>
                  <a:gd name="T11" fmla="*/ 32 h 431"/>
                  <a:gd name="T12" fmla="*/ 310 w 431"/>
                  <a:gd name="T13" fmla="*/ 56 h 431"/>
                  <a:gd name="T14" fmla="*/ 257 w 431"/>
                  <a:gd name="T15" fmla="*/ 35 h 431"/>
                  <a:gd name="T16" fmla="*/ 237 w 431"/>
                  <a:gd name="T17" fmla="*/ 32 h 431"/>
                  <a:gd name="T18" fmla="*/ 235 w 431"/>
                  <a:gd name="T19" fmla="*/ 0 h 431"/>
                  <a:gd name="T20" fmla="*/ 168 w 431"/>
                  <a:gd name="T21" fmla="*/ 4 h 431"/>
                  <a:gd name="T22" fmla="*/ 170 w 431"/>
                  <a:gd name="T23" fmla="*/ 36 h 431"/>
                  <a:gd name="T24" fmla="*/ 101 w 431"/>
                  <a:gd name="T25" fmla="*/ 70 h 431"/>
                  <a:gd name="T26" fmla="*/ 77 w 431"/>
                  <a:gd name="T27" fmla="*/ 49 h 431"/>
                  <a:gd name="T28" fmla="*/ 33 w 431"/>
                  <a:gd name="T29" fmla="*/ 100 h 431"/>
                  <a:gd name="T30" fmla="*/ 57 w 431"/>
                  <a:gd name="T31" fmla="*/ 121 h 431"/>
                  <a:gd name="T32" fmla="*/ 32 w 431"/>
                  <a:gd name="T33" fmla="*/ 193 h 431"/>
                  <a:gd name="T34" fmla="*/ 0 w 431"/>
                  <a:gd name="T35" fmla="*/ 196 h 431"/>
                  <a:gd name="T36" fmla="*/ 4 w 431"/>
                  <a:gd name="T37" fmla="*/ 263 h 431"/>
                  <a:gd name="T38" fmla="*/ 36 w 431"/>
                  <a:gd name="T39" fmla="*/ 261 h 431"/>
                  <a:gd name="T40" fmla="*/ 70 w 431"/>
                  <a:gd name="T41" fmla="*/ 330 h 431"/>
                  <a:gd name="T42" fmla="*/ 49 w 431"/>
                  <a:gd name="T43" fmla="*/ 354 h 431"/>
                  <a:gd name="T44" fmla="*/ 100 w 431"/>
                  <a:gd name="T45" fmla="*/ 398 h 431"/>
                  <a:gd name="T46" fmla="*/ 121 w 431"/>
                  <a:gd name="T47" fmla="*/ 374 h 431"/>
                  <a:gd name="T48" fmla="*/ 173 w 431"/>
                  <a:gd name="T49" fmla="*/ 395 h 431"/>
                  <a:gd name="T50" fmla="*/ 194 w 431"/>
                  <a:gd name="T51" fmla="*/ 399 h 431"/>
                  <a:gd name="T52" fmla="*/ 196 w 431"/>
                  <a:gd name="T53" fmla="*/ 431 h 431"/>
                  <a:gd name="T54" fmla="*/ 263 w 431"/>
                  <a:gd name="T55" fmla="*/ 426 h 431"/>
                  <a:gd name="T56" fmla="*/ 261 w 431"/>
                  <a:gd name="T57" fmla="*/ 394 h 431"/>
                  <a:gd name="T58" fmla="*/ 330 w 431"/>
                  <a:gd name="T59" fmla="*/ 360 h 431"/>
                  <a:gd name="T60" fmla="*/ 354 w 431"/>
                  <a:gd name="T61" fmla="*/ 382 h 431"/>
                  <a:gd name="T62" fmla="*/ 398 w 431"/>
                  <a:gd name="T63" fmla="*/ 331 h 431"/>
                  <a:gd name="T64" fmla="*/ 374 w 431"/>
                  <a:gd name="T65" fmla="*/ 310 h 431"/>
                  <a:gd name="T66" fmla="*/ 399 w 431"/>
                  <a:gd name="T67" fmla="*/ 237 h 431"/>
                  <a:gd name="T68" fmla="*/ 431 w 431"/>
                  <a:gd name="T69" fmla="*/ 235 h 431"/>
                  <a:gd name="T70" fmla="*/ 224 w 431"/>
                  <a:gd name="T71" fmla="*/ 351 h 431"/>
                  <a:gd name="T72" fmla="*/ 184 w 431"/>
                  <a:gd name="T73" fmla="*/ 348 h 431"/>
                  <a:gd name="T74" fmla="*/ 79 w 431"/>
                  <a:gd name="T75" fmla="*/ 224 h 431"/>
                  <a:gd name="T76" fmla="*/ 206 w 431"/>
                  <a:gd name="T77" fmla="*/ 79 h 431"/>
                  <a:gd name="T78" fmla="*/ 246 w 431"/>
                  <a:gd name="T79" fmla="*/ 82 h 431"/>
                  <a:gd name="T80" fmla="*/ 352 w 431"/>
                  <a:gd name="T81" fmla="*/ 206 h 431"/>
                  <a:gd name="T82" fmla="*/ 224 w 431"/>
                  <a:gd name="T83" fmla="*/ 35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1" h="431">
                    <a:moveTo>
                      <a:pt x="431" y="235"/>
                    </a:moveTo>
                    <a:cubicBezTo>
                      <a:pt x="426" y="168"/>
                      <a:pt x="426" y="168"/>
                      <a:pt x="426" y="168"/>
                    </a:cubicBezTo>
                    <a:cubicBezTo>
                      <a:pt x="394" y="170"/>
                      <a:pt x="394" y="170"/>
                      <a:pt x="394" y="170"/>
                    </a:cubicBezTo>
                    <a:cubicBezTo>
                      <a:pt x="388" y="144"/>
                      <a:pt x="376" y="121"/>
                      <a:pt x="361" y="101"/>
                    </a:cubicBezTo>
                    <a:cubicBezTo>
                      <a:pt x="382" y="77"/>
                      <a:pt x="382" y="77"/>
                      <a:pt x="382" y="77"/>
                    </a:cubicBezTo>
                    <a:cubicBezTo>
                      <a:pt x="331" y="32"/>
                      <a:pt x="331" y="32"/>
                      <a:pt x="331" y="32"/>
                    </a:cubicBezTo>
                    <a:cubicBezTo>
                      <a:pt x="310" y="56"/>
                      <a:pt x="310" y="56"/>
                      <a:pt x="310" y="56"/>
                    </a:cubicBezTo>
                    <a:cubicBezTo>
                      <a:pt x="294" y="47"/>
                      <a:pt x="276" y="40"/>
                      <a:pt x="257" y="35"/>
                    </a:cubicBezTo>
                    <a:cubicBezTo>
                      <a:pt x="251" y="34"/>
                      <a:pt x="244" y="33"/>
                      <a:pt x="237" y="32"/>
                    </a:cubicBezTo>
                    <a:cubicBezTo>
                      <a:pt x="235" y="0"/>
                      <a:pt x="235" y="0"/>
                      <a:pt x="235" y="0"/>
                    </a:cubicBezTo>
                    <a:cubicBezTo>
                      <a:pt x="168" y="4"/>
                      <a:pt x="168" y="4"/>
                      <a:pt x="168" y="4"/>
                    </a:cubicBezTo>
                    <a:cubicBezTo>
                      <a:pt x="170" y="36"/>
                      <a:pt x="170" y="36"/>
                      <a:pt x="170" y="36"/>
                    </a:cubicBezTo>
                    <a:cubicBezTo>
                      <a:pt x="144" y="43"/>
                      <a:pt x="121" y="54"/>
                      <a:pt x="101" y="70"/>
                    </a:cubicBezTo>
                    <a:cubicBezTo>
                      <a:pt x="77" y="49"/>
                      <a:pt x="77" y="49"/>
                      <a:pt x="77" y="49"/>
                    </a:cubicBezTo>
                    <a:cubicBezTo>
                      <a:pt x="33" y="100"/>
                      <a:pt x="33" y="100"/>
                      <a:pt x="33" y="100"/>
                    </a:cubicBezTo>
                    <a:cubicBezTo>
                      <a:pt x="57" y="121"/>
                      <a:pt x="57" y="121"/>
                      <a:pt x="57" y="121"/>
                    </a:cubicBezTo>
                    <a:cubicBezTo>
                      <a:pt x="44" y="143"/>
                      <a:pt x="35" y="167"/>
                      <a:pt x="32" y="193"/>
                    </a:cubicBezTo>
                    <a:cubicBezTo>
                      <a:pt x="0" y="196"/>
                      <a:pt x="0" y="196"/>
                      <a:pt x="0" y="196"/>
                    </a:cubicBezTo>
                    <a:cubicBezTo>
                      <a:pt x="4" y="263"/>
                      <a:pt x="4" y="263"/>
                      <a:pt x="4" y="263"/>
                    </a:cubicBezTo>
                    <a:cubicBezTo>
                      <a:pt x="36" y="261"/>
                      <a:pt x="36" y="261"/>
                      <a:pt x="36" y="261"/>
                    </a:cubicBezTo>
                    <a:cubicBezTo>
                      <a:pt x="43" y="286"/>
                      <a:pt x="55" y="310"/>
                      <a:pt x="70" y="330"/>
                    </a:cubicBezTo>
                    <a:cubicBezTo>
                      <a:pt x="49" y="354"/>
                      <a:pt x="49" y="354"/>
                      <a:pt x="49" y="354"/>
                    </a:cubicBezTo>
                    <a:cubicBezTo>
                      <a:pt x="100" y="398"/>
                      <a:pt x="100" y="398"/>
                      <a:pt x="100" y="398"/>
                    </a:cubicBezTo>
                    <a:cubicBezTo>
                      <a:pt x="121" y="374"/>
                      <a:pt x="121" y="374"/>
                      <a:pt x="121" y="374"/>
                    </a:cubicBezTo>
                    <a:cubicBezTo>
                      <a:pt x="137" y="384"/>
                      <a:pt x="155" y="391"/>
                      <a:pt x="173" y="395"/>
                    </a:cubicBezTo>
                    <a:cubicBezTo>
                      <a:pt x="180" y="397"/>
                      <a:pt x="187" y="398"/>
                      <a:pt x="194" y="399"/>
                    </a:cubicBezTo>
                    <a:cubicBezTo>
                      <a:pt x="196" y="431"/>
                      <a:pt x="196" y="431"/>
                      <a:pt x="196" y="431"/>
                    </a:cubicBezTo>
                    <a:cubicBezTo>
                      <a:pt x="263" y="426"/>
                      <a:pt x="263" y="426"/>
                      <a:pt x="263" y="426"/>
                    </a:cubicBezTo>
                    <a:cubicBezTo>
                      <a:pt x="261" y="394"/>
                      <a:pt x="261" y="394"/>
                      <a:pt x="261" y="394"/>
                    </a:cubicBezTo>
                    <a:cubicBezTo>
                      <a:pt x="287" y="388"/>
                      <a:pt x="310" y="376"/>
                      <a:pt x="330" y="360"/>
                    </a:cubicBezTo>
                    <a:cubicBezTo>
                      <a:pt x="354" y="382"/>
                      <a:pt x="354" y="382"/>
                      <a:pt x="354" y="382"/>
                    </a:cubicBezTo>
                    <a:cubicBezTo>
                      <a:pt x="398" y="331"/>
                      <a:pt x="398" y="331"/>
                      <a:pt x="398" y="331"/>
                    </a:cubicBezTo>
                    <a:cubicBezTo>
                      <a:pt x="374" y="310"/>
                      <a:pt x="374" y="310"/>
                      <a:pt x="374" y="310"/>
                    </a:cubicBezTo>
                    <a:cubicBezTo>
                      <a:pt x="387" y="288"/>
                      <a:pt x="396" y="263"/>
                      <a:pt x="399" y="237"/>
                    </a:cubicBezTo>
                    <a:lnTo>
                      <a:pt x="431" y="235"/>
                    </a:lnTo>
                    <a:close/>
                    <a:moveTo>
                      <a:pt x="224" y="351"/>
                    </a:moveTo>
                    <a:cubicBezTo>
                      <a:pt x="211" y="352"/>
                      <a:pt x="197" y="351"/>
                      <a:pt x="184" y="348"/>
                    </a:cubicBezTo>
                    <a:cubicBezTo>
                      <a:pt x="127" y="335"/>
                      <a:pt x="83" y="286"/>
                      <a:pt x="79" y="224"/>
                    </a:cubicBezTo>
                    <a:cubicBezTo>
                      <a:pt x="74" y="149"/>
                      <a:pt x="131" y="84"/>
                      <a:pt x="206" y="79"/>
                    </a:cubicBezTo>
                    <a:cubicBezTo>
                      <a:pt x="220" y="78"/>
                      <a:pt x="234" y="79"/>
                      <a:pt x="246" y="82"/>
                    </a:cubicBezTo>
                    <a:cubicBezTo>
                      <a:pt x="303" y="96"/>
                      <a:pt x="348" y="145"/>
                      <a:pt x="352" y="206"/>
                    </a:cubicBezTo>
                    <a:cubicBezTo>
                      <a:pt x="356" y="282"/>
                      <a:pt x="300" y="346"/>
                      <a:pt x="224" y="351"/>
                    </a:cubicBezTo>
                    <a:close/>
                  </a:path>
                </a:pathLst>
              </a:custGeom>
              <a:solidFill>
                <a:srgbClr val="80B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0" name="Freeform 25"/>
              <p:cNvSpPr>
                <a:spLocks noEditPoints="1"/>
              </p:cNvSpPr>
              <p:nvPr/>
            </p:nvSpPr>
            <p:spPr bwMode="auto">
              <a:xfrm>
                <a:off x="3442703" y="6504990"/>
                <a:ext cx="712788" cy="712788"/>
              </a:xfrm>
              <a:custGeom>
                <a:avLst/>
                <a:gdLst>
                  <a:gd name="T0" fmla="*/ 271 w 292"/>
                  <a:gd name="T1" fmla="*/ 159 h 292"/>
                  <a:gd name="T2" fmla="*/ 268 w 292"/>
                  <a:gd name="T3" fmla="*/ 115 h 292"/>
                  <a:gd name="T4" fmla="*/ 287 w 292"/>
                  <a:gd name="T5" fmla="*/ 105 h 292"/>
                  <a:gd name="T6" fmla="*/ 263 w 292"/>
                  <a:gd name="T7" fmla="*/ 56 h 292"/>
                  <a:gd name="T8" fmla="*/ 244 w 292"/>
                  <a:gd name="T9" fmla="*/ 66 h 292"/>
                  <a:gd name="T10" fmla="*/ 210 w 292"/>
                  <a:gd name="T11" fmla="*/ 37 h 292"/>
                  <a:gd name="T12" fmla="*/ 217 w 292"/>
                  <a:gd name="T13" fmla="*/ 17 h 292"/>
                  <a:gd name="T14" fmla="*/ 179 w 292"/>
                  <a:gd name="T15" fmla="*/ 4 h 292"/>
                  <a:gd name="T16" fmla="*/ 165 w 292"/>
                  <a:gd name="T17" fmla="*/ 0 h 292"/>
                  <a:gd name="T18" fmla="*/ 159 w 292"/>
                  <a:gd name="T19" fmla="*/ 21 h 292"/>
                  <a:gd name="T20" fmla="*/ 114 w 292"/>
                  <a:gd name="T21" fmla="*/ 24 h 292"/>
                  <a:gd name="T22" fmla="*/ 105 w 292"/>
                  <a:gd name="T23" fmla="*/ 4 h 292"/>
                  <a:gd name="T24" fmla="*/ 56 w 292"/>
                  <a:gd name="T25" fmla="*/ 29 h 292"/>
                  <a:gd name="T26" fmla="*/ 66 w 292"/>
                  <a:gd name="T27" fmla="*/ 48 h 292"/>
                  <a:gd name="T28" fmla="*/ 37 w 292"/>
                  <a:gd name="T29" fmla="*/ 82 h 292"/>
                  <a:gd name="T30" fmla="*/ 16 w 292"/>
                  <a:gd name="T31" fmla="*/ 75 h 292"/>
                  <a:gd name="T32" fmla="*/ 0 w 292"/>
                  <a:gd name="T33" fmla="*/ 127 h 292"/>
                  <a:gd name="T34" fmla="*/ 20 w 292"/>
                  <a:gd name="T35" fmla="*/ 133 h 292"/>
                  <a:gd name="T36" fmla="*/ 24 w 292"/>
                  <a:gd name="T37" fmla="*/ 178 h 292"/>
                  <a:gd name="T38" fmla="*/ 4 w 292"/>
                  <a:gd name="T39" fmla="*/ 187 h 292"/>
                  <a:gd name="T40" fmla="*/ 29 w 292"/>
                  <a:gd name="T41" fmla="*/ 236 h 292"/>
                  <a:gd name="T42" fmla="*/ 48 w 292"/>
                  <a:gd name="T43" fmla="*/ 226 h 292"/>
                  <a:gd name="T44" fmla="*/ 82 w 292"/>
                  <a:gd name="T45" fmla="*/ 255 h 292"/>
                  <a:gd name="T46" fmla="*/ 75 w 292"/>
                  <a:gd name="T47" fmla="*/ 275 h 292"/>
                  <a:gd name="T48" fmla="*/ 113 w 292"/>
                  <a:gd name="T49" fmla="*/ 288 h 292"/>
                  <a:gd name="T50" fmla="*/ 126 w 292"/>
                  <a:gd name="T51" fmla="*/ 292 h 292"/>
                  <a:gd name="T52" fmla="*/ 133 w 292"/>
                  <a:gd name="T53" fmla="*/ 272 h 292"/>
                  <a:gd name="T54" fmla="*/ 177 w 292"/>
                  <a:gd name="T55" fmla="*/ 268 h 292"/>
                  <a:gd name="T56" fmla="*/ 187 w 292"/>
                  <a:gd name="T57" fmla="*/ 288 h 292"/>
                  <a:gd name="T58" fmla="*/ 236 w 292"/>
                  <a:gd name="T59" fmla="*/ 263 h 292"/>
                  <a:gd name="T60" fmla="*/ 226 w 292"/>
                  <a:gd name="T61" fmla="*/ 244 h 292"/>
                  <a:gd name="T62" fmla="*/ 254 w 292"/>
                  <a:gd name="T63" fmla="*/ 210 h 292"/>
                  <a:gd name="T64" fmla="*/ 275 w 292"/>
                  <a:gd name="T65" fmla="*/ 217 h 292"/>
                  <a:gd name="T66" fmla="*/ 292 w 292"/>
                  <a:gd name="T67" fmla="*/ 166 h 292"/>
                  <a:gd name="T68" fmla="*/ 271 w 292"/>
                  <a:gd name="T69" fmla="*/ 159 h 292"/>
                  <a:gd name="T70" fmla="*/ 184 w 292"/>
                  <a:gd name="T71" fmla="*/ 221 h 292"/>
                  <a:gd name="T72" fmla="*/ 151 w 292"/>
                  <a:gd name="T73" fmla="*/ 230 h 292"/>
                  <a:gd name="T74" fmla="*/ 127 w 292"/>
                  <a:gd name="T75" fmla="*/ 228 h 292"/>
                  <a:gd name="T76" fmla="*/ 70 w 292"/>
                  <a:gd name="T77" fmla="*/ 184 h 292"/>
                  <a:gd name="T78" fmla="*/ 108 w 292"/>
                  <a:gd name="T79" fmla="*/ 71 h 292"/>
                  <a:gd name="T80" fmla="*/ 140 w 292"/>
                  <a:gd name="T81" fmla="*/ 62 h 292"/>
                  <a:gd name="T82" fmla="*/ 165 w 292"/>
                  <a:gd name="T83" fmla="*/ 64 h 292"/>
                  <a:gd name="T84" fmla="*/ 221 w 292"/>
                  <a:gd name="T85" fmla="*/ 108 h 292"/>
                  <a:gd name="T86" fmla="*/ 184 w 292"/>
                  <a:gd name="T87" fmla="*/ 22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2" h="292">
                    <a:moveTo>
                      <a:pt x="271" y="159"/>
                    </a:moveTo>
                    <a:cubicBezTo>
                      <a:pt x="273" y="144"/>
                      <a:pt x="272" y="129"/>
                      <a:pt x="268" y="115"/>
                    </a:cubicBezTo>
                    <a:cubicBezTo>
                      <a:pt x="287" y="105"/>
                      <a:pt x="287" y="105"/>
                      <a:pt x="287" y="105"/>
                    </a:cubicBezTo>
                    <a:cubicBezTo>
                      <a:pt x="263" y="56"/>
                      <a:pt x="263" y="56"/>
                      <a:pt x="263" y="56"/>
                    </a:cubicBezTo>
                    <a:cubicBezTo>
                      <a:pt x="244" y="66"/>
                      <a:pt x="244" y="66"/>
                      <a:pt x="244" y="66"/>
                    </a:cubicBezTo>
                    <a:cubicBezTo>
                      <a:pt x="234" y="55"/>
                      <a:pt x="223" y="45"/>
                      <a:pt x="210" y="37"/>
                    </a:cubicBezTo>
                    <a:cubicBezTo>
                      <a:pt x="217" y="17"/>
                      <a:pt x="217" y="17"/>
                      <a:pt x="217" y="17"/>
                    </a:cubicBezTo>
                    <a:cubicBezTo>
                      <a:pt x="179" y="4"/>
                      <a:pt x="179" y="4"/>
                      <a:pt x="179" y="4"/>
                    </a:cubicBezTo>
                    <a:cubicBezTo>
                      <a:pt x="165" y="0"/>
                      <a:pt x="165" y="0"/>
                      <a:pt x="165" y="0"/>
                    </a:cubicBezTo>
                    <a:cubicBezTo>
                      <a:pt x="159" y="21"/>
                      <a:pt x="159" y="21"/>
                      <a:pt x="159" y="21"/>
                    </a:cubicBezTo>
                    <a:cubicBezTo>
                      <a:pt x="144" y="19"/>
                      <a:pt x="129" y="20"/>
                      <a:pt x="114" y="24"/>
                    </a:cubicBezTo>
                    <a:cubicBezTo>
                      <a:pt x="105" y="4"/>
                      <a:pt x="105" y="4"/>
                      <a:pt x="105" y="4"/>
                    </a:cubicBezTo>
                    <a:cubicBezTo>
                      <a:pt x="56" y="29"/>
                      <a:pt x="56" y="29"/>
                      <a:pt x="56" y="29"/>
                    </a:cubicBezTo>
                    <a:cubicBezTo>
                      <a:pt x="66" y="48"/>
                      <a:pt x="66" y="48"/>
                      <a:pt x="66" y="48"/>
                    </a:cubicBezTo>
                    <a:cubicBezTo>
                      <a:pt x="55" y="58"/>
                      <a:pt x="45" y="69"/>
                      <a:pt x="37" y="82"/>
                    </a:cubicBezTo>
                    <a:cubicBezTo>
                      <a:pt x="16" y="75"/>
                      <a:pt x="16" y="75"/>
                      <a:pt x="16" y="75"/>
                    </a:cubicBezTo>
                    <a:cubicBezTo>
                      <a:pt x="0" y="127"/>
                      <a:pt x="0" y="127"/>
                      <a:pt x="0" y="127"/>
                    </a:cubicBezTo>
                    <a:cubicBezTo>
                      <a:pt x="20" y="133"/>
                      <a:pt x="20" y="133"/>
                      <a:pt x="20" y="133"/>
                    </a:cubicBezTo>
                    <a:cubicBezTo>
                      <a:pt x="19" y="148"/>
                      <a:pt x="20" y="163"/>
                      <a:pt x="24" y="178"/>
                    </a:cubicBezTo>
                    <a:cubicBezTo>
                      <a:pt x="4" y="187"/>
                      <a:pt x="4" y="187"/>
                      <a:pt x="4" y="187"/>
                    </a:cubicBezTo>
                    <a:cubicBezTo>
                      <a:pt x="29" y="236"/>
                      <a:pt x="29" y="236"/>
                      <a:pt x="29" y="236"/>
                    </a:cubicBezTo>
                    <a:cubicBezTo>
                      <a:pt x="48" y="226"/>
                      <a:pt x="48" y="226"/>
                      <a:pt x="48" y="226"/>
                    </a:cubicBezTo>
                    <a:cubicBezTo>
                      <a:pt x="58" y="237"/>
                      <a:pt x="69" y="247"/>
                      <a:pt x="82" y="255"/>
                    </a:cubicBezTo>
                    <a:cubicBezTo>
                      <a:pt x="75" y="275"/>
                      <a:pt x="75" y="275"/>
                      <a:pt x="75" y="275"/>
                    </a:cubicBezTo>
                    <a:cubicBezTo>
                      <a:pt x="113" y="288"/>
                      <a:pt x="113" y="288"/>
                      <a:pt x="113" y="288"/>
                    </a:cubicBezTo>
                    <a:cubicBezTo>
                      <a:pt x="126" y="292"/>
                      <a:pt x="126" y="292"/>
                      <a:pt x="126" y="292"/>
                    </a:cubicBezTo>
                    <a:cubicBezTo>
                      <a:pt x="133" y="272"/>
                      <a:pt x="133" y="272"/>
                      <a:pt x="133" y="272"/>
                    </a:cubicBezTo>
                    <a:cubicBezTo>
                      <a:pt x="148" y="273"/>
                      <a:pt x="163" y="272"/>
                      <a:pt x="177" y="268"/>
                    </a:cubicBezTo>
                    <a:cubicBezTo>
                      <a:pt x="187" y="288"/>
                      <a:pt x="187" y="288"/>
                      <a:pt x="187" y="288"/>
                    </a:cubicBezTo>
                    <a:cubicBezTo>
                      <a:pt x="236" y="263"/>
                      <a:pt x="236" y="263"/>
                      <a:pt x="236" y="263"/>
                    </a:cubicBezTo>
                    <a:cubicBezTo>
                      <a:pt x="226" y="244"/>
                      <a:pt x="226" y="244"/>
                      <a:pt x="226" y="244"/>
                    </a:cubicBezTo>
                    <a:cubicBezTo>
                      <a:pt x="237" y="234"/>
                      <a:pt x="247" y="223"/>
                      <a:pt x="254" y="210"/>
                    </a:cubicBezTo>
                    <a:cubicBezTo>
                      <a:pt x="275" y="217"/>
                      <a:pt x="275" y="217"/>
                      <a:pt x="275" y="217"/>
                    </a:cubicBezTo>
                    <a:cubicBezTo>
                      <a:pt x="292" y="166"/>
                      <a:pt x="292" y="166"/>
                      <a:pt x="292" y="166"/>
                    </a:cubicBezTo>
                    <a:lnTo>
                      <a:pt x="271" y="159"/>
                    </a:lnTo>
                    <a:close/>
                    <a:moveTo>
                      <a:pt x="184" y="221"/>
                    </a:moveTo>
                    <a:cubicBezTo>
                      <a:pt x="174" y="227"/>
                      <a:pt x="163" y="230"/>
                      <a:pt x="151" y="230"/>
                    </a:cubicBezTo>
                    <a:cubicBezTo>
                      <a:pt x="143" y="231"/>
                      <a:pt x="135" y="230"/>
                      <a:pt x="127" y="228"/>
                    </a:cubicBezTo>
                    <a:cubicBezTo>
                      <a:pt x="103" y="223"/>
                      <a:pt x="82" y="207"/>
                      <a:pt x="70" y="184"/>
                    </a:cubicBezTo>
                    <a:cubicBezTo>
                      <a:pt x="49" y="143"/>
                      <a:pt x="66" y="92"/>
                      <a:pt x="108" y="71"/>
                    </a:cubicBezTo>
                    <a:cubicBezTo>
                      <a:pt x="118" y="65"/>
                      <a:pt x="129" y="62"/>
                      <a:pt x="140" y="62"/>
                    </a:cubicBezTo>
                    <a:cubicBezTo>
                      <a:pt x="149" y="61"/>
                      <a:pt x="157" y="62"/>
                      <a:pt x="165" y="64"/>
                    </a:cubicBezTo>
                    <a:cubicBezTo>
                      <a:pt x="189" y="69"/>
                      <a:pt x="210" y="85"/>
                      <a:pt x="221" y="108"/>
                    </a:cubicBezTo>
                    <a:cubicBezTo>
                      <a:pt x="242" y="149"/>
                      <a:pt x="226" y="200"/>
                      <a:pt x="184" y="221"/>
                    </a:cubicBez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1" name="Freeform 26"/>
              <p:cNvSpPr>
                <a:spLocks noEditPoints="1"/>
              </p:cNvSpPr>
              <p:nvPr/>
            </p:nvSpPr>
            <p:spPr bwMode="auto">
              <a:xfrm>
                <a:off x="3272841" y="6344653"/>
                <a:ext cx="1052513" cy="1036638"/>
              </a:xfrm>
              <a:custGeom>
                <a:avLst/>
                <a:gdLst>
                  <a:gd name="T0" fmla="*/ 0 w 432"/>
                  <a:gd name="T1" fmla="*/ 228 h 425"/>
                  <a:gd name="T2" fmla="*/ 20 w 432"/>
                  <a:gd name="T3" fmla="*/ 264 h 425"/>
                  <a:gd name="T4" fmla="*/ 2 w 432"/>
                  <a:gd name="T5" fmla="*/ 248 h 425"/>
                  <a:gd name="T6" fmla="*/ 10 w 432"/>
                  <a:gd name="T7" fmla="*/ 149 h 425"/>
                  <a:gd name="T8" fmla="*/ 15 w 432"/>
                  <a:gd name="T9" fmla="*/ 190 h 425"/>
                  <a:gd name="T10" fmla="*/ 19 w 432"/>
                  <a:gd name="T11" fmla="*/ 305 h 425"/>
                  <a:gd name="T12" fmla="*/ 50 w 432"/>
                  <a:gd name="T13" fmla="*/ 332 h 425"/>
                  <a:gd name="T14" fmla="*/ 19 w 432"/>
                  <a:gd name="T15" fmla="*/ 305 h 425"/>
                  <a:gd name="T16" fmla="*/ 48 w 432"/>
                  <a:gd name="T17" fmla="*/ 79 h 425"/>
                  <a:gd name="T18" fmla="*/ 38 w 432"/>
                  <a:gd name="T19" fmla="*/ 120 h 425"/>
                  <a:gd name="T20" fmla="*/ 76 w 432"/>
                  <a:gd name="T21" fmla="*/ 51 h 425"/>
                  <a:gd name="T22" fmla="*/ 115 w 432"/>
                  <a:gd name="T23" fmla="*/ 41 h 425"/>
                  <a:gd name="T24" fmla="*/ 76 w 432"/>
                  <a:gd name="T25" fmla="*/ 51 h 425"/>
                  <a:gd name="T26" fmla="*/ 183 w 432"/>
                  <a:gd name="T27" fmla="*/ 2 h 425"/>
                  <a:gd name="T28" fmla="*/ 149 w 432"/>
                  <a:gd name="T29" fmla="*/ 25 h 425"/>
                  <a:gd name="T30" fmla="*/ 223 w 432"/>
                  <a:gd name="T31" fmla="*/ 14 h 425"/>
                  <a:gd name="T32" fmla="*/ 263 w 432"/>
                  <a:gd name="T33" fmla="*/ 5 h 425"/>
                  <a:gd name="T34" fmla="*/ 223 w 432"/>
                  <a:gd name="T35" fmla="*/ 14 h 425"/>
                  <a:gd name="T36" fmla="*/ 301 w 432"/>
                  <a:gd name="T37" fmla="*/ 17 h 425"/>
                  <a:gd name="T38" fmla="*/ 328 w 432"/>
                  <a:gd name="T39" fmla="*/ 48 h 425"/>
                  <a:gd name="T40" fmla="*/ 357 w 432"/>
                  <a:gd name="T41" fmla="*/ 71 h 425"/>
                  <a:gd name="T42" fmla="*/ 393 w 432"/>
                  <a:gd name="T43" fmla="*/ 91 h 425"/>
                  <a:gd name="T44" fmla="*/ 357 w 432"/>
                  <a:gd name="T45" fmla="*/ 71 h 425"/>
                  <a:gd name="T46" fmla="*/ 408 w 432"/>
                  <a:gd name="T47" fmla="*/ 278 h 425"/>
                  <a:gd name="T48" fmla="*/ 406 w 432"/>
                  <a:gd name="T49" fmla="*/ 319 h 425"/>
                  <a:gd name="T50" fmla="*/ 399 w 432"/>
                  <a:gd name="T51" fmla="*/ 132 h 425"/>
                  <a:gd name="T52" fmla="*/ 426 w 432"/>
                  <a:gd name="T53" fmla="*/ 164 h 425"/>
                  <a:gd name="T54" fmla="*/ 399 w 432"/>
                  <a:gd name="T55" fmla="*/ 132 h 425"/>
                  <a:gd name="T56" fmla="*/ 417 w 432"/>
                  <a:gd name="T57" fmla="*/ 204 h 425"/>
                  <a:gd name="T58" fmla="*/ 430 w 432"/>
                  <a:gd name="T59" fmla="*/ 243 h 425"/>
                  <a:gd name="T60" fmla="*/ 21 w 432"/>
                  <a:gd name="T61" fmla="*/ 383 h 425"/>
                  <a:gd name="T62" fmla="*/ 103 w 432"/>
                  <a:gd name="T63" fmla="*/ 31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2" h="425">
                    <a:moveTo>
                      <a:pt x="2" y="248"/>
                    </a:moveTo>
                    <a:cubicBezTo>
                      <a:pt x="1" y="241"/>
                      <a:pt x="0" y="235"/>
                      <a:pt x="0" y="228"/>
                    </a:cubicBezTo>
                    <a:cubicBezTo>
                      <a:pt x="14" y="227"/>
                      <a:pt x="14" y="227"/>
                      <a:pt x="14" y="227"/>
                    </a:cubicBezTo>
                    <a:cubicBezTo>
                      <a:pt x="15" y="240"/>
                      <a:pt x="17" y="252"/>
                      <a:pt x="20" y="264"/>
                    </a:cubicBezTo>
                    <a:cubicBezTo>
                      <a:pt x="6" y="268"/>
                      <a:pt x="6" y="268"/>
                      <a:pt x="6" y="268"/>
                    </a:cubicBezTo>
                    <a:cubicBezTo>
                      <a:pt x="4" y="261"/>
                      <a:pt x="3" y="254"/>
                      <a:pt x="2" y="248"/>
                    </a:cubicBezTo>
                    <a:close/>
                    <a:moveTo>
                      <a:pt x="1" y="188"/>
                    </a:moveTo>
                    <a:cubicBezTo>
                      <a:pt x="3" y="175"/>
                      <a:pt x="6" y="162"/>
                      <a:pt x="10" y="149"/>
                    </a:cubicBezTo>
                    <a:cubicBezTo>
                      <a:pt x="24" y="154"/>
                      <a:pt x="24" y="154"/>
                      <a:pt x="24" y="154"/>
                    </a:cubicBezTo>
                    <a:cubicBezTo>
                      <a:pt x="20" y="166"/>
                      <a:pt x="17" y="178"/>
                      <a:pt x="15" y="190"/>
                    </a:cubicBezTo>
                    <a:lnTo>
                      <a:pt x="1" y="188"/>
                    </a:lnTo>
                    <a:close/>
                    <a:moveTo>
                      <a:pt x="19" y="305"/>
                    </a:moveTo>
                    <a:cubicBezTo>
                      <a:pt x="32" y="299"/>
                      <a:pt x="32" y="299"/>
                      <a:pt x="32" y="299"/>
                    </a:cubicBezTo>
                    <a:cubicBezTo>
                      <a:pt x="37" y="311"/>
                      <a:pt x="43" y="321"/>
                      <a:pt x="50" y="332"/>
                    </a:cubicBezTo>
                    <a:cubicBezTo>
                      <a:pt x="38" y="340"/>
                      <a:pt x="38" y="340"/>
                      <a:pt x="38" y="340"/>
                    </a:cubicBezTo>
                    <a:cubicBezTo>
                      <a:pt x="31" y="329"/>
                      <a:pt x="24" y="317"/>
                      <a:pt x="19" y="305"/>
                    </a:cubicBezTo>
                    <a:close/>
                    <a:moveTo>
                      <a:pt x="26" y="113"/>
                    </a:moveTo>
                    <a:cubicBezTo>
                      <a:pt x="32" y="101"/>
                      <a:pt x="39" y="90"/>
                      <a:pt x="48" y="79"/>
                    </a:cubicBezTo>
                    <a:cubicBezTo>
                      <a:pt x="59" y="89"/>
                      <a:pt x="59" y="89"/>
                      <a:pt x="59" y="89"/>
                    </a:cubicBezTo>
                    <a:cubicBezTo>
                      <a:pt x="51" y="98"/>
                      <a:pt x="44" y="109"/>
                      <a:pt x="38" y="120"/>
                    </a:cubicBezTo>
                    <a:lnTo>
                      <a:pt x="26" y="113"/>
                    </a:lnTo>
                    <a:close/>
                    <a:moveTo>
                      <a:pt x="76" y="51"/>
                    </a:moveTo>
                    <a:cubicBezTo>
                      <a:pt x="86" y="42"/>
                      <a:pt x="97" y="35"/>
                      <a:pt x="108" y="28"/>
                    </a:cubicBezTo>
                    <a:cubicBezTo>
                      <a:pt x="115" y="41"/>
                      <a:pt x="115" y="41"/>
                      <a:pt x="115" y="41"/>
                    </a:cubicBezTo>
                    <a:cubicBezTo>
                      <a:pt x="105" y="47"/>
                      <a:pt x="94" y="54"/>
                      <a:pt x="85" y="62"/>
                    </a:cubicBezTo>
                    <a:lnTo>
                      <a:pt x="76" y="51"/>
                    </a:lnTo>
                    <a:close/>
                    <a:moveTo>
                      <a:pt x="145" y="11"/>
                    </a:moveTo>
                    <a:cubicBezTo>
                      <a:pt x="157" y="7"/>
                      <a:pt x="170" y="4"/>
                      <a:pt x="183" y="2"/>
                    </a:cubicBezTo>
                    <a:cubicBezTo>
                      <a:pt x="185" y="16"/>
                      <a:pt x="185" y="16"/>
                      <a:pt x="185" y="16"/>
                    </a:cubicBezTo>
                    <a:cubicBezTo>
                      <a:pt x="173" y="18"/>
                      <a:pt x="161" y="21"/>
                      <a:pt x="149" y="25"/>
                    </a:cubicBezTo>
                    <a:lnTo>
                      <a:pt x="145" y="11"/>
                    </a:lnTo>
                    <a:close/>
                    <a:moveTo>
                      <a:pt x="223" y="14"/>
                    </a:moveTo>
                    <a:cubicBezTo>
                      <a:pt x="223" y="0"/>
                      <a:pt x="223" y="0"/>
                      <a:pt x="223" y="0"/>
                    </a:cubicBezTo>
                    <a:cubicBezTo>
                      <a:pt x="236" y="0"/>
                      <a:pt x="250" y="2"/>
                      <a:pt x="263" y="5"/>
                    </a:cubicBezTo>
                    <a:cubicBezTo>
                      <a:pt x="260" y="19"/>
                      <a:pt x="260" y="19"/>
                      <a:pt x="260" y="19"/>
                    </a:cubicBezTo>
                    <a:cubicBezTo>
                      <a:pt x="247" y="16"/>
                      <a:pt x="235" y="15"/>
                      <a:pt x="223" y="14"/>
                    </a:cubicBezTo>
                    <a:close/>
                    <a:moveTo>
                      <a:pt x="295" y="30"/>
                    </a:moveTo>
                    <a:cubicBezTo>
                      <a:pt x="301" y="17"/>
                      <a:pt x="301" y="17"/>
                      <a:pt x="301" y="17"/>
                    </a:cubicBezTo>
                    <a:cubicBezTo>
                      <a:pt x="313" y="22"/>
                      <a:pt x="325" y="29"/>
                      <a:pt x="336" y="36"/>
                    </a:cubicBezTo>
                    <a:cubicBezTo>
                      <a:pt x="328" y="48"/>
                      <a:pt x="328" y="48"/>
                      <a:pt x="328" y="48"/>
                    </a:cubicBezTo>
                    <a:cubicBezTo>
                      <a:pt x="317" y="41"/>
                      <a:pt x="306" y="35"/>
                      <a:pt x="295" y="30"/>
                    </a:cubicBezTo>
                    <a:close/>
                    <a:moveTo>
                      <a:pt x="357" y="71"/>
                    </a:moveTo>
                    <a:cubicBezTo>
                      <a:pt x="367" y="61"/>
                      <a:pt x="367" y="61"/>
                      <a:pt x="367" y="61"/>
                    </a:cubicBezTo>
                    <a:cubicBezTo>
                      <a:pt x="376" y="70"/>
                      <a:pt x="385" y="81"/>
                      <a:pt x="393" y="91"/>
                    </a:cubicBezTo>
                    <a:cubicBezTo>
                      <a:pt x="381" y="100"/>
                      <a:pt x="381" y="100"/>
                      <a:pt x="381" y="100"/>
                    </a:cubicBezTo>
                    <a:cubicBezTo>
                      <a:pt x="374" y="90"/>
                      <a:pt x="366" y="80"/>
                      <a:pt x="357" y="71"/>
                    </a:cubicBezTo>
                    <a:close/>
                    <a:moveTo>
                      <a:pt x="393" y="312"/>
                    </a:moveTo>
                    <a:cubicBezTo>
                      <a:pt x="399" y="301"/>
                      <a:pt x="404" y="289"/>
                      <a:pt x="408" y="278"/>
                    </a:cubicBezTo>
                    <a:cubicBezTo>
                      <a:pt x="422" y="282"/>
                      <a:pt x="422" y="282"/>
                      <a:pt x="422" y="282"/>
                    </a:cubicBezTo>
                    <a:cubicBezTo>
                      <a:pt x="418" y="295"/>
                      <a:pt x="412" y="307"/>
                      <a:pt x="406" y="319"/>
                    </a:cubicBezTo>
                    <a:lnTo>
                      <a:pt x="393" y="312"/>
                    </a:lnTo>
                    <a:close/>
                    <a:moveTo>
                      <a:pt x="399" y="132"/>
                    </a:moveTo>
                    <a:cubicBezTo>
                      <a:pt x="413" y="126"/>
                      <a:pt x="413" y="126"/>
                      <a:pt x="413" y="126"/>
                    </a:cubicBezTo>
                    <a:cubicBezTo>
                      <a:pt x="418" y="138"/>
                      <a:pt x="422" y="151"/>
                      <a:pt x="426" y="164"/>
                    </a:cubicBezTo>
                    <a:cubicBezTo>
                      <a:pt x="412" y="167"/>
                      <a:pt x="412" y="167"/>
                      <a:pt x="412" y="167"/>
                    </a:cubicBezTo>
                    <a:cubicBezTo>
                      <a:pt x="409" y="155"/>
                      <a:pt x="404" y="143"/>
                      <a:pt x="399" y="132"/>
                    </a:cubicBezTo>
                    <a:close/>
                    <a:moveTo>
                      <a:pt x="416" y="241"/>
                    </a:moveTo>
                    <a:cubicBezTo>
                      <a:pt x="417" y="229"/>
                      <a:pt x="418" y="216"/>
                      <a:pt x="417" y="204"/>
                    </a:cubicBezTo>
                    <a:cubicBezTo>
                      <a:pt x="432" y="203"/>
                      <a:pt x="432" y="203"/>
                      <a:pt x="432" y="203"/>
                    </a:cubicBezTo>
                    <a:cubicBezTo>
                      <a:pt x="432" y="216"/>
                      <a:pt x="432" y="230"/>
                      <a:pt x="430" y="243"/>
                    </a:cubicBezTo>
                    <a:lnTo>
                      <a:pt x="416" y="241"/>
                    </a:lnTo>
                    <a:close/>
                    <a:moveTo>
                      <a:pt x="21" y="383"/>
                    </a:moveTo>
                    <a:cubicBezTo>
                      <a:pt x="122" y="425"/>
                      <a:pt x="122" y="425"/>
                      <a:pt x="122" y="425"/>
                    </a:cubicBezTo>
                    <a:cubicBezTo>
                      <a:pt x="103" y="317"/>
                      <a:pt x="103" y="317"/>
                      <a:pt x="103" y="317"/>
                    </a:cubicBezTo>
                    <a:lnTo>
                      <a:pt x="21" y="38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2" name="Freeform 27"/>
              <p:cNvSpPr>
                <a:spLocks/>
              </p:cNvSpPr>
              <p:nvPr/>
            </p:nvSpPr>
            <p:spPr bwMode="auto">
              <a:xfrm>
                <a:off x="5152441" y="6308140"/>
                <a:ext cx="1481138" cy="252413"/>
              </a:xfrm>
              <a:custGeom>
                <a:avLst/>
                <a:gdLst>
                  <a:gd name="T0" fmla="*/ 591 w 607"/>
                  <a:gd name="T1" fmla="*/ 84 h 104"/>
                  <a:gd name="T2" fmla="*/ 539 w 607"/>
                  <a:gd name="T3" fmla="*/ 62 h 104"/>
                  <a:gd name="T4" fmla="*/ 518 w 607"/>
                  <a:gd name="T5" fmla="*/ 28 h 104"/>
                  <a:gd name="T6" fmla="*/ 93 w 607"/>
                  <a:gd name="T7" fmla="*/ 14 h 104"/>
                  <a:gd name="T8" fmla="*/ 85 w 607"/>
                  <a:gd name="T9" fmla="*/ 43 h 104"/>
                  <a:gd name="T10" fmla="*/ 19 w 607"/>
                  <a:gd name="T11" fmla="*/ 83 h 104"/>
                  <a:gd name="T12" fmla="*/ 21 w 607"/>
                  <a:gd name="T13" fmla="*/ 104 h 104"/>
                  <a:gd name="T14" fmla="*/ 588 w 607"/>
                  <a:gd name="T15" fmla="*/ 104 h 104"/>
                  <a:gd name="T16" fmla="*/ 591 w 607"/>
                  <a:gd name="T17"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104">
                    <a:moveTo>
                      <a:pt x="591" y="84"/>
                    </a:moveTo>
                    <a:cubicBezTo>
                      <a:pt x="539" y="62"/>
                      <a:pt x="539" y="62"/>
                      <a:pt x="539" y="62"/>
                    </a:cubicBezTo>
                    <a:cubicBezTo>
                      <a:pt x="518" y="48"/>
                      <a:pt x="518" y="28"/>
                      <a:pt x="518" y="28"/>
                    </a:cubicBezTo>
                    <a:cubicBezTo>
                      <a:pt x="219" y="0"/>
                      <a:pt x="93" y="14"/>
                      <a:pt x="93" y="14"/>
                    </a:cubicBezTo>
                    <a:cubicBezTo>
                      <a:pt x="90" y="46"/>
                      <a:pt x="85" y="43"/>
                      <a:pt x="85" y="43"/>
                    </a:cubicBezTo>
                    <a:cubicBezTo>
                      <a:pt x="69" y="72"/>
                      <a:pt x="19" y="83"/>
                      <a:pt x="19" y="83"/>
                    </a:cubicBezTo>
                    <a:cubicBezTo>
                      <a:pt x="0" y="101"/>
                      <a:pt x="21" y="104"/>
                      <a:pt x="21" y="104"/>
                    </a:cubicBezTo>
                    <a:cubicBezTo>
                      <a:pt x="588" y="104"/>
                      <a:pt x="588" y="104"/>
                      <a:pt x="588" y="104"/>
                    </a:cubicBezTo>
                    <a:cubicBezTo>
                      <a:pt x="607" y="102"/>
                      <a:pt x="591" y="84"/>
                      <a:pt x="591" y="84"/>
                    </a:cubicBezTo>
                    <a:close/>
                  </a:path>
                </a:pathLst>
              </a:custGeom>
              <a:solidFill>
                <a:srgbClr val="A1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3" name="Freeform 28"/>
              <p:cNvSpPr>
                <a:spLocks/>
              </p:cNvSpPr>
              <p:nvPr/>
            </p:nvSpPr>
            <p:spPr bwMode="auto">
              <a:xfrm>
                <a:off x="5157203" y="5892215"/>
                <a:ext cx="1468438" cy="649288"/>
              </a:xfrm>
              <a:custGeom>
                <a:avLst/>
                <a:gdLst>
                  <a:gd name="T0" fmla="*/ 588 w 602"/>
                  <a:gd name="T1" fmla="*/ 253 h 266"/>
                  <a:gd name="T2" fmla="*/ 537 w 602"/>
                  <a:gd name="T3" fmla="*/ 224 h 266"/>
                  <a:gd name="T4" fmla="*/ 516 w 602"/>
                  <a:gd name="T5" fmla="*/ 190 h 266"/>
                  <a:gd name="T6" fmla="*/ 497 w 602"/>
                  <a:gd name="T7" fmla="*/ 0 h 266"/>
                  <a:gd name="T8" fmla="*/ 105 w 602"/>
                  <a:gd name="T9" fmla="*/ 0 h 266"/>
                  <a:gd name="T10" fmla="*/ 91 w 602"/>
                  <a:gd name="T11" fmla="*/ 162 h 266"/>
                  <a:gd name="T12" fmla="*/ 83 w 602"/>
                  <a:gd name="T13" fmla="*/ 205 h 266"/>
                  <a:gd name="T14" fmla="*/ 18 w 602"/>
                  <a:gd name="T15" fmla="*/ 252 h 266"/>
                  <a:gd name="T16" fmla="*/ 19 w 602"/>
                  <a:gd name="T17" fmla="*/ 266 h 266"/>
                  <a:gd name="T18" fmla="*/ 586 w 602"/>
                  <a:gd name="T19" fmla="*/ 266 h 266"/>
                  <a:gd name="T20" fmla="*/ 588 w 602"/>
                  <a:gd name="T21" fmla="*/ 253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2" h="266">
                    <a:moveTo>
                      <a:pt x="588" y="253"/>
                    </a:moveTo>
                    <a:cubicBezTo>
                      <a:pt x="537" y="224"/>
                      <a:pt x="537" y="224"/>
                      <a:pt x="537" y="224"/>
                    </a:cubicBezTo>
                    <a:cubicBezTo>
                      <a:pt x="516" y="210"/>
                      <a:pt x="516" y="190"/>
                      <a:pt x="516" y="190"/>
                    </a:cubicBezTo>
                    <a:cubicBezTo>
                      <a:pt x="509" y="165"/>
                      <a:pt x="497" y="0"/>
                      <a:pt x="497" y="0"/>
                    </a:cubicBezTo>
                    <a:cubicBezTo>
                      <a:pt x="105" y="0"/>
                      <a:pt x="105" y="0"/>
                      <a:pt x="105" y="0"/>
                    </a:cubicBezTo>
                    <a:cubicBezTo>
                      <a:pt x="91" y="162"/>
                      <a:pt x="91" y="162"/>
                      <a:pt x="91" y="162"/>
                    </a:cubicBezTo>
                    <a:cubicBezTo>
                      <a:pt x="88" y="193"/>
                      <a:pt x="83" y="205"/>
                      <a:pt x="83" y="205"/>
                    </a:cubicBezTo>
                    <a:cubicBezTo>
                      <a:pt x="67" y="234"/>
                      <a:pt x="18" y="252"/>
                      <a:pt x="18" y="252"/>
                    </a:cubicBezTo>
                    <a:cubicBezTo>
                      <a:pt x="0" y="261"/>
                      <a:pt x="19" y="266"/>
                      <a:pt x="19" y="266"/>
                    </a:cubicBezTo>
                    <a:cubicBezTo>
                      <a:pt x="586" y="266"/>
                      <a:pt x="586" y="266"/>
                      <a:pt x="586" y="266"/>
                    </a:cubicBezTo>
                    <a:cubicBezTo>
                      <a:pt x="602" y="262"/>
                      <a:pt x="588" y="253"/>
                      <a:pt x="588" y="253"/>
                    </a:cubicBezTo>
                    <a:close/>
                  </a:path>
                </a:pathLst>
              </a:custGeom>
              <a:solidFill>
                <a:srgbClr val="BDC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4" name="Freeform 29"/>
              <p:cNvSpPr>
                <a:spLocks/>
              </p:cNvSpPr>
              <p:nvPr/>
            </p:nvSpPr>
            <p:spPr bwMode="auto">
              <a:xfrm>
                <a:off x="3488741" y="2601328"/>
                <a:ext cx="4806950" cy="3294063"/>
              </a:xfrm>
              <a:custGeom>
                <a:avLst/>
                <a:gdLst>
                  <a:gd name="T0" fmla="*/ 1930 w 1970"/>
                  <a:gd name="T1" fmla="*/ 0 h 1350"/>
                  <a:gd name="T2" fmla="*/ 40 w 1970"/>
                  <a:gd name="T3" fmla="*/ 0 h 1350"/>
                  <a:gd name="T4" fmla="*/ 0 w 1970"/>
                  <a:gd name="T5" fmla="*/ 40 h 1350"/>
                  <a:gd name="T6" fmla="*/ 0 w 1970"/>
                  <a:gd name="T7" fmla="*/ 1311 h 1350"/>
                  <a:gd name="T8" fmla="*/ 40 w 1970"/>
                  <a:gd name="T9" fmla="*/ 1350 h 1350"/>
                  <a:gd name="T10" fmla="*/ 1930 w 1970"/>
                  <a:gd name="T11" fmla="*/ 1350 h 1350"/>
                  <a:gd name="T12" fmla="*/ 1970 w 1970"/>
                  <a:gd name="T13" fmla="*/ 1311 h 1350"/>
                  <a:gd name="T14" fmla="*/ 1970 w 1970"/>
                  <a:gd name="T15" fmla="*/ 40 h 1350"/>
                  <a:gd name="T16" fmla="*/ 1930 w 1970"/>
                  <a:gd name="T17"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0" h="1350">
                    <a:moveTo>
                      <a:pt x="1930" y="0"/>
                    </a:moveTo>
                    <a:cubicBezTo>
                      <a:pt x="40" y="0"/>
                      <a:pt x="40" y="0"/>
                      <a:pt x="40" y="0"/>
                    </a:cubicBezTo>
                    <a:cubicBezTo>
                      <a:pt x="18" y="0"/>
                      <a:pt x="0" y="18"/>
                      <a:pt x="0" y="40"/>
                    </a:cubicBezTo>
                    <a:cubicBezTo>
                      <a:pt x="0" y="1311"/>
                      <a:pt x="0" y="1311"/>
                      <a:pt x="0" y="1311"/>
                    </a:cubicBezTo>
                    <a:cubicBezTo>
                      <a:pt x="0" y="1333"/>
                      <a:pt x="18" y="1350"/>
                      <a:pt x="40" y="1350"/>
                    </a:cubicBezTo>
                    <a:cubicBezTo>
                      <a:pt x="1930" y="1350"/>
                      <a:pt x="1930" y="1350"/>
                      <a:pt x="1930" y="1350"/>
                    </a:cubicBezTo>
                    <a:cubicBezTo>
                      <a:pt x="1952" y="1350"/>
                      <a:pt x="1970" y="1333"/>
                      <a:pt x="1970" y="1311"/>
                    </a:cubicBezTo>
                    <a:cubicBezTo>
                      <a:pt x="1970" y="40"/>
                      <a:pt x="1970" y="40"/>
                      <a:pt x="1970" y="40"/>
                    </a:cubicBezTo>
                    <a:cubicBezTo>
                      <a:pt x="1970" y="18"/>
                      <a:pt x="1952" y="0"/>
                      <a:pt x="1930" y="0"/>
                    </a:cubicBezTo>
                  </a:path>
                </a:pathLst>
              </a:custGeom>
              <a:solidFill>
                <a:srgbClr val="DB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5" name="Oval 30"/>
              <p:cNvSpPr>
                <a:spLocks noChangeArrowheads="1"/>
              </p:cNvSpPr>
              <p:nvPr/>
            </p:nvSpPr>
            <p:spPr bwMode="auto">
              <a:xfrm>
                <a:off x="5804903" y="5582653"/>
                <a:ext cx="187325" cy="187325"/>
              </a:xfrm>
              <a:prstGeom prst="ellipse">
                <a:avLst/>
              </a:prstGeom>
              <a:solidFill>
                <a:srgbClr val="434B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6" name="Freeform 31"/>
              <p:cNvSpPr>
                <a:spLocks/>
              </p:cNvSpPr>
              <p:nvPr/>
            </p:nvSpPr>
            <p:spPr bwMode="auto">
              <a:xfrm>
                <a:off x="3488741" y="2601328"/>
                <a:ext cx="4806950" cy="2862263"/>
              </a:xfrm>
              <a:custGeom>
                <a:avLst/>
                <a:gdLst>
                  <a:gd name="T0" fmla="*/ 1970 w 1970"/>
                  <a:gd name="T1" fmla="*/ 1173 h 1173"/>
                  <a:gd name="T2" fmla="*/ 1970 w 1970"/>
                  <a:gd name="T3" fmla="*/ 40 h 1173"/>
                  <a:gd name="T4" fmla="*/ 1930 w 1970"/>
                  <a:gd name="T5" fmla="*/ 0 h 1173"/>
                  <a:gd name="T6" fmla="*/ 40 w 1970"/>
                  <a:gd name="T7" fmla="*/ 0 h 1173"/>
                  <a:gd name="T8" fmla="*/ 0 w 1970"/>
                  <a:gd name="T9" fmla="*/ 40 h 1173"/>
                  <a:gd name="T10" fmla="*/ 0 w 1970"/>
                  <a:gd name="T11" fmla="*/ 1173 h 1173"/>
                  <a:gd name="T12" fmla="*/ 1970 w 1970"/>
                  <a:gd name="T13" fmla="*/ 1173 h 1173"/>
                </a:gdLst>
                <a:ahLst/>
                <a:cxnLst>
                  <a:cxn ang="0">
                    <a:pos x="T0" y="T1"/>
                  </a:cxn>
                  <a:cxn ang="0">
                    <a:pos x="T2" y="T3"/>
                  </a:cxn>
                  <a:cxn ang="0">
                    <a:pos x="T4" y="T5"/>
                  </a:cxn>
                  <a:cxn ang="0">
                    <a:pos x="T6" y="T7"/>
                  </a:cxn>
                  <a:cxn ang="0">
                    <a:pos x="T8" y="T9"/>
                  </a:cxn>
                  <a:cxn ang="0">
                    <a:pos x="T10" y="T11"/>
                  </a:cxn>
                  <a:cxn ang="0">
                    <a:pos x="T12" y="T13"/>
                  </a:cxn>
                </a:cxnLst>
                <a:rect l="0" t="0" r="r" b="b"/>
                <a:pathLst>
                  <a:path w="1970" h="1173">
                    <a:moveTo>
                      <a:pt x="1970" y="1173"/>
                    </a:moveTo>
                    <a:cubicBezTo>
                      <a:pt x="1970" y="40"/>
                      <a:pt x="1970" y="40"/>
                      <a:pt x="1970" y="40"/>
                    </a:cubicBezTo>
                    <a:cubicBezTo>
                      <a:pt x="1970" y="18"/>
                      <a:pt x="1952" y="0"/>
                      <a:pt x="1930" y="0"/>
                    </a:cubicBezTo>
                    <a:cubicBezTo>
                      <a:pt x="40" y="0"/>
                      <a:pt x="40" y="0"/>
                      <a:pt x="40" y="0"/>
                    </a:cubicBezTo>
                    <a:cubicBezTo>
                      <a:pt x="18" y="0"/>
                      <a:pt x="0" y="18"/>
                      <a:pt x="0" y="40"/>
                    </a:cubicBezTo>
                    <a:cubicBezTo>
                      <a:pt x="0" y="1173"/>
                      <a:pt x="0" y="1173"/>
                      <a:pt x="0" y="1173"/>
                    </a:cubicBezTo>
                    <a:cubicBezTo>
                      <a:pt x="1970" y="1173"/>
                      <a:pt x="1970" y="1173"/>
                      <a:pt x="1970" y="117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7" name="Rectangle 32"/>
              <p:cNvSpPr>
                <a:spLocks noChangeArrowheads="1"/>
              </p:cNvSpPr>
              <p:nvPr/>
            </p:nvSpPr>
            <p:spPr bwMode="auto">
              <a:xfrm>
                <a:off x="3674478" y="2787065"/>
                <a:ext cx="4435475" cy="2486025"/>
              </a:xfrm>
              <a:prstGeom prst="rect">
                <a:avLst/>
              </a:prstGeom>
              <a:solidFill>
                <a:srgbClr val="0F859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8" name="Rectangle 33"/>
              <p:cNvSpPr>
                <a:spLocks noChangeArrowheads="1"/>
              </p:cNvSpPr>
              <p:nvPr/>
            </p:nvSpPr>
            <p:spPr bwMode="auto">
              <a:xfrm>
                <a:off x="3674478" y="2787065"/>
                <a:ext cx="443547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9" name="Freeform 34"/>
              <p:cNvSpPr>
                <a:spLocks/>
              </p:cNvSpPr>
              <p:nvPr/>
            </p:nvSpPr>
            <p:spPr bwMode="auto">
              <a:xfrm>
                <a:off x="3618916" y="3572878"/>
                <a:ext cx="4587875" cy="1712913"/>
              </a:xfrm>
              <a:custGeom>
                <a:avLst/>
                <a:gdLst>
                  <a:gd name="T0" fmla="*/ 1688 w 1881"/>
                  <a:gd name="T1" fmla="*/ 276 h 702"/>
                  <a:gd name="T2" fmla="*/ 1707 w 1881"/>
                  <a:gd name="T3" fmla="*/ 224 h 702"/>
                  <a:gd name="T4" fmla="*/ 1625 w 1881"/>
                  <a:gd name="T5" fmla="*/ 142 h 702"/>
                  <a:gd name="T6" fmla="*/ 1596 w 1881"/>
                  <a:gd name="T7" fmla="*/ 147 h 702"/>
                  <a:gd name="T8" fmla="*/ 1413 w 1881"/>
                  <a:gd name="T9" fmla="*/ 0 h 702"/>
                  <a:gd name="T10" fmla="*/ 1230 w 1881"/>
                  <a:gd name="T11" fmla="*/ 142 h 702"/>
                  <a:gd name="T12" fmla="*/ 1085 w 1881"/>
                  <a:gd name="T13" fmla="*/ 59 h 702"/>
                  <a:gd name="T14" fmla="*/ 938 w 1881"/>
                  <a:gd name="T15" fmla="*/ 146 h 702"/>
                  <a:gd name="T16" fmla="*/ 755 w 1881"/>
                  <a:gd name="T17" fmla="*/ 37 h 702"/>
                  <a:gd name="T18" fmla="*/ 547 w 1881"/>
                  <a:gd name="T19" fmla="*/ 245 h 702"/>
                  <a:gd name="T20" fmla="*/ 547 w 1881"/>
                  <a:gd name="T21" fmla="*/ 250 h 702"/>
                  <a:gd name="T22" fmla="*/ 453 w 1881"/>
                  <a:gd name="T23" fmla="*/ 227 h 702"/>
                  <a:gd name="T24" fmla="*/ 249 w 1881"/>
                  <a:gd name="T25" fmla="*/ 430 h 702"/>
                  <a:gd name="T26" fmla="*/ 250 w 1881"/>
                  <a:gd name="T27" fmla="*/ 446 h 702"/>
                  <a:gd name="T28" fmla="*/ 177 w 1881"/>
                  <a:gd name="T29" fmla="*/ 430 h 702"/>
                  <a:gd name="T30" fmla="*/ 0 w 1881"/>
                  <a:gd name="T31" fmla="*/ 608 h 702"/>
                  <a:gd name="T32" fmla="*/ 27 w 1881"/>
                  <a:gd name="T33" fmla="*/ 702 h 702"/>
                  <a:gd name="T34" fmla="*/ 1849 w 1881"/>
                  <a:gd name="T35" fmla="*/ 702 h 702"/>
                  <a:gd name="T36" fmla="*/ 1849 w 1881"/>
                  <a:gd name="T37" fmla="*/ 508 h 702"/>
                  <a:gd name="T38" fmla="*/ 1688 w 1881"/>
                  <a:gd name="T39" fmla="*/ 276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1" h="702">
                    <a:moveTo>
                      <a:pt x="1688" y="276"/>
                    </a:moveTo>
                    <a:cubicBezTo>
                      <a:pt x="1699" y="262"/>
                      <a:pt x="1707" y="243"/>
                      <a:pt x="1707" y="224"/>
                    </a:cubicBezTo>
                    <a:cubicBezTo>
                      <a:pt x="1707" y="179"/>
                      <a:pt x="1670" y="142"/>
                      <a:pt x="1625" y="142"/>
                    </a:cubicBezTo>
                    <a:cubicBezTo>
                      <a:pt x="1615" y="142"/>
                      <a:pt x="1605" y="144"/>
                      <a:pt x="1596" y="147"/>
                    </a:cubicBezTo>
                    <a:cubicBezTo>
                      <a:pt x="1581" y="64"/>
                      <a:pt x="1505" y="0"/>
                      <a:pt x="1413" y="0"/>
                    </a:cubicBezTo>
                    <a:cubicBezTo>
                      <a:pt x="1323" y="0"/>
                      <a:pt x="1247" y="61"/>
                      <a:pt x="1230" y="142"/>
                    </a:cubicBezTo>
                    <a:cubicBezTo>
                      <a:pt x="1201" y="92"/>
                      <a:pt x="1147" y="59"/>
                      <a:pt x="1085" y="59"/>
                    </a:cubicBezTo>
                    <a:cubicBezTo>
                      <a:pt x="1022" y="59"/>
                      <a:pt x="966" y="94"/>
                      <a:pt x="938" y="146"/>
                    </a:cubicBezTo>
                    <a:cubicBezTo>
                      <a:pt x="903" y="81"/>
                      <a:pt x="834" y="37"/>
                      <a:pt x="755" y="37"/>
                    </a:cubicBezTo>
                    <a:cubicBezTo>
                      <a:pt x="640" y="37"/>
                      <a:pt x="547" y="130"/>
                      <a:pt x="547" y="245"/>
                    </a:cubicBezTo>
                    <a:cubicBezTo>
                      <a:pt x="547" y="246"/>
                      <a:pt x="547" y="248"/>
                      <a:pt x="547" y="250"/>
                    </a:cubicBezTo>
                    <a:cubicBezTo>
                      <a:pt x="519" y="235"/>
                      <a:pt x="487" y="227"/>
                      <a:pt x="453" y="227"/>
                    </a:cubicBezTo>
                    <a:cubicBezTo>
                      <a:pt x="340" y="227"/>
                      <a:pt x="249" y="318"/>
                      <a:pt x="249" y="430"/>
                    </a:cubicBezTo>
                    <a:cubicBezTo>
                      <a:pt x="249" y="436"/>
                      <a:pt x="250" y="441"/>
                      <a:pt x="250" y="446"/>
                    </a:cubicBezTo>
                    <a:cubicBezTo>
                      <a:pt x="228" y="436"/>
                      <a:pt x="203" y="430"/>
                      <a:pt x="177" y="430"/>
                    </a:cubicBezTo>
                    <a:cubicBezTo>
                      <a:pt x="79" y="430"/>
                      <a:pt x="0" y="510"/>
                      <a:pt x="0" y="608"/>
                    </a:cubicBezTo>
                    <a:cubicBezTo>
                      <a:pt x="0" y="643"/>
                      <a:pt x="10" y="675"/>
                      <a:pt x="27" y="702"/>
                    </a:cubicBezTo>
                    <a:cubicBezTo>
                      <a:pt x="1849" y="702"/>
                      <a:pt x="1849" y="702"/>
                      <a:pt x="1849" y="702"/>
                    </a:cubicBezTo>
                    <a:cubicBezTo>
                      <a:pt x="1849" y="508"/>
                      <a:pt x="1849" y="508"/>
                      <a:pt x="1849" y="508"/>
                    </a:cubicBezTo>
                    <a:cubicBezTo>
                      <a:pt x="1849" y="508"/>
                      <a:pt x="1881" y="329"/>
                      <a:pt x="1688" y="276"/>
                    </a:cubicBezTo>
                    <a:close/>
                  </a:path>
                </a:pathLst>
              </a:custGeom>
              <a:solidFill>
                <a:srgbClr val="94C9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0" name="Freeform 35"/>
              <p:cNvSpPr>
                <a:spLocks/>
              </p:cNvSpPr>
              <p:nvPr/>
            </p:nvSpPr>
            <p:spPr bwMode="auto">
              <a:xfrm>
                <a:off x="4633328" y="3964990"/>
                <a:ext cx="3351213" cy="1320800"/>
              </a:xfrm>
              <a:custGeom>
                <a:avLst/>
                <a:gdLst>
                  <a:gd name="T0" fmla="*/ 1353 w 1374"/>
                  <a:gd name="T1" fmla="*/ 370 h 541"/>
                  <a:gd name="T2" fmla="*/ 1176 w 1374"/>
                  <a:gd name="T3" fmla="*/ 227 h 541"/>
                  <a:gd name="T4" fmla="*/ 1209 w 1374"/>
                  <a:gd name="T5" fmla="*/ 178 h 541"/>
                  <a:gd name="T6" fmla="*/ 1134 w 1374"/>
                  <a:gd name="T7" fmla="*/ 88 h 541"/>
                  <a:gd name="T8" fmla="*/ 1101 w 1374"/>
                  <a:gd name="T9" fmla="*/ 98 h 541"/>
                  <a:gd name="T10" fmla="*/ 1078 w 1374"/>
                  <a:gd name="T11" fmla="*/ 46 h 541"/>
                  <a:gd name="T12" fmla="*/ 1010 w 1374"/>
                  <a:gd name="T13" fmla="*/ 11 h 541"/>
                  <a:gd name="T14" fmla="*/ 873 w 1374"/>
                  <a:gd name="T15" fmla="*/ 48 h 541"/>
                  <a:gd name="T16" fmla="*/ 862 w 1374"/>
                  <a:gd name="T17" fmla="*/ 72 h 541"/>
                  <a:gd name="T18" fmla="*/ 746 w 1374"/>
                  <a:gd name="T19" fmla="*/ 0 h 541"/>
                  <a:gd name="T20" fmla="*/ 618 w 1374"/>
                  <a:gd name="T21" fmla="*/ 105 h 541"/>
                  <a:gd name="T22" fmla="*/ 577 w 1374"/>
                  <a:gd name="T23" fmla="*/ 93 h 541"/>
                  <a:gd name="T24" fmla="*/ 489 w 1374"/>
                  <a:gd name="T25" fmla="*/ 177 h 541"/>
                  <a:gd name="T26" fmla="*/ 460 w 1374"/>
                  <a:gd name="T27" fmla="*/ 182 h 541"/>
                  <a:gd name="T28" fmla="*/ 356 w 1374"/>
                  <a:gd name="T29" fmla="*/ 141 h 541"/>
                  <a:gd name="T30" fmla="*/ 196 w 1374"/>
                  <a:gd name="T31" fmla="*/ 313 h 541"/>
                  <a:gd name="T32" fmla="*/ 197 w 1374"/>
                  <a:gd name="T33" fmla="*/ 326 h 541"/>
                  <a:gd name="T34" fmla="*/ 139 w 1374"/>
                  <a:gd name="T35" fmla="*/ 313 h 541"/>
                  <a:gd name="T36" fmla="*/ 0 w 1374"/>
                  <a:gd name="T37" fmla="*/ 462 h 541"/>
                  <a:gd name="T38" fmla="*/ 21 w 1374"/>
                  <a:gd name="T39" fmla="*/ 541 h 541"/>
                  <a:gd name="T40" fmla="*/ 1303 w 1374"/>
                  <a:gd name="T41" fmla="*/ 538 h 541"/>
                  <a:gd name="T42" fmla="*/ 1353 w 1374"/>
                  <a:gd name="T43" fmla="*/ 37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4" h="541">
                    <a:moveTo>
                      <a:pt x="1353" y="370"/>
                    </a:moveTo>
                    <a:cubicBezTo>
                      <a:pt x="1328" y="220"/>
                      <a:pt x="1249" y="222"/>
                      <a:pt x="1176" y="227"/>
                    </a:cubicBezTo>
                    <a:cubicBezTo>
                      <a:pt x="1198" y="212"/>
                      <a:pt x="1207" y="195"/>
                      <a:pt x="1209" y="178"/>
                    </a:cubicBezTo>
                    <a:cubicBezTo>
                      <a:pt x="1215" y="121"/>
                      <a:pt x="1169" y="84"/>
                      <a:pt x="1134" y="88"/>
                    </a:cubicBezTo>
                    <a:cubicBezTo>
                      <a:pt x="1116" y="90"/>
                      <a:pt x="1101" y="98"/>
                      <a:pt x="1101" y="98"/>
                    </a:cubicBezTo>
                    <a:cubicBezTo>
                      <a:pt x="1099" y="79"/>
                      <a:pt x="1092" y="60"/>
                      <a:pt x="1078" y="46"/>
                    </a:cubicBezTo>
                    <a:cubicBezTo>
                      <a:pt x="1060" y="27"/>
                      <a:pt x="1035" y="16"/>
                      <a:pt x="1010" y="11"/>
                    </a:cubicBezTo>
                    <a:cubicBezTo>
                      <a:pt x="963" y="2"/>
                      <a:pt x="906" y="11"/>
                      <a:pt x="873" y="48"/>
                    </a:cubicBezTo>
                    <a:cubicBezTo>
                      <a:pt x="862" y="72"/>
                      <a:pt x="862" y="72"/>
                      <a:pt x="862" y="72"/>
                    </a:cubicBezTo>
                    <a:cubicBezTo>
                      <a:pt x="839" y="29"/>
                      <a:pt x="796" y="0"/>
                      <a:pt x="746" y="0"/>
                    </a:cubicBezTo>
                    <a:cubicBezTo>
                      <a:pt x="685" y="0"/>
                      <a:pt x="634" y="44"/>
                      <a:pt x="618" y="105"/>
                    </a:cubicBezTo>
                    <a:cubicBezTo>
                      <a:pt x="606" y="97"/>
                      <a:pt x="592" y="93"/>
                      <a:pt x="577" y="93"/>
                    </a:cubicBezTo>
                    <a:cubicBezTo>
                      <a:pt x="531" y="93"/>
                      <a:pt x="494" y="130"/>
                      <a:pt x="489" y="177"/>
                    </a:cubicBezTo>
                    <a:cubicBezTo>
                      <a:pt x="479" y="178"/>
                      <a:pt x="470" y="180"/>
                      <a:pt x="460" y="182"/>
                    </a:cubicBezTo>
                    <a:cubicBezTo>
                      <a:pt x="432" y="157"/>
                      <a:pt x="396" y="141"/>
                      <a:pt x="356" y="141"/>
                    </a:cubicBezTo>
                    <a:cubicBezTo>
                      <a:pt x="268" y="141"/>
                      <a:pt x="196" y="218"/>
                      <a:pt x="196" y="313"/>
                    </a:cubicBezTo>
                    <a:cubicBezTo>
                      <a:pt x="196" y="317"/>
                      <a:pt x="196" y="321"/>
                      <a:pt x="197" y="326"/>
                    </a:cubicBezTo>
                    <a:cubicBezTo>
                      <a:pt x="179" y="317"/>
                      <a:pt x="160" y="313"/>
                      <a:pt x="139" y="313"/>
                    </a:cubicBezTo>
                    <a:cubicBezTo>
                      <a:pt x="62" y="313"/>
                      <a:pt x="0" y="379"/>
                      <a:pt x="0" y="462"/>
                    </a:cubicBezTo>
                    <a:cubicBezTo>
                      <a:pt x="0" y="491"/>
                      <a:pt x="8" y="518"/>
                      <a:pt x="21" y="541"/>
                    </a:cubicBezTo>
                    <a:cubicBezTo>
                      <a:pt x="1303" y="538"/>
                      <a:pt x="1303" y="538"/>
                      <a:pt x="1303" y="538"/>
                    </a:cubicBezTo>
                    <a:cubicBezTo>
                      <a:pt x="1303" y="538"/>
                      <a:pt x="1374" y="497"/>
                      <a:pt x="1353" y="3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36"/>
              <p:cNvSpPr>
                <a:spLocks/>
              </p:cNvSpPr>
              <p:nvPr/>
            </p:nvSpPr>
            <p:spPr bwMode="auto">
              <a:xfrm>
                <a:off x="7828966" y="3236328"/>
                <a:ext cx="463550" cy="565150"/>
              </a:xfrm>
              <a:custGeom>
                <a:avLst/>
                <a:gdLst>
                  <a:gd name="T0" fmla="*/ 154 w 190"/>
                  <a:gd name="T1" fmla="*/ 139 h 232"/>
                  <a:gd name="T2" fmla="*/ 172 w 190"/>
                  <a:gd name="T3" fmla="*/ 86 h 232"/>
                  <a:gd name="T4" fmla="*/ 86 w 190"/>
                  <a:gd name="T5" fmla="*/ 0 h 232"/>
                  <a:gd name="T6" fmla="*/ 0 w 190"/>
                  <a:gd name="T7" fmla="*/ 86 h 232"/>
                  <a:gd name="T8" fmla="*/ 33 w 190"/>
                  <a:gd name="T9" fmla="*/ 154 h 232"/>
                  <a:gd name="T10" fmla="*/ 25 w 190"/>
                  <a:gd name="T11" fmla="*/ 178 h 232"/>
                  <a:gd name="T12" fmla="*/ 65 w 190"/>
                  <a:gd name="T13" fmla="*/ 217 h 232"/>
                  <a:gd name="T14" fmla="*/ 98 w 190"/>
                  <a:gd name="T15" fmla="*/ 198 h 232"/>
                  <a:gd name="T16" fmla="*/ 143 w 190"/>
                  <a:gd name="T17" fmla="*/ 232 h 232"/>
                  <a:gd name="T18" fmla="*/ 190 w 190"/>
                  <a:gd name="T19" fmla="*/ 185 h 232"/>
                  <a:gd name="T20" fmla="*/ 154 w 190"/>
                  <a:gd name="T21" fmla="*/ 13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32">
                    <a:moveTo>
                      <a:pt x="154" y="139"/>
                    </a:moveTo>
                    <a:cubicBezTo>
                      <a:pt x="165" y="125"/>
                      <a:pt x="172" y="106"/>
                      <a:pt x="172" y="86"/>
                    </a:cubicBezTo>
                    <a:cubicBezTo>
                      <a:pt x="172" y="39"/>
                      <a:pt x="133" y="0"/>
                      <a:pt x="86" y="0"/>
                    </a:cubicBezTo>
                    <a:cubicBezTo>
                      <a:pt x="38" y="0"/>
                      <a:pt x="0" y="39"/>
                      <a:pt x="0" y="86"/>
                    </a:cubicBezTo>
                    <a:cubicBezTo>
                      <a:pt x="0" y="114"/>
                      <a:pt x="13" y="138"/>
                      <a:pt x="33" y="154"/>
                    </a:cubicBezTo>
                    <a:cubicBezTo>
                      <a:pt x="28" y="161"/>
                      <a:pt x="25" y="169"/>
                      <a:pt x="25" y="178"/>
                    </a:cubicBezTo>
                    <a:cubicBezTo>
                      <a:pt x="25" y="199"/>
                      <a:pt x="43" y="217"/>
                      <a:pt x="65" y="217"/>
                    </a:cubicBezTo>
                    <a:cubicBezTo>
                      <a:pt x="79" y="217"/>
                      <a:pt x="91" y="209"/>
                      <a:pt x="98" y="198"/>
                    </a:cubicBezTo>
                    <a:cubicBezTo>
                      <a:pt x="104" y="218"/>
                      <a:pt x="122" y="232"/>
                      <a:pt x="143" y="232"/>
                    </a:cubicBezTo>
                    <a:cubicBezTo>
                      <a:pt x="169" y="232"/>
                      <a:pt x="190" y="211"/>
                      <a:pt x="190" y="185"/>
                    </a:cubicBezTo>
                    <a:cubicBezTo>
                      <a:pt x="190" y="163"/>
                      <a:pt x="175" y="144"/>
                      <a:pt x="154" y="139"/>
                    </a:cubicBezTo>
                    <a:close/>
                  </a:path>
                </a:pathLst>
              </a:custGeom>
              <a:solidFill>
                <a:srgbClr val="94C9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2" name="Freeform 37"/>
              <p:cNvSpPr>
                <a:spLocks/>
              </p:cNvSpPr>
              <p:nvPr/>
            </p:nvSpPr>
            <p:spPr bwMode="auto">
              <a:xfrm>
                <a:off x="6738353" y="3095040"/>
                <a:ext cx="485775" cy="477838"/>
              </a:xfrm>
              <a:custGeom>
                <a:avLst/>
                <a:gdLst>
                  <a:gd name="T0" fmla="*/ 135 w 199"/>
                  <a:gd name="T1" fmla="*/ 52 h 196"/>
                  <a:gd name="T2" fmla="*/ 82 w 199"/>
                  <a:gd name="T3" fmla="*/ 0 h 196"/>
                  <a:gd name="T4" fmla="*/ 28 w 199"/>
                  <a:gd name="T5" fmla="*/ 53 h 196"/>
                  <a:gd name="T6" fmla="*/ 29 w 199"/>
                  <a:gd name="T7" fmla="*/ 61 h 196"/>
                  <a:gd name="T8" fmla="*/ 0 w 199"/>
                  <a:gd name="T9" fmla="*/ 101 h 196"/>
                  <a:gd name="T10" fmla="*/ 44 w 199"/>
                  <a:gd name="T11" fmla="*/ 144 h 196"/>
                  <a:gd name="T12" fmla="*/ 57 w 199"/>
                  <a:gd name="T13" fmla="*/ 142 h 196"/>
                  <a:gd name="T14" fmla="*/ 126 w 199"/>
                  <a:gd name="T15" fmla="*/ 196 h 196"/>
                  <a:gd name="T16" fmla="*/ 199 w 199"/>
                  <a:gd name="T17" fmla="*/ 124 h 196"/>
                  <a:gd name="T18" fmla="*/ 135 w 199"/>
                  <a:gd name="T19"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6">
                    <a:moveTo>
                      <a:pt x="135" y="52"/>
                    </a:moveTo>
                    <a:cubicBezTo>
                      <a:pt x="134" y="23"/>
                      <a:pt x="111" y="0"/>
                      <a:pt x="82" y="0"/>
                    </a:cubicBezTo>
                    <a:cubicBezTo>
                      <a:pt x="52" y="0"/>
                      <a:pt x="28" y="24"/>
                      <a:pt x="28" y="53"/>
                    </a:cubicBezTo>
                    <a:cubicBezTo>
                      <a:pt x="28" y="56"/>
                      <a:pt x="28" y="58"/>
                      <a:pt x="29" y="61"/>
                    </a:cubicBezTo>
                    <a:cubicBezTo>
                      <a:pt x="12" y="67"/>
                      <a:pt x="0" y="83"/>
                      <a:pt x="0" y="101"/>
                    </a:cubicBezTo>
                    <a:cubicBezTo>
                      <a:pt x="0" y="125"/>
                      <a:pt x="20" y="144"/>
                      <a:pt x="44" y="144"/>
                    </a:cubicBezTo>
                    <a:cubicBezTo>
                      <a:pt x="48" y="144"/>
                      <a:pt x="52" y="144"/>
                      <a:pt x="57" y="142"/>
                    </a:cubicBezTo>
                    <a:cubicBezTo>
                      <a:pt x="65" y="173"/>
                      <a:pt x="93" y="196"/>
                      <a:pt x="126" y="196"/>
                    </a:cubicBezTo>
                    <a:cubicBezTo>
                      <a:pt x="166" y="196"/>
                      <a:pt x="199" y="164"/>
                      <a:pt x="199" y="124"/>
                    </a:cubicBezTo>
                    <a:cubicBezTo>
                      <a:pt x="199" y="87"/>
                      <a:pt x="171" y="57"/>
                      <a:pt x="135" y="52"/>
                    </a:cubicBezTo>
                    <a:close/>
                  </a:path>
                </a:pathLst>
              </a:custGeom>
              <a:solidFill>
                <a:srgbClr val="94C9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3" name="Oval 38"/>
              <p:cNvSpPr>
                <a:spLocks noChangeArrowheads="1"/>
              </p:cNvSpPr>
              <p:nvPr/>
            </p:nvSpPr>
            <p:spPr bwMode="auto">
              <a:xfrm>
                <a:off x="6892341" y="2772778"/>
                <a:ext cx="177800" cy="179388"/>
              </a:xfrm>
              <a:prstGeom prst="ellipse">
                <a:avLst/>
              </a:prstGeom>
              <a:solidFill>
                <a:srgbClr val="94C9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4" name="Oval 39"/>
              <p:cNvSpPr>
                <a:spLocks noChangeArrowheads="1"/>
              </p:cNvSpPr>
              <p:nvPr/>
            </p:nvSpPr>
            <p:spPr bwMode="auto">
              <a:xfrm>
                <a:off x="6741528" y="2920415"/>
                <a:ext cx="106363" cy="106363"/>
              </a:xfrm>
              <a:prstGeom prst="ellipse">
                <a:avLst/>
              </a:prstGeom>
              <a:solidFill>
                <a:srgbClr val="94C9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40"/>
              <p:cNvSpPr>
                <a:spLocks/>
              </p:cNvSpPr>
              <p:nvPr/>
            </p:nvSpPr>
            <p:spPr bwMode="auto">
              <a:xfrm>
                <a:off x="5131803" y="4311065"/>
                <a:ext cx="2768600" cy="976313"/>
              </a:xfrm>
              <a:custGeom>
                <a:avLst/>
                <a:gdLst>
                  <a:gd name="T0" fmla="*/ 1062 w 1135"/>
                  <a:gd name="T1" fmla="*/ 255 h 400"/>
                  <a:gd name="T2" fmla="*/ 1051 w 1135"/>
                  <a:gd name="T3" fmla="*/ 256 h 400"/>
                  <a:gd name="T4" fmla="*/ 959 w 1135"/>
                  <a:gd name="T5" fmla="*/ 157 h 400"/>
                  <a:gd name="T6" fmla="*/ 970 w 1135"/>
                  <a:gd name="T7" fmla="*/ 127 h 400"/>
                  <a:gd name="T8" fmla="*/ 923 w 1135"/>
                  <a:gd name="T9" fmla="*/ 81 h 400"/>
                  <a:gd name="T10" fmla="*/ 907 w 1135"/>
                  <a:gd name="T11" fmla="*/ 84 h 400"/>
                  <a:gd name="T12" fmla="*/ 803 w 1135"/>
                  <a:gd name="T13" fmla="*/ 0 h 400"/>
                  <a:gd name="T14" fmla="*/ 699 w 1135"/>
                  <a:gd name="T15" fmla="*/ 81 h 400"/>
                  <a:gd name="T16" fmla="*/ 617 w 1135"/>
                  <a:gd name="T17" fmla="*/ 33 h 400"/>
                  <a:gd name="T18" fmla="*/ 533 w 1135"/>
                  <a:gd name="T19" fmla="*/ 83 h 400"/>
                  <a:gd name="T20" fmla="*/ 429 w 1135"/>
                  <a:gd name="T21" fmla="*/ 21 h 400"/>
                  <a:gd name="T22" fmla="*/ 311 w 1135"/>
                  <a:gd name="T23" fmla="*/ 139 h 400"/>
                  <a:gd name="T24" fmla="*/ 311 w 1135"/>
                  <a:gd name="T25" fmla="*/ 142 h 400"/>
                  <a:gd name="T26" fmla="*/ 257 w 1135"/>
                  <a:gd name="T27" fmla="*/ 129 h 400"/>
                  <a:gd name="T28" fmla="*/ 142 w 1135"/>
                  <a:gd name="T29" fmla="*/ 245 h 400"/>
                  <a:gd name="T30" fmla="*/ 142 w 1135"/>
                  <a:gd name="T31" fmla="*/ 254 h 400"/>
                  <a:gd name="T32" fmla="*/ 101 w 1135"/>
                  <a:gd name="T33" fmla="*/ 245 h 400"/>
                  <a:gd name="T34" fmla="*/ 0 w 1135"/>
                  <a:gd name="T35" fmla="*/ 346 h 400"/>
                  <a:gd name="T36" fmla="*/ 15 w 1135"/>
                  <a:gd name="T37" fmla="*/ 399 h 400"/>
                  <a:gd name="T38" fmla="*/ 1051 w 1135"/>
                  <a:gd name="T39" fmla="*/ 399 h 400"/>
                  <a:gd name="T40" fmla="*/ 1062 w 1135"/>
                  <a:gd name="T41" fmla="*/ 400 h 400"/>
                  <a:gd name="T42" fmla="*/ 1135 w 1135"/>
                  <a:gd name="T43" fmla="*/ 328 h 400"/>
                  <a:gd name="T44" fmla="*/ 1062 w 1135"/>
                  <a:gd name="T45" fmla="*/ 25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5" h="400">
                    <a:moveTo>
                      <a:pt x="1062" y="255"/>
                    </a:moveTo>
                    <a:cubicBezTo>
                      <a:pt x="1058" y="255"/>
                      <a:pt x="1055" y="255"/>
                      <a:pt x="1051" y="256"/>
                    </a:cubicBezTo>
                    <a:cubicBezTo>
                      <a:pt x="1047" y="224"/>
                      <a:pt x="1029" y="176"/>
                      <a:pt x="959" y="157"/>
                    </a:cubicBezTo>
                    <a:cubicBezTo>
                      <a:pt x="966" y="149"/>
                      <a:pt x="970" y="138"/>
                      <a:pt x="970" y="127"/>
                    </a:cubicBezTo>
                    <a:cubicBezTo>
                      <a:pt x="970" y="102"/>
                      <a:pt x="949" y="81"/>
                      <a:pt x="923" y="81"/>
                    </a:cubicBezTo>
                    <a:cubicBezTo>
                      <a:pt x="918" y="81"/>
                      <a:pt x="912" y="82"/>
                      <a:pt x="907" y="84"/>
                    </a:cubicBezTo>
                    <a:cubicBezTo>
                      <a:pt x="899" y="37"/>
                      <a:pt x="855" y="0"/>
                      <a:pt x="803" y="0"/>
                    </a:cubicBezTo>
                    <a:cubicBezTo>
                      <a:pt x="752" y="0"/>
                      <a:pt x="709" y="35"/>
                      <a:pt x="699" y="81"/>
                    </a:cubicBezTo>
                    <a:cubicBezTo>
                      <a:pt x="682" y="52"/>
                      <a:pt x="652" y="33"/>
                      <a:pt x="617" y="33"/>
                    </a:cubicBezTo>
                    <a:cubicBezTo>
                      <a:pt x="580" y="33"/>
                      <a:pt x="549" y="53"/>
                      <a:pt x="533" y="83"/>
                    </a:cubicBezTo>
                    <a:cubicBezTo>
                      <a:pt x="513" y="46"/>
                      <a:pt x="474" y="21"/>
                      <a:pt x="429" y="21"/>
                    </a:cubicBezTo>
                    <a:cubicBezTo>
                      <a:pt x="364" y="21"/>
                      <a:pt x="311" y="74"/>
                      <a:pt x="311" y="139"/>
                    </a:cubicBezTo>
                    <a:cubicBezTo>
                      <a:pt x="311" y="140"/>
                      <a:pt x="311" y="141"/>
                      <a:pt x="311" y="142"/>
                    </a:cubicBezTo>
                    <a:cubicBezTo>
                      <a:pt x="295" y="134"/>
                      <a:pt x="277" y="129"/>
                      <a:pt x="257" y="129"/>
                    </a:cubicBezTo>
                    <a:cubicBezTo>
                      <a:pt x="193" y="129"/>
                      <a:pt x="142" y="181"/>
                      <a:pt x="142" y="245"/>
                    </a:cubicBezTo>
                    <a:cubicBezTo>
                      <a:pt x="142" y="248"/>
                      <a:pt x="142" y="251"/>
                      <a:pt x="142" y="254"/>
                    </a:cubicBezTo>
                    <a:cubicBezTo>
                      <a:pt x="129" y="248"/>
                      <a:pt x="115" y="245"/>
                      <a:pt x="101" y="245"/>
                    </a:cubicBezTo>
                    <a:cubicBezTo>
                      <a:pt x="45" y="245"/>
                      <a:pt x="0" y="290"/>
                      <a:pt x="0" y="346"/>
                    </a:cubicBezTo>
                    <a:cubicBezTo>
                      <a:pt x="0" y="365"/>
                      <a:pt x="5" y="384"/>
                      <a:pt x="15" y="399"/>
                    </a:cubicBezTo>
                    <a:cubicBezTo>
                      <a:pt x="1051" y="399"/>
                      <a:pt x="1051" y="399"/>
                      <a:pt x="1051" y="399"/>
                    </a:cubicBezTo>
                    <a:cubicBezTo>
                      <a:pt x="1054" y="400"/>
                      <a:pt x="1058" y="400"/>
                      <a:pt x="1062" y="400"/>
                    </a:cubicBezTo>
                    <a:cubicBezTo>
                      <a:pt x="1102" y="400"/>
                      <a:pt x="1135" y="368"/>
                      <a:pt x="1135" y="328"/>
                    </a:cubicBezTo>
                    <a:cubicBezTo>
                      <a:pt x="1135" y="288"/>
                      <a:pt x="1102" y="255"/>
                      <a:pt x="1062" y="255"/>
                    </a:cubicBezTo>
                    <a:close/>
                  </a:path>
                </a:pathLst>
              </a:custGeom>
              <a:solidFill>
                <a:srgbClr val="80B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41"/>
              <p:cNvSpPr>
                <a:spLocks/>
              </p:cNvSpPr>
              <p:nvPr/>
            </p:nvSpPr>
            <p:spPr bwMode="auto">
              <a:xfrm>
                <a:off x="5957303" y="4231690"/>
                <a:ext cx="966788" cy="858838"/>
              </a:xfrm>
              <a:custGeom>
                <a:avLst/>
                <a:gdLst>
                  <a:gd name="T0" fmla="*/ 325 w 396"/>
                  <a:gd name="T1" fmla="*/ 107 h 352"/>
                  <a:gd name="T2" fmla="*/ 301 w 396"/>
                  <a:gd name="T3" fmla="*/ 111 h 352"/>
                  <a:gd name="T4" fmla="*/ 175 w 396"/>
                  <a:gd name="T5" fmla="*/ 0 h 352"/>
                  <a:gd name="T6" fmla="*/ 47 w 396"/>
                  <a:gd name="T7" fmla="*/ 128 h 352"/>
                  <a:gd name="T8" fmla="*/ 59 w 396"/>
                  <a:gd name="T9" fmla="*/ 183 h 352"/>
                  <a:gd name="T10" fmla="*/ 0 w 396"/>
                  <a:gd name="T11" fmla="*/ 265 h 352"/>
                  <a:gd name="T12" fmla="*/ 87 w 396"/>
                  <a:gd name="T13" fmla="*/ 352 h 352"/>
                  <a:gd name="T14" fmla="*/ 175 w 396"/>
                  <a:gd name="T15" fmla="*/ 265 h 352"/>
                  <a:gd name="T16" fmla="*/ 174 w 396"/>
                  <a:gd name="T17" fmla="*/ 256 h 352"/>
                  <a:gd name="T18" fmla="*/ 175 w 396"/>
                  <a:gd name="T19" fmla="*/ 256 h 352"/>
                  <a:gd name="T20" fmla="*/ 266 w 396"/>
                  <a:gd name="T21" fmla="*/ 218 h 352"/>
                  <a:gd name="T22" fmla="*/ 325 w 396"/>
                  <a:gd name="T23" fmla="*/ 249 h 352"/>
                  <a:gd name="T24" fmla="*/ 396 w 396"/>
                  <a:gd name="T25" fmla="*/ 178 h 352"/>
                  <a:gd name="T26" fmla="*/ 325 w 396"/>
                  <a:gd name="T27" fmla="*/ 10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352">
                    <a:moveTo>
                      <a:pt x="325" y="107"/>
                    </a:moveTo>
                    <a:cubicBezTo>
                      <a:pt x="317" y="107"/>
                      <a:pt x="309" y="109"/>
                      <a:pt x="301" y="111"/>
                    </a:cubicBezTo>
                    <a:cubicBezTo>
                      <a:pt x="293" y="49"/>
                      <a:pt x="239" y="0"/>
                      <a:pt x="175" y="0"/>
                    </a:cubicBezTo>
                    <a:cubicBezTo>
                      <a:pt x="104" y="0"/>
                      <a:pt x="47" y="58"/>
                      <a:pt x="47" y="128"/>
                    </a:cubicBezTo>
                    <a:cubicBezTo>
                      <a:pt x="47" y="148"/>
                      <a:pt x="51" y="166"/>
                      <a:pt x="59" y="183"/>
                    </a:cubicBezTo>
                    <a:cubicBezTo>
                      <a:pt x="25" y="195"/>
                      <a:pt x="0" y="227"/>
                      <a:pt x="0" y="265"/>
                    </a:cubicBezTo>
                    <a:cubicBezTo>
                      <a:pt x="0" y="313"/>
                      <a:pt x="39" y="352"/>
                      <a:pt x="87" y="352"/>
                    </a:cubicBezTo>
                    <a:cubicBezTo>
                      <a:pt x="136" y="352"/>
                      <a:pt x="175" y="313"/>
                      <a:pt x="175" y="265"/>
                    </a:cubicBezTo>
                    <a:cubicBezTo>
                      <a:pt x="175" y="262"/>
                      <a:pt x="174" y="259"/>
                      <a:pt x="174" y="256"/>
                    </a:cubicBezTo>
                    <a:cubicBezTo>
                      <a:pt x="175" y="256"/>
                      <a:pt x="175" y="256"/>
                      <a:pt x="175" y="256"/>
                    </a:cubicBezTo>
                    <a:cubicBezTo>
                      <a:pt x="211" y="256"/>
                      <a:pt x="243" y="242"/>
                      <a:pt x="266" y="218"/>
                    </a:cubicBezTo>
                    <a:cubicBezTo>
                      <a:pt x="279" y="236"/>
                      <a:pt x="301" y="249"/>
                      <a:pt x="325" y="249"/>
                    </a:cubicBezTo>
                    <a:cubicBezTo>
                      <a:pt x="364" y="249"/>
                      <a:pt x="396" y="217"/>
                      <a:pt x="396" y="178"/>
                    </a:cubicBezTo>
                    <a:cubicBezTo>
                      <a:pt x="396" y="139"/>
                      <a:pt x="364" y="107"/>
                      <a:pt x="325" y="107"/>
                    </a:cubicBezTo>
                    <a:close/>
                  </a:path>
                </a:pathLst>
              </a:custGeom>
              <a:solidFill>
                <a:srgbClr val="98D0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63" name="Freeform 84"/>
              <p:cNvSpPr>
                <a:spLocks/>
              </p:cNvSpPr>
              <p:nvPr/>
            </p:nvSpPr>
            <p:spPr bwMode="auto">
              <a:xfrm>
                <a:off x="7547978" y="6412915"/>
                <a:ext cx="252413" cy="333375"/>
              </a:xfrm>
              <a:custGeom>
                <a:avLst/>
                <a:gdLst>
                  <a:gd name="T0" fmla="*/ 7 w 103"/>
                  <a:gd name="T1" fmla="*/ 108 h 137"/>
                  <a:gd name="T2" fmla="*/ 0 w 103"/>
                  <a:gd name="T3" fmla="*/ 137 h 137"/>
                  <a:gd name="T4" fmla="*/ 26 w 103"/>
                  <a:gd name="T5" fmla="*/ 122 h 137"/>
                  <a:gd name="T6" fmla="*/ 101 w 103"/>
                  <a:gd name="T7" fmla="*/ 18 h 137"/>
                  <a:gd name="T8" fmla="*/ 100 w 103"/>
                  <a:gd name="T9" fmla="*/ 9 h 137"/>
                  <a:gd name="T10" fmla="*/ 91 w 103"/>
                  <a:gd name="T11" fmla="*/ 2 h 137"/>
                  <a:gd name="T12" fmla="*/ 81 w 103"/>
                  <a:gd name="T13" fmla="*/ 4 h 137"/>
                  <a:gd name="T14" fmla="*/ 7 w 103"/>
                  <a:gd name="T15" fmla="*/ 108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37">
                    <a:moveTo>
                      <a:pt x="7" y="108"/>
                    </a:moveTo>
                    <a:cubicBezTo>
                      <a:pt x="0" y="137"/>
                      <a:pt x="0" y="137"/>
                      <a:pt x="0" y="137"/>
                    </a:cubicBezTo>
                    <a:cubicBezTo>
                      <a:pt x="26" y="122"/>
                      <a:pt x="26" y="122"/>
                      <a:pt x="26" y="122"/>
                    </a:cubicBezTo>
                    <a:cubicBezTo>
                      <a:pt x="101" y="18"/>
                      <a:pt x="101" y="18"/>
                      <a:pt x="101" y="18"/>
                    </a:cubicBezTo>
                    <a:cubicBezTo>
                      <a:pt x="103" y="15"/>
                      <a:pt x="103" y="11"/>
                      <a:pt x="100" y="9"/>
                    </a:cubicBezTo>
                    <a:cubicBezTo>
                      <a:pt x="91" y="2"/>
                      <a:pt x="91" y="2"/>
                      <a:pt x="91" y="2"/>
                    </a:cubicBezTo>
                    <a:cubicBezTo>
                      <a:pt x="88" y="0"/>
                      <a:pt x="83" y="1"/>
                      <a:pt x="81" y="4"/>
                    </a:cubicBezTo>
                    <a:cubicBezTo>
                      <a:pt x="7" y="108"/>
                      <a:pt x="7" y="108"/>
                      <a:pt x="7" y="108"/>
                    </a:cubicBezTo>
                  </a:path>
                </a:pathLst>
              </a:custGeom>
              <a:solidFill>
                <a:srgbClr val="D362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68" name="Freeform 85"/>
              <p:cNvSpPr>
                <a:spLocks/>
              </p:cNvSpPr>
              <p:nvPr/>
            </p:nvSpPr>
            <p:spPr bwMode="auto">
              <a:xfrm>
                <a:off x="7547978" y="6412915"/>
                <a:ext cx="231775" cy="333375"/>
              </a:xfrm>
              <a:custGeom>
                <a:avLst/>
                <a:gdLst>
                  <a:gd name="T0" fmla="*/ 7 w 95"/>
                  <a:gd name="T1" fmla="*/ 108 h 137"/>
                  <a:gd name="T2" fmla="*/ 0 w 95"/>
                  <a:gd name="T3" fmla="*/ 137 h 137"/>
                  <a:gd name="T4" fmla="*/ 17 w 95"/>
                  <a:gd name="T5" fmla="*/ 114 h 137"/>
                  <a:gd name="T6" fmla="*/ 95 w 95"/>
                  <a:gd name="T7" fmla="*/ 6 h 137"/>
                  <a:gd name="T8" fmla="*/ 91 w 95"/>
                  <a:gd name="T9" fmla="*/ 2 h 137"/>
                  <a:gd name="T10" fmla="*/ 81 w 95"/>
                  <a:gd name="T11" fmla="*/ 4 h 137"/>
                  <a:gd name="T12" fmla="*/ 7 w 95"/>
                  <a:gd name="T13" fmla="*/ 108 h 137"/>
                </a:gdLst>
                <a:ahLst/>
                <a:cxnLst>
                  <a:cxn ang="0">
                    <a:pos x="T0" y="T1"/>
                  </a:cxn>
                  <a:cxn ang="0">
                    <a:pos x="T2" y="T3"/>
                  </a:cxn>
                  <a:cxn ang="0">
                    <a:pos x="T4" y="T5"/>
                  </a:cxn>
                  <a:cxn ang="0">
                    <a:pos x="T6" y="T7"/>
                  </a:cxn>
                  <a:cxn ang="0">
                    <a:pos x="T8" y="T9"/>
                  </a:cxn>
                  <a:cxn ang="0">
                    <a:pos x="T10" y="T11"/>
                  </a:cxn>
                  <a:cxn ang="0">
                    <a:pos x="T12" y="T13"/>
                  </a:cxn>
                </a:cxnLst>
                <a:rect l="0" t="0" r="r" b="b"/>
                <a:pathLst>
                  <a:path w="95" h="137">
                    <a:moveTo>
                      <a:pt x="7" y="108"/>
                    </a:moveTo>
                    <a:cubicBezTo>
                      <a:pt x="0" y="137"/>
                      <a:pt x="0" y="137"/>
                      <a:pt x="0" y="137"/>
                    </a:cubicBezTo>
                    <a:cubicBezTo>
                      <a:pt x="17" y="114"/>
                      <a:pt x="17" y="114"/>
                      <a:pt x="17" y="114"/>
                    </a:cubicBezTo>
                    <a:cubicBezTo>
                      <a:pt x="95" y="6"/>
                      <a:pt x="95" y="6"/>
                      <a:pt x="95" y="6"/>
                    </a:cubicBezTo>
                    <a:cubicBezTo>
                      <a:pt x="91" y="2"/>
                      <a:pt x="91" y="2"/>
                      <a:pt x="91" y="2"/>
                    </a:cubicBezTo>
                    <a:cubicBezTo>
                      <a:pt x="88" y="0"/>
                      <a:pt x="83" y="1"/>
                      <a:pt x="81" y="4"/>
                    </a:cubicBezTo>
                    <a:cubicBezTo>
                      <a:pt x="7" y="108"/>
                      <a:pt x="7" y="108"/>
                      <a:pt x="7" y="108"/>
                    </a:cubicBezTo>
                  </a:path>
                </a:pathLst>
              </a:custGeom>
              <a:solidFill>
                <a:srgbClr val="CE4F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69" name="Freeform 86"/>
              <p:cNvSpPr>
                <a:spLocks/>
              </p:cNvSpPr>
              <p:nvPr/>
            </p:nvSpPr>
            <p:spPr bwMode="auto">
              <a:xfrm>
                <a:off x="7547978" y="6441490"/>
                <a:ext cx="231775" cy="304800"/>
              </a:xfrm>
              <a:custGeom>
                <a:avLst/>
                <a:gdLst>
                  <a:gd name="T0" fmla="*/ 7 w 95"/>
                  <a:gd name="T1" fmla="*/ 96 h 125"/>
                  <a:gd name="T2" fmla="*/ 0 w 95"/>
                  <a:gd name="T3" fmla="*/ 125 h 125"/>
                  <a:gd name="T4" fmla="*/ 26 w 95"/>
                  <a:gd name="T5" fmla="*/ 110 h 125"/>
                  <a:gd name="T6" fmla="*/ 95 w 95"/>
                  <a:gd name="T7" fmla="*/ 14 h 125"/>
                  <a:gd name="T8" fmla="*/ 76 w 95"/>
                  <a:gd name="T9" fmla="*/ 0 h 125"/>
                  <a:gd name="T10" fmla="*/ 7 w 95"/>
                  <a:gd name="T11" fmla="*/ 96 h 125"/>
                </a:gdLst>
                <a:ahLst/>
                <a:cxnLst>
                  <a:cxn ang="0">
                    <a:pos x="T0" y="T1"/>
                  </a:cxn>
                  <a:cxn ang="0">
                    <a:pos x="T2" y="T3"/>
                  </a:cxn>
                  <a:cxn ang="0">
                    <a:pos x="T4" y="T5"/>
                  </a:cxn>
                  <a:cxn ang="0">
                    <a:pos x="T6" y="T7"/>
                  </a:cxn>
                  <a:cxn ang="0">
                    <a:pos x="T8" y="T9"/>
                  </a:cxn>
                  <a:cxn ang="0">
                    <a:pos x="T10" y="T11"/>
                  </a:cxn>
                </a:cxnLst>
                <a:rect l="0" t="0" r="r" b="b"/>
                <a:pathLst>
                  <a:path w="95" h="125">
                    <a:moveTo>
                      <a:pt x="7" y="96"/>
                    </a:moveTo>
                    <a:cubicBezTo>
                      <a:pt x="0" y="125"/>
                      <a:pt x="0" y="125"/>
                      <a:pt x="0" y="125"/>
                    </a:cubicBezTo>
                    <a:cubicBezTo>
                      <a:pt x="26" y="110"/>
                      <a:pt x="26" y="110"/>
                      <a:pt x="26" y="110"/>
                    </a:cubicBezTo>
                    <a:cubicBezTo>
                      <a:pt x="95" y="14"/>
                      <a:pt x="95" y="14"/>
                      <a:pt x="95" y="14"/>
                    </a:cubicBezTo>
                    <a:cubicBezTo>
                      <a:pt x="89" y="8"/>
                      <a:pt x="83" y="3"/>
                      <a:pt x="76" y="0"/>
                    </a:cubicBezTo>
                    <a:cubicBezTo>
                      <a:pt x="7" y="96"/>
                      <a:pt x="7" y="96"/>
                      <a:pt x="7" y="96"/>
                    </a:cubicBezTo>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0" name="Freeform 87"/>
              <p:cNvSpPr>
                <a:spLocks/>
              </p:cNvSpPr>
              <p:nvPr/>
            </p:nvSpPr>
            <p:spPr bwMode="auto">
              <a:xfrm>
                <a:off x="7547978" y="6441490"/>
                <a:ext cx="211138" cy="304800"/>
              </a:xfrm>
              <a:custGeom>
                <a:avLst/>
                <a:gdLst>
                  <a:gd name="T0" fmla="*/ 7 w 86"/>
                  <a:gd name="T1" fmla="*/ 96 h 125"/>
                  <a:gd name="T2" fmla="*/ 0 w 86"/>
                  <a:gd name="T3" fmla="*/ 125 h 125"/>
                  <a:gd name="T4" fmla="*/ 17 w 86"/>
                  <a:gd name="T5" fmla="*/ 102 h 125"/>
                  <a:gd name="T6" fmla="*/ 86 w 86"/>
                  <a:gd name="T7" fmla="*/ 6 h 125"/>
                  <a:gd name="T8" fmla="*/ 76 w 86"/>
                  <a:gd name="T9" fmla="*/ 0 h 125"/>
                  <a:gd name="T10" fmla="*/ 7 w 86"/>
                  <a:gd name="T11" fmla="*/ 96 h 125"/>
                </a:gdLst>
                <a:ahLst/>
                <a:cxnLst>
                  <a:cxn ang="0">
                    <a:pos x="T0" y="T1"/>
                  </a:cxn>
                  <a:cxn ang="0">
                    <a:pos x="T2" y="T3"/>
                  </a:cxn>
                  <a:cxn ang="0">
                    <a:pos x="T4" y="T5"/>
                  </a:cxn>
                  <a:cxn ang="0">
                    <a:pos x="T6" y="T7"/>
                  </a:cxn>
                  <a:cxn ang="0">
                    <a:pos x="T8" y="T9"/>
                  </a:cxn>
                  <a:cxn ang="0">
                    <a:pos x="T10" y="T11"/>
                  </a:cxn>
                </a:cxnLst>
                <a:rect l="0" t="0" r="r" b="b"/>
                <a:pathLst>
                  <a:path w="86" h="125">
                    <a:moveTo>
                      <a:pt x="7" y="96"/>
                    </a:moveTo>
                    <a:cubicBezTo>
                      <a:pt x="0" y="125"/>
                      <a:pt x="0" y="125"/>
                      <a:pt x="0" y="125"/>
                    </a:cubicBezTo>
                    <a:cubicBezTo>
                      <a:pt x="17" y="102"/>
                      <a:pt x="17" y="102"/>
                      <a:pt x="17" y="102"/>
                    </a:cubicBezTo>
                    <a:cubicBezTo>
                      <a:pt x="86" y="6"/>
                      <a:pt x="86" y="6"/>
                      <a:pt x="86" y="6"/>
                    </a:cubicBezTo>
                    <a:cubicBezTo>
                      <a:pt x="83" y="4"/>
                      <a:pt x="79" y="2"/>
                      <a:pt x="76" y="0"/>
                    </a:cubicBezTo>
                    <a:cubicBezTo>
                      <a:pt x="7" y="96"/>
                      <a:pt x="7" y="96"/>
                      <a:pt x="7" y="96"/>
                    </a:cubicBezTo>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1" name="Freeform 88"/>
              <p:cNvSpPr>
                <a:spLocks/>
              </p:cNvSpPr>
              <p:nvPr/>
            </p:nvSpPr>
            <p:spPr bwMode="auto">
              <a:xfrm>
                <a:off x="7547978" y="6455778"/>
                <a:ext cx="222250" cy="290513"/>
              </a:xfrm>
              <a:custGeom>
                <a:avLst/>
                <a:gdLst>
                  <a:gd name="T0" fmla="*/ 7 w 91"/>
                  <a:gd name="T1" fmla="*/ 90 h 119"/>
                  <a:gd name="T2" fmla="*/ 0 w 91"/>
                  <a:gd name="T3" fmla="*/ 119 h 119"/>
                  <a:gd name="T4" fmla="*/ 26 w 91"/>
                  <a:gd name="T5" fmla="*/ 104 h 119"/>
                  <a:gd name="T6" fmla="*/ 91 w 91"/>
                  <a:gd name="T7" fmla="*/ 14 h 119"/>
                  <a:gd name="T8" fmla="*/ 71 w 91"/>
                  <a:gd name="T9" fmla="*/ 0 h 119"/>
                  <a:gd name="T10" fmla="*/ 7 w 91"/>
                  <a:gd name="T11" fmla="*/ 90 h 119"/>
                </a:gdLst>
                <a:ahLst/>
                <a:cxnLst>
                  <a:cxn ang="0">
                    <a:pos x="T0" y="T1"/>
                  </a:cxn>
                  <a:cxn ang="0">
                    <a:pos x="T2" y="T3"/>
                  </a:cxn>
                  <a:cxn ang="0">
                    <a:pos x="T4" y="T5"/>
                  </a:cxn>
                  <a:cxn ang="0">
                    <a:pos x="T6" y="T7"/>
                  </a:cxn>
                  <a:cxn ang="0">
                    <a:pos x="T8" y="T9"/>
                  </a:cxn>
                  <a:cxn ang="0">
                    <a:pos x="T10" y="T11"/>
                  </a:cxn>
                </a:cxnLst>
                <a:rect l="0" t="0" r="r" b="b"/>
                <a:pathLst>
                  <a:path w="91" h="119">
                    <a:moveTo>
                      <a:pt x="7" y="90"/>
                    </a:moveTo>
                    <a:cubicBezTo>
                      <a:pt x="0" y="119"/>
                      <a:pt x="0" y="119"/>
                      <a:pt x="0" y="119"/>
                    </a:cubicBezTo>
                    <a:cubicBezTo>
                      <a:pt x="26" y="104"/>
                      <a:pt x="26" y="104"/>
                      <a:pt x="26" y="104"/>
                    </a:cubicBezTo>
                    <a:cubicBezTo>
                      <a:pt x="91" y="14"/>
                      <a:pt x="91" y="14"/>
                      <a:pt x="91" y="14"/>
                    </a:cubicBezTo>
                    <a:cubicBezTo>
                      <a:pt x="85" y="8"/>
                      <a:pt x="78" y="3"/>
                      <a:pt x="71" y="0"/>
                    </a:cubicBezTo>
                    <a:cubicBezTo>
                      <a:pt x="7" y="90"/>
                      <a:pt x="7" y="90"/>
                      <a:pt x="7" y="90"/>
                    </a:cubicBezTo>
                  </a:path>
                </a:pathLst>
              </a:custGeom>
              <a:solidFill>
                <a:srgbClr val="D8A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2" name="Freeform 89"/>
              <p:cNvSpPr>
                <a:spLocks/>
              </p:cNvSpPr>
              <p:nvPr/>
            </p:nvSpPr>
            <p:spPr bwMode="auto">
              <a:xfrm>
                <a:off x="7551153" y="6455778"/>
                <a:ext cx="196850" cy="288925"/>
              </a:xfrm>
              <a:custGeom>
                <a:avLst/>
                <a:gdLst>
                  <a:gd name="T0" fmla="*/ 6 w 81"/>
                  <a:gd name="T1" fmla="*/ 89 h 118"/>
                  <a:gd name="T2" fmla="*/ 0 w 81"/>
                  <a:gd name="T3" fmla="*/ 118 h 118"/>
                  <a:gd name="T4" fmla="*/ 17 w 81"/>
                  <a:gd name="T5" fmla="*/ 95 h 118"/>
                  <a:gd name="T6" fmla="*/ 81 w 81"/>
                  <a:gd name="T7" fmla="*/ 6 h 118"/>
                  <a:gd name="T8" fmla="*/ 70 w 81"/>
                  <a:gd name="T9" fmla="*/ 0 h 118"/>
                  <a:gd name="T10" fmla="*/ 6 w 81"/>
                  <a:gd name="T11" fmla="*/ 89 h 118"/>
                </a:gdLst>
                <a:ahLst/>
                <a:cxnLst>
                  <a:cxn ang="0">
                    <a:pos x="T0" y="T1"/>
                  </a:cxn>
                  <a:cxn ang="0">
                    <a:pos x="T2" y="T3"/>
                  </a:cxn>
                  <a:cxn ang="0">
                    <a:pos x="T4" y="T5"/>
                  </a:cxn>
                  <a:cxn ang="0">
                    <a:pos x="T6" y="T7"/>
                  </a:cxn>
                  <a:cxn ang="0">
                    <a:pos x="T8" y="T9"/>
                  </a:cxn>
                  <a:cxn ang="0">
                    <a:pos x="T10" y="T11"/>
                  </a:cxn>
                </a:cxnLst>
                <a:rect l="0" t="0" r="r" b="b"/>
                <a:pathLst>
                  <a:path w="81" h="118">
                    <a:moveTo>
                      <a:pt x="6" y="89"/>
                    </a:moveTo>
                    <a:cubicBezTo>
                      <a:pt x="0" y="118"/>
                      <a:pt x="0" y="118"/>
                      <a:pt x="0" y="118"/>
                    </a:cubicBezTo>
                    <a:cubicBezTo>
                      <a:pt x="17" y="95"/>
                      <a:pt x="17" y="95"/>
                      <a:pt x="17" y="95"/>
                    </a:cubicBezTo>
                    <a:cubicBezTo>
                      <a:pt x="81" y="6"/>
                      <a:pt x="81" y="6"/>
                      <a:pt x="81" y="6"/>
                    </a:cubicBezTo>
                    <a:cubicBezTo>
                      <a:pt x="77" y="4"/>
                      <a:pt x="74" y="2"/>
                      <a:pt x="70" y="0"/>
                    </a:cubicBezTo>
                    <a:cubicBezTo>
                      <a:pt x="6" y="89"/>
                      <a:pt x="6" y="89"/>
                      <a:pt x="6" y="89"/>
                    </a:cubicBezTo>
                  </a:path>
                </a:pathLst>
              </a:custGeom>
              <a:solidFill>
                <a:srgbClr val="EAC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3" name="Freeform 90"/>
              <p:cNvSpPr>
                <a:spLocks/>
              </p:cNvSpPr>
              <p:nvPr/>
            </p:nvSpPr>
            <p:spPr bwMode="auto">
              <a:xfrm>
                <a:off x="7547978" y="6676440"/>
                <a:ext cx="63500" cy="69850"/>
              </a:xfrm>
              <a:custGeom>
                <a:avLst/>
                <a:gdLst>
                  <a:gd name="T0" fmla="*/ 7 w 26"/>
                  <a:gd name="T1" fmla="*/ 0 h 29"/>
                  <a:gd name="T2" fmla="*/ 0 w 26"/>
                  <a:gd name="T3" fmla="*/ 29 h 29"/>
                  <a:gd name="T4" fmla="*/ 26 w 26"/>
                  <a:gd name="T5" fmla="*/ 14 h 29"/>
                  <a:gd name="T6" fmla="*/ 17 w 26"/>
                  <a:gd name="T7" fmla="*/ 6 h 29"/>
                  <a:gd name="T8" fmla="*/ 7 w 26"/>
                  <a:gd name="T9" fmla="*/ 0 h 29"/>
                </a:gdLst>
                <a:ahLst/>
                <a:cxnLst>
                  <a:cxn ang="0">
                    <a:pos x="T0" y="T1"/>
                  </a:cxn>
                  <a:cxn ang="0">
                    <a:pos x="T2" y="T3"/>
                  </a:cxn>
                  <a:cxn ang="0">
                    <a:pos x="T4" y="T5"/>
                  </a:cxn>
                  <a:cxn ang="0">
                    <a:pos x="T6" y="T7"/>
                  </a:cxn>
                  <a:cxn ang="0">
                    <a:pos x="T8" y="T9"/>
                  </a:cxn>
                </a:cxnLst>
                <a:rect l="0" t="0" r="r" b="b"/>
                <a:pathLst>
                  <a:path w="26" h="29">
                    <a:moveTo>
                      <a:pt x="7" y="0"/>
                    </a:moveTo>
                    <a:cubicBezTo>
                      <a:pt x="0" y="29"/>
                      <a:pt x="0" y="29"/>
                      <a:pt x="0" y="29"/>
                    </a:cubicBezTo>
                    <a:cubicBezTo>
                      <a:pt x="26" y="14"/>
                      <a:pt x="26" y="14"/>
                      <a:pt x="26" y="14"/>
                    </a:cubicBezTo>
                    <a:cubicBezTo>
                      <a:pt x="24" y="11"/>
                      <a:pt x="21" y="8"/>
                      <a:pt x="17" y="6"/>
                    </a:cubicBezTo>
                    <a:cubicBezTo>
                      <a:pt x="14" y="4"/>
                      <a:pt x="10" y="1"/>
                      <a:pt x="7" y="0"/>
                    </a:cubicBezTo>
                    <a:close/>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6" name="Freeform 91"/>
              <p:cNvSpPr>
                <a:spLocks/>
              </p:cNvSpPr>
              <p:nvPr/>
            </p:nvSpPr>
            <p:spPr bwMode="auto">
              <a:xfrm>
                <a:off x="7547978" y="6676440"/>
                <a:ext cx="41275" cy="69850"/>
              </a:xfrm>
              <a:custGeom>
                <a:avLst/>
                <a:gdLst>
                  <a:gd name="T0" fmla="*/ 7 w 17"/>
                  <a:gd name="T1" fmla="*/ 0 h 29"/>
                  <a:gd name="T2" fmla="*/ 0 w 17"/>
                  <a:gd name="T3" fmla="*/ 29 h 29"/>
                  <a:gd name="T4" fmla="*/ 17 w 17"/>
                  <a:gd name="T5" fmla="*/ 6 h 29"/>
                  <a:gd name="T6" fmla="*/ 7 w 17"/>
                  <a:gd name="T7" fmla="*/ 0 h 29"/>
                </a:gdLst>
                <a:ahLst/>
                <a:cxnLst>
                  <a:cxn ang="0">
                    <a:pos x="T0" y="T1"/>
                  </a:cxn>
                  <a:cxn ang="0">
                    <a:pos x="T2" y="T3"/>
                  </a:cxn>
                  <a:cxn ang="0">
                    <a:pos x="T4" y="T5"/>
                  </a:cxn>
                  <a:cxn ang="0">
                    <a:pos x="T6" y="T7"/>
                  </a:cxn>
                </a:cxnLst>
                <a:rect l="0" t="0" r="r" b="b"/>
                <a:pathLst>
                  <a:path w="17" h="29">
                    <a:moveTo>
                      <a:pt x="7" y="0"/>
                    </a:moveTo>
                    <a:cubicBezTo>
                      <a:pt x="0" y="29"/>
                      <a:pt x="0" y="29"/>
                      <a:pt x="0" y="29"/>
                    </a:cubicBezTo>
                    <a:cubicBezTo>
                      <a:pt x="17" y="6"/>
                      <a:pt x="17" y="6"/>
                      <a:pt x="17" y="6"/>
                    </a:cubicBezTo>
                    <a:cubicBezTo>
                      <a:pt x="14" y="4"/>
                      <a:pt x="10" y="1"/>
                      <a:pt x="7" y="0"/>
                    </a:cubicBezTo>
                    <a:close/>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7" name="Freeform 92"/>
              <p:cNvSpPr>
                <a:spLocks/>
              </p:cNvSpPr>
              <p:nvPr/>
            </p:nvSpPr>
            <p:spPr bwMode="auto">
              <a:xfrm>
                <a:off x="7547978" y="6724065"/>
                <a:ext cx="22225" cy="22225"/>
              </a:xfrm>
              <a:custGeom>
                <a:avLst/>
                <a:gdLst>
                  <a:gd name="T0" fmla="*/ 2 w 9"/>
                  <a:gd name="T1" fmla="*/ 0 h 9"/>
                  <a:gd name="T2" fmla="*/ 0 w 9"/>
                  <a:gd name="T3" fmla="*/ 9 h 9"/>
                  <a:gd name="T4" fmla="*/ 9 w 9"/>
                  <a:gd name="T5" fmla="*/ 4 h 9"/>
                  <a:gd name="T6" fmla="*/ 6 w 9"/>
                  <a:gd name="T7" fmla="*/ 2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9"/>
                      <a:pt x="0" y="9"/>
                      <a:pt x="0" y="9"/>
                    </a:cubicBezTo>
                    <a:cubicBezTo>
                      <a:pt x="9" y="4"/>
                      <a:pt x="9" y="4"/>
                      <a:pt x="9" y="4"/>
                    </a:cubicBezTo>
                    <a:cubicBezTo>
                      <a:pt x="8" y="3"/>
                      <a:pt x="7" y="3"/>
                      <a:pt x="6" y="2"/>
                    </a:cubicBezTo>
                    <a:cubicBezTo>
                      <a:pt x="5" y="1"/>
                      <a:pt x="4" y="0"/>
                      <a:pt x="2" y="0"/>
                    </a:cubicBezTo>
                    <a:close/>
                  </a:path>
                </a:pathLst>
              </a:custGeom>
              <a:solidFill>
                <a:srgbClr val="DD9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8" name="Freeform 93"/>
              <p:cNvSpPr>
                <a:spLocks/>
              </p:cNvSpPr>
              <p:nvPr/>
            </p:nvSpPr>
            <p:spPr bwMode="auto">
              <a:xfrm>
                <a:off x="7892466" y="6273215"/>
                <a:ext cx="250825" cy="334963"/>
              </a:xfrm>
              <a:custGeom>
                <a:avLst/>
                <a:gdLst>
                  <a:gd name="T0" fmla="*/ 6 w 103"/>
                  <a:gd name="T1" fmla="*/ 107 h 137"/>
                  <a:gd name="T2" fmla="*/ 0 w 103"/>
                  <a:gd name="T3" fmla="*/ 137 h 137"/>
                  <a:gd name="T4" fmla="*/ 26 w 103"/>
                  <a:gd name="T5" fmla="*/ 122 h 137"/>
                  <a:gd name="T6" fmla="*/ 101 w 103"/>
                  <a:gd name="T7" fmla="*/ 18 h 137"/>
                  <a:gd name="T8" fmla="*/ 99 w 103"/>
                  <a:gd name="T9" fmla="*/ 8 h 137"/>
                  <a:gd name="T10" fmla="*/ 90 w 103"/>
                  <a:gd name="T11" fmla="*/ 2 h 137"/>
                  <a:gd name="T12" fmla="*/ 81 w 103"/>
                  <a:gd name="T13" fmla="*/ 3 h 137"/>
                  <a:gd name="T14" fmla="*/ 6 w 103"/>
                  <a:gd name="T15" fmla="*/ 10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37">
                    <a:moveTo>
                      <a:pt x="6" y="107"/>
                    </a:moveTo>
                    <a:cubicBezTo>
                      <a:pt x="0" y="137"/>
                      <a:pt x="0" y="137"/>
                      <a:pt x="0" y="137"/>
                    </a:cubicBezTo>
                    <a:cubicBezTo>
                      <a:pt x="26" y="122"/>
                      <a:pt x="26" y="122"/>
                      <a:pt x="26" y="122"/>
                    </a:cubicBezTo>
                    <a:cubicBezTo>
                      <a:pt x="101" y="18"/>
                      <a:pt x="101" y="18"/>
                      <a:pt x="101" y="18"/>
                    </a:cubicBezTo>
                    <a:cubicBezTo>
                      <a:pt x="103" y="15"/>
                      <a:pt x="102" y="10"/>
                      <a:pt x="99" y="8"/>
                    </a:cubicBezTo>
                    <a:cubicBezTo>
                      <a:pt x="90" y="2"/>
                      <a:pt x="90" y="2"/>
                      <a:pt x="90" y="2"/>
                    </a:cubicBezTo>
                    <a:cubicBezTo>
                      <a:pt x="87" y="0"/>
                      <a:pt x="83" y="0"/>
                      <a:pt x="81" y="3"/>
                    </a:cubicBezTo>
                    <a:cubicBezTo>
                      <a:pt x="6" y="107"/>
                      <a:pt x="6" y="107"/>
                      <a:pt x="6" y="107"/>
                    </a:cubicBezTo>
                  </a:path>
                </a:pathLst>
              </a:custGeom>
              <a:solidFill>
                <a:srgbClr val="D362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79" name="Freeform 94"/>
              <p:cNvSpPr>
                <a:spLocks/>
              </p:cNvSpPr>
              <p:nvPr/>
            </p:nvSpPr>
            <p:spPr bwMode="auto">
              <a:xfrm>
                <a:off x="7892466" y="6273215"/>
                <a:ext cx="231775" cy="334963"/>
              </a:xfrm>
              <a:custGeom>
                <a:avLst/>
                <a:gdLst>
                  <a:gd name="T0" fmla="*/ 6 w 95"/>
                  <a:gd name="T1" fmla="*/ 107 h 137"/>
                  <a:gd name="T2" fmla="*/ 0 w 95"/>
                  <a:gd name="T3" fmla="*/ 137 h 137"/>
                  <a:gd name="T4" fmla="*/ 17 w 95"/>
                  <a:gd name="T5" fmla="*/ 114 h 137"/>
                  <a:gd name="T6" fmla="*/ 95 w 95"/>
                  <a:gd name="T7" fmla="*/ 5 h 137"/>
                  <a:gd name="T8" fmla="*/ 90 w 95"/>
                  <a:gd name="T9" fmla="*/ 2 h 137"/>
                  <a:gd name="T10" fmla="*/ 81 w 95"/>
                  <a:gd name="T11" fmla="*/ 3 h 137"/>
                  <a:gd name="T12" fmla="*/ 6 w 95"/>
                  <a:gd name="T13" fmla="*/ 107 h 137"/>
                </a:gdLst>
                <a:ahLst/>
                <a:cxnLst>
                  <a:cxn ang="0">
                    <a:pos x="T0" y="T1"/>
                  </a:cxn>
                  <a:cxn ang="0">
                    <a:pos x="T2" y="T3"/>
                  </a:cxn>
                  <a:cxn ang="0">
                    <a:pos x="T4" y="T5"/>
                  </a:cxn>
                  <a:cxn ang="0">
                    <a:pos x="T6" y="T7"/>
                  </a:cxn>
                  <a:cxn ang="0">
                    <a:pos x="T8" y="T9"/>
                  </a:cxn>
                  <a:cxn ang="0">
                    <a:pos x="T10" y="T11"/>
                  </a:cxn>
                  <a:cxn ang="0">
                    <a:pos x="T12" y="T13"/>
                  </a:cxn>
                </a:cxnLst>
                <a:rect l="0" t="0" r="r" b="b"/>
                <a:pathLst>
                  <a:path w="95" h="137">
                    <a:moveTo>
                      <a:pt x="6" y="107"/>
                    </a:moveTo>
                    <a:cubicBezTo>
                      <a:pt x="0" y="137"/>
                      <a:pt x="0" y="137"/>
                      <a:pt x="0" y="137"/>
                    </a:cubicBezTo>
                    <a:cubicBezTo>
                      <a:pt x="17" y="114"/>
                      <a:pt x="17" y="114"/>
                      <a:pt x="17" y="114"/>
                    </a:cubicBezTo>
                    <a:cubicBezTo>
                      <a:pt x="95" y="5"/>
                      <a:pt x="95" y="5"/>
                      <a:pt x="95" y="5"/>
                    </a:cubicBezTo>
                    <a:cubicBezTo>
                      <a:pt x="90" y="2"/>
                      <a:pt x="90" y="2"/>
                      <a:pt x="90" y="2"/>
                    </a:cubicBezTo>
                    <a:cubicBezTo>
                      <a:pt x="87" y="0"/>
                      <a:pt x="83" y="0"/>
                      <a:pt x="81" y="3"/>
                    </a:cubicBezTo>
                    <a:cubicBezTo>
                      <a:pt x="6" y="107"/>
                      <a:pt x="6" y="107"/>
                      <a:pt x="6" y="107"/>
                    </a:cubicBezTo>
                  </a:path>
                </a:pathLst>
              </a:custGeom>
              <a:solidFill>
                <a:srgbClr val="CE4F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1" name="Freeform 95"/>
              <p:cNvSpPr>
                <a:spLocks/>
              </p:cNvSpPr>
              <p:nvPr/>
            </p:nvSpPr>
            <p:spPr bwMode="auto">
              <a:xfrm>
                <a:off x="7892466" y="6300203"/>
                <a:ext cx="231775" cy="307975"/>
              </a:xfrm>
              <a:custGeom>
                <a:avLst/>
                <a:gdLst>
                  <a:gd name="T0" fmla="*/ 6 w 95"/>
                  <a:gd name="T1" fmla="*/ 96 h 126"/>
                  <a:gd name="T2" fmla="*/ 0 w 95"/>
                  <a:gd name="T3" fmla="*/ 126 h 126"/>
                  <a:gd name="T4" fmla="*/ 26 w 95"/>
                  <a:gd name="T5" fmla="*/ 111 h 126"/>
                  <a:gd name="T6" fmla="*/ 95 w 95"/>
                  <a:gd name="T7" fmla="*/ 15 h 126"/>
                  <a:gd name="T8" fmla="*/ 75 w 95"/>
                  <a:gd name="T9" fmla="*/ 0 h 126"/>
                  <a:gd name="T10" fmla="*/ 6 w 95"/>
                  <a:gd name="T11" fmla="*/ 96 h 126"/>
                </a:gdLst>
                <a:ahLst/>
                <a:cxnLst>
                  <a:cxn ang="0">
                    <a:pos x="T0" y="T1"/>
                  </a:cxn>
                  <a:cxn ang="0">
                    <a:pos x="T2" y="T3"/>
                  </a:cxn>
                  <a:cxn ang="0">
                    <a:pos x="T4" y="T5"/>
                  </a:cxn>
                  <a:cxn ang="0">
                    <a:pos x="T6" y="T7"/>
                  </a:cxn>
                  <a:cxn ang="0">
                    <a:pos x="T8" y="T9"/>
                  </a:cxn>
                  <a:cxn ang="0">
                    <a:pos x="T10" y="T11"/>
                  </a:cxn>
                </a:cxnLst>
                <a:rect l="0" t="0" r="r" b="b"/>
                <a:pathLst>
                  <a:path w="95" h="126">
                    <a:moveTo>
                      <a:pt x="6" y="96"/>
                    </a:moveTo>
                    <a:cubicBezTo>
                      <a:pt x="0" y="126"/>
                      <a:pt x="0" y="126"/>
                      <a:pt x="0" y="126"/>
                    </a:cubicBezTo>
                    <a:cubicBezTo>
                      <a:pt x="26" y="111"/>
                      <a:pt x="26" y="111"/>
                      <a:pt x="26" y="111"/>
                    </a:cubicBezTo>
                    <a:cubicBezTo>
                      <a:pt x="95" y="15"/>
                      <a:pt x="95" y="15"/>
                      <a:pt x="95" y="15"/>
                    </a:cubicBezTo>
                    <a:cubicBezTo>
                      <a:pt x="89" y="8"/>
                      <a:pt x="82" y="4"/>
                      <a:pt x="75" y="0"/>
                    </a:cubicBezTo>
                    <a:cubicBezTo>
                      <a:pt x="6" y="96"/>
                      <a:pt x="6" y="96"/>
                      <a:pt x="6" y="96"/>
                    </a:cubicBezTo>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2" name="Freeform 96"/>
              <p:cNvSpPr>
                <a:spLocks/>
              </p:cNvSpPr>
              <p:nvPr/>
            </p:nvSpPr>
            <p:spPr bwMode="auto">
              <a:xfrm>
                <a:off x="7892466" y="6300203"/>
                <a:ext cx="209550" cy="307975"/>
              </a:xfrm>
              <a:custGeom>
                <a:avLst/>
                <a:gdLst>
                  <a:gd name="T0" fmla="*/ 6 w 86"/>
                  <a:gd name="T1" fmla="*/ 96 h 126"/>
                  <a:gd name="T2" fmla="*/ 0 w 86"/>
                  <a:gd name="T3" fmla="*/ 126 h 126"/>
                  <a:gd name="T4" fmla="*/ 17 w 86"/>
                  <a:gd name="T5" fmla="*/ 103 h 126"/>
                  <a:gd name="T6" fmla="*/ 86 w 86"/>
                  <a:gd name="T7" fmla="*/ 7 h 126"/>
                  <a:gd name="T8" fmla="*/ 75 w 86"/>
                  <a:gd name="T9" fmla="*/ 0 h 126"/>
                  <a:gd name="T10" fmla="*/ 6 w 86"/>
                  <a:gd name="T11" fmla="*/ 96 h 126"/>
                </a:gdLst>
                <a:ahLst/>
                <a:cxnLst>
                  <a:cxn ang="0">
                    <a:pos x="T0" y="T1"/>
                  </a:cxn>
                  <a:cxn ang="0">
                    <a:pos x="T2" y="T3"/>
                  </a:cxn>
                  <a:cxn ang="0">
                    <a:pos x="T4" y="T5"/>
                  </a:cxn>
                  <a:cxn ang="0">
                    <a:pos x="T6" y="T7"/>
                  </a:cxn>
                  <a:cxn ang="0">
                    <a:pos x="T8" y="T9"/>
                  </a:cxn>
                  <a:cxn ang="0">
                    <a:pos x="T10" y="T11"/>
                  </a:cxn>
                </a:cxnLst>
                <a:rect l="0" t="0" r="r" b="b"/>
                <a:pathLst>
                  <a:path w="86" h="126">
                    <a:moveTo>
                      <a:pt x="6" y="96"/>
                    </a:moveTo>
                    <a:cubicBezTo>
                      <a:pt x="0" y="126"/>
                      <a:pt x="0" y="126"/>
                      <a:pt x="0" y="126"/>
                    </a:cubicBezTo>
                    <a:cubicBezTo>
                      <a:pt x="17" y="103"/>
                      <a:pt x="17" y="103"/>
                      <a:pt x="17" y="103"/>
                    </a:cubicBezTo>
                    <a:cubicBezTo>
                      <a:pt x="86" y="7"/>
                      <a:pt x="86" y="7"/>
                      <a:pt x="86" y="7"/>
                    </a:cubicBezTo>
                    <a:cubicBezTo>
                      <a:pt x="82" y="4"/>
                      <a:pt x="79" y="2"/>
                      <a:pt x="75" y="0"/>
                    </a:cubicBezTo>
                    <a:cubicBezTo>
                      <a:pt x="6" y="96"/>
                      <a:pt x="6" y="96"/>
                      <a:pt x="6" y="96"/>
                    </a:cubicBezTo>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4" name="Freeform 97"/>
              <p:cNvSpPr>
                <a:spLocks/>
              </p:cNvSpPr>
              <p:nvPr/>
            </p:nvSpPr>
            <p:spPr bwMode="auto">
              <a:xfrm>
                <a:off x="7892466" y="6317665"/>
                <a:ext cx="222250" cy="290513"/>
              </a:xfrm>
              <a:custGeom>
                <a:avLst/>
                <a:gdLst>
                  <a:gd name="T0" fmla="*/ 6 w 91"/>
                  <a:gd name="T1" fmla="*/ 89 h 119"/>
                  <a:gd name="T2" fmla="*/ 0 w 91"/>
                  <a:gd name="T3" fmla="*/ 119 h 119"/>
                  <a:gd name="T4" fmla="*/ 26 w 91"/>
                  <a:gd name="T5" fmla="*/ 104 h 119"/>
                  <a:gd name="T6" fmla="*/ 91 w 91"/>
                  <a:gd name="T7" fmla="*/ 14 h 119"/>
                  <a:gd name="T8" fmla="*/ 71 w 91"/>
                  <a:gd name="T9" fmla="*/ 0 h 119"/>
                  <a:gd name="T10" fmla="*/ 6 w 91"/>
                  <a:gd name="T11" fmla="*/ 89 h 119"/>
                </a:gdLst>
                <a:ahLst/>
                <a:cxnLst>
                  <a:cxn ang="0">
                    <a:pos x="T0" y="T1"/>
                  </a:cxn>
                  <a:cxn ang="0">
                    <a:pos x="T2" y="T3"/>
                  </a:cxn>
                  <a:cxn ang="0">
                    <a:pos x="T4" y="T5"/>
                  </a:cxn>
                  <a:cxn ang="0">
                    <a:pos x="T6" y="T7"/>
                  </a:cxn>
                  <a:cxn ang="0">
                    <a:pos x="T8" y="T9"/>
                  </a:cxn>
                  <a:cxn ang="0">
                    <a:pos x="T10" y="T11"/>
                  </a:cxn>
                </a:cxnLst>
                <a:rect l="0" t="0" r="r" b="b"/>
                <a:pathLst>
                  <a:path w="91" h="119">
                    <a:moveTo>
                      <a:pt x="6" y="89"/>
                    </a:moveTo>
                    <a:cubicBezTo>
                      <a:pt x="0" y="119"/>
                      <a:pt x="0" y="119"/>
                      <a:pt x="0" y="119"/>
                    </a:cubicBezTo>
                    <a:cubicBezTo>
                      <a:pt x="26" y="104"/>
                      <a:pt x="26" y="104"/>
                      <a:pt x="26" y="104"/>
                    </a:cubicBezTo>
                    <a:cubicBezTo>
                      <a:pt x="91" y="14"/>
                      <a:pt x="91" y="14"/>
                      <a:pt x="91" y="14"/>
                    </a:cubicBezTo>
                    <a:cubicBezTo>
                      <a:pt x="84" y="8"/>
                      <a:pt x="78" y="3"/>
                      <a:pt x="71" y="0"/>
                    </a:cubicBezTo>
                    <a:cubicBezTo>
                      <a:pt x="6" y="89"/>
                      <a:pt x="6" y="89"/>
                      <a:pt x="6" y="89"/>
                    </a:cubicBezTo>
                  </a:path>
                </a:pathLst>
              </a:custGeom>
              <a:solidFill>
                <a:srgbClr val="D8A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5" name="Freeform 98"/>
              <p:cNvSpPr>
                <a:spLocks/>
              </p:cNvSpPr>
              <p:nvPr/>
            </p:nvSpPr>
            <p:spPr bwMode="auto">
              <a:xfrm>
                <a:off x="7895641" y="6317665"/>
                <a:ext cx="195263" cy="287338"/>
              </a:xfrm>
              <a:custGeom>
                <a:avLst/>
                <a:gdLst>
                  <a:gd name="T0" fmla="*/ 6 w 80"/>
                  <a:gd name="T1" fmla="*/ 89 h 118"/>
                  <a:gd name="T2" fmla="*/ 0 w 80"/>
                  <a:gd name="T3" fmla="*/ 118 h 118"/>
                  <a:gd name="T4" fmla="*/ 16 w 80"/>
                  <a:gd name="T5" fmla="*/ 95 h 118"/>
                  <a:gd name="T6" fmla="*/ 80 w 80"/>
                  <a:gd name="T7" fmla="*/ 6 h 118"/>
                  <a:gd name="T8" fmla="*/ 70 w 80"/>
                  <a:gd name="T9" fmla="*/ 0 h 118"/>
                  <a:gd name="T10" fmla="*/ 6 w 80"/>
                  <a:gd name="T11" fmla="*/ 89 h 118"/>
                </a:gdLst>
                <a:ahLst/>
                <a:cxnLst>
                  <a:cxn ang="0">
                    <a:pos x="T0" y="T1"/>
                  </a:cxn>
                  <a:cxn ang="0">
                    <a:pos x="T2" y="T3"/>
                  </a:cxn>
                  <a:cxn ang="0">
                    <a:pos x="T4" y="T5"/>
                  </a:cxn>
                  <a:cxn ang="0">
                    <a:pos x="T6" y="T7"/>
                  </a:cxn>
                  <a:cxn ang="0">
                    <a:pos x="T8" y="T9"/>
                  </a:cxn>
                  <a:cxn ang="0">
                    <a:pos x="T10" y="T11"/>
                  </a:cxn>
                </a:cxnLst>
                <a:rect l="0" t="0" r="r" b="b"/>
                <a:pathLst>
                  <a:path w="80" h="118">
                    <a:moveTo>
                      <a:pt x="6" y="89"/>
                    </a:moveTo>
                    <a:cubicBezTo>
                      <a:pt x="0" y="118"/>
                      <a:pt x="0" y="118"/>
                      <a:pt x="0" y="118"/>
                    </a:cubicBezTo>
                    <a:cubicBezTo>
                      <a:pt x="16" y="95"/>
                      <a:pt x="16" y="95"/>
                      <a:pt x="16" y="95"/>
                    </a:cubicBezTo>
                    <a:cubicBezTo>
                      <a:pt x="80" y="6"/>
                      <a:pt x="80" y="6"/>
                      <a:pt x="80" y="6"/>
                    </a:cubicBezTo>
                    <a:cubicBezTo>
                      <a:pt x="77" y="3"/>
                      <a:pt x="73" y="1"/>
                      <a:pt x="70" y="0"/>
                    </a:cubicBezTo>
                    <a:cubicBezTo>
                      <a:pt x="6" y="89"/>
                      <a:pt x="6" y="89"/>
                      <a:pt x="6" y="89"/>
                    </a:cubicBezTo>
                  </a:path>
                </a:pathLst>
              </a:custGeom>
              <a:solidFill>
                <a:srgbClr val="EAC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6" name="Freeform 99"/>
              <p:cNvSpPr>
                <a:spLocks/>
              </p:cNvSpPr>
              <p:nvPr/>
            </p:nvSpPr>
            <p:spPr bwMode="auto">
              <a:xfrm>
                <a:off x="7892466" y="6533565"/>
                <a:ext cx="63500" cy="74613"/>
              </a:xfrm>
              <a:custGeom>
                <a:avLst/>
                <a:gdLst>
                  <a:gd name="T0" fmla="*/ 6 w 26"/>
                  <a:gd name="T1" fmla="*/ 0 h 30"/>
                  <a:gd name="T2" fmla="*/ 0 w 26"/>
                  <a:gd name="T3" fmla="*/ 30 h 30"/>
                  <a:gd name="T4" fmla="*/ 26 w 26"/>
                  <a:gd name="T5" fmla="*/ 15 h 30"/>
                  <a:gd name="T6" fmla="*/ 17 w 26"/>
                  <a:gd name="T7" fmla="*/ 7 h 30"/>
                  <a:gd name="T8" fmla="*/ 6 w 26"/>
                  <a:gd name="T9" fmla="*/ 0 h 30"/>
                </a:gdLst>
                <a:ahLst/>
                <a:cxnLst>
                  <a:cxn ang="0">
                    <a:pos x="T0" y="T1"/>
                  </a:cxn>
                  <a:cxn ang="0">
                    <a:pos x="T2" y="T3"/>
                  </a:cxn>
                  <a:cxn ang="0">
                    <a:pos x="T4" y="T5"/>
                  </a:cxn>
                  <a:cxn ang="0">
                    <a:pos x="T6" y="T7"/>
                  </a:cxn>
                  <a:cxn ang="0">
                    <a:pos x="T8" y="T9"/>
                  </a:cxn>
                </a:cxnLst>
                <a:rect l="0" t="0" r="r" b="b"/>
                <a:pathLst>
                  <a:path w="26" h="30">
                    <a:moveTo>
                      <a:pt x="6" y="0"/>
                    </a:moveTo>
                    <a:cubicBezTo>
                      <a:pt x="0" y="30"/>
                      <a:pt x="0" y="30"/>
                      <a:pt x="0" y="30"/>
                    </a:cubicBezTo>
                    <a:cubicBezTo>
                      <a:pt x="26" y="15"/>
                      <a:pt x="26" y="15"/>
                      <a:pt x="26" y="15"/>
                    </a:cubicBezTo>
                    <a:cubicBezTo>
                      <a:pt x="23" y="12"/>
                      <a:pt x="20" y="9"/>
                      <a:pt x="17" y="7"/>
                    </a:cubicBezTo>
                    <a:cubicBezTo>
                      <a:pt x="13" y="4"/>
                      <a:pt x="10" y="2"/>
                      <a:pt x="6" y="0"/>
                    </a:cubicBezTo>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7" name="Freeform 100"/>
              <p:cNvSpPr>
                <a:spLocks/>
              </p:cNvSpPr>
              <p:nvPr/>
            </p:nvSpPr>
            <p:spPr bwMode="auto">
              <a:xfrm>
                <a:off x="7892466" y="6533565"/>
                <a:ext cx="41275" cy="74613"/>
              </a:xfrm>
              <a:custGeom>
                <a:avLst/>
                <a:gdLst>
                  <a:gd name="T0" fmla="*/ 6 w 17"/>
                  <a:gd name="T1" fmla="*/ 0 h 30"/>
                  <a:gd name="T2" fmla="*/ 0 w 17"/>
                  <a:gd name="T3" fmla="*/ 30 h 30"/>
                  <a:gd name="T4" fmla="*/ 17 w 17"/>
                  <a:gd name="T5" fmla="*/ 7 h 30"/>
                  <a:gd name="T6" fmla="*/ 6 w 17"/>
                  <a:gd name="T7" fmla="*/ 0 h 30"/>
                </a:gdLst>
                <a:ahLst/>
                <a:cxnLst>
                  <a:cxn ang="0">
                    <a:pos x="T0" y="T1"/>
                  </a:cxn>
                  <a:cxn ang="0">
                    <a:pos x="T2" y="T3"/>
                  </a:cxn>
                  <a:cxn ang="0">
                    <a:pos x="T4" y="T5"/>
                  </a:cxn>
                  <a:cxn ang="0">
                    <a:pos x="T6" y="T7"/>
                  </a:cxn>
                </a:cxnLst>
                <a:rect l="0" t="0" r="r" b="b"/>
                <a:pathLst>
                  <a:path w="17" h="30">
                    <a:moveTo>
                      <a:pt x="6" y="0"/>
                    </a:moveTo>
                    <a:cubicBezTo>
                      <a:pt x="0" y="30"/>
                      <a:pt x="0" y="30"/>
                      <a:pt x="0" y="30"/>
                    </a:cubicBezTo>
                    <a:cubicBezTo>
                      <a:pt x="17" y="7"/>
                      <a:pt x="17" y="7"/>
                      <a:pt x="17" y="7"/>
                    </a:cubicBezTo>
                    <a:cubicBezTo>
                      <a:pt x="13" y="4"/>
                      <a:pt x="10" y="2"/>
                      <a:pt x="6" y="0"/>
                    </a:cubicBezTo>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8" name="Freeform 101"/>
              <p:cNvSpPr>
                <a:spLocks/>
              </p:cNvSpPr>
              <p:nvPr/>
            </p:nvSpPr>
            <p:spPr bwMode="auto">
              <a:xfrm>
                <a:off x="7892466" y="6582778"/>
                <a:ext cx="22225" cy="25400"/>
              </a:xfrm>
              <a:custGeom>
                <a:avLst/>
                <a:gdLst>
                  <a:gd name="T0" fmla="*/ 2 w 9"/>
                  <a:gd name="T1" fmla="*/ 0 h 10"/>
                  <a:gd name="T2" fmla="*/ 0 w 9"/>
                  <a:gd name="T3" fmla="*/ 10 h 10"/>
                  <a:gd name="T4" fmla="*/ 9 w 9"/>
                  <a:gd name="T5" fmla="*/ 5 h 10"/>
                  <a:gd name="T6" fmla="*/ 6 w 9"/>
                  <a:gd name="T7" fmla="*/ 2 h 10"/>
                  <a:gd name="T8" fmla="*/ 2 w 9"/>
                  <a:gd name="T9" fmla="*/ 0 h 10"/>
                </a:gdLst>
                <a:ahLst/>
                <a:cxnLst>
                  <a:cxn ang="0">
                    <a:pos x="T0" y="T1"/>
                  </a:cxn>
                  <a:cxn ang="0">
                    <a:pos x="T2" y="T3"/>
                  </a:cxn>
                  <a:cxn ang="0">
                    <a:pos x="T4" y="T5"/>
                  </a:cxn>
                  <a:cxn ang="0">
                    <a:pos x="T6" y="T7"/>
                  </a:cxn>
                  <a:cxn ang="0">
                    <a:pos x="T8" y="T9"/>
                  </a:cxn>
                </a:cxnLst>
                <a:rect l="0" t="0" r="r" b="b"/>
                <a:pathLst>
                  <a:path w="9" h="10">
                    <a:moveTo>
                      <a:pt x="2" y="0"/>
                    </a:moveTo>
                    <a:cubicBezTo>
                      <a:pt x="0" y="10"/>
                      <a:pt x="0" y="10"/>
                      <a:pt x="0" y="10"/>
                    </a:cubicBezTo>
                    <a:cubicBezTo>
                      <a:pt x="9" y="5"/>
                      <a:pt x="9" y="5"/>
                      <a:pt x="9" y="5"/>
                    </a:cubicBezTo>
                    <a:cubicBezTo>
                      <a:pt x="8" y="4"/>
                      <a:pt x="7" y="3"/>
                      <a:pt x="6" y="2"/>
                    </a:cubicBezTo>
                    <a:cubicBezTo>
                      <a:pt x="4" y="1"/>
                      <a:pt x="3" y="1"/>
                      <a:pt x="2" y="0"/>
                    </a:cubicBezTo>
                    <a:close/>
                  </a:path>
                </a:pathLst>
              </a:custGeom>
              <a:solidFill>
                <a:srgbClr val="DD9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89" name="Freeform 102"/>
              <p:cNvSpPr>
                <a:spLocks/>
              </p:cNvSpPr>
              <p:nvPr/>
            </p:nvSpPr>
            <p:spPr bwMode="auto">
              <a:xfrm>
                <a:off x="7965491" y="6508165"/>
                <a:ext cx="250825" cy="333375"/>
              </a:xfrm>
              <a:custGeom>
                <a:avLst/>
                <a:gdLst>
                  <a:gd name="T0" fmla="*/ 7 w 103"/>
                  <a:gd name="T1" fmla="*/ 107 h 137"/>
                  <a:gd name="T2" fmla="*/ 0 w 103"/>
                  <a:gd name="T3" fmla="*/ 137 h 137"/>
                  <a:gd name="T4" fmla="*/ 26 w 103"/>
                  <a:gd name="T5" fmla="*/ 122 h 137"/>
                  <a:gd name="T6" fmla="*/ 101 w 103"/>
                  <a:gd name="T7" fmla="*/ 18 h 137"/>
                  <a:gd name="T8" fmla="*/ 100 w 103"/>
                  <a:gd name="T9" fmla="*/ 8 h 137"/>
                  <a:gd name="T10" fmla="*/ 91 w 103"/>
                  <a:gd name="T11" fmla="*/ 2 h 137"/>
                  <a:gd name="T12" fmla="*/ 81 w 103"/>
                  <a:gd name="T13" fmla="*/ 3 h 137"/>
                  <a:gd name="T14" fmla="*/ 7 w 103"/>
                  <a:gd name="T15" fmla="*/ 10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37">
                    <a:moveTo>
                      <a:pt x="7" y="107"/>
                    </a:moveTo>
                    <a:cubicBezTo>
                      <a:pt x="0" y="137"/>
                      <a:pt x="0" y="137"/>
                      <a:pt x="0" y="137"/>
                    </a:cubicBezTo>
                    <a:cubicBezTo>
                      <a:pt x="26" y="122"/>
                      <a:pt x="26" y="122"/>
                      <a:pt x="26" y="122"/>
                    </a:cubicBezTo>
                    <a:cubicBezTo>
                      <a:pt x="101" y="18"/>
                      <a:pt x="101" y="18"/>
                      <a:pt x="101" y="18"/>
                    </a:cubicBezTo>
                    <a:cubicBezTo>
                      <a:pt x="103" y="15"/>
                      <a:pt x="103" y="10"/>
                      <a:pt x="100" y="8"/>
                    </a:cubicBezTo>
                    <a:cubicBezTo>
                      <a:pt x="91" y="2"/>
                      <a:pt x="91" y="2"/>
                      <a:pt x="91" y="2"/>
                    </a:cubicBezTo>
                    <a:cubicBezTo>
                      <a:pt x="88" y="0"/>
                      <a:pt x="83" y="0"/>
                      <a:pt x="81" y="3"/>
                    </a:cubicBezTo>
                    <a:cubicBezTo>
                      <a:pt x="7" y="107"/>
                      <a:pt x="7" y="107"/>
                      <a:pt x="7" y="107"/>
                    </a:cubicBezTo>
                  </a:path>
                </a:pathLst>
              </a:custGeom>
              <a:solidFill>
                <a:srgbClr val="D362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0" name="Freeform 103"/>
              <p:cNvSpPr>
                <a:spLocks/>
              </p:cNvSpPr>
              <p:nvPr/>
            </p:nvSpPr>
            <p:spPr bwMode="auto">
              <a:xfrm>
                <a:off x="7965491" y="6508165"/>
                <a:ext cx="231775" cy="333375"/>
              </a:xfrm>
              <a:custGeom>
                <a:avLst/>
                <a:gdLst>
                  <a:gd name="T0" fmla="*/ 7 w 95"/>
                  <a:gd name="T1" fmla="*/ 107 h 137"/>
                  <a:gd name="T2" fmla="*/ 0 w 95"/>
                  <a:gd name="T3" fmla="*/ 137 h 137"/>
                  <a:gd name="T4" fmla="*/ 17 w 95"/>
                  <a:gd name="T5" fmla="*/ 114 h 137"/>
                  <a:gd name="T6" fmla="*/ 95 w 95"/>
                  <a:gd name="T7" fmla="*/ 5 h 137"/>
                  <a:gd name="T8" fmla="*/ 91 w 95"/>
                  <a:gd name="T9" fmla="*/ 2 h 137"/>
                  <a:gd name="T10" fmla="*/ 81 w 95"/>
                  <a:gd name="T11" fmla="*/ 3 h 137"/>
                  <a:gd name="T12" fmla="*/ 7 w 95"/>
                  <a:gd name="T13" fmla="*/ 107 h 137"/>
                </a:gdLst>
                <a:ahLst/>
                <a:cxnLst>
                  <a:cxn ang="0">
                    <a:pos x="T0" y="T1"/>
                  </a:cxn>
                  <a:cxn ang="0">
                    <a:pos x="T2" y="T3"/>
                  </a:cxn>
                  <a:cxn ang="0">
                    <a:pos x="T4" y="T5"/>
                  </a:cxn>
                  <a:cxn ang="0">
                    <a:pos x="T6" y="T7"/>
                  </a:cxn>
                  <a:cxn ang="0">
                    <a:pos x="T8" y="T9"/>
                  </a:cxn>
                  <a:cxn ang="0">
                    <a:pos x="T10" y="T11"/>
                  </a:cxn>
                  <a:cxn ang="0">
                    <a:pos x="T12" y="T13"/>
                  </a:cxn>
                </a:cxnLst>
                <a:rect l="0" t="0" r="r" b="b"/>
                <a:pathLst>
                  <a:path w="95" h="137">
                    <a:moveTo>
                      <a:pt x="7" y="107"/>
                    </a:moveTo>
                    <a:cubicBezTo>
                      <a:pt x="0" y="137"/>
                      <a:pt x="0" y="137"/>
                      <a:pt x="0" y="137"/>
                    </a:cubicBezTo>
                    <a:cubicBezTo>
                      <a:pt x="17" y="114"/>
                      <a:pt x="17" y="114"/>
                      <a:pt x="17" y="114"/>
                    </a:cubicBezTo>
                    <a:cubicBezTo>
                      <a:pt x="95" y="5"/>
                      <a:pt x="95" y="5"/>
                      <a:pt x="95" y="5"/>
                    </a:cubicBezTo>
                    <a:cubicBezTo>
                      <a:pt x="91" y="2"/>
                      <a:pt x="91" y="2"/>
                      <a:pt x="91" y="2"/>
                    </a:cubicBezTo>
                    <a:cubicBezTo>
                      <a:pt x="88" y="0"/>
                      <a:pt x="83" y="0"/>
                      <a:pt x="81" y="3"/>
                    </a:cubicBezTo>
                    <a:cubicBezTo>
                      <a:pt x="7" y="107"/>
                      <a:pt x="7" y="107"/>
                      <a:pt x="7" y="107"/>
                    </a:cubicBezTo>
                  </a:path>
                </a:pathLst>
              </a:custGeom>
              <a:solidFill>
                <a:srgbClr val="CE4F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1" name="Freeform 104"/>
              <p:cNvSpPr>
                <a:spLocks/>
              </p:cNvSpPr>
              <p:nvPr/>
            </p:nvSpPr>
            <p:spPr bwMode="auto">
              <a:xfrm>
                <a:off x="7965491" y="6533565"/>
                <a:ext cx="231775" cy="307975"/>
              </a:xfrm>
              <a:custGeom>
                <a:avLst/>
                <a:gdLst>
                  <a:gd name="T0" fmla="*/ 7 w 95"/>
                  <a:gd name="T1" fmla="*/ 96 h 126"/>
                  <a:gd name="T2" fmla="*/ 0 w 95"/>
                  <a:gd name="T3" fmla="*/ 126 h 126"/>
                  <a:gd name="T4" fmla="*/ 26 w 95"/>
                  <a:gd name="T5" fmla="*/ 111 h 126"/>
                  <a:gd name="T6" fmla="*/ 95 w 95"/>
                  <a:gd name="T7" fmla="*/ 15 h 126"/>
                  <a:gd name="T8" fmla="*/ 76 w 95"/>
                  <a:gd name="T9" fmla="*/ 0 h 126"/>
                  <a:gd name="T10" fmla="*/ 7 w 95"/>
                  <a:gd name="T11" fmla="*/ 96 h 126"/>
                </a:gdLst>
                <a:ahLst/>
                <a:cxnLst>
                  <a:cxn ang="0">
                    <a:pos x="T0" y="T1"/>
                  </a:cxn>
                  <a:cxn ang="0">
                    <a:pos x="T2" y="T3"/>
                  </a:cxn>
                  <a:cxn ang="0">
                    <a:pos x="T4" y="T5"/>
                  </a:cxn>
                  <a:cxn ang="0">
                    <a:pos x="T6" y="T7"/>
                  </a:cxn>
                  <a:cxn ang="0">
                    <a:pos x="T8" y="T9"/>
                  </a:cxn>
                  <a:cxn ang="0">
                    <a:pos x="T10" y="T11"/>
                  </a:cxn>
                </a:cxnLst>
                <a:rect l="0" t="0" r="r" b="b"/>
                <a:pathLst>
                  <a:path w="95" h="126">
                    <a:moveTo>
                      <a:pt x="7" y="96"/>
                    </a:moveTo>
                    <a:cubicBezTo>
                      <a:pt x="0" y="126"/>
                      <a:pt x="0" y="126"/>
                      <a:pt x="0" y="126"/>
                    </a:cubicBezTo>
                    <a:cubicBezTo>
                      <a:pt x="26" y="111"/>
                      <a:pt x="26" y="111"/>
                      <a:pt x="26" y="111"/>
                    </a:cubicBezTo>
                    <a:cubicBezTo>
                      <a:pt x="95" y="15"/>
                      <a:pt x="95" y="15"/>
                      <a:pt x="95" y="15"/>
                    </a:cubicBezTo>
                    <a:cubicBezTo>
                      <a:pt x="89" y="8"/>
                      <a:pt x="83" y="4"/>
                      <a:pt x="76" y="0"/>
                    </a:cubicBezTo>
                    <a:cubicBezTo>
                      <a:pt x="7" y="96"/>
                      <a:pt x="7" y="96"/>
                      <a:pt x="7" y="96"/>
                    </a:cubicBezTo>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2" name="Freeform 105"/>
              <p:cNvSpPr>
                <a:spLocks/>
              </p:cNvSpPr>
              <p:nvPr/>
            </p:nvSpPr>
            <p:spPr bwMode="auto">
              <a:xfrm>
                <a:off x="7965491" y="6533565"/>
                <a:ext cx="209550" cy="307975"/>
              </a:xfrm>
              <a:custGeom>
                <a:avLst/>
                <a:gdLst>
                  <a:gd name="T0" fmla="*/ 7 w 86"/>
                  <a:gd name="T1" fmla="*/ 96 h 126"/>
                  <a:gd name="T2" fmla="*/ 0 w 86"/>
                  <a:gd name="T3" fmla="*/ 126 h 126"/>
                  <a:gd name="T4" fmla="*/ 17 w 86"/>
                  <a:gd name="T5" fmla="*/ 103 h 126"/>
                  <a:gd name="T6" fmla="*/ 86 w 86"/>
                  <a:gd name="T7" fmla="*/ 7 h 126"/>
                  <a:gd name="T8" fmla="*/ 76 w 86"/>
                  <a:gd name="T9" fmla="*/ 0 h 126"/>
                  <a:gd name="T10" fmla="*/ 7 w 86"/>
                  <a:gd name="T11" fmla="*/ 96 h 126"/>
                </a:gdLst>
                <a:ahLst/>
                <a:cxnLst>
                  <a:cxn ang="0">
                    <a:pos x="T0" y="T1"/>
                  </a:cxn>
                  <a:cxn ang="0">
                    <a:pos x="T2" y="T3"/>
                  </a:cxn>
                  <a:cxn ang="0">
                    <a:pos x="T4" y="T5"/>
                  </a:cxn>
                  <a:cxn ang="0">
                    <a:pos x="T6" y="T7"/>
                  </a:cxn>
                  <a:cxn ang="0">
                    <a:pos x="T8" y="T9"/>
                  </a:cxn>
                  <a:cxn ang="0">
                    <a:pos x="T10" y="T11"/>
                  </a:cxn>
                </a:cxnLst>
                <a:rect l="0" t="0" r="r" b="b"/>
                <a:pathLst>
                  <a:path w="86" h="126">
                    <a:moveTo>
                      <a:pt x="7" y="96"/>
                    </a:moveTo>
                    <a:cubicBezTo>
                      <a:pt x="0" y="126"/>
                      <a:pt x="0" y="126"/>
                      <a:pt x="0" y="126"/>
                    </a:cubicBezTo>
                    <a:cubicBezTo>
                      <a:pt x="17" y="103"/>
                      <a:pt x="17" y="103"/>
                      <a:pt x="17" y="103"/>
                    </a:cubicBezTo>
                    <a:cubicBezTo>
                      <a:pt x="86" y="7"/>
                      <a:pt x="86" y="7"/>
                      <a:pt x="86" y="7"/>
                    </a:cubicBezTo>
                    <a:cubicBezTo>
                      <a:pt x="83" y="4"/>
                      <a:pt x="79" y="2"/>
                      <a:pt x="76" y="0"/>
                    </a:cubicBezTo>
                    <a:cubicBezTo>
                      <a:pt x="7" y="96"/>
                      <a:pt x="7" y="96"/>
                      <a:pt x="7" y="96"/>
                    </a:cubicBezTo>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4" name="Freeform 106"/>
              <p:cNvSpPr>
                <a:spLocks/>
              </p:cNvSpPr>
              <p:nvPr/>
            </p:nvSpPr>
            <p:spPr bwMode="auto">
              <a:xfrm>
                <a:off x="7965491" y="6551028"/>
                <a:ext cx="222250" cy="290513"/>
              </a:xfrm>
              <a:custGeom>
                <a:avLst/>
                <a:gdLst>
                  <a:gd name="T0" fmla="*/ 7 w 91"/>
                  <a:gd name="T1" fmla="*/ 89 h 119"/>
                  <a:gd name="T2" fmla="*/ 0 w 91"/>
                  <a:gd name="T3" fmla="*/ 119 h 119"/>
                  <a:gd name="T4" fmla="*/ 26 w 91"/>
                  <a:gd name="T5" fmla="*/ 104 h 119"/>
                  <a:gd name="T6" fmla="*/ 91 w 91"/>
                  <a:gd name="T7" fmla="*/ 14 h 119"/>
                  <a:gd name="T8" fmla="*/ 71 w 91"/>
                  <a:gd name="T9" fmla="*/ 0 h 119"/>
                  <a:gd name="T10" fmla="*/ 7 w 91"/>
                  <a:gd name="T11" fmla="*/ 89 h 119"/>
                </a:gdLst>
                <a:ahLst/>
                <a:cxnLst>
                  <a:cxn ang="0">
                    <a:pos x="T0" y="T1"/>
                  </a:cxn>
                  <a:cxn ang="0">
                    <a:pos x="T2" y="T3"/>
                  </a:cxn>
                  <a:cxn ang="0">
                    <a:pos x="T4" y="T5"/>
                  </a:cxn>
                  <a:cxn ang="0">
                    <a:pos x="T6" y="T7"/>
                  </a:cxn>
                  <a:cxn ang="0">
                    <a:pos x="T8" y="T9"/>
                  </a:cxn>
                  <a:cxn ang="0">
                    <a:pos x="T10" y="T11"/>
                  </a:cxn>
                </a:cxnLst>
                <a:rect l="0" t="0" r="r" b="b"/>
                <a:pathLst>
                  <a:path w="91" h="119">
                    <a:moveTo>
                      <a:pt x="7" y="89"/>
                    </a:moveTo>
                    <a:cubicBezTo>
                      <a:pt x="0" y="119"/>
                      <a:pt x="0" y="119"/>
                      <a:pt x="0" y="119"/>
                    </a:cubicBezTo>
                    <a:cubicBezTo>
                      <a:pt x="26" y="104"/>
                      <a:pt x="26" y="104"/>
                      <a:pt x="26" y="104"/>
                    </a:cubicBezTo>
                    <a:cubicBezTo>
                      <a:pt x="91" y="14"/>
                      <a:pt x="91" y="14"/>
                      <a:pt x="91" y="14"/>
                    </a:cubicBezTo>
                    <a:cubicBezTo>
                      <a:pt x="85" y="8"/>
                      <a:pt x="78" y="3"/>
                      <a:pt x="71" y="0"/>
                    </a:cubicBezTo>
                    <a:cubicBezTo>
                      <a:pt x="7" y="89"/>
                      <a:pt x="7" y="89"/>
                      <a:pt x="7" y="89"/>
                    </a:cubicBezTo>
                  </a:path>
                </a:pathLst>
              </a:custGeom>
              <a:solidFill>
                <a:srgbClr val="D8A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5" name="Freeform 107"/>
              <p:cNvSpPr>
                <a:spLocks/>
              </p:cNvSpPr>
              <p:nvPr/>
            </p:nvSpPr>
            <p:spPr bwMode="auto">
              <a:xfrm>
                <a:off x="7968666" y="6551028"/>
                <a:ext cx="195263" cy="288925"/>
              </a:xfrm>
              <a:custGeom>
                <a:avLst/>
                <a:gdLst>
                  <a:gd name="T0" fmla="*/ 6 w 80"/>
                  <a:gd name="T1" fmla="*/ 89 h 118"/>
                  <a:gd name="T2" fmla="*/ 0 w 80"/>
                  <a:gd name="T3" fmla="*/ 118 h 118"/>
                  <a:gd name="T4" fmla="*/ 17 w 80"/>
                  <a:gd name="T5" fmla="*/ 95 h 118"/>
                  <a:gd name="T6" fmla="*/ 80 w 80"/>
                  <a:gd name="T7" fmla="*/ 6 h 118"/>
                  <a:gd name="T8" fmla="*/ 70 w 80"/>
                  <a:gd name="T9" fmla="*/ 0 h 118"/>
                  <a:gd name="T10" fmla="*/ 6 w 80"/>
                  <a:gd name="T11" fmla="*/ 89 h 118"/>
                </a:gdLst>
                <a:ahLst/>
                <a:cxnLst>
                  <a:cxn ang="0">
                    <a:pos x="T0" y="T1"/>
                  </a:cxn>
                  <a:cxn ang="0">
                    <a:pos x="T2" y="T3"/>
                  </a:cxn>
                  <a:cxn ang="0">
                    <a:pos x="T4" y="T5"/>
                  </a:cxn>
                  <a:cxn ang="0">
                    <a:pos x="T6" y="T7"/>
                  </a:cxn>
                  <a:cxn ang="0">
                    <a:pos x="T8" y="T9"/>
                  </a:cxn>
                  <a:cxn ang="0">
                    <a:pos x="T10" y="T11"/>
                  </a:cxn>
                </a:cxnLst>
                <a:rect l="0" t="0" r="r" b="b"/>
                <a:pathLst>
                  <a:path w="80" h="118">
                    <a:moveTo>
                      <a:pt x="6" y="89"/>
                    </a:moveTo>
                    <a:cubicBezTo>
                      <a:pt x="0" y="118"/>
                      <a:pt x="0" y="118"/>
                      <a:pt x="0" y="118"/>
                    </a:cubicBezTo>
                    <a:cubicBezTo>
                      <a:pt x="17" y="95"/>
                      <a:pt x="17" y="95"/>
                      <a:pt x="17" y="95"/>
                    </a:cubicBezTo>
                    <a:cubicBezTo>
                      <a:pt x="80" y="6"/>
                      <a:pt x="80" y="6"/>
                      <a:pt x="80" y="6"/>
                    </a:cubicBezTo>
                    <a:cubicBezTo>
                      <a:pt x="77" y="3"/>
                      <a:pt x="74" y="1"/>
                      <a:pt x="70" y="0"/>
                    </a:cubicBezTo>
                    <a:cubicBezTo>
                      <a:pt x="6" y="89"/>
                      <a:pt x="6" y="89"/>
                      <a:pt x="6" y="89"/>
                    </a:cubicBezTo>
                  </a:path>
                </a:pathLst>
              </a:custGeom>
              <a:solidFill>
                <a:srgbClr val="EAC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7" name="Freeform 108"/>
              <p:cNvSpPr>
                <a:spLocks/>
              </p:cNvSpPr>
              <p:nvPr/>
            </p:nvSpPr>
            <p:spPr bwMode="auto">
              <a:xfrm>
                <a:off x="7965491" y="6768515"/>
                <a:ext cx="63500" cy="73025"/>
              </a:xfrm>
              <a:custGeom>
                <a:avLst/>
                <a:gdLst>
                  <a:gd name="T0" fmla="*/ 7 w 26"/>
                  <a:gd name="T1" fmla="*/ 0 h 30"/>
                  <a:gd name="T2" fmla="*/ 0 w 26"/>
                  <a:gd name="T3" fmla="*/ 30 h 30"/>
                  <a:gd name="T4" fmla="*/ 26 w 26"/>
                  <a:gd name="T5" fmla="*/ 15 h 30"/>
                  <a:gd name="T6" fmla="*/ 17 w 26"/>
                  <a:gd name="T7" fmla="*/ 7 h 30"/>
                  <a:gd name="T8" fmla="*/ 7 w 26"/>
                  <a:gd name="T9" fmla="*/ 0 h 30"/>
                </a:gdLst>
                <a:ahLst/>
                <a:cxnLst>
                  <a:cxn ang="0">
                    <a:pos x="T0" y="T1"/>
                  </a:cxn>
                  <a:cxn ang="0">
                    <a:pos x="T2" y="T3"/>
                  </a:cxn>
                  <a:cxn ang="0">
                    <a:pos x="T4" y="T5"/>
                  </a:cxn>
                  <a:cxn ang="0">
                    <a:pos x="T6" y="T7"/>
                  </a:cxn>
                  <a:cxn ang="0">
                    <a:pos x="T8" y="T9"/>
                  </a:cxn>
                </a:cxnLst>
                <a:rect l="0" t="0" r="r" b="b"/>
                <a:pathLst>
                  <a:path w="26" h="30">
                    <a:moveTo>
                      <a:pt x="7" y="0"/>
                    </a:moveTo>
                    <a:cubicBezTo>
                      <a:pt x="0" y="30"/>
                      <a:pt x="0" y="30"/>
                      <a:pt x="0" y="30"/>
                    </a:cubicBezTo>
                    <a:cubicBezTo>
                      <a:pt x="26" y="15"/>
                      <a:pt x="26" y="15"/>
                      <a:pt x="26" y="15"/>
                    </a:cubicBezTo>
                    <a:cubicBezTo>
                      <a:pt x="24" y="12"/>
                      <a:pt x="21" y="9"/>
                      <a:pt x="17" y="7"/>
                    </a:cubicBezTo>
                    <a:cubicBezTo>
                      <a:pt x="14" y="4"/>
                      <a:pt x="10" y="2"/>
                      <a:pt x="7" y="0"/>
                    </a:cubicBezTo>
                    <a:close/>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98" name="Freeform 109"/>
              <p:cNvSpPr>
                <a:spLocks/>
              </p:cNvSpPr>
              <p:nvPr/>
            </p:nvSpPr>
            <p:spPr bwMode="auto">
              <a:xfrm>
                <a:off x="7965491" y="6768515"/>
                <a:ext cx="41275" cy="73025"/>
              </a:xfrm>
              <a:custGeom>
                <a:avLst/>
                <a:gdLst>
                  <a:gd name="T0" fmla="*/ 7 w 17"/>
                  <a:gd name="T1" fmla="*/ 0 h 30"/>
                  <a:gd name="T2" fmla="*/ 0 w 17"/>
                  <a:gd name="T3" fmla="*/ 30 h 30"/>
                  <a:gd name="T4" fmla="*/ 17 w 17"/>
                  <a:gd name="T5" fmla="*/ 7 h 30"/>
                  <a:gd name="T6" fmla="*/ 7 w 17"/>
                  <a:gd name="T7" fmla="*/ 0 h 30"/>
                </a:gdLst>
                <a:ahLst/>
                <a:cxnLst>
                  <a:cxn ang="0">
                    <a:pos x="T0" y="T1"/>
                  </a:cxn>
                  <a:cxn ang="0">
                    <a:pos x="T2" y="T3"/>
                  </a:cxn>
                  <a:cxn ang="0">
                    <a:pos x="T4" y="T5"/>
                  </a:cxn>
                  <a:cxn ang="0">
                    <a:pos x="T6" y="T7"/>
                  </a:cxn>
                </a:cxnLst>
                <a:rect l="0" t="0" r="r" b="b"/>
                <a:pathLst>
                  <a:path w="17" h="30">
                    <a:moveTo>
                      <a:pt x="7" y="0"/>
                    </a:moveTo>
                    <a:cubicBezTo>
                      <a:pt x="0" y="30"/>
                      <a:pt x="0" y="30"/>
                      <a:pt x="0" y="30"/>
                    </a:cubicBezTo>
                    <a:cubicBezTo>
                      <a:pt x="17" y="7"/>
                      <a:pt x="17" y="7"/>
                      <a:pt x="17" y="7"/>
                    </a:cubicBezTo>
                    <a:cubicBezTo>
                      <a:pt x="14" y="4"/>
                      <a:pt x="10" y="2"/>
                      <a:pt x="7" y="0"/>
                    </a:cubicBezTo>
                    <a:close/>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0" name="Freeform 111"/>
              <p:cNvSpPr>
                <a:spLocks/>
              </p:cNvSpPr>
              <p:nvPr/>
            </p:nvSpPr>
            <p:spPr bwMode="auto">
              <a:xfrm>
                <a:off x="8327441" y="6292265"/>
                <a:ext cx="250825" cy="334963"/>
              </a:xfrm>
              <a:custGeom>
                <a:avLst/>
                <a:gdLst>
                  <a:gd name="T0" fmla="*/ 6 w 103"/>
                  <a:gd name="T1" fmla="*/ 108 h 137"/>
                  <a:gd name="T2" fmla="*/ 0 w 103"/>
                  <a:gd name="T3" fmla="*/ 137 h 137"/>
                  <a:gd name="T4" fmla="*/ 26 w 103"/>
                  <a:gd name="T5" fmla="*/ 122 h 137"/>
                  <a:gd name="T6" fmla="*/ 101 w 103"/>
                  <a:gd name="T7" fmla="*/ 18 h 137"/>
                  <a:gd name="T8" fmla="*/ 99 w 103"/>
                  <a:gd name="T9" fmla="*/ 9 h 137"/>
                  <a:gd name="T10" fmla="*/ 90 w 103"/>
                  <a:gd name="T11" fmla="*/ 2 h 137"/>
                  <a:gd name="T12" fmla="*/ 81 w 103"/>
                  <a:gd name="T13" fmla="*/ 4 h 137"/>
                  <a:gd name="T14" fmla="*/ 6 w 103"/>
                  <a:gd name="T15" fmla="*/ 108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37">
                    <a:moveTo>
                      <a:pt x="6" y="108"/>
                    </a:moveTo>
                    <a:cubicBezTo>
                      <a:pt x="0" y="137"/>
                      <a:pt x="0" y="137"/>
                      <a:pt x="0" y="137"/>
                    </a:cubicBezTo>
                    <a:cubicBezTo>
                      <a:pt x="26" y="122"/>
                      <a:pt x="26" y="122"/>
                      <a:pt x="26" y="122"/>
                    </a:cubicBezTo>
                    <a:cubicBezTo>
                      <a:pt x="101" y="18"/>
                      <a:pt x="101" y="18"/>
                      <a:pt x="101" y="18"/>
                    </a:cubicBezTo>
                    <a:cubicBezTo>
                      <a:pt x="103" y="15"/>
                      <a:pt x="102" y="11"/>
                      <a:pt x="99" y="9"/>
                    </a:cubicBezTo>
                    <a:cubicBezTo>
                      <a:pt x="90" y="2"/>
                      <a:pt x="90" y="2"/>
                      <a:pt x="90" y="2"/>
                    </a:cubicBezTo>
                    <a:cubicBezTo>
                      <a:pt x="87" y="0"/>
                      <a:pt x="83" y="1"/>
                      <a:pt x="81" y="4"/>
                    </a:cubicBezTo>
                    <a:cubicBezTo>
                      <a:pt x="6" y="108"/>
                      <a:pt x="6" y="108"/>
                      <a:pt x="6" y="108"/>
                    </a:cubicBezTo>
                  </a:path>
                </a:pathLst>
              </a:custGeom>
              <a:solidFill>
                <a:srgbClr val="D362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1" name="Freeform 112"/>
              <p:cNvSpPr>
                <a:spLocks/>
              </p:cNvSpPr>
              <p:nvPr/>
            </p:nvSpPr>
            <p:spPr bwMode="auto">
              <a:xfrm>
                <a:off x="8327441" y="6292265"/>
                <a:ext cx="231775" cy="334963"/>
              </a:xfrm>
              <a:custGeom>
                <a:avLst/>
                <a:gdLst>
                  <a:gd name="T0" fmla="*/ 6 w 95"/>
                  <a:gd name="T1" fmla="*/ 108 h 137"/>
                  <a:gd name="T2" fmla="*/ 0 w 95"/>
                  <a:gd name="T3" fmla="*/ 137 h 137"/>
                  <a:gd name="T4" fmla="*/ 17 w 95"/>
                  <a:gd name="T5" fmla="*/ 114 h 137"/>
                  <a:gd name="T6" fmla="*/ 95 w 95"/>
                  <a:gd name="T7" fmla="*/ 6 h 137"/>
                  <a:gd name="T8" fmla="*/ 90 w 95"/>
                  <a:gd name="T9" fmla="*/ 2 h 137"/>
                  <a:gd name="T10" fmla="*/ 81 w 95"/>
                  <a:gd name="T11" fmla="*/ 4 h 137"/>
                  <a:gd name="T12" fmla="*/ 6 w 95"/>
                  <a:gd name="T13" fmla="*/ 108 h 137"/>
                </a:gdLst>
                <a:ahLst/>
                <a:cxnLst>
                  <a:cxn ang="0">
                    <a:pos x="T0" y="T1"/>
                  </a:cxn>
                  <a:cxn ang="0">
                    <a:pos x="T2" y="T3"/>
                  </a:cxn>
                  <a:cxn ang="0">
                    <a:pos x="T4" y="T5"/>
                  </a:cxn>
                  <a:cxn ang="0">
                    <a:pos x="T6" y="T7"/>
                  </a:cxn>
                  <a:cxn ang="0">
                    <a:pos x="T8" y="T9"/>
                  </a:cxn>
                  <a:cxn ang="0">
                    <a:pos x="T10" y="T11"/>
                  </a:cxn>
                  <a:cxn ang="0">
                    <a:pos x="T12" y="T13"/>
                  </a:cxn>
                </a:cxnLst>
                <a:rect l="0" t="0" r="r" b="b"/>
                <a:pathLst>
                  <a:path w="95" h="137">
                    <a:moveTo>
                      <a:pt x="6" y="108"/>
                    </a:moveTo>
                    <a:cubicBezTo>
                      <a:pt x="0" y="137"/>
                      <a:pt x="0" y="137"/>
                      <a:pt x="0" y="137"/>
                    </a:cubicBezTo>
                    <a:cubicBezTo>
                      <a:pt x="17" y="114"/>
                      <a:pt x="17" y="114"/>
                      <a:pt x="17" y="114"/>
                    </a:cubicBezTo>
                    <a:cubicBezTo>
                      <a:pt x="95" y="6"/>
                      <a:pt x="95" y="6"/>
                      <a:pt x="95" y="6"/>
                    </a:cubicBezTo>
                    <a:cubicBezTo>
                      <a:pt x="90" y="2"/>
                      <a:pt x="90" y="2"/>
                      <a:pt x="90" y="2"/>
                    </a:cubicBezTo>
                    <a:cubicBezTo>
                      <a:pt x="87" y="0"/>
                      <a:pt x="83" y="1"/>
                      <a:pt x="81" y="4"/>
                    </a:cubicBezTo>
                    <a:cubicBezTo>
                      <a:pt x="6" y="108"/>
                      <a:pt x="6" y="108"/>
                      <a:pt x="6" y="108"/>
                    </a:cubicBezTo>
                  </a:path>
                </a:pathLst>
              </a:custGeom>
              <a:solidFill>
                <a:srgbClr val="CE4F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2" name="Freeform 113"/>
              <p:cNvSpPr>
                <a:spLocks/>
              </p:cNvSpPr>
              <p:nvPr/>
            </p:nvSpPr>
            <p:spPr bwMode="auto">
              <a:xfrm>
                <a:off x="8327441" y="6322428"/>
                <a:ext cx="231775" cy="304800"/>
              </a:xfrm>
              <a:custGeom>
                <a:avLst/>
                <a:gdLst>
                  <a:gd name="T0" fmla="*/ 6 w 95"/>
                  <a:gd name="T1" fmla="*/ 96 h 125"/>
                  <a:gd name="T2" fmla="*/ 0 w 95"/>
                  <a:gd name="T3" fmla="*/ 125 h 125"/>
                  <a:gd name="T4" fmla="*/ 26 w 95"/>
                  <a:gd name="T5" fmla="*/ 110 h 125"/>
                  <a:gd name="T6" fmla="*/ 95 w 95"/>
                  <a:gd name="T7" fmla="*/ 14 h 125"/>
                  <a:gd name="T8" fmla="*/ 75 w 95"/>
                  <a:gd name="T9" fmla="*/ 0 h 125"/>
                  <a:gd name="T10" fmla="*/ 6 w 95"/>
                  <a:gd name="T11" fmla="*/ 96 h 125"/>
                </a:gdLst>
                <a:ahLst/>
                <a:cxnLst>
                  <a:cxn ang="0">
                    <a:pos x="T0" y="T1"/>
                  </a:cxn>
                  <a:cxn ang="0">
                    <a:pos x="T2" y="T3"/>
                  </a:cxn>
                  <a:cxn ang="0">
                    <a:pos x="T4" y="T5"/>
                  </a:cxn>
                  <a:cxn ang="0">
                    <a:pos x="T6" y="T7"/>
                  </a:cxn>
                  <a:cxn ang="0">
                    <a:pos x="T8" y="T9"/>
                  </a:cxn>
                  <a:cxn ang="0">
                    <a:pos x="T10" y="T11"/>
                  </a:cxn>
                </a:cxnLst>
                <a:rect l="0" t="0" r="r" b="b"/>
                <a:pathLst>
                  <a:path w="95" h="125">
                    <a:moveTo>
                      <a:pt x="6" y="96"/>
                    </a:moveTo>
                    <a:cubicBezTo>
                      <a:pt x="0" y="125"/>
                      <a:pt x="0" y="125"/>
                      <a:pt x="0" y="125"/>
                    </a:cubicBezTo>
                    <a:cubicBezTo>
                      <a:pt x="26" y="110"/>
                      <a:pt x="26" y="110"/>
                      <a:pt x="26" y="110"/>
                    </a:cubicBezTo>
                    <a:cubicBezTo>
                      <a:pt x="95" y="14"/>
                      <a:pt x="95" y="14"/>
                      <a:pt x="95" y="14"/>
                    </a:cubicBezTo>
                    <a:cubicBezTo>
                      <a:pt x="89" y="8"/>
                      <a:pt x="82" y="3"/>
                      <a:pt x="75" y="0"/>
                    </a:cubicBezTo>
                    <a:cubicBezTo>
                      <a:pt x="6" y="96"/>
                      <a:pt x="6" y="96"/>
                      <a:pt x="6" y="96"/>
                    </a:cubicBezTo>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3" name="Freeform 114"/>
              <p:cNvSpPr>
                <a:spLocks/>
              </p:cNvSpPr>
              <p:nvPr/>
            </p:nvSpPr>
            <p:spPr bwMode="auto">
              <a:xfrm>
                <a:off x="8327441" y="6322428"/>
                <a:ext cx="209550" cy="304800"/>
              </a:xfrm>
              <a:custGeom>
                <a:avLst/>
                <a:gdLst>
                  <a:gd name="T0" fmla="*/ 6 w 86"/>
                  <a:gd name="T1" fmla="*/ 96 h 125"/>
                  <a:gd name="T2" fmla="*/ 0 w 86"/>
                  <a:gd name="T3" fmla="*/ 125 h 125"/>
                  <a:gd name="T4" fmla="*/ 17 w 86"/>
                  <a:gd name="T5" fmla="*/ 102 h 125"/>
                  <a:gd name="T6" fmla="*/ 86 w 86"/>
                  <a:gd name="T7" fmla="*/ 6 h 125"/>
                  <a:gd name="T8" fmla="*/ 75 w 86"/>
                  <a:gd name="T9" fmla="*/ 0 h 125"/>
                  <a:gd name="T10" fmla="*/ 6 w 86"/>
                  <a:gd name="T11" fmla="*/ 96 h 125"/>
                </a:gdLst>
                <a:ahLst/>
                <a:cxnLst>
                  <a:cxn ang="0">
                    <a:pos x="T0" y="T1"/>
                  </a:cxn>
                  <a:cxn ang="0">
                    <a:pos x="T2" y="T3"/>
                  </a:cxn>
                  <a:cxn ang="0">
                    <a:pos x="T4" y="T5"/>
                  </a:cxn>
                  <a:cxn ang="0">
                    <a:pos x="T6" y="T7"/>
                  </a:cxn>
                  <a:cxn ang="0">
                    <a:pos x="T8" y="T9"/>
                  </a:cxn>
                  <a:cxn ang="0">
                    <a:pos x="T10" y="T11"/>
                  </a:cxn>
                </a:cxnLst>
                <a:rect l="0" t="0" r="r" b="b"/>
                <a:pathLst>
                  <a:path w="86" h="125">
                    <a:moveTo>
                      <a:pt x="6" y="96"/>
                    </a:moveTo>
                    <a:cubicBezTo>
                      <a:pt x="0" y="125"/>
                      <a:pt x="0" y="125"/>
                      <a:pt x="0" y="125"/>
                    </a:cubicBezTo>
                    <a:cubicBezTo>
                      <a:pt x="17" y="102"/>
                      <a:pt x="17" y="102"/>
                      <a:pt x="17" y="102"/>
                    </a:cubicBezTo>
                    <a:cubicBezTo>
                      <a:pt x="86" y="6"/>
                      <a:pt x="86" y="6"/>
                      <a:pt x="86" y="6"/>
                    </a:cubicBezTo>
                    <a:cubicBezTo>
                      <a:pt x="82" y="4"/>
                      <a:pt x="79" y="2"/>
                      <a:pt x="75" y="0"/>
                    </a:cubicBezTo>
                    <a:cubicBezTo>
                      <a:pt x="6" y="96"/>
                      <a:pt x="6" y="96"/>
                      <a:pt x="6" y="96"/>
                    </a:cubicBezTo>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4" name="Freeform 115"/>
              <p:cNvSpPr>
                <a:spLocks/>
              </p:cNvSpPr>
              <p:nvPr/>
            </p:nvSpPr>
            <p:spPr bwMode="auto">
              <a:xfrm>
                <a:off x="8327441" y="6336715"/>
                <a:ext cx="219075" cy="290513"/>
              </a:xfrm>
              <a:custGeom>
                <a:avLst/>
                <a:gdLst>
                  <a:gd name="T0" fmla="*/ 6 w 90"/>
                  <a:gd name="T1" fmla="*/ 90 h 119"/>
                  <a:gd name="T2" fmla="*/ 0 w 90"/>
                  <a:gd name="T3" fmla="*/ 119 h 119"/>
                  <a:gd name="T4" fmla="*/ 26 w 90"/>
                  <a:gd name="T5" fmla="*/ 104 h 119"/>
                  <a:gd name="T6" fmla="*/ 90 w 90"/>
                  <a:gd name="T7" fmla="*/ 14 h 119"/>
                  <a:gd name="T8" fmla="*/ 71 w 90"/>
                  <a:gd name="T9" fmla="*/ 0 h 119"/>
                  <a:gd name="T10" fmla="*/ 6 w 90"/>
                  <a:gd name="T11" fmla="*/ 90 h 119"/>
                </a:gdLst>
                <a:ahLst/>
                <a:cxnLst>
                  <a:cxn ang="0">
                    <a:pos x="T0" y="T1"/>
                  </a:cxn>
                  <a:cxn ang="0">
                    <a:pos x="T2" y="T3"/>
                  </a:cxn>
                  <a:cxn ang="0">
                    <a:pos x="T4" y="T5"/>
                  </a:cxn>
                  <a:cxn ang="0">
                    <a:pos x="T6" y="T7"/>
                  </a:cxn>
                  <a:cxn ang="0">
                    <a:pos x="T8" y="T9"/>
                  </a:cxn>
                  <a:cxn ang="0">
                    <a:pos x="T10" y="T11"/>
                  </a:cxn>
                </a:cxnLst>
                <a:rect l="0" t="0" r="r" b="b"/>
                <a:pathLst>
                  <a:path w="90" h="119">
                    <a:moveTo>
                      <a:pt x="6" y="90"/>
                    </a:moveTo>
                    <a:cubicBezTo>
                      <a:pt x="0" y="119"/>
                      <a:pt x="0" y="119"/>
                      <a:pt x="0" y="119"/>
                    </a:cubicBezTo>
                    <a:cubicBezTo>
                      <a:pt x="26" y="104"/>
                      <a:pt x="26" y="104"/>
                      <a:pt x="26" y="104"/>
                    </a:cubicBezTo>
                    <a:cubicBezTo>
                      <a:pt x="90" y="14"/>
                      <a:pt x="90" y="14"/>
                      <a:pt x="90" y="14"/>
                    </a:cubicBezTo>
                    <a:cubicBezTo>
                      <a:pt x="84" y="8"/>
                      <a:pt x="78" y="3"/>
                      <a:pt x="71" y="0"/>
                    </a:cubicBezTo>
                    <a:cubicBezTo>
                      <a:pt x="6" y="90"/>
                      <a:pt x="6" y="90"/>
                      <a:pt x="6" y="90"/>
                    </a:cubicBezTo>
                  </a:path>
                </a:pathLst>
              </a:custGeom>
              <a:solidFill>
                <a:srgbClr val="D8A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5" name="Freeform 116"/>
              <p:cNvSpPr>
                <a:spLocks/>
              </p:cNvSpPr>
              <p:nvPr/>
            </p:nvSpPr>
            <p:spPr bwMode="auto">
              <a:xfrm>
                <a:off x="8329028" y="6336715"/>
                <a:ext cx="195263" cy="290513"/>
              </a:xfrm>
              <a:custGeom>
                <a:avLst/>
                <a:gdLst>
                  <a:gd name="T0" fmla="*/ 6 w 80"/>
                  <a:gd name="T1" fmla="*/ 89 h 119"/>
                  <a:gd name="T2" fmla="*/ 0 w 80"/>
                  <a:gd name="T3" fmla="*/ 119 h 119"/>
                  <a:gd name="T4" fmla="*/ 16 w 80"/>
                  <a:gd name="T5" fmla="*/ 95 h 119"/>
                  <a:gd name="T6" fmla="*/ 80 w 80"/>
                  <a:gd name="T7" fmla="*/ 6 h 119"/>
                  <a:gd name="T8" fmla="*/ 70 w 80"/>
                  <a:gd name="T9" fmla="*/ 0 h 119"/>
                  <a:gd name="T10" fmla="*/ 6 w 80"/>
                  <a:gd name="T11" fmla="*/ 89 h 119"/>
                </a:gdLst>
                <a:ahLst/>
                <a:cxnLst>
                  <a:cxn ang="0">
                    <a:pos x="T0" y="T1"/>
                  </a:cxn>
                  <a:cxn ang="0">
                    <a:pos x="T2" y="T3"/>
                  </a:cxn>
                  <a:cxn ang="0">
                    <a:pos x="T4" y="T5"/>
                  </a:cxn>
                  <a:cxn ang="0">
                    <a:pos x="T6" y="T7"/>
                  </a:cxn>
                  <a:cxn ang="0">
                    <a:pos x="T8" y="T9"/>
                  </a:cxn>
                  <a:cxn ang="0">
                    <a:pos x="T10" y="T11"/>
                  </a:cxn>
                </a:cxnLst>
                <a:rect l="0" t="0" r="r" b="b"/>
                <a:pathLst>
                  <a:path w="80" h="119">
                    <a:moveTo>
                      <a:pt x="6" y="89"/>
                    </a:moveTo>
                    <a:cubicBezTo>
                      <a:pt x="0" y="119"/>
                      <a:pt x="0" y="119"/>
                      <a:pt x="0" y="119"/>
                    </a:cubicBezTo>
                    <a:cubicBezTo>
                      <a:pt x="16" y="95"/>
                      <a:pt x="16" y="95"/>
                      <a:pt x="16" y="95"/>
                    </a:cubicBezTo>
                    <a:cubicBezTo>
                      <a:pt x="80" y="6"/>
                      <a:pt x="80" y="6"/>
                      <a:pt x="80" y="6"/>
                    </a:cubicBezTo>
                    <a:cubicBezTo>
                      <a:pt x="77" y="4"/>
                      <a:pt x="73" y="2"/>
                      <a:pt x="70" y="0"/>
                    </a:cubicBezTo>
                    <a:cubicBezTo>
                      <a:pt x="6" y="89"/>
                      <a:pt x="6" y="89"/>
                      <a:pt x="6" y="89"/>
                    </a:cubicBezTo>
                  </a:path>
                </a:pathLst>
              </a:custGeom>
              <a:solidFill>
                <a:srgbClr val="EAC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6" name="Freeform 117"/>
              <p:cNvSpPr>
                <a:spLocks/>
              </p:cNvSpPr>
              <p:nvPr/>
            </p:nvSpPr>
            <p:spPr bwMode="auto">
              <a:xfrm>
                <a:off x="8327441" y="6555790"/>
                <a:ext cx="63500" cy="71438"/>
              </a:xfrm>
              <a:custGeom>
                <a:avLst/>
                <a:gdLst>
                  <a:gd name="T0" fmla="*/ 6 w 26"/>
                  <a:gd name="T1" fmla="*/ 0 h 29"/>
                  <a:gd name="T2" fmla="*/ 0 w 26"/>
                  <a:gd name="T3" fmla="*/ 29 h 29"/>
                  <a:gd name="T4" fmla="*/ 26 w 26"/>
                  <a:gd name="T5" fmla="*/ 14 h 29"/>
                  <a:gd name="T6" fmla="*/ 17 w 26"/>
                  <a:gd name="T7" fmla="*/ 6 h 29"/>
                  <a:gd name="T8" fmla="*/ 6 w 26"/>
                  <a:gd name="T9" fmla="*/ 0 h 29"/>
                </a:gdLst>
                <a:ahLst/>
                <a:cxnLst>
                  <a:cxn ang="0">
                    <a:pos x="T0" y="T1"/>
                  </a:cxn>
                  <a:cxn ang="0">
                    <a:pos x="T2" y="T3"/>
                  </a:cxn>
                  <a:cxn ang="0">
                    <a:pos x="T4" y="T5"/>
                  </a:cxn>
                  <a:cxn ang="0">
                    <a:pos x="T6" y="T7"/>
                  </a:cxn>
                  <a:cxn ang="0">
                    <a:pos x="T8" y="T9"/>
                  </a:cxn>
                </a:cxnLst>
                <a:rect l="0" t="0" r="r" b="b"/>
                <a:pathLst>
                  <a:path w="26" h="29">
                    <a:moveTo>
                      <a:pt x="6" y="0"/>
                    </a:moveTo>
                    <a:cubicBezTo>
                      <a:pt x="0" y="29"/>
                      <a:pt x="0" y="29"/>
                      <a:pt x="0" y="29"/>
                    </a:cubicBezTo>
                    <a:cubicBezTo>
                      <a:pt x="26" y="14"/>
                      <a:pt x="26" y="14"/>
                      <a:pt x="26" y="14"/>
                    </a:cubicBezTo>
                    <a:cubicBezTo>
                      <a:pt x="23" y="11"/>
                      <a:pt x="20" y="9"/>
                      <a:pt x="17" y="6"/>
                    </a:cubicBezTo>
                    <a:cubicBezTo>
                      <a:pt x="13" y="4"/>
                      <a:pt x="10" y="2"/>
                      <a:pt x="6" y="0"/>
                    </a:cubicBezTo>
                  </a:path>
                </a:pathLst>
              </a:custGeom>
              <a:solidFill>
                <a:srgbClr val="D6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7" name="Freeform 118"/>
              <p:cNvSpPr>
                <a:spLocks/>
              </p:cNvSpPr>
              <p:nvPr/>
            </p:nvSpPr>
            <p:spPr bwMode="auto">
              <a:xfrm>
                <a:off x="8327441" y="6555790"/>
                <a:ext cx="41275" cy="71438"/>
              </a:xfrm>
              <a:custGeom>
                <a:avLst/>
                <a:gdLst>
                  <a:gd name="T0" fmla="*/ 6 w 17"/>
                  <a:gd name="T1" fmla="*/ 0 h 29"/>
                  <a:gd name="T2" fmla="*/ 0 w 17"/>
                  <a:gd name="T3" fmla="*/ 29 h 29"/>
                  <a:gd name="T4" fmla="*/ 17 w 17"/>
                  <a:gd name="T5" fmla="*/ 6 h 29"/>
                  <a:gd name="T6" fmla="*/ 6 w 17"/>
                  <a:gd name="T7" fmla="*/ 0 h 29"/>
                </a:gdLst>
                <a:ahLst/>
                <a:cxnLst>
                  <a:cxn ang="0">
                    <a:pos x="T0" y="T1"/>
                  </a:cxn>
                  <a:cxn ang="0">
                    <a:pos x="T2" y="T3"/>
                  </a:cxn>
                  <a:cxn ang="0">
                    <a:pos x="T4" y="T5"/>
                  </a:cxn>
                  <a:cxn ang="0">
                    <a:pos x="T6" y="T7"/>
                  </a:cxn>
                </a:cxnLst>
                <a:rect l="0" t="0" r="r" b="b"/>
                <a:pathLst>
                  <a:path w="17" h="29">
                    <a:moveTo>
                      <a:pt x="6" y="0"/>
                    </a:moveTo>
                    <a:cubicBezTo>
                      <a:pt x="0" y="29"/>
                      <a:pt x="0" y="29"/>
                      <a:pt x="0" y="29"/>
                    </a:cubicBezTo>
                    <a:cubicBezTo>
                      <a:pt x="17" y="6"/>
                      <a:pt x="17" y="6"/>
                      <a:pt x="17" y="6"/>
                    </a:cubicBezTo>
                    <a:cubicBezTo>
                      <a:pt x="13" y="4"/>
                      <a:pt x="10" y="2"/>
                      <a:pt x="6" y="0"/>
                    </a:cubicBezTo>
                  </a:path>
                </a:pathLst>
              </a:custGeom>
              <a:solidFill>
                <a:srgbClr val="B9EB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08" name="Freeform 119"/>
              <p:cNvSpPr>
                <a:spLocks/>
              </p:cNvSpPr>
              <p:nvPr/>
            </p:nvSpPr>
            <p:spPr bwMode="auto">
              <a:xfrm>
                <a:off x="8327441" y="6605003"/>
                <a:ext cx="20638" cy="22225"/>
              </a:xfrm>
              <a:custGeom>
                <a:avLst/>
                <a:gdLst>
                  <a:gd name="T0" fmla="*/ 2 w 9"/>
                  <a:gd name="T1" fmla="*/ 0 h 9"/>
                  <a:gd name="T2" fmla="*/ 0 w 9"/>
                  <a:gd name="T3" fmla="*/ 9 h 9"/>
                  <a:gd name="T4" fmla="*/ 9 w 9"/>
                  <a:gd name="T5" fmla="*/ 4 h 9"/>
                  <a:gd name="T6" fmla="*/ 5 w 9"/>
                  <a:gd name="T7" fmla="*/ 2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9"/>
                      <a:pt x="0" y="9"/>
                      <a:pt x="0" y="9"/>
                    </a:cubicBezTo>
                    <a:cubicBezTo>
                      <a:pt x="9" y="4"/>
                      <a:pt x="9" y="4"/>
                      <a:pt x="9" y="4"/>
                    </a:cubicBezTo>
                    <a:cubicBezTo>
                      <a:pt x="8" y="3"/>
                      <a:pt x="7" y="3"/>
                      <a:pt x="5" y="2"/>
                    </a:cubicBezTo>
                    <a:cubicBezTo>
                      <a:pt x="4" y="1"/>
                      <a:pt x="3" y="0"/>
                      <a:pt x="2" y="0"/>
                    </a:cubicBezTo>
                    <a:close/>
                  </a:path>
                </a:pathLst>
              </a:custGeom>
              <a:solidFill>
                <a:srgbClr val="DD9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242" name="Picture 12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748003" y="6422440"/>
                <a:ext cx="57150"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3" name="Picture 12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27366" y="6409740"/>
                <a:ext cx="57150"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4" name="Picture 12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727366" y="6436728"/>
                <a:ext cx="5715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5" name="Picture 12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46403" y="6436728"/>
                <a:ext cx="117475" cy="1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6" name="Picture 12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46403" y="6454190"/>
                <a:ext cx="128588"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7" name="Picture 12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646403" y="6454190"/>
                <a:ext cx="106363"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8" name="Picture 12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092491" y="6271628"/>
                <a:ext cx="55563" cy="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49" name="Picture 129"/>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900403" y="6271628"/>
                <a:ext cx="2286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0" name="Picture 130"/>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068678" y="6295440"/>
                <a:ext cx="58738"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1" name="Picture 131"/>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900403" y="6295440"/>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2" name="Picture 132"/>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900403" y="6314490"/>
                <a:ext cx="2190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3" name="Picture 133"/>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900403" y="6314490"/>
                <a:ext cx="19526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4" name="Picture 134"/>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7895641" y="6528803"/>
                <a:ext cx="41275" cy="2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5" name="Picture 135"/>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8165516" y="6514515"/>
                <a:ext cx="57150"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6" name="Picture 136"/>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8143291" y="6504990"/>
                <a:ext cx="58738" cy="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7" name="Picture 137"/>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8159166" y="6539915"/>
                <a:ext cx="15875" cy="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8" name="Picture 138"/>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8133766" y="6528803"/>
                <a:ext cx="41275" cy="2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59" name="Picture 13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527466" y="6304965"/>
                <a:ext cx="55563" cy="7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60" name="Picture 140"/>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8490953" y="6287503"/>
                <a:ext cx="73025" cy="5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61" name="Picture 141"/>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8516353" y="6327190"/>
                <a:ext cx="47625" cy="5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62" name="Picture 142"/>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8490953" y="6317665"/>
                <a:ext cx="50800"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63" name="Picture 143"/>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8338553" y="6331953"/>
                <a:ext cx="214313"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64" name="Picture 144"/>
              <p:cNvPicPr>
                <a:picLocks noChangeAspect="1" noChangeArrowheads="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8338553" y="6331953"/>
                <a:ext cx="190500"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09" name="Freeform 145"/>
              <p:cNvSpPr>
                <a:spLocks/>
              </p:cNvSpPr>
              <p:nvPr/>
            </p:nvSpPr>
            <p:spPr bwMode="auto">
              <a:xfrm>
                <a:off x="7382878" y="5696953"/>
                <a:ext cx="1290638" cy="684213"/>
              </a:xfrm>
              <a:custGeom>
                <a:avLst/>
                <a:gdLst>
                  <a:gd name="T0" fmla="*/ 258 w 529"/>
                  <a:gd name="T1" fmla="*/ 280 h 280"/>
                  <a:gd name="T2" fmla="*/ 134 w 529"/>
                  <a:gd name="T3" fmla="*/ 280 h 280"/>
                  <a:gd name="T4" fmla="*/ 42 w 529"/>
                  <a:gd name="T5" fmla="*/ 280 h 280"/>
                  <a:gd name="T6" fmla="*/ 2 w 529"/>
                  <a:gd name="T7" fmla="*/ 250 h 280"/>
                  <a:gd name="T8" fmla="*/ 0 w 529"/>
                  <a:gd name="T9" fmla="*/ 226 h 280"/>
                  <a:gd name="T10" fmla="*/ 14 w 529"/>
                  <a:gd name="T11" fmla="*/ 176 h 280"/>
                  <a:gd name="T12" fmla="*/ 45 w 529"/>
                  <a:gd name="T13" fmla="*/ 146 h 280"/>
                  <a:gd name="T14" fmla="*/ 88 w 529"/>
                  <a:gd name="T15" fmla="*/ 130 h 280"/>
                  <a:gd name="T16" fmla="*/ 122 w 529"/>
                  <a:gd name="T17" fmla="*/ 125 h 280"/>
                  <a:gd name="T18" fmla="*/ 124 w 529"/>
                  <a:gd name="T19" fmla="*/ 122 h 280"/>
                  <a:gd name="T20" fmla="*/ 173 w 529"/>
                  <a:gd name="T21" fmla="*/ 33 h 280"/>
                  <a:gd name="T22" fmla="*/ 227 w 529"/>
                  <a:gd name="T23" fmla="*/ 4 h 280"/>
                  <a:gd name="T24" fmla="*/ 267 w 529"/>
                  <a:gd name="T25" fmla="*/ 1 h 280"/>
                  <a:gd name="T26" fmla="*/ 313 w 529"/>
                  <a:gd name="T27" fmla="*/ 12 h 280"/>
                  <a:gd name="T28" fmla="*/ 363 w 529"/>
                  <a:gd name="T29" fmla="*/ 55 h 280"/>
                  <a:gd name="T30" fmla="*/ 371 w 529"/>
                  <a:gd name="T31" fmla="*/ 67 h 280"/>
                  <a:gd name="T32" fmla="*/ 374 w 529"/>
                  <a:gd name="T33" fmla="*/ 69 h 280"/>
                  <a:gd name="T34" fmla="*/ 406 w 529"/>
                  <a:gd name="T35" fmla="*/ 67 h 280"/>
                  <a:gd name="T36" fmla="*/ 442 w 529"/>
                  <a:gd name="T37" fmla="*/ 80 h 280"/>
                  <a:gd name="T38" fmla="*/ 460 w 529"/>
                  <a:gd name="T39" fmla="*/ 121 h 280"/>
                  <a:gd name="T40" fmla="*/ 458 w 529"/>
                  <a:gd name="T41" fmla="*/ 154 h 280"/>
                  <a:gd name="T42" fmla="*/ 460 w 529"/>
                  <a:gd name="T43" fmla="*/ 157 h 280"/>
                  <a:gd name="T44" fmla="*/ 476 w 529"/>
                  <a:gd name="T45" fmla="*/ 164 h 280"/>
                  <a:gd name="T46" fmla="*/ 507 w 529"/>
                  <a:gd name="T47" fmla="*/ 179 h 280"/>
                  <a:gd name="T48" fmla="*/ 527 w 529"/>
                  <a:gd name="T49" fmla="*/ 219 h 280"/>
                  <a:gd name="T50" fmla="*/ 527 w 529"/>
                  <a:gd name="T51" fmla="*/ 245 h 280"/>
                  <a:gd name="T52" fmla="*/ 505 w 529"/>
                  <a:gd name="T53" fmla="*/ 273 h 280"/>
                  <a:gd name="T54" fmla="*/ 470 w 529"/>
                  <a:gd name="T55" fmla="*/ 280 h 280"/>
                  <a:gd name="T56" fmla="*/ 337 w 529"/>
                  <a:gd name="T57" fmla="*/ 280 h 280"/>
                  <a:gd name="T58" fmla="*/ 258 w 529"/>
                  <a:gd name="T59"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280">
                    <a:moveTo>
                      <a:pt x="258" y="280"/>
                    </a:moveTo>
                    <a:cubicBezTo>
                      <a:pt x="217" y="280"/>
                      <a:pt x="175" y="280"/>
                      <a:pt x="134" y="280"/>
                    </a:cubicBezTo>
                    <a:cubicBezTo>
                      <a:pt x="103" y="280"/>
                      <a:pt x="73" y="280"/>
                      <a:pt x="42" y="280"/>
                    </a:cubicBezTo>
                    <a:cubicBezTo>
                      <a:pt x="24" y="280"/>
                      <a:pt x="7" y="267"/>
                      <a:pt x="2" y="250"/>
                    </a:cubicBezTo>
                    <a:cubicBezTo>
                      <a:pt x="0" y="242"/>
                      <a:pt x="0" y="234"/>
                      <a:pt x="0" y="226"/>
                    </a:cubicBezTo>
                    <a:cubicBezTo>
                      <a:pt x="0" y="208"/>
                      <a:pt x="5" y="191"/>
                      <a:pt x="14" y="176"/>
                    </a:cubicBezTo>
                    <a:cubicBezTo>
                      <a:pt x="22" y="163"/>
                      <a:pt x="33" y="154"/>
                      <a:pt x="45" y="146"/>
                    </a:cubicBezTo>
                    <a:cubicBezTo>
                      <a:pt x="58" y="138"/>
                      <a:pt x="73" y="133"/>
                      <a:pt x="88" y="130"/>
                    </a:cubicBezTo>
                    <a:cubicBezTo>
                      <a:pt x="100" y="128"/>
                      <a:pt x="111" y="126"/>
                      <a:pt x="122" y="125"/>
                    </a:cubicBezTo>
                    <a:cubicBezTo>
                      <a:pt x="123" y="124"/>
                      <a:pt x="124" y="124"/>
                      <a:pt x="124" y="122"/>
                    </a:cubicBezTo>
                    <a:cubicBezTo>
                      <a:pt x="131" y="87"/>
                      <a:pt x="147" y="57"/>
                      <a:pt x="173" y="33"/>
                    </a:cubicBezTo>
                    <a:cubicBezTo>
                      <a:pt x="189" y="19"/>
                      <a:pt x="207" y="9"/>
                      <a:pt x="227" y="4"/>
                    </a:cubicBezTo>
                    <a:cubicBezTo>
                      <a:pt x="240" y="1"/>
                      <a:pt x="254" y="0"/>
                      <a:pt x="267" y="1"/>
                    </a:cubicBezTo>
                    <a:cubicBezTo>
                      <a:pt x="283" y="2"/>
                      <a:pt x="298" y="5"/>
                      <a:pt x="313" y="12"/>
                    </a:cubicBezTo>
                    <a:cubicBezTo>
                      <a:pt x="334" y="21"/>
                      <a:pt x="350" y="36"/>
                      <a:pt x="363" y="55"/>
                    </a:cubicBezTo>
                    <a:cubicBezTo>
                      <a:pt x="366" y="59"/>
                      <a:pt x="369" y="63"/>
                      <a:pt x="371" y="67"/>
                    </a:cubicBezTo>
                    <a:cubicBezTo>
                      <a:pt x="372" y="68"/>
                      <a:pt x="372" y="69"/>
                      <a:pt x="374" y="69"/>
                    </a:cubicBezTo>
                    <a:cubicBezTo>
                      <a:pt x="384" y="67"/>
                      <a:pt x="395" y="66"/>
                      <a:pt x="406" y="67"/>
                    </a:cubicBezTo>
                    <a:cubicBezTo>
                      <a:pt x="419" y="68"/>
                      <a:pt x="431" y="71"/>
                      <a:pt x="442" y="80"/>
                    </a:cubicBezTo>
                    <a:cubicBezTo>
                      <a:pt x="454" y="91"/>
                      <a:pt x="460" y="104"/>
                      <a:pt x="460" y="121"/>
                    </a:cubicBezTo>
                    <a:cubicBezTo>
                      <a:pt x="461" y="132"/>
                      <a:pt x="460" y="143"/>
                      <a:pt x="458" y="154"/>
                    </a:cubicBezTo>
                    <a:cubicBezTo>
                      <a:pt x="458" y="156"/>
                      <a:pt x="459" y="156"/>
                      <a:pt x="460" y="157"/>
                    </a:cubicBezTo>
                    <a:cubicBezTo>
                      <a:pt x="465" y="161"/>
                      <a:pt x="470" y="162"/>
                      <a:pt x="476" y="164"/>
                    </a:cubicBezTo>
                    <a:cubicBezTo>
                      <a:pt x="488" y="166"/>
                      <a:pt x="498" y="171"/>
                      <a:pt x="507" y="179"/>
                    </a:cubicBezTo>
                    <a:cubicBezTo>
                      <a:pt x="519" y="189"/>
                      <a:pt x="525" y="203"/>
                      <a:pt x="527" y="219"/>
                    </a:cubicBezTo>
                    <a:cubicBezTo>
                      <a:pt x="529" y="228"/>
                      <a:pt x="528" y="237"/>
                      <a:pt x="527" y="245"/>
                    </a:cubicBezTo>
                    <a:cubicBezTo>
                      <a:pt x="524" y="259"/>
                      <a:pt x="516" y="267"/>
                      <a:pt x="505" y="273"/>
                    </a:cubicBezTo>
                    <a:cubicBezTo>
                      <a:pt x="494" y="278"/>
                      <a:pt x="482" y="280"/>
                      <a:pt x="470" y="280"/>
                    </a:cubicBezTo>
                    <a:cubicBezTo>
                      <a:pt x="426" y="280"/>
                      <a:pt x="381" y="280"/>
                      <a:pt x="337" y="280"/>
                    </a:cubicBezTo>
                    <a:cubicBezTo>
                      <a:pt x="310" y="280"/>
                      <a:pt x="284" y="280"/>
                      <a:pt x="258" y="2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0" name="Freeform 146"/>
              <p:cNvSpPr>
                <a:spLocks/>
              </p:cNvSpPr>
              <p:nvPr/>
            </p:nvSpPr>
            <p:spPr bwMode="auto">
              <a:xfrm>
                <a:off x="8651291" y="5400090"/>
                <a:ext cx="568325" cy="527050"/>
              </a:xfrm>
              <a:custGeom>
                <a:avLst/>
                <a:gdLst>
                  <a:gd name="T0" fmla="*/ 218 w 233"/>
                  <a:gd name="T1" fmla="*/ 0 h 216"/>
                  <a:gd name="T2" fmla="*/ 143 w 233"/>
                  <a:gd name="T3" fmla="*/ 0 h 216"/>
                  <a:gd name="T4" fmla="*/ 143 w 233"/>
                  <a:gd name="T5" fmla="*/ 98 h 216"/>
                  <a:gd name="T6" fmla="*/ 117 w 233"/>
                  <a:gd name="T7" fmla="*/ 124 h 216"/>
                  <a:gd name="T8" fmla="*/ 0 w 233"/>
                  <a:gd name="T9" fmla="*/ 124 h 216"/>
                  <a:gd name="T10" fmla="*/ 0 w 233"/>
                  <a:gd name="T11" fmla="*/ 156 h 216"/>
                  <a:gd name="T12" fmla="*/ 15 w 233"/>
                  <a:gd name="T13" fmla="*/ 171 h 216"/>
                  <a:gd name="T14" fmla="*/ 130 w 233"/>
                  <a:gd name="T15" fmla="*/ 171 h 216"/>
                  <a:gd name="T16" fmla="*/ 177 w 233"/>
                  <a:gd name="T17" fmla="*/ 211 h 216"/>
                  <a:gd name="T18" fmla="*/ 185 w 233"/>
                  <a:gd name="T19" fmla="*/ 206 h 216"/>
                  <a:gd name="T20" fmla="*/ 176 w 233"/>
                  <a:gd name="T21" fmla="*/ 171 h 216"/>
                  <a:gd name="T22" fmla="*/ 175 w 233"/>
                  <a:gd name="T23" fmla="*/ 171 h 216"/>
                  <a:gd name="T24" fmla="*/ 218 w 233"/>
                  <a:gd name="T25" fmla="*/ 171 h 216"/>
                  <a:gd name="T26" fmla="*/ 233 w 233"/>
                  <a:gd name="T27" fmla="*/ 156 h 216"/>
                  <a:gd name="T28" fmla="*/ 233 w 233"/>
                  <a:gd name="T29" fmla="*/ 15 h 216"/>
                  <a:gd name="T30" fmla="*/ 218 w 233"/>
                  <a:gd name="T3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3" h="216">
                    <a:moveTo>
                      <a:pt x="218" y="0"/>
                    </a:moveTo>
                    <a:cubicBezTo>
                      <a:pt x="143" y="0"/>
                      <a:pt x="143" y="0"/>
                      <a:pt x="143" y="0"/>
                    </a:cubicBezTo>
                    <a:cubicBezTo>
                      <a:pt x="143" y="98"/>
                      <a:pt x="143" y="98"/>
                      <a:pt x="143" y="98"/>
                    </a:cubicBezTo>
                    <a:cubicBezTo>
                      <a:pt x="143" y="112"/>
                      <a:pt x="131" y="124"/>
                      <a:pt x="117" y="124"/>
                    </a:cubicBezTo>
                    <a:cubicBezTo>
                      <a:pt x="0" y="124"/>
                      <a:pt x="0" y="124"/>
                      <a:pt x="0" y="124"/>
                    </a:cubicBezTo>
                    <a:cubicBezTo>
                      <a:pt x="0" y="156"/>
                      <a:pt x="0" y="156"/>
                      <a:pt x="0" y="156"/>
                    </a:cubicBezTo>
                    <a:cubicBezTo>
                      <a:pt x="0" y="164"/>
                      <a:pt x="7" y="171"/>
                      <a:pt x="15" y="171"/>
                    </a:cubicBezTo>
                    <a:cubicBezTo>
                      <a:pt x="130" y="171"/>
                      <a:pt x="130" y="171"/>
                      <a:pt x="130" y="171"/>
                    </a:cubicBezTo>
                    <a:cubicBezTo>
                      <a:pt x="177" y="211"/>
                      <a:pt x="177" y="211"/>
                      <a:pt x="177" y="211"/>
                    </a:cubicBezTo>
                    <a:cubicBezTo>
                      <a:pt x="184" y="216"/>
                      <a:pt x="187" y="214"/>
                      <a:pt x="185" y="206"/>
                    </a:cubicBezTo>
                    <a:cubicBezTo>
                      <a:pt x="176" y="171"/>
                      <a:pt x="176" y="171"/>
                      <a:pt x="176" y="171"/>
                    </a:cubicBezTo>
                    <a:cubicBezTo>
                      <a:pt x="175" y="171"/>
                      <a:pt x="175" y="171"/>
                      <a:pt x="175" y="171"/>
                    </a:cubicBezTo>
                    <a:cubicBezTo>
                      <a:pt x="218" y="171"/>
                      <a:pt x="218" y="171"/>
                      <a:pt x="218" y="171"/>
                    </a:cubicBezTo>
                    <a:cubicBezTo>
                      <a:pt x="226" y="171"/>
                      <a:pt x="233" y="164"/>
                      <a:pt x="233" y="156"/>
                    </a:cubicBezTo>
                    <a:cubicBezTo>
                      <a:pt x="233" y="15"/>
                      <a:pt x="233" y="15"/>
                      <a:pt x="233" y="15"/>
                    </a:cubicBezTo>
                    <a:cubicBezTo>
                      <a:pt x="233" y="7"/>
                      <a:pt x="226" y="0"/>
                      <a:pt x="218" y="0"/>
                    </a:cubicBez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1" name="Freeform 147"/>
              <p:cNvSpPr>
                <a:spLocks/>
              </p:cNvSpPr>
              <p:nvPr/>
            </p:nvSpPr>
            <p:spPr bwMode="auto">
              <a:xfrm>
                <a:off x="8405228" y="5258803"/>
                <a:ext cx="568325" cy="519113"/>
              </a:xfrm>
              <a:custGeom>
                <a:avLst/>
                <a:gdLst>
                  <a:gd name="T0" fmla="*/ 15 w 233"/>
                  <a:gd name="T1" fmla="*/ 171 h 213"/>
                  <a:gd name="T2" fmla="*/ 37 w 233"/>
                  <a:gd name="T3" fmla="*/ 171 h 213"/>
                  <a:gd name="T4" fmla="*/ 37 w 233"/>
                  <a:gd name="T5" fmla="*/ 171 h 213"/>
                  <a:gd name="T6" fmla="*/ 28 w 233"/>
                  <a:gd name="T7" fmla="*/ 206 h 213"/>
                  <a:gd name="T8" fmla="*/ 30 w 233"/>
                  <a:gd name="T9" fmla="*/ 213 h 213"/>
                  <a:gd name="T10" fmla="*/ 35 w 233"/>
                  <a:gd name="T11" fmla="*/ 211 h 213"/>
                  <a:gd name="T12" fmla="*/ 83 w 233"/>
                  <a:gd name="T13" fmla="*/ 171 h 213"/>
                  <a:gd name="T14" fmla="*/ 101 w 233"/>
                  <a:gd name="T15" fmla="*/ 171 h 213"/>
                  <a:gd name="T16" fmla="*/ 218 w 233"/>
                  <a:gd name="T17" fmla="*/ 171 h 213"/>
                  <a:gd name="T18" fmla="*/ 233 w 233"/>
                  <a:gd name="T19" fmla="*/ 156 h 213"/>
                  <a:gd name="T20" fmla="*/ 233 w 233"/>
                  <a:gd name="T21" fmla="*/ 58 h 213"/>
                  <a:gd name="T22" fmla="*/ 233 w 233"/>
                  <a:gd name="T23" fmla="*/ 14 h 213"/>
                  <a:gd name="T24" fmla="*/ 218 w 233"/>
                  <a:gd name="T25" fmla="*/ 0 h 213"/>
                  <a:gd name="T26" fmla="*/ 15 w 233"/>
                  <a:gd name="T27" fmla="*/ 0 h 213"/>
                  <a:gd name="T28" fmla="*/ 0 w 233"/>
                  <a:gd name="T29" fmla="*/ 14 h 213"/>
                  <a:gd name="T30" fmla="*/ 0 w 233"/>
                  <a:gd name="T31" fmla="*/ 156 h 213"/>
                  <a:gd name="T32" fmla="*/ 15 w 233"/>
                  <a:gd name="T33" fmla="*/ 17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 h="213">
                    <a:moveTo>
                      <a:pt x="15" y="171"/>
                    </a:moveTo>
                    <a:cubicBezTo>
                      <a:pt x="37" y="171"/>
                      <a:pt x="37" y="171"/>
                      <a:pt x="37" y="171"/>
                    </a:cubicBezTo>
                    <a:cubicBezTo>
                      <a:pt x="37" y="171"/>
                      <a:pt x="37" y="171"/>
                      <a:pt x="37" y="171"/>
                    </a:cubicBezTo>
                    <a:cubicBezTo>
                      <a:pt x="28" y="206"/>
                      <a:pt x="28" y="206"/>
                      <a:pt x="28" y="206"/>
                    </a:cubicBezTo>
                    <a:cubicBezTo>
                      <a:pt x="26" y="211"/>
                      <a:pt x="27" y="213"/>
                      <a:pt x="30" y="213"/>
                    </a:cubicBezTo>
                    <a:cubicBezTo>
                      <a:pt x="31" y="213"/>
                      <a:pt x="33" y="212"/>
                      <a:pt x="35" y="211"/>
                    </a:cubicBezTo>
                    <a:cubicBezTo>
                      <a:pt x="83" y="171"/>
                      <a:pt x="83" y="171"/>
                      <a:pt x="83" y="171"/>
                    </a:cubicBezTo>
                    <a:cubicBezTo>
                      <a:pt x="101" y="171"/>
                      <a:pt x="101" y="171"/>
                      <a:pt x="101" y="171"/>
                    </a:cubicBezTo>
                    <a:cubicBezTo>
                      <a:pt x="218" y="171"/>
                      <a:pt x="218" y="171"/>
                      <a:pt x="218" y="171"/>
                    </a:cubicBezTo>
                    <a:cubicBezTo>
                      <a:pt x="226" y="171"/>
                      <a:pt x="233" y="164"/>
                      <a:pt x="233" y="156"/>
                    </a:cubicBezTo>
                    <a:cubicBezTo>
                      <a:pt x="233" y="58"/>
                      <a:pt x="233" y="58"/>
                      <a:pt x="233" y="58"/>
                    </a:cubicBezTo>
                    <a:cubicBezTo>
                      <a:pt x="233" y="14"/>
                      <a:pt x="233" y="14"/>
                      <a:pt x="233" y="14"/>
                    </a:cubicBezTo>
                    <a:cubicBezTo>
                      <a:pt x="233" y="6"/>
                      <a:pt x="226" y="0"/>
                      <a:pt x="218" y="0"/>
                    </a:cubicBezTo>
                    <a:cubicBezTo>
                      <a:pt x="15" y="0"/>
                      <a:pt x="15" y="0"/>
                      <a:pt x="15" y="0"/>
                    </a:cubicBezTo>
                    <a:cubicBezTo>
                      <a:pt x="7" y="0"/>
                      <a:pt x="0" y="6"/>
                      <a:pt x="0" y="14"/>
                    </a:cubicBezTo>
                    <a:cubicBezTo>
                      <a:pt x="0" y="156"/>
                      <a:pt x="0" y="156"/>
                      <a:pt x="0" y="156"/>
                    </a:cubicBezTo>
                    <a:cubicBezTo>
                      <a:pt x="0" y="164"/>
                      <a:pt x="7" y="171"/>
                      <a:pt x="15" y="171"/>
                    </a:cubicBez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2" name="Freeform 148"/>
              <p:cNvSpPr>
                <a:spLocks noEditPoints="1"/>
              </p:cNvSpPr>
              <p:nvPr/>
            </p:nvSpPr>
            <p:spPr bwMode="auto">
              <a:xfrm>
                <a:off x="8316328" y="1991728"/>
                <a:ext cx="958850" cy="958850"/>
              </a:xfrm>
              <a:custGeom>
                <a:avLst/>
                <a:gdLst>
                  <a:gd name="T0" fmla="*/ 393 w 393"/>
                  <a:gd name="T1" fmla="*/ 214 h 393"/>
                  <a:gd name="T2" fmla="*/ 389 w 393"/>
                  <a:gd name="T3" fmla="*/ 153 h 393"/>
                  <a:gd name="T4" fmla="*/ 359 w 393"/>
                  <a:gd name="T5" fmla="*/ 155 h 393"/>
                  <a:gd name="T6" fmla="*/ 329 w 393"/>
                  <a:gd name="T7" fmla="*/ 92 h 393"/>
                  <a:gd name="T8" fmla="*/ 348 w 393"/>
                  <a:gd name="T9" fmla="*/ 70 h 393"/>
                  <a:gd name="T10" fmla="*/ 301 w 393"/>
                  <a:gd name="T11" fmla="*/ 29 h 393"/>
                  <a:gd name="T12" fmla="*/ 282 w 393"/>
                  <a:gd name="T13" fmla="*/ 51 h 393"/>
                  <a:gd name="T14" fmla="*/ 234 w 393"/>
                  <a:gd name="T15" fmla="*/ 32 h 393"/>
                  <a:gd name="T16" fmla="*/ 216 w 393"/>
                  <a:gd name="T17" fmla="*/ 29 h 393"/>
                  <a:gd name="T18" fmla="*/ 214 w 393"/>
                  <a:gd name="T19" fmla="*/ 0 h 393"/>
                  <a:gd name="T20" fmla="*/ 153 w 393"/>
                  <a:gd name="T21" fmla="*/ 4 h 393"/>
                  <a:gd name="T22" fmla="*/ 155 w 393"/>
                  <a:gd name="T23" fmla="*/ 33 h 393"/>
                  <a:gd name="T24" fmla="*/ 92 w 393"/>
                  <a:gd name="T25" fmla="*/ 64 h 393"/>
                  <a:gd name="T26" fmla="*/ 70 w 393"/>
                  <a:gd name="T27" fmla="*/ 45 h 393"/>
                  <a:gd name="T28" fmla="*/ 29 w 393"/>
                  <a:gd name="T29" fmla="*/ 91 h 393"/>
                  <a:gd name="T30" fmla="*/ 51 w 393"/>
                  <a:gd name="T31" fmla="*/ 110 h 393"/>
                  <a:gd name="T32" fmla="*/ 29 w 393"/>
                  <a:gd name="T33" fmla="*/ 176 h 393"/>
                  <a:gd name="T34" fmla="*/ 0 w 393"/>
                  <a:gd name="T35" fmla="*/ 178 h 393"/>
                  <a:gd name="T36" fmla="*/ 4 w 393"/>
                  <a:gd name="T37" fmla="*/ 240 h 393"/>
                  <a:gd name="T38" fmla="*/ 33 w 393"/>
                  <a:gd name="T39" fmla="*/ 238 h 393"/>
                  <a:gd name="T40" fmla="*/ 64 w 393"/>
                  <a:gd name="T41" fmla="*/ 301 h 393"/>
                  <a:gd name="T42" fmla="*/ 44 w 393"/>
                  <a:gd name="T43" fmla="*/ 323 h 393"/>
                  <a:gd name="T44" fmla="*/ 91 w 393"/>
                  <a:gd name="T45" fmla="*/ 363 h 393"/>
                  <a:gd name="T46" fmla="*/ 110 w 393"/>
                  <a:gd name="T47" fmla="*/ 341 h 393"/>
                  <a:gd name="T48" fmla="*/ 158 w 393"/>
                  <a:gd name="T49" fmla="*/ 360 h 393"/>
                  <a:gd name="T50" fmla="*/ 176 w 393"/>
                  <a:gd name="T51" fmla="*/ 364 h 393"/>
                  <a:gd name="T52" fmla="*/ 178 w 393"/>
                  <a:gd name="T53" fmla="*/ 393 h 393"/>
                  <a:gd name="T54" fmla="*/ 240 w 393"/>
                  <a:gd name="T55" fmla="*/ 389 h 393"/>
                  <a:gd name="T56" fmla="*/ 238 w 393"/>
                  <a:gd name="T57" fmla="*/ 360 h 393"/>
                  <a:gd name="T58" fmla="*/ 300 w 393"/>
                  <a:gd name="T59" fmla="*/ 329 h 393"/>
                  <a:gd name="T60" fmla="*/ 322 w 393"/>
                  <a:gd name="T61" fmla="*/ 348 h 393"/>
                  <a:gd name="T62" fmla="*/ 363 w 393"/>
                  <a:gd name="T63" fmla="*/ 302 h 393"/>
                  <a:gd name="T64" fmla="*/ 341 w 393"/>
                  <a:gd name="T65" fmla="*/ 282 h 393"/>
                  <a:gd name="T66" fmla="*/ 364 w 393"/>
                  <a:gd name="T67" fmla="*/ 216 h 393"/>
                  <a:gd name="T68" fmla="*/ 393 w 393"/>
                  <a:gd name="T69" fmla="*/ 214 h 393"/>
                  <a:gd name="T70" fmla="*/ 204 w 393"/>
                  <a:gd name="T71" fmla="*/ 320 h 393"/>
                  <a:gd name="T72" fmla="*/ 168 w 393"/>
                  <a:gd name="T73" fmla="*/ 317 h 393"/>
                  <a:gd name="T74" fmla="*/ 72 w 393"/>
                  <a:gd name="T75" fmla="*/ 204 h 393"/>
                  <a:gd name="T76" fmla="*/ 188 w 393"/>
                  <a:gd name="T77" fmla="*/ 72 h 393"/>
                  <a:gd name="T78" fmla="*/ 224 w 393"/>
                  <a:gd name="T79" fmla="*/ 75 h 393"/>
                  <a:gd name="T80" fmla="*/ 320 w 393"/>
                  <a:gd name="T81" fmla="*/ 188 h 393"/>
                  <a:gd name="T82" fmla="*/ 204 w 393"/>
                  <a:gd name="T83" fmla="*/ 32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3" h="393">
                    <a:moveTo>
                      <a:pt x="393" y="214"/>
                    </a:moveTo>
                    <a:cubicBezTo>
                      <a:pt x="389" y="153"/>
                      <a:pt x="389" y="153"/>
                      <a:pt x="389" y="153"/>
                    </a:cubicBezTo>
                    <a:cubicBezTo>
                      <a:pt x="359" y="155"/>
                      <a:pt x="359" y="155"/>
                      <a:pt x="359" y="155"/>
                    </a:cubicBezTo>
                    <a:cubicBezTo>
                      <a:pt x="354" y="131"/>
                      <a:pt x="343" y="110"/>
                      <a:pt x="329" y="92"/>
                    </a:cubicBezTo>
                    <a:cubicBezTo>
                      <a:pt x="348" y="70"/>
                      <a:pt x="348" y="70"/>
                      <a:pt x="348" y="70"/>
                    </a:cubicBezTo>
                    <a:cubicBezTo>
                      <a:pt x="301" y="29"/>
                      <a:pt x="301" y="29"/>
                      <a:pt x="301" y="29"/>
                    </a:cubicBezTo>
                    <a:cubicBezTo>
                      <a:pt x="282" y="51"/>
                      <a:pt x="282" y="51"/>
                      <a:pt x="282" y="51"/>
                    </a:cubicBezTo>
                    <a:cubicBezTo>
                      <a:pt x="268" y="43"/>
                      <a:pt x="251" y="36"/>
                      <a:pt x="234" y="32"/>
                    </a:cubicBezTo>
                    <a:cubicBezTo>
                      <a:pt x="228" y="31"/>
                      <a:pt x="222" y="30"/>
                      <a:pt x="216" y="29"/>
                    </a:cubicBezTo>
                    <a:cubicBezTo>
                      <a:pt x="214" y="0"/>
                      <a:pt x="214" y="0"/>
                      <a:pt x="214" y="0"/>
                    </a:cubicBezTo>
                    <a:cubicBezTo>
                      <a:pt x="153" y="4"/>
                      <a:pt x="153" y="4"/>
                      <a:pt x="153" y="4"/>
                    </a:cubicBezTo>
                    <a:cubicBezTo>
                      <a:pt x="155" y="33"/>
                      <a:pt x="155" y="33"/>
                      <a:pt x="155" y="33"/>
                    </a:cubicBezTo>
                    <a:cubicBezTo>
                      <a:pt x="131" y="39"/>
                      <a:pt x="110" y="49"/>
                      <a:pt x="92" y="64"/>
                    </a:cubicBezTo>
                    <a:cubicBezTo>
                      <a:pt x="70" y="45"/>
                      <a:pt x="70" y="45"/>
                      <a:pt x="70" y="45"/>
                    </a:cubicBezTo>
                    <a:cubicBezTo>
                      <a:pt x="29" y="91"/>
                      <a:pt x="29" y="91"/>
                      <a:pt x="29" y="91"/>
                    </a:cubicBezTo>
                    <a:cubicBezTo>
                      <a:pt x="51" y="110"/>
                      <a:pt x="51" y="110"/>
                      <a:pt x="51" y="110"/>
                    </a:cubicBezTo>
                    <a:cubicBezTo>
                      <a:pt x="39" y="130"/>
                      <a:pt x="32" y="152"/>
                      <a:pt x="29" y="176"/>
                    </a:cubicBezTo>
                    <a:cubicBezTo>
                      <a:pt x="0" y="178"/>
                      <a:pt x="0" y="178"/>
                      <a:pt x="0" y="178"/>
                    </a:cubicBezTo>
                    <a:cubicBezTo>
                      <a:pt x="4" y="240"/>
                      <a:pt x="4" y="240"/>
                      <a:pt x="4" y="240"/>
                    </a:cubicBezTo>
                    <a:cubicBezTo>
                      <a:pt x="33" y="238"/>
                      <a:pt x="33" y="238"/>
                      <a:pt x="33" y="238"/>
                    </a:cubicBezTo>
                    <a:cubicBezTo>
                      <a:pt x="39" y="261"/>
                      <a:pt x="49" y="282"/>
                      <a:pt x="64" y="301"/>
                    </a:cubicBezTo>
                    <a:cubicBezTo>
                      <a:pt x="44" y="323"/>
                      <a:pt x="44" y="323"/>
                      <a:pt x="44" y="323"/>
                    </a:cubicBezTo>
                    <a:cubicBezTo>
                      <a:pt x="91" y="363"/>
                      <a:pt x="91" y="363"/>
                      <a:pt x="91" y="363"/>
                    </a:cubicBezTo>
                    <a:cubicBezTo>
                      <a:pt x="110" y="341"/>
                      <a:pt x="110" y="341"/>
                      <a:pt x="110" y="341"/>
                    </a:cubicBezTo>
                    <a:cubicBezTo>
                      <a:pt x="125" y="350"/>
                      <a:pt x="141" y="356"/>
                      <a:pt x="158" y="360"/>
                    </a:cubicBezTo>
                    <a:cubicBezTo>
                      <a:pt x="164" y="362"/>
                      <a:pt x="170" y="363"/>
                      <a:pt x="176" y="364"/>
                    </a:cubicBezTo>
                    <a:cubicBezTo>
                      <a:pt x="178" y="393"/>
                      <a:pt x="178" y="393"/>
                      <a:pt x="178" y="393"/>
                    </a:cubicBezTo>
                    <a:cubicBezTo>
                      <a:pt x="240" y="389"/>
                      <a:pt x="240" y="389"/>
                      <a:pt x="240" y="389"/>
                    </a:cubicBezTo>
                    <a:cubicBezTo>
                      <a:pt x="238" y="360"/>
                      <a:pt x="238" y="360"/>
                      <a:pt x="238" y="360"/>
                    </a:cubicBezTo>
                    <a:cubicBezTo>
                      <a:pt x="261" y="354"/>
                      <a:pt x="282" y="343"/>
                      <a:pt x="300" y="329"/>
                    </a:cubicBezTo>
                    <a:cubicBezTo>
                      <a:pt x="322" y="348"/>
                      <a:pt x="322" y="348"/>
                      <a:pt x="322" y="348"/>
                    </a:cubicBezTo>
                    <a:cubicBezTo>
                      <a:pt x="363" y="302"/>
                      <a:pt x="363" y="302"/>
                      <a:pt x="363" y="302"/>
                    </a:cubicBezTo>
                    <a:cubicBezTo>
                      <a:pt x="341" y="282"/>
                      <a:pt x="341" y="282"/>
                      <a:pt x="341" y="282"/>
                    </a:cubicBezTo>
                    <a:cubicBezTo>
                      <a:pt x="353" y="262"/>
                      <a:pt x="361" y="240"/>
                      <a:pt x="364" y="216"/>
                    </a:cubicBezTo>
                    <a:cubicBezTo>
                      <a:pt x="393" y="214"/>
                      <a:pt x="393" y="214"/>
                      <a:pt x="393" y="214"/>
                    </a:cubicBezTo>
                    <a:moveTo>
                      <a:pt x="204" y="320"/>
                    </a:moveTo>
                    <a:cubicBezTo>
                      <a:pt x="192" y="321"/>
                      <a:pt x="179" y="320"/>
                      <a:pt x="168" y="317"/>
                    </a:cubicBezTo>
                    <a:cubicBezTo>
                      <a:pt x="116" y="305"/>
                      <a:pt x="76" y="260"/>
                      <a:pt x="72" y="204"/>
                    </a:cubicBezTo>
                    <a:cubicBezTo>
                      <a:pt x="67" y="136"/>
                      <a:pt x="119" y="77"/>
                      <a:pt x="188" y="72"/>
                    </a:cubicBezTo>
                    <a:cubicBezTo>
                      <a:pt x="201" y="71"/>
                      <a:pt x="213" y="72"/>
                      <a:pt x="224" y="75"/>
                    </a:cubicBezTo>
                    <a:cubicBezTo>
                      <a:pt x="276" y="87"/>
                      <a:pt x="317" y="132"/>
                      <a:pt x="320" y="188"/>
                    </a:cubicBezTo>
                    <a:cubicBezTo>
                      <a:pt x="325" y="257"/>
                      <a:pt x="273" y="316"/>
                      <a:pt x="204" y="320"/>
                    </a:cubicBezTo>
                  </a:path>
                </a:pathLst>
              </a:custGeom>
              <a:solidFill>
                <a:srgbClr val="80BE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3" name="Freeform 149"/>
              <p:cNvSpPr>
                <a:spLocks noEditPoints="1"/>
              </p:cNvSpPr>
              <p:nvPr/>
            </p:nvSpPr>
            <p:spPr bwMode="auto">
              <a:xfrm>
                <a:off x="8954503" y="2909303"/>
                <a:ext cx="579438" cy="581025"/>
              </a:xfrm>
              <a:custGeom>
                <a:avLst/>
                <a:gdLst>
                  <a:gd name="T0" fmla="*/ 221 w 238"/>
                  <a:gd name="T1" fmla="*/ 129 h 238"/>
                  <a:gd name="T2" fmla="*/ 218 w 238"/>
                  <a:gd name="T3" fmla="*/ 94 h 238"/>
                  <a:gd name="T4" fmla="*/ 234 w 238"/>
                  <a:gd name="T5" fmla="*/ 86 h 238"/>
                  <a:gd name="T6" fmla="*/ 214 w 238"/>
                  <a:gd name="T7" fmla="*/ 46 h 238"/>
                  <a:gd name="T8" fmla="*/ 198 w 238"/>
                  <a:gd name="T9" fmla="*/ 54 h 238"/>
                  <a:gd name="T10" fmla="*/ 171 w 238"/>
                  <a:gd name="T11" fmla="*/ 31 h 238"/>
                  <a:gd name="T12" fmla="*/ 176 w 238"/>
                  <a:gd name="T13" fmla="*/ 14 h 238"/>
                  <a:gd name="T14" fmla="*/ 146 w 238"/>
                  <a:gd name="T15" fmla="*/ 4 h 238"/>
                  <a:gd name="T16" fmla="*/ 135 w 238"/>
                  <a:gd name="T17" fmla="*/ 0 h 238"/>
                  <a:gd name="T18" fmla="*/ 129 w 238"/>
                  <a:gd name="T19" fmla="*/ 17 h 238"/>
                  <a:gd name="T20" fmla="*/ 93 w 238"/>
                  <a:gd name="T21" fmla="*/ 20 h 238"/>
                  <a:gd name="T22" fmla="*/ 85 w 238"/>
                  <a:gd name="T23" fmla="*/ 4 h 238"/>
                  <a:gd name="T24" fmla="*/ 46 w 238"/>
                  <a:gd name="T25" fmla="*/ 24 h 238"/>
                  <a:gd name="T26" fmla="*/ 54 w 238"/>
                  <a:gd name="T27" fmla="*/ 40 h 238"/>
                  <a:gd name="T28" fmla="*/ 31 w 238"/>
                  <a:gd name="T29" fmla="*/ 67 h 238"/>
                  <a:gd name="T30" fmla="*/ 14 w 238"/>
                  <a:gd name="T31" fmla="*/ 62 h 238"/>
                  <a:gd name="T32" fmla="*/ 0 w 238"/>
                  <a:gd name="T33" fmla="*/ 103 h 238"/>
                  <a:gd name="T34" fmla="*/ 17 w 238"/>
                  <a:gd name="T35" fmla="*/ 109 h 238"/>
                  <a:gd name="T36" fmla="*/ 20 w 238"/>
                  <a:gd name="T37" fmla="*/ 145 h 238"/>
                  <a:gd name="T38" fmla="*/ 4 w 238"/>
                  <a:gd name="T39" fmla="*/ 153 h 238"/>
                  <a:gd name="T40" fmla="*/ 24 w 238"/>
                  <a:gd name="T41" fmla="*/ 192 h 238"/>
                  <a:gd name="T42" fmla="*/ 39 w 238"/>
                  <a:gd name="T43" fmla="*/ 184 h 238"/>
                  <a:gd name="T44" fmla="*/ 67 w 238"/>
                  <a:gd name="T45" fmla="*/ 207 h 238"/>
                  <a:gd name="T46" fmla="*/ 61 w 238"/>
                  <a:gd name="T47" fmla="*/ 224 h 238"/>
                  <a:gd name="T48" fmla="*/ 92 w 238"/>
                  <a:gd name="T49" fmla="*/ 234 h 238"/>
                  <a:gd name="T50" fmla="*/ 103 w 238"/>
                  <a:gd name="T51" fmla="*/ 238 h 238"/>
                  <a:gd name="T52" fmla="*/ 109 w 238"/>
                  <a:gd name="T53" fmla="*/ 221 h 238"/>
                  <a:gd name="T54" fmla="*/ 144 w 238"/>
                  <a:gd name="T55" fmla="*/ 218 h 238"/>
                  <a:gd name="T56" fmla="*/ 152 w 238"/>
                  <a:gd name="T57" fmla="*/ 234 h 238"/>
                  <a:gd name="T58" fmla="*/ 192 w 238"/>
                  <a:gd name="T59" fmla="*/ 214 h 238"/>
                  <a:gd name="T60" fmla="*/ 184 w 238"/>
                  <a:gd name="T61" fmla="*/ 199 h 238"/>
                  <a:gd name="T62" fmla="*/ 207 w 238"/>
                  <a:gd name="T63" fmla="*/ 171 h 238"/>
                  <a:gd name="T64" fmla="*/ 224 w 238"/>
                  <a:gd name="T65" fmla="*/ 177 h 238"/>
                  <a:gd name="T66" fmla="*/ 238 w 238"/>
                  <a:gd name="T67" fmla="*/ 135 h 238"/>
                  <a:gd name="T68" fmla="*/ 221 w 238"/>
                  <a:gd name="T69" fmla="*/ 129 h 238"/>
                  <a:gd name="T70" fmla="*/ 150 w 238"/>
                  <a:gd name="T71" fmla="*/ 180 h 238"/>
                  <a:gd name="T72" fmla="*/ 123 w 238"/>
                  <a:gd name="T73" fmla="*/ 188 h 238"/>
                  <a:gd name="T74" fmla="*/ 103 w 238"/>
                  <a:gd name="T75" fmla="*/ 186 h 238"/>
                  <a:gd name="T76" fmla="*/ 58 w 238"/>
                  <a:gd name="T77" fmla="*/ 150 h 238"/>
                  <a:gd name="T78" fmla="*/ 88 w 238"/>
                  <a:gd name="T79" fmla="*/ 58 h 238"/>
                  <a:gd name="T80" fmla="*/ 114 w 238"/>
                  <a:gd name="T81" fmla="*/ 51 h 238"/>
                  <a:gd name="T82" fmla="*/ 134 w 238"/>
                  <a:gd name="T83" fmla="*/ 52 h 238"/>
                  <a:gd name="T84" fmla="*/ 180 w 238"/>
                  <a:gd name="T85" fmla="*/ 88 h 238"/>
                  <a:gd name="T86" fmla="*/ 150 w 238"/>
                  <a:gd name="T87" fmla="*/ 18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 h="238">
                    <a:moveTo>
                      <a:pt x="221" y="129"/>
                    </a:moveTo>
                    <a:cubicBezTo>
                      <a:pt x="222" y="117"/>
                      <a:pt x="221" y="105"/>
                      <a:pt x="218" y="94"/>
                    </a:cubicBezTo>
                    <a:cubicBezTo>
                      <a:pt x="234" y="86"/>
                      <a:pt x="234" y="86"/>
                      <a:pt x="234" y="86"/>
                    </a:cubicBezTo>
                    <a:cubicBezTo>
                      <a:pt x="214" y="46"/>
                      <a:pt x="214" y="46"/>
                      <a:pt x="214" y="46"/>
                    </a:cubicBezTo>
                    <a:cubicBezTo>
                      <a:pt x="198" y="54"/>
                      <a:pt x="198" y="54"/>
                      <a:pt x="198" y="54"/>
                    </a:cubicBezTo>
                    <a:cubicBezTo>
                      <a:pt x="191" y="45"/>
                      <a:pt x="181" y="37"/>
                      <a:pt x="171" y="31"/>
                    </a:cubicBezTo>
                    <a:cubicBezTo>
                      <a:pt x="176" y="14"/>
                      <a:pt x="176" y="14"/>
                      <a:pt x="176" y="14"/>
                    </a:cubicBezTo>
                    <a:cubicBezTo>
                      <a:pt x="146" y="4"/>
                      <a:pt x="146" y="4"/>
                      <a:pt x="146" y="4"/>
                    </a:cubicBezTo>
                    <a:cubicBezTo>
                      <a:pt x="135" y="0"/>
                      <a:pt x="135" y="0"/>
                      <a:pt x="135" y="0"/>
                    </a:cubicBezTo>
                    <a:cubicBezTo>
                      <a:pt x="129" y="17"/>
                      <a:pt x="129" y="17"/>
                      <a:pt x="129" y="17"/>
                    </a:cubicBezTo>
                    <a:cubicBezTo>
                      <a:pt x="117" y="16"/>
                      <a:pt x="105" y="17"/>
                      <a:pt x="93" y="20"/>
                    </a:cubicBezTo>
                    <a:cubicBezTo>
                      <a:pt x="85" y="4"/>
                      <a:pt x="85" y="4"/>
                      <a:pt x="85" y="4"/>
                    </a:cubicBezTo>
                    <a:cubicBezTo>
                      <a:pt x="46" y="24"/>
                      <a:pt x="46" y="24"/>
                      <a:pt x="46" y="24"/>
                    </a:cubicBezTo>
                    <a:cubicBezTo>
                      <a:pt x="54" y="40"/>
                      <a:pt x="54" y="40"/>
                      <a:pt x="54" y="40"/>
                    </a:cubicBezTo>
                    <a:cubicBezTo>
                      <a:pt x="45" y="47"/>
                      <a:pt x="37" y="57"/>
                      <a:pt x="31" y="67"/>
                    </a:cubicBezTo>
                    <a:cubicBezTo>
                      <a:pt x="14" y="62"/>
                      <a:pt x="14" y="62"/>
                      <a:pt x="14" y="62"/>
                    </a:cubicBezTo>
                    <a:cubicBezTo>
                      <a:pt x="0" y="103"/>
                      <a:pt x="0" y="103"/>
                      <a:pt x="0" y="103"/>
                    </a:cubicBezTo>
                    <a:cubicBezTo>
                      <a:pt x="17" y="109"/>
                      <a:pt x="17" y="109"/>
                      <a:pt x="17" y="109"/>
                    </a:cubicBezTo>
                    <a:cubicBezTo>
                      <a:pt x="16" y="121"/>
                      <a:pt x="17" y="133"/>
                      <a:pt x="20" y="145"/>
                    </a:cubicBezTo>
                    <a:cubicBezTo>
                      <a:pt x="4" y="153"/>
                      <a:pt x="4" y="153"/>
                      <a:pt x="4" y="153"/>
                    </a:cubicBezTo>
                    <a:cubicBezTo>
                      <a:pt x="24" y="192"/>
                      <a:pt x="24" y="192"/>
                      <a:pt x="24" y="192"/>
                    </a:cubicBezTo>
                    <a:cubicBezTo>
                      <a:pt x="39" y="184"/>
                      <a:pt x="39" y="184"/>
                      <a:pt x="39" y="184"/>
                    </a:cubicBezTo>
                    <a:cubicBezTo>
                      <a:pt x="47" y="193"/>
                      <a:pt x="56" y="201"/>
                      <a:pt x="67" y="207"/>
                    </a:cubicBezTo>
                    <a:cubicBezTo>
                      <a:pt x="61" y="224"/>
                      <a:pt x="61" y="224"/>
                      <a:pt x="61" y="224"/>
                    </a:cubicBezTo>
                    <a:cubicBezTo>
                      <a:pt x="92" y="234"/>
                      <a:pt x="92" y="234"/>
                      <a:pt x="92" y="234"/>
                    </a:cubicBezTo>
                    <a:cubicBezTo>
                      <a:pt x="103" y="238"/>
                      <a:pt x="103" y="238"/>
                      <a:pt x="103" y="238"/>
                    </a:cubicBezTo>
                    <a:cubicBezTo>
                      <a:pt x="109" y="221"/>
                      <a:pt x="109" y="221"/>
                      <a:pt x="109" y="221"/>
                    </a:cubicBezTo>
                    <a:cubicBezTo>
                      <a:pt x="121" y="222"/>
                      <a:pt x="133" y="221"/>
                      <a:pt x="144" y="218"/>
                    </a:cubicBezTo>
                    <a:cubicBezTo>
                      <a:pt x="152" y="234"/>
                      <a:pt x="152" y="234"/>
                      <a:pt x="152" y="234"/>
                    </a:cubicBezTo>
                    <a:cubicBezTo>
                      <a:pt x="192" y="214"/>
                      <a:pt x="192" y="214"/>
                      <a:pt x="192" y="214"/>
                    </a:cubicBezTo>
                    <a:cubicBezTo>
                      <a:pt x="184" y="199"/>
                      <a:pt x="184" y="199"/>
                      <a:pt x="184" y="199"/>
                    </a:cubicBezTo>
                    <a:cubicBezTo>
                      <a:pt x="193" y="191"/>
                      <a:pt x="201" y="182"/>
                      <a:pt x="207" y="171"/>
                    </a:cubicBezTo>
                    <a:cubicBezTo>
                      <a:pt x="224" y="177"/>
                      <a:pt x="224" y="177"/>
                      <a:pt x="224" y="177"/>
                    </a:cubicBezTo>
                    <a:cubicBezTo>
                      <a:pt x="238" y="135"/>
                      <a:pt x="238" y="135"/>
                      <a:pt x="238" y="135"/>
                    </a:cubicBezTo>
                    <a:lnTo>
                      <a:pt x="221" y="129"/>
                    </a:lnTo>
                    <a:close/>
                    <a:moveTo>
                      <a:pt x="150" y="180"/>
                    </a:moveTo>
                    <a:cubicBezTo>
                      <a:pt x="142" y="185"/>
                      <a:pt x="133" y="187"/>
                      <a:pt x="123" y="188"/>
                    </a:cubicBezTo>
                    <a:cubicBezTo>
                      <a:pt x="117" y="188"/>
                      <a:pt x="110" y="188"/>
                      <a:pt x="103" y="186"/>
                    </a:cubicBezTo>
                    <a:cubicBezTo>
                      <a:pt x="84" y="182"/>
                      <a:pt x="67" y="169"/>
                      <a:pt x="58" y="150"/>
                    </a:cubicBezTo>
                    <a:cubicBezTo>
                      <a:pt x="40" y="116"/>
                      <a:pt x="54" y="75"/>
                      <a:pt x="88" y="58"/>
                    </a:cubicBezTo>
                    <a:cubicBezTo>
                      <a:pt x="96" y="54"/>
                      <a:pt x="105" y="51"/>
                      <a:pt x="114" y="51"/>
                    </a:cubicBezTo>
                    <a:cubicBezTo>
                      <a:pt x="121" y="50"/>
                      <a:pt x="128" y="51"/>
                      <a:pt x="134" y="52"/>
                    </a:cubicBezTo>
                    <a:cubicBezTo>
                      <a:pt x="154" y="57"/>
                      <a:pt x="171" y="70"/>
                      <a:pt x="180" y="88"/>
                    </a:cubicBezTo>
                    <a:cubicBezTo>
                      <a:pt x="197" y="122"/>
                      <a:pt x="184" y="163"/>
                      <a:pt x="150" y="180"/>
                    </a:cubicBez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4" name="Oval 150"/>
              <p:cNvSpPr>
                <a:spLocks noChangeArrowheads="1"/>
              </p:cNvSpPr>
              <p:nvPr/>
            </p:nvSpPr>
            <p:spPr bwMode="auto">
              <a:xfrm>
                <a:off x="8641766" y="1009065"/>
                <a:ext cx="695325" cy="695325"/>
              </a:xfrm>
              <a:prstGeom prst="ellipse">
                <a:avLst/>
              </a:prstGeom>
              <a:solidFill>
                <a:srgbClr val="EAAB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5" name="Oval 151"/>
              <p:cNvSpPr>
                <a:spLocks noChangeArrowheads="1"/>
              </p:cNvSpPr>
              <p:nvPr/>
            </p:nvSpPr>
            <p:spPr bwMode="auto">
              <a:xfrm>
                <a:off x="8706853" y="1074153"/>
                <a:ext cx="566738" cy="563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6" name="Freeform 152"/>
              <p:cNvSpPr>
                <a:spLocks/>
              </p:cNvSpPr>
              <p:nvPr/>
            </p:nvSpPr>
            <p:spPr bwMode="auto">
              <a:xfrm>
                <a:off x="8973553" y="1150353"/>
                <a:ext cx="31750" cy="206375"/>
              </a:xfrm>
              <a:custGeom>
                <a:avLst/>
                <a:gdLst>
                  <a:gd name="T0" fmla="*/ 7 w 13"/>
                  <a:gd name="T1" fmla="*/ 0 h 85"/>
                  <a:gd name="T2" fmla="*/ 7 w 13"/>
                  <a:gd name="T3" fmla="*/ 0 h 85"/>
                  <a:gd name="T4" fmla="*/ 13 w 13"/>
                  <a:gd name="T5" fmla="*/ 7 h 85"/>
                  <a:gd name="T6" fmla="*/ 13 w 13"/>
                  <a:gd name="T7" fmla="*/ 78 h 85"/>
                  <a:gd name="T8" fmla="*/ 7 w 13"/>
                  <a:gd name="T9" fmla="*/ 85 h 85"/>
                  <a:gd name="T10" fmla="*/ 0 w 13"/>
                  <a:gd name="T11" fmla="*/ 78 h 85"/>
                  <a:gd name="T12" fmla="*/ 0 w 13"/>
                  <a:gd name="T13" fmla="*/ 7 h 85"/>
                  <a:gd name="T14" fmla="*/ 7 w 13"/>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5">
                    <a:moveTo>
                      <a:pt x="7" y="0"/>
                    </a:moveTo>
                    <a:cubicBezTo>
                      <a:pt x="7" y="0"/>
                      <a:pt x="7" y="0"/>
                      <a:pt x="7" y="0"/>
                    </a:cubicBezTo>
                    <a:cubicBezTo>
                      <a:pt x="10" y="0"/>
                      <a:pt x="13" y="3"/>
                      <a:pt x="13" y="7"/>
                    </a:cubicBezTo>
                    <a:cubicBezTo>
                      <a:pt x="13" y="78"/>
                      <a:pt x="13" y="78"/>
                      <a:pt x="13" y="78"/>
                    </a:cubicBezTo>
                    <a:cubicBezTo>
                      <a:pt x="13" y="82"/>
                      <a:pt x="10" y="85"/>
                      <a:pt x="7" y="85"/>
                    </a:cubicBezTo>
                    <a:cubicBezTo>
                      <a:pt x="3" y="85"/>
                      <a:pt x="0" y="82"/>
                      <a:pt x="0" y="78"/>
                    </a:cubicBezTo>
                    <a:cubicBezTo>
                      <a:pt x="0" y="7"/>
                      <a:pt x="0" y="7"/>
                      <a:pt x="0" y="7"/>
                    </a:cubicBezTo>
                    <a:cubicBezTo>
                      <a:pt x="0" y="3"/>
                      <a:pt x="3" y="0"/>
                      <a:pt x="7" y="0"/>
                    </a:cubicBezTo>
                    <a:close/>
                  </a:path>
                </a:pathLst>
              </a:cu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7" name="Freeform 153"/>
              <p:cNvSpPr>
                <a:spLocks/>
              </p:cNvSpPr>
              <p:nvPr/>
            </p:nvSpPr>
            <p:spPr bwMode="auto">
              <a:xfrm>
                <a:off x="8854491" y="1232903"/>
                <a:ext cx="141288" cy="131763"/>
              </a:xfrm>
              <a:custGeom>
                <a:avLst/>
                <a:gdLst>
                  <a:gd name="T0" fmla="*/ 3 w 58"/>
                  <a:gd name="T1" fmla="*/ 3 h 54"/>
                  <a:gd name="T2" fmla="*/ 3 w 58"/>
                  <a:gd name="T3" fmla="*/ 3 h 54"/>
                  <a:gd name="T4" fmla="*/ 12 w 58"/>
                  <a:gd name="T5" fmla="*/ 3 h 54"/>
                  <a:gd name="T6" fmla="*/ 55 w 58"/>
                  <a:gd name="T7" fmla="*/ 41 h 54"/>
                  <a:gd name="T8" fmla="*/ 56 w 58"/>
                  <a:gd name="T9" fmla="*/ 51 h 54"/>
                  <a:gd name="T10" fmla="*/ 46 w 58"/>
                  <a:gd name="T11" fmla="*/ 51 h 54"/>
                  <a:gd name="T12" fmla="*/ 3 w 58"/>
                  <a:gd name="T13" fmla="*/ 13 h 54"/>
                  <a:gd name="T14" fmla="*/ 3 w 58"/>
                  <a:gd name="T15" fmla="*/ 3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4">
                    <a:moveTo>
                      <a:pt x="3" y="3"/>
                    </a:moveTo>
                    <a:cubicBezTo>
                      <a:pt x="3" y="3"/>
                      <a:pt x="3" y="3"/>
                      <a:pt x="3" y="3"/>
                    </a:cubicBezTo>
                    <a:cubicBezTo>
                      <a:pt x="5" y="1"/>
                      <a:pt x="9" y="0"/>
                      <a:pt x="12" y="3"/>
                    </a:cubicBezTo>
                    <a:cubicBezTo>
                      <a:pt x="55" y="41"/>
                      <a:pt x="55" y="41"/>
                      <a:pt x="55" y="41"/>
                    </a:cubicBezTo>
                    <a:cubicBezTo>
                      <a:pt x="58" y="44"/>
                      <a:pt x="58" y="48"/>
                      <a:pt x="56" y="51"/>
                    </a:cubicBezTo>
                    <a:cubicBezTo>
                      <a:pt x="53" y="53"/>
                      <a:pt x="49" y="54"/>
                      <a:pt x="46" y="51"/>
                    </a:cubicBezTo>
                    <a:cubicBezTo>
                      <a:pt x="3" y="13"/>
                      <a:pt x="3" y="13"/>
                      <a:pt x="3" y="13"/>
                    </a:cubicBezTo>
                    <a:cubicBezTo>
                      <a:pt x="0" y="10"/>
                      <a:pt x="0" y="6"/>
                      <a:pt x="3" y="3"/>
                    </a:cubicBezTo>
                    <a:close/>
                  </a:path>
                </a:pathLst>
              </a:cu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8" name="Oval 154"/>
              <p:cNvSpPr>
                <a:spLocks noChangeArrowheads="1"/>
              </p:cNvSpPr>
              <p:nvPr/>
            </p:nvSpPr>
            <p:spPr bwMode="auto">
              <a:xfrm>
                <a:off x="8970378" y="1097965"/>
                <a:ext cx="36513" cy="34925"/>
              </a:xfrm>
              <a:prstGeom prst="ellipse">
                <a:avLst/>
              </a:pr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19" name="Oval 155"/>
              <p:cNvSpPr>
                <a:spLocks noChangeArrowheads="1"/>
              </p:cNvSpPr>
              <p:nvPr/>
            </p:nvSpPr>
            <p:spPr bwMode="auto">
              <a:xfrm>
                <a:off x="9222791" y="1345615"/>
                <a:ext cx="33338" cy="36513"/>
              </a:xfrm>
              <a:prstGeom prst="ellipse">
                <a:avLst/>
              </a:pr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20" name="Oval 156"/>
              <p:cNvSpPr>
                <a:spLocks noChangeArrowheads="1"/>
              </p:cNvSpPr>
              <p:nvPr/>
            </p:nvSpPr>
            <p:spPr bwMode="auto">
              <a:xfrm>
                <a:off x="8973553" y="1596440"/>
                <a:ext cx="36513" cy="33338"/>
              </a:xfrm>
              <a:prstGeom prst="ellipse">
                <a:avLst/>
              </a:pr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21" name="Oval 157"/>
              <p:cNvSpPr>
                <a:spLocks noChangeArrowheads="1"/>
              </p:cNvSpPr>
              <p:nvPr/>
            </p:nvSpPr>
            <p:spPr bwMode="auto">
              <a:xfrm>
                <a:off x="8724316" y="1347203"/>
                <a:ext cx="36513" cy="36513"/>
              </a:xfrm>
              <a:prstGeom prst="ellipse">
                <a:avLst/>
              </a:pr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22" name="Oval 158"/>
              <p:cNvSpPr>
                <a:spLocks noChangeArrowheads="1"/>
              </p:cNvSpPr>
              <p:nvPr/>
            </p:nvSpPr>
            <p:spPr bwMode="auto">
              <a:xfrm>
                <a:off x="8948153" y="1313865"/>
                <a:ext cx="84138" cy="84138"/>
              </a:xfrm>
              <a:prstGeom prst="ellipse">
                <a:avLst/>
              </a:prstGeom>
              <a:solidFill>
                <a:srgbClr val="165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280" name="Picture 160"/>
              <p:cNvPicPr>
                <a:picLocks noChangeAspect="1" noChangeArrowheads="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8429041" y="1986965"/>
                <a:ext cx="730250"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83" name="Picture 163"/>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8968791" y="1591678"/>
                <a:ext cx="460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84" name="Picture 164"/>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8714791" y="1342440"/>
                <a:ext cx="50800" cy="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 name="Freeform 165"/>
              <p:cNvSpPr>
                <a:spLocks/>
              </p:cNvSpPr>
              <p:nvPr/>
            </p:nvSpPr>
            <p:spPr bwMode="auto">
              <a:xfrm>
                <a:off x="7497178" y="1097965"/>
                <a:ext cx="1604963" cy="849313"/>
              </a:xfrm>
              <a:custGeom>
                <a:avLst/>
                <a:gdLst>
                  <a:gd name="T0" fmla="*/ 321 w 658"/>
                  <a:gd name="T1" fmla="*/ 348 h 348"/>
                  <a:gd name="T2" fmla="*/ 168 w 658"/>
                  <a:gd name="T3" fmla="*/ 348 h 348"/>
                  <a:gd name="T4" fmla="*/ 53 w 658"/>
                  <a:gd name="T5" fmla="*/ 348 h 348"/>
                  <a:gd name="T6" fmla="*/ 4 w 658"/>
                  <a:gd name="T7" fmla="*/ 310 h 348"/>
                  <a:gd name="T8" fmla="*/ 1 w 658"/>
                  <a:gd name="T9" fmla="*/ 281 h 348"/>
                  <a:gd name="T10" fmla="*/ 19 w 658"/>
                  <a:gd name="T11" fmla="*/ 218 h 348"/>
                  <a:gd name="T12" fmla="*/ 56 w 658"/>
                  <a:gd name="T13" fmla="*/ 182 h 348"/>
                  <a:gd name="T14" fmla="*/ 111 w 658"/>
                  <a:gd name="T15" fmla="*/ 161 h 348"/>
                  <a:gd name="T16" fmla="*/ 152 w 658"/>
                  <a:gd name="T17" fmla="*/ 155 h 348"/>
                  <a:gd name="T18" fmla="*/ 155 w 658"/>
                  <a:gd name="T19" fmla="*/ 152 h 348"/>
                  <a:gd name="T20" fmla="*/ 216 w 658"/>
                  <a:gd name="T21" fmla="*/ 41 h 348"/>
                  <a:gd name="T22" fmla="*/ 283 w 658"/>
                  <a:gd name="T23" fmla="*/ 5 h 348"/>
                  <a:gd name="T24" fmla="*/ 333 w 658"/>
                  <a:gd name="T25" fmla="*/ 1 h 348"/>
                  <a:gd name="T26" fmla="*/ 390 w 658"/>
                  <a:gd name="T27" fmla="*/ 14 h 348"/>
                  <a:gd name="T28" fmla="*/ 452 w 658"/>
                  <a:gd name="T29" fmla="*/ 69 h 348"/>
                  <a:gd name="T30" fmla="*/ 462 w 658"/>
                  <a:gd name="T31" fmla="*/ 84 h 348"/>
                  <a:gd name="T32" fmla="*/ 465 w 658"/>
                  <a:gd name="T33" fmla="*/ 85 h 348"/>
                  <a:gd name="T34" fmla="*/ 505 w 658"/>
                  <a:gd name="T35" fmla="*/ 83 h 348"/>
                  <a:gd name="T36" fmla="*/ 550 w 658"/>
                  <a:gd name="T37" fmla="*/ 100 h 348"/>
                  <a:gd name="T38" fmla="*/ 573 w 658"/>
                  <a:gd name="T39" fmla="*/ 150 h 348"/>
                  <a:gd name="T40" fmla="*/ 570 w 658"/>
                  <a:gd name="T41" fmla="*/ 191 h 348"/>
                  <a:gd name="T42" fmla="*/ 572 w 658"/>
                  <a:gd name="T43" fmla="*/ 195 h 348"/>
                  <a:gd name="T44" fmla="*/ 593 w 658"/>
                  <a:gd name="T45" fmla="*/ 203 h 348"/>
                  <a:gd name="T46" fmla="*/ 631 w 658"/>
                  <a:gd name="T47" fmla="*/ 222 h 348"/>
                  <a:gd name="T48" fmla="*/ 656 w 658"/>
                  <a:gd name="T49" fmla="*/ 272 h 348"/>
                  <a:gd name="T50" fmla="*/ 655 w 658"/>
                  <a:gd name="T51" fmla="*/ 305 h 348"/>
                  <a:gd name="T52" fmla="*/ 628 w 658"/>
                  <a:gd name="T53" fmla="*/ 339 h 348"/>
                  <a:gd name="T54" fmla="*/ 585 w 658"/>
                  <a:gd name="T55" fmla="*/ 348 h 348"/>
                  <a:gd name="T56" fmla="*/ 419 w 658"/>
                  <a:gd name="T57" fmla="*/ 348 h 348"/>
                  <a:gd name="T58" fmla="*/ 321 w 658"/>
                  <a:gd name="T59"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8" h="348">
                    <a:moveTo>
                      <a:pt x="321" y="348"/>
                    </a:moveTo>
                    <a:cubicBezTo>
                      <a:pt x="270" y="348"/>
                      <a:pt x="219" y="348"/>
                      <a:pt x="168" y="348"/>
                    </a:cubicBezTo>
                    <a:cubicBezTo>
                      <a:pt x="129" y="348"/>
                      <a:pt x="91" y="348"/>
                      <a:pt x="53" y="348"/>
                    </a:cubicBezTo>
                    <a:cubicBezTo>
                      <a:pt x="31" y="348"/>
                      <a:pt x="10" y="332"/>
                      <a:pt x="4" y="310"/>
                    </a:cubicBezTo>
                    <a:cubicBezTo>
                      <a:pt x="1" y="301"/>
                      <a:pt x="0" y="291"/>
                      <a:pt x="1" y="281"/>
                    </a:cubicBezTo>
                    <a:cubicBezTo>
                      <a:pt x="1" y="258"/>
                      <a:pt x="7" y="237"/>
                      <a:pt x="19" y="218"/>
                    </a:cubicBezTo>
                    <a:cubicBezTo>
                      <a:pt x="28" y="203"/>
                      <a:pt x="41" y="191"/>
                      <a:pt x="56" y="182"/>
                    </a:cubicBezTo>
                    <a:cubicBezTo>
                      <a:pt x="73" y="171"/>
                      <a:pt x="92" y="165"/>
                      <a:pt x="111" y="161"/>
                    </a:cubicBezTo>
                    <a:cubicBezTo>
                      <a:pt x="125" y="159"/>
                      <a:pt x="138" y="157"/>
                      <a:pt x="152" y="155"/>
                    </a:cubicBezTo>
                    <a:cubicBezTo>
                      <a:pt x="154" y="154"/>
                      <a:pt x="155" y="153"/>
                      <a:pt x="155" y="152"/>
                    </a:cubicBezTo>
                    <a:cubicBezTo>
                      <a:pt x="163" y="108"/>
                      <a:pt x="184" y="71"/>
                      <a:pt x="216" y="41"/>
                    </a:cubicBezTo>
                    <a:cubicBezTo>
                      <a:pt x="235" y="23"/>
                      <a:pt x="258" y="11"/>
                      <a:pt x="283" y="5"/>
                    </a:cubicBezTo>
                    <a:cubicBezTo>
                      <a:pt x="300" y="1"/>
                      <a:pt x="316" y="0"/>
                      <a:pt x="333" y="1"/>
                    </a:cubicBezTo>
                    <a:cubicBezTo>
                      <a:pt x="352" y="2"/>
                      <a:pt x="372" y="6"/>
                      <a:pt x="390" y="14"/>
                    </a:cubicBezTo>
                    <a:cubicBezTo>
                      <a:pt x="415" y="26"/>
                      <a:pt x="436" y="45"/>
                      <a:pt x="452" y="69"/>
                    </a:cubicBezTo>
                    <a:cubicBezTo>
                      <a:pt x="456" y="74"/>
                      <a:pt x="459" y="79"/>
                      <a:pt x="462" y="84"/>
                    </a:cubicBezTo>
                    <a:cubicBezTo>
                      <a:pt x="463" y="85"/>
                      <a:pt x="464" y="85"/>
                      <a:pt x="465" y="85"/>
                    </a:cubicBezTo>
                    <a:cubicBezTo>
                      <a:pt x="479" y="83"/>
                      <a:pt x="492" y="82"/>
                      <a:pt x="505" y="83"/>
                    </a:cubicBezTo>
                    <a:cubicBezTo>
                      <a:pt x="522" y="84"/>
                      <a:pt x="537" y="89"/>
                      <a:pt x="550" y="100"/>
                    </a:cubicBezTo>
                    <a:cubicBezTo>
                      <a:pt x="565" y="113"/>
                      <a:pt x="572" y="130"/>
                      <a:pt x="573" y="150"/>
                    </a:cubicBezTo>
                    <a:cubicBezTo>
                      <a:pt x="574" y="164"/>
                      <a:pt x="572" y="177"/>
                      <a:pt x="570" y="191"/>
                    </a:cubicBezTo>
                    <a:cubicBezTo>
                      <a:pt x="570" y="193"/>
                      <a:pt x="571" y="194"/>
                      <a:pt x="572" y="195"/>
                    </a:cubicBezTo>
                    <a:cubicBezTo>
                      <a:pt x="578" y="199"/>
                      <a:pt x="585" y="201"/>
                      <a:pt x="593" y="203"/>
                    </a:cubicBezTo>
                    <a:cubicBezTo>
                      <a:pt x="607" y="206"/>
                      <a:pt x="620" y="212"/>
                      <a:pt x="631" y="222"/>
                    </a:cubicBezTo>
                    <a:cubicBezTo>
                      <a:pt x="645" y="235"/>
                      <a:pt x="653" y="252"/>
                      <a:pt x="656" y="272"/>
                    </a:cubicBezTo>
                    <a:cubicBezTo>
                      <a:pt x="658" y="283"/>
                      <a:pt x="658" y="294"/>
                      <a:pt x="655" y="305"/>
                    </a:cubicBezTo>
                    <a:cubicBezTo>
                      <a:pt x="652" y="321"/>
                      <a:pt x="642" y="332"/>
                      <a:pt x="628" y="339"/>
                    </a:cubicBezTo>
                    <a:cubicBezTo>
                      <a:pt x="615" y="346"/>
                      <a:pt x="600" y="348"/>
                      <a:pt x="585" y="348"/>
                    </a:cubicBezTo>
                    <a:cubicBezTo>
                      <a:pt x="530" y="348"/>
                      <a:pt x="475" y="348"/>
                      <a:pt x="419" y="348"/>
                    </a:cubicBezTo>
                    <a:cubicBezTo>
                      <a:pt x="387" y="348"/>
                      <a:pt x="354" y="348"/>
                      <a:pt x="321" y="3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24" name="Freeform 166"/>
              <p:cNvSpPr>
                <a:spLocks noEditPoints="1"/>
              </p:cNvSpPr>
              <p:nvPr/>
            </p:nvSpPr>
            <p:spPr bwMode="auto">
              <a:xfrm>
                <a:off x="9141828" y="2696578"/>
                <a:ext cx="501650" cy="1019175"/>
              </a:xfrm>
              <a:custGeom>
                <a:avLst/>
                <a:gdLst>
                  <a:gd name="T0" fmla="*/ 76 w 206"/>
                  <a:gd name="T1" fmla="*/ 376 h 418"/>
                  <a:gd name="T2" fmla="*/ 73 w 206"/>
                  <a:gd name="T3" fmla="*/ 364 h 418"/>
                  <a:gd name="T4" fmla="*/ 102 w 206"/>
                  <a:gd name="T5" fmla="*/ 353 h 418"/>
                  <a:gd name="T6" fmla="*/ 107 w 206"/>
                  <a:gd name="T7" fmla="*/ 364 h 418"/>
                  <a:gd name="T8" fmla="*/ 76 w 206"/>
                  <a:gd name="T9" fmla="*/ 376 h 418"/>
                  <a:gd name="T10" fmla="*/ 135 w 206"/>
                  <a:gd name="T11" fmla="*/ 346 h 418"/>
                  <a:gd name="T12" fmla="*/ 128 w 206"/>
                  <a:gd name="T13" fmla="*/ 337 h 418"/>
                  <a:gd name="T14" fmla="*/ 151 w 206"/>
                  <a:gd name="T15" fmla="*/ 316 h 418"/>
                  <a:gd name="T16" fmla="*/ 159 w 206"/>
                  <a:gd name="T17" fmla="*/ 324 h 418"/>
                  <a:gd name="T18" fmla="*/ 135 w 206"/>
                  <a:gd name="T19" fmla="*/ 346 h 418"/>
                  <a:gd name="T20" fmla="*/ 179 w 206"/>
                  <a:gd name="T21" fmla="*/ 298 h 418"/>
                  <a:gd name="T22" fmla="*/ 169 w 206"/>
                  <a:gd name="T23" fmla="*/ 291 h 418"/>
                  <a:gd name="T24" fmla="*/ 183 w 206"/>
                  <a:gd name="T25" fmla="*/ 264 h 418"/>
                  <a:gd name="T26" fmla="*/ 194 w 206"/>
                  <a:gd name="T27" fmla="*/ 268 h 418"/>
                  <a:gd name="T28" fmla="*/ 179 w 206"/>
                  <a:gd name="T29" fmla="*/ 298 h 418"/>
                  <a:gd name="T30" fmla="*/ 203 w 206"/>
                  <a:gd name="T31" fmla="*/ 236 h 418"/>
                  <a:gd name="T32" fmla="*/ 191 w 206"/>
                  <a:gd name="T33" fmla="*/ 234 h 418"/>
                  <a:gd name="T34" fmla="*/ 194 w 206"/>
                  <a:gd name="T35" fmla="*/ 204 h 418"/>
                  <a:gd name="T36" fmla="*/ 194 w 206"/>
                  <a:gd name="T37" fmla="*/ 203 h 418"/>
                  <a:gd name="T38" fmla="*/ 206 w 206"/>
                  <a:gd name="T39" fmla="*/ 203 h 418"/>
                  <a:gd name="T40" fmla="*/ 206 w 206"/>
                  <a:gd name="T41" fmla="*/ 204 h 418"/>
                  <a:gd name="T42" fmla="*/ 203 w 206"/>
                  <a:gd name="T43" fmla="*/ 236 h 418"/>
                  <a:gd name="T44" fmla="*/ 191 w 206"/>
                  <a:gd name="T45" fmla="*/ 172 h 418"/>
                  <a:gd name="T46" fmla="*/ 183 w 206"/>
                  <a:gd name="T47" fmla="*/ 143 h 418"/>
                  <a:gd name="T48" fmla="*/ 194 w 206"/>
                  <a:gd name="T49" fmla="*/ 138 h 418"/>
                  <a:gd name="T50" fmla="*/ 203 w 206"/>
                  <a:gd name="T51" fmla="*/ 170 h 418"/>
                  <a:gd name="T52" fmla="*/ 191 w 206"/>
                  <a:gd name="T53" fmla="*/ 172 h 418"/>
                  <a:gd name="T54" fmla="*/ 169 w 206"/>
                  <a:gd name="T55" fmla="*/ 115 h 418"/>
                  <a:gd name="T56" fmla="*/ 150 w 206"/>
                  <a:gd name="T57" fmla="*/ 91 h 418"/>
                  <a:gd name="T58" fmla="*/ 159 w 206"/>
                  <a:gd name="T59" fmla="*/ 83 h 418"/>
                  <a:gd name="T60" fmla="*/ 179 w 206"/>
                  <a:gd name="T61" fmla="*/ 109 h 418"/>
                  <a:gd name="T62" fmla="*/ 169 w 206"/>
                  <a:gd name="T63" fmla="*/ 115 h 418"/>
                  <a:gd name="T64" fmla="*/ 127 w 206"/>
                  <a:gd name="T65" fmla="*/ 70 h 418"/>
                  <a:gd name="T66" fmla="*/ 101 w 206"/>
                  <a:gd name="T67" fmla="*/ 54 h 418"/>
                  <a:gd name="T68" fmla="*/ 106 w 206"/>
                  <a:gd name="T69" fmla="*/ 43 h 418"/>
                  <a:gd name="T70" fmla="*/ 135 w 206"/>
                  <a:gd name="T71" fmla="*/ 60 h 418"/>
                  <a:gd name="T72" fmla="*/ 127 w 206"/>
                  <a:gd name="T73" fmla="*/ 70 h 418"/>
                  <a:gd name="T74" fmla="*/ 92 w 206"/>
                  <a:gd name="T75" fmla="*/ 30 h 418"/>
                  <a:gd name="T76" fmla="*/ 62 w 206"/>
                  <a:gd name="T77" fmla="*/ 61 h 418"/>
                  <a:gd name="T78" fmla="*/ 31 w 206"/>
                  <a:gd name="T79" fmla="*/ 30 h 418"/>
                  <a:gd name="T80" fmla="*/ 62 w 206"/>
                  <a:gd name="T81" fmla="*/ 0 h 418"/>
                  <a:gd name="T82" fmla="*/ 92 w 206"/>
                  <a:gd name="T83" fmla="*/ 30 h 418"/>
                  <a:gd name="T84" fmla="*/ 62 w 206"/>
                  <a:gd name="T85" fmla="*/ 387 h 418"/>
                  <a:gd name="T86" fmla="*/ 31 w 206"/>
                  <a:gd name="T87" fmla="*/ 418 h 418"/>
                  <a:gd name="T88" fmla="*/ 0 w 206"/>
                  <a:gd name="T89" fmla="*/ 387 h 418"/>
                  <a:gd name="T90" fmla="*/ 31 w 206"/>
                  <a:gd name="T91" fmla="*/ 356 h 418"/>
                  <a:gd name="T92" fmla="*/ 62 w 206"/>
                  <a:gd name="T93" fmla="*/ 38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6" h="418">
                    <a:moveTo>
                      <a:pt x="76" y="376"/>
                    </a:moveTo>
                    <a:cubicBezTo>
                      <a:pt x="73" y="364"/>
                      <a:pt x="73" y="364"/>
                      <a:pt x="73" y="364"/>
                    </a:cubicBezTo>
                    <a:cubicBezTo>
                      <a:pt x="83" y="361"/>
                      <a:pt x="93" y="357"/>
                      <a:pt x="102" y="353"/>
                    </a:cubicBezTo>
                    <a:cubicBezTo>
                      <a:pt x="107" y="364"/>
                      <a:pt x="107" y="364"/>
                      <a:pt x="107" y="364"/>
                    </a:cubicBezTo>
                    <a:cubicBezTo>
                      <a:pt x="97" y="369"/>
                      <a:pt x="87" y="373"/>
                      <a:pt x="76" y="376"/>
                    </a:cubicBezTo>
                    <a:close/>
                    <a:moveTo>
                      <a:pt x="135" y="346"/>
                    </a:moveTo>
                    <a:cubicBezTo>
                      <a:pt x="128" y="337"/>
                      <a:pt x="128" y="337"/>
                      <a:pt x="128" y="337"/>
                    </a:cubicBezTo>
                    <a:cubicBezTo>
                      <a:pt x="136" y="330"/>
                      <a:pt x="144" y="323"/>
                      <a:pt x="151" y="316"/>
                    </a:cubicBezTo>
                    <a:cubicBezTo>
                      <a:pt x="159" y="324"/>
                      <a:pt x="159" y="324"/>
                      <a:pt x="159" y="324"/>
                    </a:cubicBezTo>
                    <a:cubicBezTo>
                      <a:pt x="152" y="332"/>
                      <a:pt x="144" y="340"/>
                      <a:pt x="135" y="346"/>
                    </a:cubicBezTo>
                    <a:close/>
                    <a:moveTo>
                      <a:pt x="179" y="298"/>
                    </a:moveTo>
                    <a:cubicBezTo>
                      <a:pt x="169" y="291"/>
                      <a:pt x="169" y="291"/>
                      <a:pt x="169" y="291"/>
                    </a:cubicBezTo>
                    <a:cubicBezTo>
                      <a:pt x="175" y="283"/>
                      <a:pt x="179" y="273"/>
                      <a:pt x="183" y="264"/>
                    </a:cubicBezTo>
                    <a:cubicBezTo>
                      <a:pt x="194" y="268"/>
                      <a:pt x="194" y="268"/>
                      <a:pt x="194" y="268"/>
                    </a:cubicBezTo>
                    <a:cubicBezTo>
                      <a:pt x="190" y="278"/>
                      <a:pt x="185" y="288"/>
                      <a:pt x="179" y="298"/>
                    </a:cubicBezTo>
                    <a:close/>
                    <a:moveTo>
                      <a:pt x="203" y="236"/>
                    </a:moveTo>
                    <a:cubicBezTo>
                      <a:pt x="191" y="234"/>
                      <a:pt x="191" y="234"/>
                      <a:pt x="191" y="234"/>
                    </a:cubicBezTo>
                    <a:cubicBezTo>
                      <a:pt x="193" y="224"/>
                      <a:pt x="194" y="214"/>
                      <a:pt x="194" y="204"/>
                    </a:cubicBezTo>
                    <a:cubicBezTo>
                      <a:pt x="194" y="203"/>
                      <a:pt x="194" y="203"/>
                      <a:pt x="194" y="203"/>
                    </a:cubicBezTo>
                    <a:cubicBezTo>
                      <a:pt x="206" y="203"/>
                      <a:pt x="206" y="203"/>
                      <a:pt x="206" y="203"/>
                    </a:cubicBezTo>
                    <a:cubicBezTo>
                      <a:pt x="206" y="204"/>
                      <a:pt x="206" y="204"/>
                      <a:pt x="206" y="204"/>
                    </a:cubicBezTo>
                    <a:cubicBezTo>
                      <a:pt x="206" y="215"/>
                      <a:pt x="205" y="226"/>
                      <a:pt x="203" y="236"/>
                    </a:cubicBezTo>
                    <a:close/>
                    <a:moveTo>
                      <a:pt x="191" y="172"/>
                    </a:moveTo>
                    <a:cubicBezTo>
                      <a:pt x="189" y="162"/>
                      <a:pt x="186" y="152"/>
                      <a:pt x="183" y="143"/>
                    </a:cubicBezTo>
                    <a:cubicBezTo>
                      <a:pt x="194" y="138"/>
                      <a:pt x="194" y="138"/>
                      <a:pt x="194" y="138"/>
                    </a:cubicBezTo>
                    <a:cubicBezTo>
                      <a:pt x="198" y="149"/>
                      <a:pt x="201" y="159"/>
                      <a:pt x="203" y="170"/>
                    </a:cubicBezTo>
                    <a:lnTo>
                      <a:pt x="191" y="172"/>
                    </a:lnTo>
                    <a:close/>
                    <a:moveTo>
                      <a:pt x="169" y="115"/>
                    </a:moveTo>
                    <a:cubicBezTo>
                      <a:pt x="163" y="107"/>
                      <a:pt x="157" y="98"/>
                      <a:pt x="150" y="91"/>
                    </a:cubicBezTo>
                    <a:cubicBezTo>
                      <a:pt x="159" y="83"/>
                      <a:pt x="159" y="83"/>
                      <a:pt x="159" y="83"/>
                    </a:cubicBezTo>
                    <a:cubicBezTo>
                      <a:pt x="166" y="91"/>
                      <a:pt x="173" y="100"/>
                      <a:pt x="179" y="109"/>
                    </a:cubicBezTo>
                    <a:lnTo>
                      <a:pt x="169" y="115"/>
                    </a:lnTo>
                    <a:close/>
                    <a:moveTo>
                      <a:pt x="127" y="70"/>
                    </a:moveTo>
                    <a:cubicBezTo>
                      <a:pt x="119" y="64"/>
                      <a:pt x="110" y="59"/>
                      <a:pt x="101" y="54"/>
                    </a:cubicBezTo>
                    <a:cubicBezTo>
                      <a:pt x="106" y="43"/>
                      <a:pt x="106" y="43"/>
                      <a:pt x="106" y="43"/>
                    </a:cubicBezTo>
                    <a:cubicBezTo>
                      <a:pt x="116" y="48"/>
                      <a:pt x="126" y="54"/>
                      <a:pt x="135" y="60"/>
                    </a:cubicBezTo>
                    <a:lnTo>
                      <a:pt x="127" y="70"/>
                    </a:lnTo>
                    <a:close/>
                    <a:moveTo>
                      <a:pt x="92" y="30"/>
                    </a:moveTo>
                    <a:cubicBezTo>
                      <a:pt x="92" y="47"/>
                      <a:pt x="79" y="61"/>
                      <a:pt x="62" y="61"/>
                    </a:cubicBezTo>
                    <a:cubicBezTo>
                      <a:pt x="45" y="61"/>
                      <a:pt x="31" y="47"/>
                      <a:pt x="31" y="30"/>
                    </a:cubicBezTo>
                    <a:cubicBezTo>
                      <a:pt x="31" y="13"/>
                      <a:pt x="45" y="0"/>
                      <a:pt x="62" y="0"/>
                    </a:cubicBezTo>
                    <a:cubicBezTo>
                      <a:pt x="79" y="0"/>
                      <a:pt x="92" y="13"/>
                      <a:pt x="92" y="30"/>
                    </a:cubicBezTo>
                    <a:close/>
                    <a:moveTo>
                      <a:pt x="62" y="387"/>
                    </a:moveTo>
                    <a:cubicBezTo>
                      <a:pt x="62" y="404"/>
                      <a:pt x="48" y="418"/>
                      <a:pt x="31" y="418"/>
                    </a:cubicBezTo>
                    <a:cubicBezTo>
                      <a:pt x="14" y="418"/>
                      <a:pt x="0" y="404"/>
                      <a:pt x="0" y="387"/>
                    </a:cubicBezTo>
                    <a:cubicBezTo>
                      <a:pt x="0" y="370"/>
                      <a:pt x="14" y="356"/>
                      <a:pt x="31" y="356"/>
                    </a:cubicBezTo>
                    <a:cubicBezTo>
                      <a:pt x="48" y="356"/>
                      <a:pt x="62" y="370"/>
                      <a:pt x="62" y="387"/>
                    </a:cubicBez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25" name="Freeform 167"/>
              <p:cNvSpPr>
                <a:spLocks noEditPoints="1"/>
              </p:cNvSpPr>
              <p:nvPr/>
            </p:nvSpPr>
            <p:spPr bwMode="auto">
              <a:xfrm>
                <a:off x="8632241" y="3641140"/>
                <a:ext cx="896938" cy="869950"/>
              </a:xfrm>
              <a:custGeom>
                <a:avLst/>
                <a:gdLst>
                  <a:gd name="T0" fmla="*/ 257 w 368"/>
                  <a:gd name="T1" fmla="*/ 339 h 357"/>
                  <a:gd name="T2" fmla="*/ 278 w 368"/>
                  <a:gd name="T3" fmla="*/ 313 h 357"/>
                  <a:gd name="T4" fmla="*/ 271 w 368"/>
                  <a:gd name="T5" fmla="*/ 331 h 357"/>
                  <a:gd name="T6" fmla="*/ 194 w 368"/>
                  <a:gd name="T7" fmla="*/ 357 h 357"/>
                  <a:gd name="T8" fmla="*/ 223 w 368"/>
                  <a:gd name="T9" fmla="*/ 339 h 357"/>
                  <a:gd name="T10" fmla="*/ 310 w 368"/>
                  <a:gd name="T11" fmla="*/ 300 h 357"/>
                  <a:gd name="T12" fmla="*/ 320 w 368"/>
                  <a:gd name="T13" fmla="*/ 268 h 357"/>
                  <a:gd name="T14" fmla="*/ 310 w 368"/>
                  <a:gd name="T15" fmla="*/ 300 h 357"/>
                  <a:gd name="T16" fmla="*/ 128 w 368"/>
                  <a:gd name="T17" fmla="*/ 350 h 357"/>
                  <a:gd name="T18" fmla="*/ 162 w 368"/>
                  <a:gd name="T19" fmla="*/ 345 h 357"/>
                  <a:gd name="T20" fmla="*/ 98 w 368"/>
                  <a:gd name="T21" fmla="*/ 338 h 357"/>
                  <a:gd name="T22" fmla="*/ 77 w 368"/>
                  <a:gd name="T23" fmla="*/ 311 h 357"/>
                  <a:gd name="T24" fmla="*/ 98 w 368"/>
                  <a:gd name="T25" fmla="*/ 338 h 357"/>
                  <a:gd name="T26" fmla="*/ 26 w 368"/>
                  <a:gd name="T27" fmla="*/ 272 h 357"/>
                  <a:gd name="T28" fmla="*/ 54 w 368"/>
                  <a:gd name="T29" fmla="*/ 290 h 357"/>
                  <a:gd name="T30" fmla="*/ 22 w 368"/>
                  <a:gd name="T31" fmla="*/ 238 h 357"/>
                  <a:gd name="T32" fmla="*/ 2 w 368"/>
                  <a:gd name="T33" fmla="*/ 210 h 357"/>
                  <a:gd name="T34" fmla="*/ 22 w 368"/>
                  <a:gd name="T35" fmla="*/ 238 h 357"/>
                  <a:gd name="T36" fmla="*/ 0 w 368"/>
                  <a:gd name="T37" fmla="*/ 178 h 357"/>
                  <a:gd name="T38" fmla="*/ 15 w 368"/>
                  <a:gd name="T39" fmla="*/ 147 h 357"/>
                  <a:gd name="T40" fmla="*/ 23 w 368"/>
                  <a:gd name="T41" fmla="*/ 118 h 357"/>
                  <a:gd name="T42" fmla="*/ 27 w 368"/>
                  <a:gd name="T43" fmla="*/ 84 h 357"/>
                  <a:gd name="T44" fmla="*/ 23 w 368"/>
                  <a:gd name="T45" fmla="*/ 118 h 357"/>
                  <a:gd name="T46" fmla="*/ 164 w 368"/>
                  <a:gd name="T47" fmla="*/ 12 h 357"/>
                  <a:gd name="T48" fmla="*/ 196 w 368"/>
                  <a:gd name="T49" fmla="*/ 1 h 357"/>
                  <a:gd name="T50" fmla="*/ 56 w 368"/>
                  <a:gd name="T51" fmla="*/ 66 h 357"/>
                  <a:gd name="T52" fmla="*/ 71 w 368"/>
                  <a:gd name="T53" fmla="*/ 35 h 357"/>
                  <a:gd name="T54" fmla="*/ 56 w 368"/>
                  <a:gd name="T55" fmla="*/ 66 h 357"/>
                  <a:gd name="T56" fmla="*/ 105 w 368"/>
                  <a:gd name="T57" fmla="*/ 29 h 357"/>
                  <a:gd name="T58" fmla="*/ 130 w 368"/>
                  <a:gd name="T59" fmla="*/ 6 h 357"/>
                  <a:gd name="T60" fmla="*/ 368 w 368"/>
                  <a:gd name="T61" fmla="*/ 273 h 357"/>
                  <a:gd name="T62" fmla="*/ 292 w 368"/>
                  <a:gd name="T63" fmla="*/ 23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357">
                    <a:moveTo>
                      <a:pt x="271" y="331"/>
                    </a:moveTo>
                    <a:cubicBezTo>
                      <a:pt x="267" y="334"/>
                      <a:pt x="262" y="337"/>
                      <a:pt x="257" y="339"/>
                    </a:cubicBezTo>
                    <a:cubicBezTo>
                      <a:pt x="252" y="329"/>
                      <a:pt x="252" y="329"/>
                      <a:pt x="252" y="329"/>
                    </a:cubicBezTo>
                    <a:cubicBezTo>
                      <a:pt x="261" y="324"/>
                      <a:pt x="270" y="319"/>
                      <a:pt x="278" y="313"/>
                    </a:cubicBezTo>
                    <a:cubicBezTo>
                      <a:pt x="285" y="322"/>
                      <a:pt x="285" y="322"/>
                      <a:pt x="285" y="322"/>
                    </a:cubicBezTo>
                    <a:cubicBezTo>
                      <a:pt x="281" y="325"/>
                      <a:pt x="276" y="329"/>
                      <a:pt x="271" y="331"/>
                    </a:cubicBezTo>
                    <a:close/>
                    <a:moveTo>
                      <a:pt x="226" y="351"/>
                    </a:moveTo>
                    <a:cubicBezTo>
                      <a:pt x="216" y="354"/>
                      <a:pt x="205" y="356"/>
                      <a:pt x="194" y="357"/>
                    </a:cubicBezTo>
                    <a:cubicBezTo>
                      <a:pt x="193" y="345"/>
                      <a:pt x="193" y="345"/>
                      <a:pt x="193" y="345"/>
                    </a:cubicBezTo>
                    <a:cubicBezTo>
                      <a:pt x="203" y="344"/>
                      <a:pt x="213" y="342"/>
                      <a:pt x="223" y="339"/>
                    </a:cubicBezTo>
                    <a:lnTo>
                      <a:pt x="226" y="351"/>
                    </a:lnTo>
                    <a:close/>
                    <a:moveTo>
                      <a:pt x="310" y="300"/>
                    </a:moveTo>
                    <a:cubicBezTo>
                      <a:pt x="301" y="292"/>
                      <a:pt x="301" y="292"/>
                      <a:pt x="301" y="292"/>
                    </a:cubicBezTo>
                    <a:cubicBezTo>
                      <a:pt x="308" y="284"/>
                      <a:pt x="314" y="276"/>
                      <a:pt x="320" y="268"/>
                    </a:cubicBezTo>
                    <a:cubicBezTo>
                      <a:pt x="330" y="274"/>
                      <a:pt x="330" y="274"/>
                      <a:pt x="330" y="274"/>
                    </a:cubicBezTo>
                    <a:cubicBezTo>
                      <a:pt x="324" y="283"/>
                      <a:pt x="317" y="292"/>
                      <a:pt x="310" y="300"/>
                    </a:cubicBezTo>
                    <a:close/>
                    <a:moveTo>
                      <a:pt x="161" y="357"/>
                    </a:moveTo>
                    <a:cubicBezTo>
                      <a:pt x="150" y="356"/>
                      <a:pt x="139" y="353"/>
                      <a:pt x="128" y="350"/>
                    </a:cubicBezTo>
                    <a:cubicBezTo>
                      <a:pt x="132" y="339"/>
                      <a:pt x="132" y="339"/>
                      <a:pt x="132" y="339"/>
                    </a:cubicBezTo>
                    <a:cubicBezTo>
                      <a:pt x="142" y="342"/>
                      <a:pt x="152" y="344"/>
                      <a:pt x="162" y="345"/>
                    </a:cubicBezTo>
                    <a:lnTo>
                      <a:pt x="161" y="357"/>
                    </a:lnTo>
                    <a:close/>
                    <a:moveTo>
                      <a:pt x="98" y="338"/>
                    </a:moveTo>
                    <a:cubicBezTo>
                      <a:pt x="88" y="333"/>
                      <a:pt x="78" y="327"/>
                      <a:pt x="70" y="321"/>
                    </a:cubicBezTo>
                    <a:cubicBezTo>
                      <a:pt x="77" y="311"/>
                      <a:pt x="77" y="311"/>
                      <a:pt x="77" y="311"/>
                    </a:cubicBezTo>
                    <a:cubicBezTo>
                      <a:pt x="85" y="317"/>
                      <a:pt x="94" y="323"/>
                      <a:pt x="103" y="328"/>
                    </a:cubicBezTo>
                    <a:lnTo>
                      <a:pt x="98" y="338"/>
                    </a:lnTo>
                    <a:close/>
                    <a:moveTo>
                      <a:pt x="45" y="298"/>
                    </a:moveTo>
                    <a:cubicBezTo>
                      <a:pt x="38" y="290"/>
                      <a:pt x="32" y="281"/>
                      <a:pt x="26" y="272"/>
                    </a:cubicBezTo>
                    <a:cubicBezTo>
                      <a:pt x="36" y="266"/>
                      <a:pt x="36" y="266"/>
                      <a:pt x="36" y="266"/>
                    </a:cubicBezTo>
                    <a:cubicBezTo>
                      <a:pt x="41" y="274"/>
                      <a:pt x="48" y="283"/>
                      <a:pt x="54" y="290"/>
                    </a:cubicBezTo>
                    <a:lnTo>
                      <a:pt x="45" y="298"/>
                    </a:lnTo>
                    <a:close/>
                    <a:moveTo>
                      <a:pt x="22" y="238"/>
                    </a:moveTo>
                    <a:cubicBezTo>
                      <a:pt x="11" y="242"/>
                      <a:pt x="11" y="242"/>
                      <a:pt x="11" y="242"/>
                    </a:cubicBezTo>
                    <a:cubicBezTo>
                      <a:pt x="7" y="232"/>
                      <a:pt x="4" y="221"/>
                      <a:pt x="2" y="210"/>
                    </a:cubicBezTo>
                    <a:cubicBezTo>
                      <a:pt x="14" y="208"/>
                      <a:pt x="14" y="208"/>
                      <a:pt x="14" y="208"/>
                    </a:cubicBezTo>
                    <a:cubicBezTo>
                      <a:pt x="16" y="218"/>
                      <a:pt x="19" y="228"/>
                      <a:pt x="22" y="238"/>
                    </a:cubicBezTo>
                    <a:close/>
                    <a:moveTo>
                      <a:pt x="12" y="178"/>
                    </a:moveTo>
                    <a:cubicBezTo>
                      <a:pt x="0" y="178"/>
                      <a:pt x="0" y="178"/>
                      <a:pt x="0" y="178"/>
                    </a:cubicBezTo>
                    <a:cubicBezTo>
                      <a:pt x="0" y="167"/>
                      <a:pt x="1" y="156"/>
                      <a:pt x="3" y="145"/>
                    </a:cubicBezTo>
                    <a:cubicBezTo>
                      <a:pt x="15" y="147"/>
                      <a:pt x="15" y="147"/>
                      <a:pt x="15" y="147"/>
                    </a:cubicBezTo>
                    <a:cubicBezTo>
                      <a:pt x="13" y="157"/>
                      <a:pt x="12" y="167"/>
                      <a:pt x="12" y="178"/>
                    </a:cubicBezTo>
                    <a:close/>
                    <a:moveTo>
                      <a:pt x="23" y="118"/>
                    </a:moveTo>
                    <a:cubicBezTo>
                      <a:pt x="12" y="113"/>
                      <a:pt x="12" y="113"/>
                      <a:pt x="12" y="113"/>
                    </a:cubicBezTo>
                    <a:cubicBezTo>
                      <a:pt x="16" y="103"/>
                      <a:pt x="21" y="93"/>
                      <a:pt x="27" y="84"/>
                    </a:cubicBezTo>
                    <a:cubicBezTo>
                      <a:pt x="37" y="90"/>
                      <a:pt x="37" y="90"/>
                      <a:pt x="37" y="90"/>
                    </a:cubicBezTo>
                    <a:cubicBezTo>
                      <a:pt x="32" y="99"/>
                      <a:pt x="27" y="108"/>
                      <a:pt x="23" y="118"/>
                    </a:cubicBezTo>
                    <a:close/>
                    <a:moveTo>
                      <a:pt x="195" y="13"/>
                    </a:moveTo>
                    <a:cubicBezTo>
                      <a:pt x="184" y="12"/>
                      <a:pt x="174" y="12"/>
                      <a:pt x="164" y="12"/>
                    </a:cubicBezTo>
                    <a:cubicBezTo>
                      <a:pt x="163" y="1"/>
                      <a:pt x="163" y="1"/>
                      <a:pt x="163" y="1"/>
                    </a:cubicBezTo>
                    <a:cubicBezTo>
                      <a:pt x="174" y="0"/>
                      <a:pt x="185" y="0"/>
                      <a:pt x="196" y="1"/>
                    </a:cubicBezTo>
                    <a:lnTo>
                      <a:pt x="195" y="13"/>
                    </a:lnTo>
                    <a:close/>
                    <a:moveTo>
                      <a:pt x="56" y="66"/>
                    </a:moveTo>
                    <a:cubicBezTo>
                      <a:pt x="47" y="57"/>
                      <a:pt x="47" y="57"/>
                      <a:pt x="47" y="57"/>
                    </a:cubicBezTo>
                    <a:cubicBezTo>
                      <a:pt x="54" y="49"/>
                      <a:pt x="63" y="42"/>
                      <a:pt x="71" y="35"/>
                    </a:cubicBezTo>
                    <a:cubicBezTo>
                      <a:pt x="79" y="45"/>
                      <a:pt x="79" y="45"/>
                      <a:pt x="79" y="45"/>
                    </a:cubicBezTo>
                    <a:cubicBezTo>
                      <a:pt x="70" y="51"/>
                      <a:pt x="63" y="58"/>
                      <a:pt x="56" y="66"/>
                    </a:cubicBezTo>
                    <a:close/>
                    <a:moveTo>
                      <a:pt x="134" y="18"/>
                    </a:moveTo>
                    <a:cubicBezTo>
                      <a:pt x="124" y="21"/>
                      <a:pt x="114" y="24"/>
                      <a:pt x="105" y="29"/>
                    </a:cubicBezTo>
                    <a:cubicBezTo>
                      <a:pt x="100" y="18"/>
                      <a:pt x="100" y="18"/>
                      <a:pt x="100" y="18"/>
                    </a:cubicBezTo>
                    <a:cubicBezTo>
                      <a:pt x="109" y="13"/>
                      <a:pt x="120" y="9"/>
                      <a:pt x="130" y="6"/>
                    </a:cubicBezTo>
                    <a:lnTo>
                      <a:pt x="134" y="18"/>
                    </a:lnTo>
                    <a:close/>
                    <a:moveTo>
                      <a:pt x="368" y="273"/>
                    </a:moveTo>
                    <a:cubicBezTo>
                      <a:pt x="367" y="183"/>
                      <a:pt x="367" y="183"/>
                      <a:pt x="367" y="183"/>
                    </a:cubicBezTo>
                    <a:cubicBezTo>
                      <a:pt x="292" y="232"/>
                      <a:pt x="292" y="232"/>
                      <a:pt x="292" y="232"/>
                    </a:cubicBezTo>
                    <a:lnTo>
                      <a:pt x="368" y="27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289" name="Picture 169"/>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4325353" y="2599740"/>
                <a:ext cx="225425"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90" name="Picture 170"/>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4474578" y="2782303"/>
                <a:ext cx="36513" cy="2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6" name="Freeform 172"/>
              <p:cNvSpPr>
                <a:spLocks/>
              </p:cNvSpPr>
              <p:nvPr/>
            </p:nvSpPr>
            <p:spPr bwMode="auto">
              <a:xfrm>
                <a:off x="2615616" y="1701215"/>
                <a:ext cx="1768475" cy="936625"/>
              </a:xfrm>
              <a:custGeom>
                <a:avLst/>
                <a:gdLst>
                  <a:gd name="T0" fmla="*/ 354 w 725"/>
                  <a:gd name="T1" fmla="*/ 384 h 384"/>
                  <a:gd name="T2" fmla="*/ 184 w 725"/>
                  <a:gd name="T3" fmla="*/ 384 h 384"/>
                  <a:gd name="T4" fmla="*/ 58 w 725"/>
                  <a:gd name="T5" fmla="*/ 384 h 384"/>
                  <a:gd name="T6" fmla="*/ 3 w 725"/>
                  <a:gd name="T7" fmla="*/ 342 h 384"/>
                  <a:gd name="T8" fmla="*/ 0 w 725"/>
                  <a:gd name="T9" fmla="*/ 310 h 384"/>
                  <a:gd name="T10" fmla="*/ 20 w 725"/>
                  <a:gd name="T11" fmla="*/ 241 h 384"/>
                  <a:gd name="T12" fmla="*/ 62 w 725"/>
                  <a:gd name="T13" fmla="*/ 200 h 384"/>
                  <a:gd name="T14" fmla="*/ 122 w 725"/>
                  <a:gd name="T15" fmla="*/ 178 h 384"/>
                  <a:gd name="T16" fmla="*/ 167 w 725"/>
                  <a:gd name="T17" fmla="*/ 171 h 384"/>
                  <a:gd name="T18" fmla="*/ 171 w 725"/>
                  <a:gd name="T19" fmla="*/ 167 h 384"/>
                  <a:gd name="T20" fmla="*/ 237 w 725"/>
                  <a:gd name="T21" fmla="*/ 46 h 384"/>
                  <a:gd name="T22" fmla="*/ 312 w 725"/>
                  <a:gd name="T23" fmla="*/ 5 h 384"/>
                  <a:gd name="T24" fmla="*/ 366 w 725"/>
                  <a:gd name="T25" fmla="*/ 1 h 384"/>
                  <a:gd name="T26" fmla="*/ 429 w 725"/>
                  <a:gd name="T27" fmla="*/ 16 h 384"/>
                  <a:gd name="T28" fmla="*/ 498 w 725"/>
                  <a:gd name="T29" fmla="*/ 76 h 384"/>
                  <a:gd name="T30" fmla="*/ 509 w 725"/>
                  <a:gd name="T31" fmla="*/ 92 h 384"/>
                  <a:gd name="T32" fmla="*/ 512 w 725"/>
                  <a:gd name="T33" fmla="*/ 94 h 384"/>
                  <a:gd name="T34" fmla="*/ 557 w 725"/>
                  <a:gd name="T35" fmla="*/ 92 h 384"/>
                  <a:gd name="T36" fmla="*/ 605 w 725"/>
                  <a:gd name="T37" fmla="*/ 110 h 384"/>
                  <a:gd name="T38" fmla="*/ 631 w 725"/>
                  <a:gd name="T39" fmla="*/ 165 h 384"/>
                  <a:gd name="T40" fmla="*/ 628 w 725"/>
                  <a:gd name="T41" fmla="*/ 211 h 384"/>
                  <a:gd name="T42" fmla="*/ 630 w 725"/>
                  <a:gd name="T43" fmla="*/ 215 h 384"/>
                  <a:gd name="T44" fmla="*/ 653 w 725"/>
                  <a:gd name="T45" fmla="*/ 224 h 384"/>
                  <a:gd name="T46" fmla="*/ 695 w 725"/>
                  <a:gd name="T47" fmla="*/ 245 h 384"/>
                  <a:gd name="T48" fmla="*/ 723 w 725"/>
                  <a:gd name="T49" fmla="*/ 300 h 384"/>
                  <a:gd name="T50" fmla="*/ 722 w 725"/>
                  <a:gd name="T51" fmla="*/ 336 h 384"/>
                  <a:gd name="T52" fmla="*/ 692 w 725"/>
                  <a:gd name="T53" fmla="*/ 374 h 384"/>
                  <a:gd name="T54" fmla="*/ 645 w 725"/>
                  <a:gd name="T55" fmla="*/ 384 h 384"/>
                  <a:gd name="T56" fmla="*/ 462 w 725"/>
                  <a:gd name="T57" fmla="*/ 384 h 384"/>
                  <a:gd name="T58" fmla="*/ 354 w 725"/>
                  <a:gd name="T59" fmla="*/ 384 h 384"/>
                  <a:gd name="T60" fmla="*/ 354 w 725"/>
                  <a:gd name="T61"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5" h="384">
                    <a:moveTo>
                      <a:pt x="354" y="384"/>
                    </a:moveTo>
                    <a:cubicBezTo>
                      <a:pt x="297" y="384"/>
                      <a:pt x="241" y="384"/>
                      <a:pt x="184" y="384"/>
                    </a:cubicBezTo>
                    <a:cubicBezTo>
                      <a:pt x="142" y="384"/>
                      <a:pt x="100" y="384"/>
                      <a:pt x="58" y="384"/>
                    </a:cubicBezTo>
                    <a:cubicBezTo>
                      <a:pt x="33" y="383"/>
                      <a:pt x="11" y="366"/>
                      <a:pt x="3" y="342"/>
                    </a:cubicBezTo>
                    <a:cubicBezTo>
                      <a:pt x="0" y="332"/>
                      <a:pt x="0" y="321"/>
                      <a:pt x="0" y="310"/>
                    </a:cubicBezTo>
                    <a:cubicBezTo>
                      <a:pt x="1" y="285"/>
                      <a:pt x="7" y="262"/>
                      <a:pt x="20" y="241"/>
                    </a:cubicBezTo>
                    <a:cubicBezTo>
                      <a:pt x="31" y="224"/>
                      <a:pt x="45" y="211"/>
                      <a:pt x="62" y="200"/>
                    </a:cubicBezTo>
                    <a:cubicBezTo>
                      <a:pt x="80" y="189"/>
                      <a:pt x="100" y="182"/>
                      <a:pt x="122" y="178"/>
                    </a:cubicBezTo>
                    <a:cubicBezTo>
                      <a:pt x="137" y="175"/>
                      <a:pt x="152" y="173"/>
                      <a:pt x="167" y="171"/>
                    </a:cubicBezTo>
                    <a:cubicBezTo>
                      <a:pt x="170" y="170"/>
                      <a:pt x="170" y="169"/>
                      <a:pt x="171" y="167"/>
                    </a:cubicBezTo>
                    <a:cubicBezTo>
                      <a:pt x="180" y="119"/>
                      <a:pt x="202" y="78"/>
                      <a:pt x="237" y="46"/>
                    </a:cubicBezTo>
                    <a:cubicBezTo>
                      <a:pt x="259" y="26"/>
                      <a:pt x="284" y="12"/>
                      <a:pt x="312" y="5"/>
                    </a:cubicBezTo>
                    <a:cubicBezTo>
                      <a:pt x="330" y="1"/>
                      <a:pt x="348" y="0"/>
                      <a:pt x="366" y="1"/>
                    </a:cubicBezTo>
                    <a:cubicBezTo>
                      <a:pt x="388" y="2"/>
                      <a:pt x="409" y="7"/>
                      <a:pt x="429" y="16"/>
                    </a:cubicBezTo>
                    <a:cubicBezTo>
                      <a:pt x="458" y="29"/>
                      <a:pt x="480" y="49"/>
                      <a:pt x="498" y="76"/>
                    </a:cubicBezTo>
                    <a:cubicBezTo>
                      <a:pt x="502" y="81"/>
                      <a:pt x="505" y="87"/>
                      <a:pt x="509" y="92"/>
                    </a:cubicBezTo>
                    <a:cubicBezTo>
                      <a:pt x="510" y="94"/>
                      <a:pt x="511" y="94"/>
                      <a:pt x="512" y="94"/>
                    </a:cubicBezTo>
                    <a:cubicBezTo>
                      <a:pt x="527" y="92"/>
                      <a:pt x="542" y="91"/>
                      <a:pt x="557" y="92"/>
                    </a:cubicBezTo>
                    <a:cubicBezTo>
                      <a:pt x="574" y="93"/>
                      <a:pt x="591" y="98"/>
                      <a:pt x="605" y="110"/>
                    </a:cubicBezTo>
                    <a:cubicBezTo>
                      <a:pt x="622" y="124"/>
                      <a:pt x="630" y="143"/>
                      <a:pt x="631" y="165"/>
                    </a:cubicBezTo>
                    <a:cubicBezTo>
                      <a:pt x="632" y="181"/>
                      <a:pt x="630" y="196"/>
                      <a:pt x="628" y="211"/>
                    </a:cubicBezTo>
                    <a:cubicBezTo>
                      <a:pt x="628" y="213"/>
                      <a:pt x="629" y="214"/>
                      <a:pt x="630" y="215"/>
                    </a:cubicBezTo>
                    <a:cubicBezTo>
                      <a:pt x="637" y="220"/>
                      <a:pt x="645" y="222"/>
                      <a:pt x="653" y="224"/>
                    </a:cubicBezTo>
                    <a:cubicBezTo>
                      <a:pt x="668" y="227"/>
                      <a:pt x="683" y="234"/>
                      <a:pt x="695" y="245"/>
                    </a:cubicBezTo>
                    <a:cubicBezTo>
                      <a:pt x="711" y="259"/>
                      <a:pt x="720" y="278"/>
                      <a:pt x="723" y="300"/>
                    </a:cubicBezTo>
                    <a:cubicBezTo>
                      <a:pt x="725" y="312"/>
                      <a:pt x="724" y="324"/>
                      <a:pt x="722" y="336"/>
                    </a:cubicBezTo>
                    <a:cubicBezTo>
                      <a:pt x="718" y="354"/>
                      <a:pt x="708" y="366"/>
                      <a:pt x="692" y="374"/>
                    </a:cubicBezTo>
                    <a:cubicBezTo>
                      <a:pt x="677" y="381"/>
                      <a:pt x="661" y="384"/>
                      <a:pt x="645" y="384"/>
                    </a:cubicBezTo>
                    <a:cubicBezTo>
                      <a:pt x="584" y="384"/>
                      <a:pt x="523" y="384"/>
                      <a:pt x="462" y="384"/>
                    </a:cubicBezTo>
                    <a:cubicBezTo>
                      <a:pt x="426" y="384"/>
                      <a:pt x="390" y="384"/>
                      <a:pt x="354" y="384"/>
                    </a:cubicBezTo>
                    <a:cubicBezTo>
                      <a:pt x="354" y="384"/>
                      <a:pt x="354" y="384"/>
                      <a:pt x="354" y="38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294" name="Picture 174"/>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3483978" y="2864853"/>
                <a:ext cx="19526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95" name="Picture 175"/>
              <p:cNvPicPr>
                <a:picLocks noChangeAspect="1" noChangeArrowheads="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3664953" y="2795003"/>
                <a:ext cx="939800"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97" name="Picture 177"/>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3483978" y="2599740"/>
                <a:ext cx="100488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98" name="Picture 178"/>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3664953" y="2782303"/>
                <a:ext cx="836613"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8" name="Freeform 181"/>
              <p:cNvSpPr>
                <a:spLocks/>
              </p:cNvSpPr>
              <p:nvPr/>
            </p:nvSpPr>
            <p:spPr bwMode="auto">
              <a:xfrm>
                <a:off x="2498141" y="1591678"/>
                <a:ext cx="511175" cy="660400"/>
              </a:xfrm>
              <a:custGeom>
                <a:avLst/>
                <a:gdLst>
                  <a:gd name="T0" fmla="*/ 76 w 209"/>
                  <a:gd name="T1" fmla="*/ 17 h 271"/>
                  <a:gd name="T2" fmla="*/ 198 w 209"/>
                  <a:gd name="T3" fmla="*/ 75 h 271"/>
                  <a:gd name="T4" fmla="*/ 182 w 209"/>
                  <a:gd name="T5" fmla="*/ 167 h 271"/>
                  <a:gd name="T6" fmla="*/ 199 w 209"/>
                  <a:gd name="T7" fmla="*/ 244 h 271"/>
                  <a:gd name="T8" fmla="*/ 123 w 209"/>
                  <a:gd name="T9" fmla="*/ 271 h 271"/>
                  <a:gd name="T10" fmla="*/ 88 w 209"/>
                  <a:gd name="T11" fmla="*/ 200 h 271"/>
                  <a:gd name="T12" fmla="*/ 18 w 209"/>
                  <a:gd name="T13" fmla="*/ 139 h 271"/>
                  <a:gd name="T14" fmla="*/ 76 w 209"/>
                  <a:gd name="T15" fmla="*/ 17 h 2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271">
                    <a:moveTo>
                      <a:pt x="76" y="17"/>
                    </a:moveTo>
                    <a:cubicBezTo>
                      <a:pt x="126" y="0"/>
                      <a:pt x="180" y="26"/>
                      <a:pt x="198" y="75"/>
                    </a:cubicBezTo>
                    <a:cubicBezTo>
                      <a:pt x="209" y="108"/>
                      <a:pt x="202" y="142"/>
                      <a:pt x="182" y="167"/>
                    </a:cubicBezTo>
                    <a:cubicBezTo>
                      <a:pt x="199" y="244"/>
                      <a:pt x="199" y="244"/>
                      <a:pt x="199" y="244"/>
                    </a:cubicBezTo>
                    <a:cubicBezTo>
                      <a:pt x="123" y="271"/>
                      <a:pt x="123" y="271"/>
                      <a:pt x="123" y="271"/>
                    </a:cubicBezTo>
                    <a:cubicBezTo>
                      <a:pt x="88" y="200"/>
                      <a:pt x="88" y="200"/>
                      <a:pt x="88" y="200"/>
                    </a:cubicBezTo>
                    <a:cubicBezTo>
                      <a:pt x="56" y="193"/>
                      <a:pt x="29" y="171"/>
                      <a:pt x="18" y="139"/>
                    </a:cubicBezTo>
                    <a:cubicBezTo>
                      <a:pt x="0" y="89"/>
                      <a:pt x="26" y="35"/>
                      <a:pt x="76"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302" name="Picture 182"/>
              <p:cNvPicPr>
                <a:picLocks noChangeAspect="1" noChangeArrowheads="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2664828" y="1859965"/>
                <a:ext cx="249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03" name="Picture 183"/>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2718803" y="2056815"/>
                <a:ext cx="30638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9" name="Freeform 184"/>
              <p:cNvSpPr>
                <a:spLocks/>
              </p:cNvSpPr>
              <p:nvPr/>
            </p:nvSpPr>
            <p:spPr bwMode="auto">
              <a:xfrm>
                <a:off x="2750553" y="1391653"/>
                <a:ext cx="26988" cy="169863"/>
              </a:xfrm>
              <a:custGeom>
                <a:avLst/>
                <a:gdLst>
                  <a:gd name="T0" fmla="*/ 1 w 11"/>
                  <a:gd name="T1" fmla="*/ 5 h 70"/>
                  <a:gd name="T2" fmla="*/ 6 w 11"/>
                  <a:gd name="T3" fmla="*/ 0 h 70"/>
                  <a:gd name="T4" fmla="*/ 11 w 11"/>
                  <a:gd name="T5" fmla="*/ 5 h 70"/>
                  <a:gd name="T6" fmla="*/ 10 w 11"/>
                  <a:gd name="T7" fmla="*/ 66 h 70"/>
                  <a:gd name="T8" fmla="*/ 5 w 11"/>
                  <a:gd name="T9" fmla="*/ 70 h 70"/>
                  <a:gd name="T10" fmla="*/ 1 w 11"/>
                  <a:gd name="T11" fmla="*/ 66 h 70"/>
                  <a:gd name="T12" fmla="*/ 1 w 11"/>
                  <a:gd name="T13" fmla="*/ 5 h 70"/>
                </a:gdLst>
                <a:ahLst/>
                <a:cxnLst>
                  <a:cxn ang="0">
                    <a:pos x="T0" y="T1"/>
                  </a:cxn>
                  <a:cxn ang="0">
                    <a:pos x="T2" y="T3"/>
                  </a:cxn>
                  <a:cxn ang="0">
                    <a:pos x="T4" y="T5"/>
                  </a:cxn>
                  <a:cxn ang="0">
                    <a:pos x="T6" y="T7"/>
                  </a:cxn>
                  <a:cxn ang="0">
                    <a:pos x="T8" y="T9"/>
                  </a:cxn>
                  <a:cxn ang="0">
                    <a:pos x="T10" y="T11"/>
                  </a:cxn>
                  <a:cxn ang="0">
                    <a:pos x="T12" y="T13"/>
                  </a:cxn>
                </a:cxnLst>
                <a:rect l="0" t="0" r="r" b="b"/>
                <a:pathLst>
                  <a:path w="11" h="70">
                    <a:moveTo>
                      <a:pt x="1" y="5"/>
                    </a:moveTo>
                    <a:cubicBezTo>
                      <a:pt x="1" y="2"/>
                      <a:pt x="3" y="0"/>
                      <a:pt x="6" y="0"/>
                    </a:cubicBezTo>
                    <a:cubicBezTo>
                      <a:pt x="8" y="0"/>
                      <a:pt x="11" y="2"/>
                      <a:pt x="11" y="5"/>
                    </a:cubicBezTo>
                    <a:cubicBezTo>
                      <a:pt x="10" y="66"/>
                      <a:pt x="10" y="66"/>
                      <a:pt x="10" y="66"/>
                    </a:cubicBezTo>
                    <a:cubicBezTo>
                      <a:pt x="10" y="68"/>
                      <a:pt x="8" y="70"/>
                      <a:pt x="5" y="70"/>
                    </a:cubicBezTo>
                    <a:cubicBezTo>
                      <a:pt x="3" y="70"/>
                      <a:pt x="0" y="68"/>
                      <a:pt x="1" y="66"/>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0" name="Freeform 185"/>
              <p:cNvSpPr>
                <a:spLocks/>
              </p:cNvSpPr>
              <p:nvPr/>
            </p:nvSpPr>
            <p:spPr bwMode="auto">
              <a:xfrm>
                <a:off x="2850566" y="1418640"/>
                <a:ext cx="79375" cy="165100"/>
              </a:xfrm>
              <a:custGeom>
                <a:avLst/>
                <a:gdLst>
                  <a:gd name="T0" fmla="*/ 23 w 33"/>
                  <a:gd name="T1" fmla="*/ 4 h 68"/>
                  <a:gd name="T2" fmla="*/ 29 w 33"/>
                  <a:gd name="T3" fmla="*/ 1 h 68"/>
                  <a:gd name="T4" fmla="*/ 32 w 33"/>
                  <a:gd name="T5" fmla="*/ 7 h 68"/>
                  <a:gd name="T6" fmla="*/ 10 w 33"/>
                  <a:gd name="T7" fmla="*/ 64 h 68"/>
                  <a:gd name="T8" fmla="*/ 4 w 33"/>
                  <a:gd name="T9" fmla="*/ 67 h 68"/>
                  <a:gd name="T10" fmla="*/ 1 w 33"/>
                  <a:gd name="T11" fmla="*/ 61 h 68"/>
                  <a:gd name="T12" fmla="*/ 23 w 33"/>
                  <a:gd name="T13" fmla="*/ 4 h 68"/>
                </a:gdLst>
                <a:ahLst/>
                <a:cxnLst>
                  <a:cxn ang="0">
                    <a:pos x="T0" y="T1"/>
                  </a:cxn>
                  <a:cxn ang="0">
                    <a:pos x="T2" y="T3"/>
                  </a:cxn>
                  <a:cxn ang="0">
                    <a:pos x="T4" y="T5"/>
                  </a:cxn>
                  <a:cxn ang="0">
                    <a:pos x="T6" y="T7"/>
                  </a:cxn>
                  <a:cxn ang="0">
                    <a:pos x="T8" y="T9"/>
                  </a:cxn>
                  <a:cxn ang="0">
                    <a:pos x="T10" y="T11"/>
                  </a:cxn>
                  <a:cxn ang="0">
                    <a:pos x="T12" y="T13"/>
                  </a:cxn>
                </a:cxnLst>
                <a:rect l="0" t="0" r="r" b="b"/>
                <a:pathLst>
                  <a:path w="33" h="68">
                    <a:moveTo>
                      <a:pt x="23" y="4"/>
                    </a:moveTo>
                    <a:cubicBezTo>
                      <a:pt x="24" y="1"/>
                      <a:pt x="26" y="0"/>
                      <a:pt x="29" y="1"/>
                    </a:cubicBezTo>
                    <a:cubicBezTo>
                      <a:pt x="31" y="2"/>
                      <a:pt x="33" y="4"/>
                      <a:pt x="32" y="7"/>
                    </a:cubicBezTo>
                    <a:cubicBezTo>
                      <a:pt x="10" y="64"/>
                      <a:pt x="10" y="64"/>
                      <a:pt x="10" y="64"/>
                    </a:cubicBezTo>
                    <a:cubicBezTo>
                      <a:pt x="9" y="66"/>
                      <a:pt x="7" y="68"/>
                      <a:pt x="4" y="67"/>
                    </a:cubicBezTo>
                    <a:cubicBezTo>
                      <a:pt x="2" y="66"/>
                      <a:pt x="0" y="63"/>
                      <a:pt x="1" y="61"/>
                    </a:cubicBezTo>
                    <a:lnTo>
                      <a:pt x="2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1" name="Freeform 186"/>
              <p:cNvSpPr>
                <a:spLocks/>
              </p:cNvSpPr>
              <p:nvPr/>
            </p:nvSpPr>
            <p:spPr bwMode="auto">
              <a:xfrm>
                <a:off x="2941053" y="1496428"/>
                <a:ext cx="120650" cy="139700"/>
              </a:xfrm>
              <a:custGeom>
                <a:avLst/>
                <a:gdLst>
                  <a:gd name="T0" fmla="*/ 41 w 50"/>
                  <a:gd name="T1" fmla="*/ 2 h 57"/>
                  <a:gd name="T2" fmla="*/ 48 w 50"/>
                  <a:gd name="T3" fmla="*/ 2 h 57"/>
                  <a:gd name="T4" fmla="*/ 48 w 50"/>
                  <a:gd name="T5" fmla="*/ 8 h 57"/>
                  <a:gd name="T6" fmla="*/ 9 w 50"/>
                  <a:gd name="T7" fmla="*/ 55 h 57"/>
                  <a:gd name="T8" fmla="*/ 2 w 50"/>
                  <a:gd name="T9" fmla="*/ 55 h 57"/>
                  <a:gd name="T10" fmla="*/ 1 w 50"/>
                  <a:gd name="T11" fmla="*/ 49 h 57"/>
                  <a:gd name="T12" fmla="*/ 41 w 50"/>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50" h="57">
                    <a:moveTo>
                      <a:pt x="41" y="2"/>
                    </a:moveTo>
                    <a:cubicBezTo>
                      <a:pt x="43" y="0"/>
                      <a:pt x="46" y="0"/>
                      <a:pt x="48" y="2"/>
                    </a:cubicBezTo>
                    <a:cubicBezTo>
                      <a:pt x="50" y="3"/>
                      <a:pt x="50" y="6"/>
                      <a:pt x="48" y="8"/>
                    </a:cubicBezTo>
                    <a:cubicBezTo>
                      <a:pt x="9" y="55"/>
                      <a:pt x="9" y="55"/>
                      <a:pt x="9" y="55"/>
                    </a:cubicBezTo>
                    <a:cubicBezTo>
                      <a:pt x="7" y="57"/>
                      <a:pt x="4" y="57"/>
                      <a:pt x="2" y="55"/>
                    </a:cubicBezTo>
                    <a:cubicBezTo>
                      <a:pt x="0" y="54"/>
                      <a:pt x="0" y="51"/>
                      <a:pt x="1" y="49"/>
                    </a:cubicBezTo>
                    <a:lnTo>
                      <a:pt x="4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2" name="Freeform 187"/>
              <p:cNvSpPr>
                <a:spLocks/>
              </p:cNvSpPr>
              <p:nvPr/>
            </p:nvSpPr>
            <p:spPr bwMode="auto">
              <a:xfrm>
                <a:off x="3004553" y="1615490"/>
                <a:ext cx="155575" cy="100013"/>
              </a:xfrm>
              <a:custGeom>
                <a:avLst/>
                <a:gdLst>
                  <a:gd name="T0" fmla="*/ 57 w 64"/>
                  <a:gd name="T1" fmla="*/ 1 h 41"/>
                  <a:gd name="T2" fmla="*/ 63 w 64"/>
                  <a:gd name="T3" fmla="*/ 3 h 41"/>
                  <a:gd name="T4" fmla="*/ 61 w 64"/>
                  <a:gd name="T5" fmla="*/ 9 h 41"/>
                  <a:gd name="T6" fmla="*/ 8 w 64"/>
                  <a:gd name="T7" fmla="*/ 39 h 41"/>
                  <a:gd name="T8" fmla="*/ 2 w 64"/>
                  <a:gd name="T9" fmla="*/ 38 h 41"/>
                  <a:gd name="T10" fmla="*/ 4 w 64"/>
                  <a:gd name="T11" fmla="*/ 31 h 41"/>
                  <a:gd name="T12" fmla="*/ 57 w 64"/>
                  <a:gd name="T13" fmla="*/ 1 h 41"/>
                </a:gdLst>
                <a:ahLst/>
                <a:cxnLst>
                  <a:cxn ang="0">
                    <a:pos x="T0" y="T1"/>
                  </a:cxn>
                  <a:cxn ang="0">
                    <a:pos x="T2" y="T3"/>
                  </a:cxn>
                  <a:cxn ang="0">
                    <a:pos x="T4" y="T5"/>
                  </a:cxn>
                  <a:cxn ang="0">
                    <a:pos x="T6" y="T7"/>
                  </a:cxn>
                  <a:cxn ang="0">
                    <a:pos x="T8" y="T9"/>
                  </a:cxn>
                  <a:cxn ang="0">
                    <a:pos x="T10" y="T11"/>
                  </a:cxn>
                  <a:cxn ang="0">
                    <a:pos x="T12" y="T13"/>
                  </a:cxn>
                </a:cxnLst>
                <a:rect l="0" t="0" r="r" b="b"/>
                <a:pathLst>
                  <a:path w="64" h="41">
                    <a:moveTo>
                      <a:pt x="57" y="1"/>
                    </a:moveTo>
                    <a:cubicBezTo>
                      <a:pt x="59" y="0"/>
                      <a:pt x="62" y="1"/>
                      <a:pt x="63" y="3"/>
                    </a:cubicBezTo>
                    <a:cubicBezTo>
                      <a:pt x="64" y="5"/>
                      <a:pt x="64" y="8"/>
                      <a:pt x="61" y="9"/>
                    </a:cubicBezTo>
                    <a:cubicBezTo>
                      <a:pt x="8" y="39"/>
                      <a:pt x="8" y="39"/>
                      <a:pt x="8" y="39"/>
                    </a:cubicBezTo>
                    <a:cubicBezTo>
                      <a:pt x="6" y="41"/>
                      <a:pt x="3" y="40"/>
                      <a:pt x="2" y="38"/>
                    </a:cubicBezTo>
                    <a:cubicBezTo>
                      <a:pt x="0" y="35"/>
                      <a:pt x="1" y="33"/>
                      <a:pt x="4" y="31"/>
                    </a:cubicBezTo>
                    <a:lnTo>
                      <a:pt x="5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3" name="Freeform 188"/>
              <p:cNvSpPr>
                <a:spLocks/>
              </p:cNvSpPr>
              <p:nvPr/>
            </p:nvSpPr>
            <p:spPr bwMode="auto">
              <a:xfrm>
                <a:off x="2598153" y="1415465"/>
                <a:ext cx="76200" cy="166688"/>
              </a:xfrm>
              <a:custGeom>
                <a:avLst/>
                <a:gdLst>
                  <a:gd name="T0" fmla="*/ 1 w 31"/>
                  <a:gd name="T1" fmla="*/ 7 h 68"/>
                  <a:gd name="T2" fmla="*/ 4 w 31"/>
                  <a:gd name="T3" fmla="*/ 1 h 68"/>
                  <a:gd name="T4" fmla="*/ 10 w 31"/>
                  <a:gd name="T5" fmla="*/ 3 h 68"/>
                  <a:gd name="T6" fmla="*/ 30 w 31"/>
                  <a:gd name="T7" fmla="*/ 61 h 68"/>
                  <a:gd name="T8" fmla="*/ 27 w 31"/>
                  <a:gd name="T9" fmla="*/ 67 h 68"/>
                  <a:gd name="T10" fmla="*/ 21 w 31"/>
                  <a:gd name="T11" fmla="*/ 64 h 68"/>
                  <a:gd name="T12" fmla="*/ 1 w 31"/>
                  <a:gd name="T13" fmla="*/ 7 h 68"/>
                </a:gdLst>
                <a:ahLst/>
                <a:cxnLst>
                  <a:cxn ang="0">
                    <a:pos x="T0" y="T1"/>
                  </a:cxn>
                  <a:cxn ang="0">
                    <a:pos x="T2" y="T3"/>
                  </a:cxn>
                  <a:cxn ang="0">
                    <a:pos x="T4" y="T5"/>
                  </a:cxn>
                  <a:cxn ang="0">
                    <a:pos x="T6" y="T7"/>
                  </a:cxn>
                  <a:cxn ang="0">
                    <a:pos x="T8" y="T9"/>
                  </a:cxn>
                  <a:cxn ang="0">
                    <a:pos x="T10" y="T11"/>
                  </a:cxn>
                  <a:cxn ang="0">
                    <a:pos x="T12" y="T13"/>
                  </a:cxn>
                </a:cxnLst>
                <a:rect l="0" t="0" r="r" b="b"/>
                <a:pathLst>
                  <a:path w="31" h="68">
                    <a:moveTo>
                      <a:pt x="1" y="7"/>
                    </a:moveTo>
                    <a:cubicBezTo>
                      <a:pt x="0" y="4"/>
                      <a:pt x="1" y="1"/>
                      <a:pt x="4" y="1"/>
                    </a:cubicBezTo>
                    <a:cubicBezTo>
                      <a:pt x="6" y="0"/>
                      <a:pt x="9" y="1"/>
                      <a:pt x="10" y="3"/>
                    </a:cubicBezTo>
                    <a:cubicBezTo>
                      <a:pt x="30" y="61"/>
                      <a:pt x="30" y="61"/>
                      <a:pt x="30" y="61"/>
                    </a:cubicBezTo>
                    <a:cubicBezTo>
                      <a:pt x="31" y="63"/>
                      <a:pt x="30" y="66"/>
                      <a:pt x="27" y="67"/>
                    </a:cubicBezTo>
                    <a:cubicBezTo>
                      <a:pt x="25" y="68"/>
                      <a:pt x="22" y="67"/>
                      <a:pt x="21" y="64"/>
                    </a:cubicBezTo>
                    <a:lnTo>
                      <a:pt x="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4" name="Freeform 189"/>
              <p:cNvSpPr>
                <a:spLocks/>
              </p:cNvSpPr>
              <p:nvPr/>
            </p:nvSpPr>
            <p:spPr bwMode="auto">
              <a:xfrm>
                <a:off x="2464803" y="1491665"/>
                <a:ext cx="119063" cy="141288"/>
              </a:xfrm>
              <a:custGeom>
                <a:avLst/>
                <a:gdLst>
                  <a:gd name="T0" fmla="*/ 1 w 49"/>
                  <a:gd name="T1" fmla="*/ 8 h 58"/>
                  <a:gd name="T2" fmla="*/ 2 w 49"/>
                  <a:gd name="T3" fmla="*/ 2 h 58"/>
                  <a:gd name="T4" fmla="*/ 9 w 49"/>
                  <a:gd name="T5" fmla="*/ 2 h 58"/>
                  <a:gd name="T6" fmla="*/ 48 w 49"/>
                  <a:gd name="T7" fmla="*/ 49 h 58"/>
                  <a:gd name="T8" fmla="*/ 47 w 49"/>
                  <a:gd name="T9" fmla="*/ 56 h 58"/>
                  <a:gd name="T10" fmla="*/ 40 w 49"/>
                  <a:gd name="T11" fmla="*/ 55 h 58"/>
                  <a:gd name="T12" fmla="*/ 1 w 49"/>
                  <a:gd name="T13" fmla="*/ 8 h 58"/>
                </a:gdLst>
                <a:ahLst/>
                <a:cxnLst>
                  <a:cxn ang="0">
                    <a:pos x="T0" y="T1"/>
                  </a:cxn>
                  <a:cxn ang="0">
                    <a:pos x="T2" y="T3"/>
                  </a:cxn>
                  <a:cxn ang="0">
                    <a:pos x="T4" y="T5"/>
                  </a:cxn>
                  <a:cxn ang="0">
                    <a:pos x="T6" y="T7"/>
                  </a:cxn>
                  <a:cxn ang="0">
                    <a:pos x="T8" y="T9"/>
                  </a:cxn>
                  <a:cxn ang="0">
                    <a:pos x="T10" y="T11"/>
                  </a:cxn>
                  <a:cxn ang="0">
                    <a:pos x="T12" y="T13"/>
                  </a:cxn>
                </a:cxnLst>
                <a:rect l="0" t="0" r="r" b="b"/>
                <a:pathLst>
                  <a:path w="49" h="58">
                    <a:moveTo>
                      <a:pt x="1" y="8"/>
                    </a:moveTo>
                    <a:cubicBezTo>
                      <a:pt x="0" y="6"/>
                      <a:pt x="0" y="3"/>
                      <a:pt x="2" y="2"/>
                    </a:cubicBezTo>
                    <a:cubicBezTo>
                      <a:pt x="4" y="0"/>
                      <a:pt x="7" y="0"/>
                      <a:pt x="9" y="2"/>
                    </a:cubicBezTo>
                    <a:cubicBezTo>
                      <a:pt x="48" y="49"/>
                      <a:pt x="48" y="49"/>
                      <a:pt x="48" y="49"/>
                    </a:cubicBezTo>
                    <a:cubicBezTo>
                      <a:pt x="49" y="51"/>
                      <a:pt x="49" y="54"/>
                      <a:pt x="47" y="56"/>
                    </a:cubicBezTo>
                    <a:cubicBezTo>
                      <a:pt x="45" y="58"/>
                      <a:pt x="42" y="57"/>
                      <a:pt x="40" y="55"/>
                    </a:cubicBez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5" name="Freeform 190"/>
              <p:cNvSpPr>
                <a:spLocks/>
              </p:cNvSpPr>
              <p:nvPr/>
            </p:nvSpPr>
            <p:spPr bwMode="auto">
              <a:xfrm>
                <a:off x="2361616" y="1609140"/>
                <a:ext cx="157163" cy="101600"/>
              </a:xfrm>
              <a:custGeom>
                <a:avLst/>
                <a:gdLst>
                  <a:gd name="T0" fmla="*/ 3 w 64"/>
                  <a:gd name="T1" fmla="*/ 9 h 42"/>
                  <a:gd name="T2" fmla="*/ 2 w 64"/>
                  <a:gd name="T3" fmla="*/ 3 h 42"/>
                  <a:gd name="T4" fmla="*/ 8 w 64"/>
                  <a:gd name="T5" fmla="*/ 1 h 42"/>
                  <a:gd name="T6" fmla="*/ 61 w 64"/>
                  <a:gd name="T7" fmla="*/ 32 h 42"/>
                  <a:gd name="T8" fmla="*/ 62 w 64"/>
                  <a:gd name="T9" fmla="*/ 39 h 42"/>
                  <a:gd name="T10" fmla="*/ 56 w 64"/>
                  <a:gd name="T11" fmla="*/ 40 h 42"/>
                  <a:gd name="T12" fmla="*/ 3 w 64"/>
                  <a:gd name="T13" fmla="*/ 9 h 42"/>
                </a:gdLst>
                <a:ahLst/>
                <a:cxnLst>
                  <a:cxn ang="0">
                    <a:pos x="T0" y="T1"/>
                  </a:cxn>
                  <a:cxn ang="0">
                    <a:pos x="T2" y="T3"/>
                  </a:cxn>
                  <a:cxn ang="0">
                    <a:pos x="T4" y="T5"/>
                  </a:cxn>
                  <a:cxn ang="0">
                    <a:pos x="T6" y="T7"/>
                  </a:cxn>
                  <a:cxn ang="0">
                    <a:pos x="T8" y="T9"/>
                  </a:cxn>
                  <a:cxn ang="0">
                    <a:pos x="T10" y="T11"/>
                  </a:cxn>
                  <a:cxn ang="0">
                    <a:pos x="T12" y="T13"/>
                  </a:cxn>
                </a:cxnLst>
                <a:rect l="0" t="0" r="r" b="b"/>
                <a:pathLst>
                  <a:path w="64" h="42">
                    <a:moveTo>
                      <a:pt x="3" y="9"/>
                    </a:moveTo>
                    <a:cubicBezTo>
                      <a:pt x="1" y="8"/>
                      <a:pt x="0" y="5"/>
                      <a:pt x="2" y="3"/>
                    </a:cubicBezTo>
                    <a:cubicBezTo>
                      <a:pt x="3" y="1"/>
                      <a:pt x="6" y="0"/>
                      <a:pt x="8" y="1"/>
                    </a:cubicBezTo>
                    <a:cubicBezTo>
                      <a:pt x="61" y="32"/>
                      <a:pt x="61" y="32"/>
                      <a:pt x="61" y="32"/>
                    </a:cubicBezTo>
                    <a:cubicBezTo>
                      <a:pt x="63" y="34"/>
                      <a:pt x="64" y="37"/>
                      <a:pt x="62" y="39"/>
                    </a:cubicBezTo>
                    <a:cubicBezTo>
                      <a:pt x="61" y="41"/>
                      <a:pt x="58" y="42"/>
                      <a:pt x="56" y="40"/>
                    </a:cubicBezTo>
                    <a:lnTo>
                      <a:pt x="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6" name="Freeform 191"/>
              <p:cNvSpPr>
                <a:spLocks/>
              </p:cNvSpPr>
              <p:nvPr/>
            </p:nvSpPr>
            <p:spPr bwMode="auto">
              <a:xfrm>
                <a:off x="2309228" y="1755190"/>
                <a:ext cx="173038" cy="50800"/>
              </a:xfrm>
              <a:custGeom>
                <a:avLst/>
                <a:gdLst>
                  <a:gd name="T0" fmla="*/ 5 w 71"/>
                  <a:gd name="T1" fmla="*/ 9 h 21"/>
                  <a:gd name="T2" fmla="*/ 1 w 71"/>
                  <a:gd name="T3" fmla="*/ 4 h 21"/>
                  <a:gd name="T4" fmla="*/ 6 w 71"/>
                  <a:gd name="T5" fmla="*/ 0 h 21"/>
                  <a:gd name="T6" fmla="*/ 66 w 71"/>
                  <a:gd name="T7" fmla="*/ 11 h 21"/>
                  <a:gd name="T8" fmla="*/ 70 w 71"/>
                  <a:gd name="T9" fmla="*/ 17 h 21"/>
                  <a:gd name="T10" fmla="*/ 65 w 71"/>
                  <a:gd name="T11" fmla="*/ 21 h 21"/>
                  <a:gd name="T12" fmla="*/ 5 w 71"/>
                  <a:gd name="T13" fmla="*/ 9 h 21"/>
                </a:gdLst>
                <a:ahLst/>
                <a:cxnLst>
                  <a:cxn ang="0">
                    <a:pos x="T0" y="T1"/>
                  </a:cxn>
                  <a:cxn ang="0">
                    <a:pos x="T2" y="T3"/>
                  </a:cxn>
                  <a:cxn ang="0">
                    <a:pos x="T4" y="T5"/>
                  </a:cxn>
                  <a:cxn ang="0">
                    <a:pos x="T6" y="T7"/>
                  </a:cxn>
                  <a:cxn ang="0">
                    <a:pos x="T8" y="T9"/>
                  </a:cxn>
                  <a:cxn ang="0">
                    <a:pos x="T10" y="T11"/>
                  </a:cxn>
                  <a:cxn ang="0">
                    <a:pos x="T12" y="T13"/>
                  </a:cxn>
                </a:cxnLst>
                <a:rect l="0" t="0" r="r" b="b"/>
                <a:pathLst>
                  <a:path w="71" h="21">
                    <a:moveTo>
                      <a:pt x="5" y="9"/>
                    </a:moveTo>
                    <a:cubicBezTo>
                      <a:pt x="2" y="9"/>
                      <a:pt x="0" y="6"/>
                      <a:pt x="1" y="4"/>
                    </a:cubicBezTo>
                    <a:cubicBezTo>
                      <a:pt x="1" y="1"/>
                      <a:pt x="4" y="0"/>
                      <a:pt x="6" y="0"/>
                    </a:cubicBezTo>
                    <a:cubicBezTo>
                      <a:pt x="66" y="11"/>
                      <a:pt x="66" y="11"/>
                      <a:pt x="66" y="11"/>
                    </a:cubicBezTo>
                    <a:cubicBezTo>
                      <a:pt x="69" y="12"/>
                      <a:pt x="71" y="14"/>
                      <a:pt x="70" y="17"/>
                    </a:cubicBezTo>
                    <a:cubicBezTo>
                      <a:pt x="70" y="19"/>
                      <a:pt x="67" y="21"/>
                      <a:pt x="65" y="21"/>
                    </a:cubicBezTo>
                    <a:lnTo>
                      <a:pt x="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7" name="Freeform 192"/>
              <p:cNvSpPr>
                <a:spLocks/>
              </p:cNvSpPr>
              <p:nvPr/>
            </p:nvSpPr>
            <p:spPr bwMode="auto">
              <a:xfrm>
                <a:off x="2309228" y="1883778"/>
                <a:ext cx="169863" cy="49213"/>
              </a:xfrm>
              <a:custGeom>
                <a:avLst/>
                <a:gdLst>
                  <a:gd name="T0" fmla="*/ 6 w 70"/>
                  <a:gd name="T1" fmla="*/ 20 h 20"/>
                  <a:gd name="T2" fmla="*/ 0 w 70"/>
                  <a:gd name="T3" fmla="*/ 16 h 20"/>
                  <a:gd name="T4" fmla="*/ 4 w 70"/>
                  <a:gd name="T5" fmla="*/ 10 h 20"/>
                  <a:gd name="T6" fmla="*/ 64 w 70"/>
                  <a:gd name="T7" fmla="*/ 0 h 20"/>
                  <a:gd name="T8" fmla="*/ 70 w 70"/>
                  <a:gd name="T9" fmla="*/ 4 h 20"/>
                  <a:gd name="T10" fmla="*/ 66 w 70"/>
                  <a:gd name="T11" fmla="*/ 10 h 20"/>
                  <a:gd name="T12" fmla="*/ 6 w 7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0" h="20">
                    <a:moveTo>
                      <a:pt x="6" y="20"/>
                    </a:moveTo>
                    <a:cubicBezTo>
                      <a:pt x="3" y="20"/>
                      <a:pt x="1" y="18"/>
                      <a:pt x="0" y="16"/>
                    </a:cubicBezTo>
                    <a:cubicBezTo>
                      <a:pt x="0" y="13"/>
                      <a:pt x="2" y="11"/>
                      <a:pt x="4" y="10"/>
                    </a:cubicBezTo>
                    <a:cubicBezTo>
                      <a:pt x="64" y="0"/>
                      <a:pt x="64" y="0"/>
                      <a:pt x="64" y="0"/>
                    </a:cubicBezTo>
                    <a:cubicBezTo>
                      <a:pt x="67" y="0"/>
                      <a:pt x="69" y="2"/>
                      <a:pt x="70" y="4"/>
                    </a:cubicBezTo>
                    <a:cubicBezTo>
                      <a:pt x="70" y="7"/>
                      <a:pt x="68" y="9"/>
                      <a:pt x="66" y="10"/>
                    </a:cubicBezTo>
                    <a:lnTo>
                      <a:pt x="6"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38" name="Freeform 193"/>
              <p:cNvSpPr>
                <a:spLocks noEditPoints="1"/>
              </p:cNvSpPr>
              <p:nvPr/>
            </p:nvSpPr>
            <p:spPr bwMode="auto">
              <a:xfrm>
                <a:off x="3488741" y="3918953"/>
                <a:ext cx="984250" cy="985838"/>
              </a:xfrm>
              <a:custGeom>
                <a:avLst/>
                <a:gdLst>
                  <a:gd name="T0" fmla="*/ 403 w 403"/>
                  <a:gd name="T1" fmla="*/ 221 h 404"/>
                  <a:gd name="T2" fmla="*/ 399 w 403"/>
                  <a:gd name="T3" fmla="*/ 157 h 404"/>
                  <a:gd name="T4" fmla="*/ 369 w 403"/>
                  <a:gd name="T5" fmla="*/ 159 h 404"/>
                  <a:gd name="T6" fmla="*/ 337 w 403"/>
                  <a:gd name="T7" fmla="*/ 95 h 404"/>
                  <a:gd name="T8" fmla="*/ 357 w 403"/>
                  <a:gd name="T9" fmla="*/ 72 h 404"/>
                  <a:gd name="T10" fmla="*/ 309 w 403"/>
                  <a:gd name="T11" fmla="*/ 31 h 404"/>
                  <a:gd name="T12" fmla="*/ 290 w 403"/>
                  <a:gd name="T13" fmla="*/ 53 h 404"/>
                  <a:gd name="T14" fmla="*/ 241 w 403"/>
                  <a:gd name="T15" fmla="*/ 34 h 404"/>
                  <a:gd name="T16" fmla="*/ 222 w 403"/>
                  <a:gd name="T17" fmla="*/ 30 h 404"/>
                  <a:gd name="T18" fmla="*/ 220 w 403"/>
                  <a:gd name="T19" fmla="*/ 0 h 404"/>
                  <a:gd name="T20" fmla="*/ 157 w 403"/>
                  <a:gd name="T21" fmla="*/ 5 h 404"/>
                  <a:gd name="T22" fmla="*/ 159 w 403"/>
                  <a:gd name="T23" fmla="*/ 34 h 404"/>
                  <a:gd name="T24" fmla="*/ 94 w 403"/>
                  <a:gd name="T25" fmla="*/ 66 h 404"/>
                  <a:gd name="T26" fmla="*/ 72 w 403"/>
                  <a:gd name="T27" fmla="*/ 46 h 404"/>
                  <a:gd name="T28" fmla="*/ 30 w 403"/>
                  <a:gd name="T29" fmla="*/ 94 h 404"/>
                  <a:gd name="T30" fmla="*/ 53 w 403"/>
                  <a:gd name="T31" fmla="*/ 114 h 404"/>
                  <a:gd name="T32" fmla="*/ 29 w 403"/>
                  <a:gd name="T33" fmla="*/ 182 h 404"/>
                  <a:gd name="T34" fmla="*/ 0 w 403"/>
                  <a:gd name="T35" fmla="*/ 184 h 404"/>
                  <a:gd name="T36" fmla="*/ 4 w 403"/>
                  <a:gd name="T37" fmla="*/ 247 h 404"/>
                  <a:gd name="T38" fmla="*/ 34 w 403"/>
                  <a:gd name="T39" fmla="*/ 245 h 404"/>
                  <a:gd name="T40" fmla="*/ 65 w 403"/>
                  <a:gd name="T41" fmla="*/ 309 h 404"/>
                  <a:gd name="T42" fmla="*/ 46 w 403"/>
                  <a:gd name="T43" fmla="*/ 332 h 404"/>
                  <a:gd name="T44" fmla="*/ 93 w 403"/>
                  <a:gd name="T45" fmla="*/ 373 h 404"/>
                  <a:gd name="T46" fmla="*/ 113 w 403"/>
                  <a:gd name="T47" fmla="*/ 351 h 404"/>
                  <a:gd name="T48" fmla="*/ 162 w 403"/>
                  <a:gd name="T49" fmla="*/ 371 h 404"/>
                  <a:gd name="T50" fmla="*/ 181 w 403"/>
                  <a:gd name="T51" fmla="*/ 374 h 404"/>
                  <a:gd name="T52" fmla="*/ 183 w 403"/>
                  <a:gd name="T53" fmla="*/ 404 h 404"/>
                  <a:gd name="T54" fmla="*/ 246 w 403"/>
                  <a:gd name="T55" fmla="*/ 400 h 404"/>
                  <a:gd name="T56" fmla="*/ 244 w 403"/>
                  <a:gd name="T57" fmla="*/ 370 h 404"/>
                  <a:gd name="T58" fmla="*/ 308 w 403"/>
                  <a:gd name="T59" fmla="*/ 338 h 404"/>
                  <a:gd name="T60" fmla="*/ 331 w 403"/>
                  <a:gd name="T61" fmla="*/ 358 h 404"/>
                  <a:gd name="T62" fmla="*/ 373 w 403"/>
                  <a:gd name="T63" fmla="*/ 310 h 404"/>
                  <a:gd name="T64" fmla="*/ 350 w 403"/>
                  <a:gd name="T65" fmla="*/ 290 h 404"/>
                  <a:gd name="T66" fmla="*/ 373 w 403"/>
                  <a:gd name="T67" fmla="*/ 222 h 404"/>
                  <a:gd name="T68" fmla="*/ 403 w 403"/>
                  <a:gd name="T69" fmla="*/ 221 h 404"/>
                  <a:gd name="T70" fmla="*/ 210 w 403"/>
                  <a:gd name="T71" fmla="*/ 330 h 404"/>
                  <a:gd name="T72" fmla="*/ 172 w 403"/>
                  <a:gd name="T73" fmla="*/ 327 h 404"/>
                  <a:gd name="T74" fmla="*/ 74 w 403"/>
                  <a:gd name="T75" fmla="*/ 210 h 404"/>
                  <a:gd name="T76" fmla="*/ 193 w 403"/>
                  <a:gd name="T77" fmla="*/ 75 h 404"/>
                  <a:gd name="T78" fmla="*/ 230 w 403"/>
                  <a:gd name="T79" fmla="*/ 78 h 404"/>
                  <a:gd name="T80" fmla="*/ 329 w 403"/>
                  <a:gd name="T81" fmla="*/ 194 h 404"/>
                  <a:gd name="T82" fmla="*/ 210 w 403"/>
                  <a:gd name="T83" fmla="*/ 33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3" h="404">
                    <a:moveTo>
                      <a:pt x="403" y="221"/>
                    </a:moveTo>
                    <a:cubicBezTo>
                      <a:pt x="399" y="157"/>
                      <a:pt x="399" y="157"/>
                      <a:pt x="399" y="157"/>
                    </a:cubicBezTo>
                    <a:cubicBezTo>
                      <a:pt x="369" y="159"/>
                      <a:pt x="369" y="159"/>
                      <a:pt x="369" y="159"/>
                    </a:cubicBezTo>
                    <a:cubicBezTo>
                      <a:pt x="363" y="135"/>
                      <a:pt x="352" y="114"/>
                      <a:pt x="337" y="95"/>
                    </a:cubicBezTo>
                    <a:cubicBezTo>
                      <a:pt x="357" y="72"/>
                      <a:pt x="357" y="72"/>
                      <a:pt x="357" y="72"/>
                    </a:cubicBezTo>
                    <a:cubicBezTo>
                      <a:pt x="309" y="31"/>
                      <a:pt x="309" y="31"/>
                      <a:pt x="309" y="31"/>
                    </a:cubicBezTo>
                    <a:cubicBezTo>
                      <a:pt x="290" y="53"/>
                      <a:pt x="290" y="53"/>
                      <a:pt x="290" y="53"/>
                    </a:cubicBezTo>
                    <a:cubicBezTo>
                      <a:pt x="275" y="44"/>
                      <a:pt x="258" y="38"/>
                      <a:pt x="241" y="34"/>
                    </a:cubicBezTo>
                    <a:cubicBezTo>
                      <a:pt x="234" y="32"/>
                      <a:pt x="228" y="31"/>
                      <a:pt x="222" y="30"/>
                    </a:cubicBezTo>
                    <a:cubicBezTo>
                      <a:pt x="220" y="0"/>
                      <a:pt x="220" y="0"/>
                      <a:pt x="220" y="0"/>
                    </a:cubicBezTo>
                    <a:cubicBezTo>
                      <a:pt x="157" y="5"/>
                      <a:pt x="157" y="5"/>
                      <a:pt x="157" y="5"/>
                    </a:cubicBezTo>
                    <a:cubicBezTo>
                      <a:pt x="159" y="34"/>
                      <a:pt x="159" y="34"/>
                      <a:pt x="159" y="34"/>
                    </a:cubicBezTo>
                    <a:cubicBezTo>
                      <a:pt x="135" y="40"/>
                      <a:pt x="113" y="51"/>
                      <a:pt x="94" y="66"/>
                    </a:cubicBezTo>
                    <a:cubicBezTo>
                      <a:pt x="72" y="46"/>
                      <a:pt x="72" y="46"/>
                      <a:pt x="72" y="46"/>
                    </a:cubicBezTo>
                    <a:cubicBezTo>
                      <a:pt x="30" y="94"/>
                      <a:pt x="30" y="94"/>
                      <a:pt x="30" y="94"/>
                    </a:cubicBezTo>
                    <a:cubicBezTo>
                      <a:pt x="53" y="114"/>
                      <a:pt x="53" y="114"/>
                      <a:pt x="53" y="114"/>
                    </a:cubicBezTo>
                    <a:cubicBezTo>
                      <a:pt x="40" y="134"/>
                      <a:pt x="32" y="157"/>
                      <a:pt x="29" y="182"/>
                    </a:cubicBezTo>
                    <a:cubicBezTo>
                      <a:pt x="0" y="184"/>
                      <a:pt x="0" y="184"/>
                      <a:pt x="0" y="184"/>
                    </a:cubicBezTo>
                    <a:cubicBezTo>
                      <a:pt x="4" y="247"/>
                      <a:pt x="4" y="247"/>
                      <a:pt x="4" y="247"/>
                    </a:cubicBezTo>
                    <a:cubicBezTo>
                      <a:pt x="34" y="245"/>
                      <a:pt x="34" y="245"/>
                      <a:pt x="34" y="245"/>
                    </a:cubicBezTo>
                    <a:cubicBezTo>
                      <a:pt x="40" y="269"/>
                      <a:pt x="51" y="291"/>
                      <a:pt x="65" y="309"/>
                    </a:cubicBezTo>
                    <a:cubicBezTo>
                      <a:pt x="46" y="332"/>
                      <a:pt x="46" y="332"/>
                      <a:pt x="46" y="332"/>
                    </a:cubicBezTo>
                    <a:cubicBezTo>
                      <a:pt x="93" y="373"/>
                      <a:pt x="93" y="373"/>
                      <a:pt x="93" y="373"/>
                    </a:cubicBezTo>
                    <a:cubicBezTo>
                      <a:pt x="113" y="351"/>
                      <a:pt x="113" y="351"/>
                      <a:pt x="113" y="351"/>
                    </a:cubicBezTo>
                    <a:cubicBezTo>
                      <a:pt x="128" y="360"/>
                      <a:pt x="144" y="367"/>
                      <a:pt x="162" y="371"/>
                    </a:cubicBezTo>
                    <a:cubicBezTo>
                      <a:pt x="168" y="372"/>
                      <a:pt x="174" y="373"/>
                      <a:pt x="181" y="374"/>
                    </a:cubicBezTo>
                    <a:cubicBezTo>
                      <a:pt x="183" y="404"/>
                      <a:pt x="183" y="404"/>
                      <a:pt x="183" y="404"/>
                    </a:cubicBezTo>
                    <a:cubicBezTo>
                      <a:pt x="246" y="400"/>
                      <a:pt x="246" y="400"/>
                      <a:pt x="246" y="400"/>
                    </a:cubicBezTo>
                    <a:cubicBezTo>
                      <a:pt x="244" y="370"/>
                      <a:pt x="244" y="370"/>
                      <a:pt x="244" y="370"/>
                    </a:cubicBezTo>
                    <a:cubicBezTo>
                      <a:pt x="268" y="364"/>
                      <a:pt x="290" y="353"/>
                      <a:pt x="308" y="338"/>
                    </a:cubicBezTo>
                    <a:cubicBezTo>
                      <a:pt x="331" y="358"/>
                      <a:pt x="331" y="358"/>
                      <a:pt x="331" y="358"/>
                    </a:cubicBezTo>
                    <a:cubicBezTo>
                      <a:pt x="373" y="310"/>
                      <a:pt x="373" y="310"/>
                      <a:pt x="373" y="310"/>
                    </a:cubicBezTo>
                    <a:cubicBezTo>
                      <a:pt x="350" y="290"/>
                      <a:pt x="350" y="290"/>
                      <a:pt x="350" y="290"/>
                    </a:cubicBezTo>
                    <a:cubicBezTo>
                      <a:pt x="362" y="270"/>
                      <a:pt x="370" y="247"/>
                      <a:pt x="373" y="222"/>
                    </a:cubicBezTo>
                    <a:lnTo>
                      <a:pt x="403" y="221"/>
                    </a:lnTo>
                    <a:close/>
                    <a:moveTo>
                      <a:pt x="210" y="330"/>
                    </a:moveTo>
                    <a:cubicBezTo>
                      <a:pt x="197" y="330"/>
                      <a:pt x="184" y="329"/>
                      <a:pt x="172" y="327"/>
                    </a:cubicBezTo>
                    <a:cubicBezTo>
                      <a:pt x="119" y="314"/>
                      <a:pt x="78" y="268"/>
                      <a:pt x="74" y="210"/>
                    </a:cubicBezTo>
                    <a:cubicBezTo>
                      <a:pt x="69" y="140"/>
                      <a:pt x="122" y="79"/>
                      <a:pt x="193" y="75"/>
                    </a:cubicBezTo>
                    <a:cubicBezTo>
                      <a:pt x="206" y="74"/>
                      <a:pt x="218" y="75"/>
                      <a:pt x="230" y="78"/>
                    </a:cubicBezTo>
                    <a:cubicBezTo>
                      <a:pt x="284" y="90"/>
                      <a:pt x="325" y="136"/>
                      <a:pt x="329" y="194"/>
                    </a:cubicBezTo>
                    <a:cubicBezTo>
                      <a:pt x="333" y="264"/>
                      <a:pt x="280" y="325"/>
                      <a:pt x="210" y="330"/>
                    </a:cubicBezTo>
                    <a:close/>
                  </a:path>
                </a:pathLst>
              </a:custGeom>
              <a:solidFill>
                <a:srgbClr val="EAAB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314" name="Picture 194"/>
              <p:cNvPicPr>
                <a:picLocks noChangeAspect="1" noChangeArrowheads="1"/>
              </p:cNvPicPr>
              <p:nvPr/>
            </p:nvPicPr>
            <p:blipFill>
              <a:blip r:embed="rId34" cstate="screen">
                <a:extLst>
                  <a:ext uri="{28A0092B-C50C-407E-A947-70E740481C1C}">
                    <a14:useLocalDpi xmlns:a14="http://schemas.microsoft.com/office/drawing/2010/main"/>
                  </a:ext>
                </a:extLst>
              </a:blip>
              <a:srcRect/>
              <a:stretch>
                <a:fillRect/>
              </a:stretch>
            </p:blipFill>
            <p:spPr bwMode="auto">
              <a:xfrm>
                <a:off x="4057066" y="4811128"/>
                <a:ext cx="688975"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39" name="Freeform 195"/>
              <p:cNvSpPr>
                <a:spLocks/>
              </p:cNvSpPr>
              <p:nvPr/>
            </p:nvSpPr>
            <p:spPr bwMode="auto">
              <a:xfrm>
                <a:off x="3657016" y="5004803"/>
                <a:ext cx="63500" cy="38100"/>
              </a:xfrm>
              <a:custGeom>
                <a:avLst/>
                <a:gdLst>
                  <a:gd name="T0" fmla="*/ 6 w 26"/>
                  <a:gd name="T1" fmla="*/ 12 h 16"/>
                  <a:gd name="T2" fmla="*/ 3 w 26"/>
                  <a:gd name="T3" fmla="*/ 10 h 16"/>
                  <a:gd name="T4" fmla="*/ 9 w 26"/>
                  <a:gd name="T5" fmla="*/ 1 h 16"/>
                  <a:gd name="T6" fmla="*/ 10 w 26"/>
                  <a:gd name="T7" fmla="*/ 2 h 16"/>
                  <a:gd name="T8" fmla="*/ 12 w 26"/>
                  <a:gd name="T9" fmla="*/ 2 h 16"/>
                  <a:gd name="T10" fmla="*/ 14 w 26"/>
                  <a:gd name="T11" fmla="*/ 3 h 16"/>
                  <a:gd name="T12" fmla="*/ 16 w 26"/>
                  <a:gd name="T13" fmla="*/ 3 h 16"/>
                  <a:gd name="T14" fmla="*/ 18 w 26"/>
                  <a:gd name="T15" fmla="*/ 4 h 16"/>
                  <a:gd name="T16" fmla="*/ 19 w 26"/>
                  <a:gd name="T17" fmla="*/ 4 h 16"/>
                  <a:gd name="T18" fmla="*/ 22 w 26"/>
                  <a:gd name="T19" fmla="*/ 6 h 16"/>
                  <a:gd name="T20" fmla="*/ 17 w 26"/>
                  <a:gd name="T21" fmla="*/ 15 h 16"/>
                  <a:gd name="T22" fmla="*/ 15 w 26"/>
                  <a:gd name="T23" fmla="*/ 14 h 16"/>
                  <a:gd name="T24" fmla="*/ 13 w 26"/>
                  <a:gd name="T25" fmla="*/ 14 h 16"/>
                  <a:gd name="T26" fmla="*/ 11 w 26"/>
                  <a:gd name="T27" fmla="*/ 13 h 16"/>
                  <a:gd name="T28" fmla="*/ 9 w 26"/>
                  <a:gd name="T29" fmla="*/ 13 h 16"/>
                  <a:gd name="T30" fmla="*/ 6 w 26"/>
                  <a:gd name="T31"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6">
                    <a:moveTo>
                      <a:pt x="6" y="12"/>
                    </a:moveTo>
                    <a:cubicBezTo>
                      <a:pt x="5" y="11"/>
                      <a:pt x="4" y="11"/>
                      <a:pt x="3" y="10"/>
                    </a:cubicBezTo>
                    <a:cubicBezTo>
                      <a:pt x="0" y="6"/>
                      <a:pt x="4" y="0"/>
                      <a:pt x="9" y="1"/>
                    </a:cubicBezTo>
                    <a:cubicBezTo>
                      <a:pt x="10" y="2"/>
                      <a:pt x="10" y="2"/>
                      <a:pt x="10" y="2"/>
                    </a:cubicBezTo>
                    <a:cubicBezTo>
                      <a:pt x="12" y="2"/>
                      <a:pt x="12" y="2"/>
                      <a:pt x="12" y="2"/>
                    </a:cubicBezTo>
                    <a:cubicBezTo>
                      <a:pt x="14" y="3"/>
                      <a:pt x="14" y="3"/>
                      <a:pt x="14" y="3"/>
                    </a:cubicBezTo>
                    <a:cubicBezTo>
                      <a:pt x="16" y="3"/>
                      <a:pt x="16" y="3"/>
                      <a:pt x="16" y="3"/>
                    </a:cubicBezTo>
                    <a:cubicBezTo>
                      <a:pt x="18" y="4"/>
                      <a:pt x="18" y="4"/>
                      <a:pt x="18" y="4"/>
                    </a:cubicBezTo>
                    <a:cubicBezTo>
                      <a:pt x="19" y="4"/>
                      <a:pt x="19" y="4"/>
                      <a:pt x="19" y="4"/>
                    </a:cubicBezTo>
                    <a:cubicBezTo>
                      <a:pt x="20" y="5"/>
                      <a:pt x="21" y="5"/>
                      <a:pt x="22" y="6"/>
                    </a:cubicBezTo>
                    <a:cubicBezTo>
                      <a:pt x="26" y="10"/>
                      <a:pt x="22" y="16"/>
                      <a:pt x="17" y="15"/>
                    </a:cubicBezTo>
                    <a:cubicBezTo>
                      <a:pt x="15" y="14"/>
                      <a:pt x="15" y="14"/>
                      <a:pt x="15" y="14"/>
                    </a:cubicBezTo>
                    <a:cubicBezTo>
                      <a:pt x="13" y="14"/>
                      <a:pt x="13" y="14"/>
                      <a:pt x="13" y="14"/>
                    </a:cubicBezTo>
                    <a:cubicBezTo>
                      <a:pt x="11" y="13"/>
                      <a:pt x="11" y="13"/>
                      <a:pt x="11" y="13"/>
                    </a:cubicBezTo>
                    <a:cubicBezTo>
                      <a:pt x="9" y="13"/>
                      <a:pt x="9" y="13"/>
                      <a:pt x="9" y="13"/>
                    </a:cubicBezTo>
                    <a:cubicBezTo>
                      <a:pt x="6" y="12"/>
                      <a:pt x="6" y="12"/>
                      <a:pt x="6" y="12"/>
                    </a:cubicBez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65" name="Freeform 196"/>
              <p:cNvSpPr>
                <a:spLocks/>
              </p:cNvSpPr>
              <p:nvPr/>
            </p:nvSpPr>
            <p:spPr bwMode="auto">
              <a:xfrm>
                <a:off x="3652253" y="4996865"/>
                <a:ext cx="73025" cy="53975"/>
              </a:xfrm>
              <a:custGeom>
                <a:avLst/>
                <a:gdLst>
                  <a:gd name="T0" fmla="*/ 9 w 30"/>
                  <a:gd name="T1" fmla="*/ 11 h 22"/>
                  <a:gd name="T2" fmla="*/ 5 w 30"/>
                  <a:gd name="T3" fmla="*/ 13 h 22"/>
                  <a:gd name="T4" fmla="*/ 8 w 30"/>
                  <a:gd name="T5" fmla="*/ 10 h 22"/>
                  <a:gd name="T6" fmla="*/ 10 w 30"/>
                  <a:gd name="T7" fmla="*/ 8 h 22"/>
                  <a:gd name="T8" fmla="*/ 11 w 30"/>
                  <a:gd name="T9" fmla="*/ 4 h 22"/>
                  <a:gd name="T10" fmla="*/ 10 w 30"/>
                  <a:gd name="T11" fmla="*/ 8 h 22"/>
                  <a:gd name="T12" fmla="*/ 13 w 30"/>
                  <a:gd name="T13" fmla="*/ 9 h 22"/>
                  <a:gd name="T14" fmla="*/ 15 w 30"/>
                  <a:gd name="T15" fmla="*/ 10 h 22"/>
                  <a:gd name="T16" fmla="*/ 17 w 30"/>
                  <a:gd name="T17" fmla="*/ 10 h 22"/>
                  <a:gd name="T18" fmla="*/ 19 w 30"/>
                  <a:gd name="T19" fmla="*/ 11 h 22"/>
                  <a:gd name="T20" fmla="*/ 20 w 30"/>
                  <a:gd name="T21" fmla="*/ 11 h 22"/>
                  <a:gd name="T22" fmla="*/ 20 w 30"/>
                  <a:gd name="T23" fmla="*/ 11 h 22"/>
                  <a:gd name="T24" fmla="*/ 21 w 30"/>
                  <a:gd name="T25" fmla="*/ 12 h 22"/>
                  <a:gd name="T26" fmla="*/ 21 w 30"/>
                  <a:gd name="T27" fmla="*/ 14 h 22"/>
                  <a:gd name="T28" fmla="*/ 20 w 30"/>
                  <a:gd name="T29" fmla="*/ 14 h 22"/>
                  <a:gd name="T30" fmla="*/ 20 w 30"/>
                  <a:gd name="T31" fmla="*/ 14 h 22"/>
                  <a:gd name="T32" fmla="*/ 16 w 30"/>
                  <a:gd name="T33" fmla="*/ 13 h 22"/>
                  <a:gd name="T34" fmla="*/ 12 w 30"/>
                  <a:gd name="T35" fmla="*/ 12 h 22"/>
                  <a:gd name="T36" fmla="*/ 9 w 30"/>
                  <a:gd name="T37" fmla="*/ 11 h 22"/>
                  <a:gd name="T38" fmla="*/ 8 w 30"/>
                  <a:gd name="T39" fmla="*/ 15 h 22"/>
                  <a:gd name="T40" fmla="*/ 7 w 30"/>
                  <a:gd name="T41" fmla="*/ 19 h 22"/>
                  <a:gd name="T42" fmla="*/ 9 w 30"/>
                  <a:gd name="T43" fmla="*/ 19 h 22"/>
                  <a:gd name="T44" fmla="*/ 12 w 30"/>
                  <a:gd name="T45" fmla="*/ 20 h 22"/>
                  <a:gd name="T46" fmla="*/ 14 w 30"/>
                  <a:gd name="T47" fmla="*/ 21 h 22"/>
                  <a:gd name="T48" fmla="*/ 16 w 30"/>
                  <a:gd name="T49" fmla="*/ 21 h 22"/>
                  <a:gd name="T50" fmla="*/ 18 w 30"/>
                  <a:gd name="T51" fmla="*/ 22 h 22"/>
                  <a:gd name="T52" fmla="*/ 18 w 30"/>
                  <a:gd name="T53" fmla="*/ 22 h 22"/>
                  <a:gd name="T54" fmla="*/ 27 w 30"/>
                  <a:gd name="T55" fmla="*/ 19 h 22"/>
                  <a:gd name="T56" fmla="*/ 27 w 30"/>
                  <a:gd name="T57" fmla="*/ 6 h 22"/>
                  <a:gd name="T58" fmla="*/ 27 w 30"/>
                  <a:gd name="T59" fmla="*/ 6 h 22"/>
                  <a:gd name="T60" fmla="*/ 21 w 30"/>
                  <a:gd name="T61" fmla="*/ 7 h 22"/>
                  <a:gd name="T62" fmla="*/ 21 w 30"/>
                  <a:gd name="T63" fmla="*/ 3 h 22"/>
                  <a:gd name="T64" fmla="*/ 17 w 30"/>
                  <a:gd name="T65" fmla="*/ 2 h 22"/>
                  <a:gd name="T66" fmla="*/ 13 w 30"/>
                  <a:gd name="T67" fmla="*/ 1 h 22"/>
                  <a:gd name="T68" fmla="*/ 12 w 30"/>
                  <a:gd name="T69" fmla="*/ 1 h 22"/>
                  <a:gd name="T70" fmla="*/ 10 w 30"/>
                  <a:gd name="T71" fmla="*/ 0 h 22"/>
                  <a:gd name="T72" fmla="*/ 0 w 30"/>
                  <a:gd name="T73" fmla="*/ 10 h 22"/>
                  <a:gd name="T74" fmla="*/ 2 w 30"/>
                  <a:gd name="T75" fmla="*/ 16 h 22"/>
                  <a:gd name="T76" fmla="*/ 7 w 30"/>
                  <a:gd name="T77" fmla="*/ 19 h 22"/>
                  <a:gd name="T78" fmla="*/ 7 w 30"/>
                  <a:gd name="T79"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 h="22">
                    <a:moveTo>
                      <a:pt x="8" y="15"/>
                    </a:moveTo>
                    <a:cubicBezTo>
                      <a:pt x="9" y="11"/>
                      <a:pt x="9" y="11"/>
                      <a:pt x="9" y="11"/>
                    </a:cubicBezTo>
                    <a:cubicBezTo>
                      <a:pt x="9" y="11"/>
                      <a:pt x="9" y="11"/>
                      <a:pt x="8" y="11"/>
                    </a:cubicBezTo>
                    <a:cubicBezTo>
                      <a:pt x="5" y="13"/>
                      <a:pt x="5" y="13"/>
                      <a:pt x="5" y="13"/>
                    </a:cubicBezTo>
                    <a:cubicBezTo>
                      <a:pt x="9" y="11"/>
                      <a:pt x="9" y="11"/>
                      <a:pt x="9" y="11"/>
                    </a:cubicBezTo>
                    <a:cubicBezTo>
                      <a:pt x="8" y="10"/>
                      <a:pt x="8" y="10"/>
                      <a:pt x="8" y="10"/>
                    </a:cubicBezTo>
                    <a:cubicBezTo>
                      <a:pt x="9" y="9"/>
                      <a:pt x="9" y="9"/>
                      <a:pt x="9" y="9"/>
                    </a:cubicBezTo>
                    <a:cubicBezTo>
                      <a:pt x="9" y="8"/>
                      <a:pt x="9" y="8"/>
                      <a:pt x="10" y="8"/>
                    </a:cubicBezTo>
                    <a:cubicBezTo>
                      <a:pt x="10" y="8"/>
                      <a:pt x="10" y="8"/>
                      <a:pt x="10" y="8"/>
                    </a:cubicBezTo>
                    <a:cubicBezTo>
                      <a:pt x="11" y="4"/>
                      <a:pt x="11" y="4"/>
                      <a:pt x="11" y="4"/>
                    </a:cubicBezTo>
                    <a:cubicBezTo>
                      <a:pt x="10" y="8"/>
                      <a:pt x="10" y="8"/>
                      <a:pt x="10" y="8"/>
                    </a:cubicBezTo>
                    <a:cubicBezTo>
                      <a:pt x="10" y="8"/>
                      <a:pt x="10" y="8"/>
                      <a:pt x="10" y="8"/>
                    </a:cubicBezTo>
                    <a:cubicBezTo>
                      <a:pt x="11" y="8"/>
                      <a:pt x="11" y="8"/>
                      <a:pt x="11" y="8"/>
                    </a:cubicBezTo>
                    <a:cubicBezTo>
                      <a:pt x="13" y="9"/>
                      <a:pt x="13" y="9"/>
                      <a:pt x="13" y="9"/>
                    </a:cubicBezTo>
                    <a:cubicBezTo>
                      <a:pt x="13" y="9"/>
                      <a:pt x="13" y="9"/>
                      <a:pt x="13" y="9"/>
                    </a:cubicBezTo>
                    <a:cubicBezTo>
                      <a:pt x="15" y="10"/>
                      <a:pt x="15" y="10"/>
                      <a:pt x="15" y="10"/>
                    </a:cubicBezTo>
                    <a:cubicBezTo>
                      <a:pt x="15" y="10"/>
                      <a:pt x="15" y="10"/>
                      <a:pt x="15" y="10"/>
                    </a:cubicBezTo>
                    <a:cubicBezTo>
                      <a:pt x="17" y="10"/>
                      <a:pt x="17" y="10"/>
                      <a:pt x="17" y="10"/>
                    </a:cubicBezTo>
                    <a:cubicBezTo>
                      <a:pt x="17" y="10"/>
                      <a:pt x="17" y="10"/>
                      <a:pt x="17" y="10"/>
                    </a:cubicBezTo>
                    <a:cubicBezTo>
                      <a:pt x="19" y="11"/>
                      <a:pt x="19" y="11"/>
                      <a:pt x="19" y="11"/>
                    </a:cubicBezTo>
                    <a:cubicBezTo>
                      <a:pt x="19" y="11"/>
                      <a:pt x="19" y="11"/>
                      <a:pt x="19" y="11"/>
                    </a:cubicBezTo>
                    <a:cubicBezTo>
                      <a:pt x="20" y="11"/>
                      <a:pt x="20" y="11"/>
                      <a:pt x="20" y="11"/>
                    </a:cubicBezTo>
                    <a:cubicBezTo>
                      <a:pt x="20" y="11"/>
                      <a:pt x="20" y="11"/>
                      <a:pt x="20" y="11"/>
                    </a:cubicBezTo>
                    <a:cubicBezTo>
                      <a:pt x="20" y="11"/>
                      <a:pt x="20" y="11"/>
                      <a:pt x="20" y="11"/>
                    </a:cubicBezTo>
                    <a:cubicBezTo>
                      <a:pt x="21" y="12"/>
                      <a:pt x="21" y="12"/>
                      <a:pt x="21" y="12"/>
                    </a:cubicBezTo>
                    <a:cubicBezTo>
                      <a:pt x="21" y="12"/>
                      <a:pt x="21" y="12"/>
                      <a:pt x="21" y="12"/>
                    </a:cubicBezTo>
                    <a:cubicBezTo>
                      <a:pt x="22" y="12"/>
                      <a:pt x="22" y="12"/>
                      <a:pt x="22" y="13"/>
                    </a:cubicBezTo>
                    <a:cubicBezTo>
                      <a:pt x="21" y="14"/>
                      <a:pt x="21" y="14"/>
                      <a:pt x="21" y="14"/>
                    </a:cubicBezTo>
                    <a:cubicBezTo>
                      <a:pt x="21" y="14"/>
                      <a:pt x="21" y="14"/>
                      <a:pt x="20" y="14"/>
                    </a:cubicBezTo>
                    <a:cubicBezTo>
                      <a:pt x="20" y="14"/>
                      <a:pt x="20" y="14"/>
                      <a:pt x="20" y="14"/>
                    </a:cubicBezTo>
                    <a:cubicBezTo>
                      <a:pt x="19" y="18"/>
                      <a:pt x="19" y="18"/>
                      <a:pt x="19" y="18"/>
                    </a:cubicBezTo>
                    <a:cubicBezTo>
                      <a:pt x="20" y="14"/>
                      <a:pt x="20" y="14"/>
                      <a:pt x="20" y="14"/>
                    </a:cubicBezTo>
                    <a:cubicBezTo>
                      <a:pt x="18" y="14"/>
                      <a:pt x="18" y="14"/>
                      <a:pt x="18" y="14"/>
                    </a:cubicBezTo>
                    <a:cubicBezTo>
                      <a:pt x="16" y="13"/>
                      <a:pt x="16" y="13"/>
                      <a:pt x="16" y="13"/>
                    </a:cubicBezTo>
                    <a:cubicBezTo>
                      <a:pt x="14" y="12"/>
                      <a:pt x="14" y="12"/>
                      <a:pt x="14" y="12"/>
                    </a:cubicBezTo>
                    <a:cubicBezTo>
                      <a:pt x="12" y="12"/>
                      <a:pt x="12" y="12"/>
                      <a:pt x="12" y="12"/>
                    </a:cubicBezTo>
                    <a:cubicBezTo>
                      <a:pt x="10" y="11"/>
                      <a:pt x="10" y="11"/>
                      <a:pt x="10" y="11"/>
                    </a:cubicBezTo>
                    <a:cubicBezTo>
                      <a:pt x="9" y="11"/>
                      <a:pt x="9" y="11"/>
                      <a:pt x="9" y="11"/>
                    </a:cubicBezTo>
                    <a:cubicBezTo>
                      <a:pt x="9" y="11"/>
                      <a:pt x="9" y="11"/>
                      <a:pt x="9" y="11"/>
                    </a:cubicBezTo>
                    <a:cubicBezTo>
                      <a:pt x="8" y="15"/>
                      <a:pt x="8" y="15"/>
                      <a:pt x="8" y="15"/>
                    </a:cubicBezTo>
                    <a:cubicBezTo>
                      <a:pt x="7" y="19"/>
                      <a:pt x="7" y="19"/>
                      <a:pt x="7" y="19"/>
                    </a:cubicBezTo>
                    <a:cubicBezTo>
                      <a:pt x="7" y="19"/>
                      <a:pt x="7" y="19"/>
                      <a:pt x="7" y="19"/>
                    </a:cubicBezTo>
                    <a:cubicBezTo>
                      <a:pt x="7" y="19"/>
                      <a:pt x="7" y="19"/>
                      <a:pt x="7" y="19"/>
                    </a:cubicBezTo>
                    <a:cubicBezTo>
                      <a:pt x="9" y="19"/>
                      <a:pt x="9" y="19"/>
                      <a:pt x="9" y="19"/>
                    </a:cubicBezTo>
                    <a:cubicBezTo>
                      <a:pt x="9" y="19"/>
                      <a:pt x="9" y="19"/>
                      <a:pt x="9" y="19"/>
                    </a:cubicBezTo>
                    <a:cubicBezTo>
                      <a:pt x="12" y="20"/>
                      <a:pt x="12" y="20"/>
                      <a:pt x="12" y="20"/>
                    </a:cubicBezTo>
                    <a:cubicBezTo>
                      <a:pt x="12" y="20"/>
                      <a:pt x="12" y="20"/>
                      <a:pt x="12" y="20"/>
                    </a:cubicBezTo>
                    <a:cubicBezTo>
                      <a:pt x="14" y="21"/>
                      <a:pt x="14" y="21"/>
                      <a:pt x="14" y="21"/>
                    </a:cubicBezTo>
                    <a:cubicBezTo>
                      <a:pt x="14" y="21"/>
                      <a:pt x="14" y="21"/>
                      <a:pt x="14" y="21"/>
                    </a:cubicBezTo>
                    <a:cubicBezTo>
                      <a:pt x="16" y="21"/>
                      <a:pt x="16" y="21"/>
                      <a:pt x="16" y="21"/>
                    </a:cubicBezTo>
                    <a:cubicBezTo>
                      <a:pt x="16" y="21"/>
                      <a:pt x="16" y="21"/>
                      <a:pt x="16" y="21"/>
                    </a:cubicBezTo>
                    <a:cubicBezTo>
                      <a:pt x="18" y="22"/>
                      <a:pt x="18" y="22"/>
                      <a:pt x="18" y="22"/>
                    </a:cubicBezTo>
                    <a:cubicBezTo>
                      <a:pt x="18" y="22"/>
                      <a:pt x="18" y="22"/>
                      <a:pt x="18" y="22"/>
                    </a:cubicBezTo>
                    <a:cubicBezTo>
                      <a:pt x="18" y="22"/>
                      <a:pt x="18" y="22"/>
                      <a:pt x="18" y="22"/>
                    </a:cubicBezTo>
                    <a:cubicBezTo>
                      <a:pt x="19" y="22"/>
                      <a:pt x="19" y="22"/>
                      <a:pt x="20" y="22"/>
                    </a:cubicBezTo>
                    <a:cubicBezTo>
                      <a:pt x="23" y="22"/>
                      <a:pt x="25" y="21"/>
                      <a:pt x="27" y="19"/>
                    </a:cubicBezTo>
                    <a:cubicBezTo>
                      <a:pt x="29" y="17"/>
                      <a:pt x="30" y="15"/>
                      <a:pt x="30" y="13"/>
                    </a:cubicBezTo>
                    <a:cubicBezTo>
                      <a:pt x="30" y="10"/>
                      <a:pt x="29" y="8"/>
                      <a:pt x="27" y="6"/>
                    </a:cubicBezTo>
                    <a:cubicBezTo>
                      <a:pt x="27" y="6"/>
                      <a:pt x="27" y="6"/>
                      <a:pt x="27" y="6"/>
                    </a:cubicBezTo>
                    <a:cubicBezTo>
                      <a:pt x="27" y="6"/>
                      <a:pt x="27" y="6"/>
                      <a:pt x="27" y="6"/>
                    </a:cubicBezTo>
                    <a:cubicBezTo>
                      <a:pt x="26" y="5"/>
                      <a:pt x="24" y="4"/>
                      <a:pt x="22" y="3"/>
                    </a:cubicBezTo>
                    <a:cubicBezTo>
                      <a:pt x="21" y="7"/>
                      <a:pt x="21" y="7"/>
                      <a:pt x="21" y="7"/>
                    </a:cubicBezTo>
                    <a:cubicBezTo>
                      <a:pt x="22" y="3"/>
                      <a:pt x="22" y="3"/>
                      <a:pt x="22" y="3"/>
                    </a:cubicBezTo>
                    <a:cubicBezTo>
                      <a:pt x="21" y="3"/>
                      <a:pt x="21" y="3"/>
                      <a:pt x="21" y="3"/>
                    </a:cubicBezTo>
                    <a:cubicBezTo>
                      <a:pt x="19" y="2"/>
                      <a:pt x="19" y="2"/>
                      <a:pt x="19" y="2"/>
                    </a:cubicBezTo>
                    <a:cubicBezTo>
                      <a:pt x="17" y="2"/>
                      <a:pt x="17" y="2"/>
                      <a:pt x="17" y="2"/>
                    </a:cubicBezTo>
                    <a:cubicBezTo>
                      <a:pt x="15" y="1"/>
                      <a:pt x="15" y="1"/>
                      <a:pt x="15" y="1"/>
                    </a:cubicBezTo>
                    <a:cubicBezTo>
                      <a:pt x="13" y="1"/>
                      <a:pt x="13" y="1"/>
                      <a:pt x="13" y="1"/>
                    </a:cubicBezTo>
                    <a:cubicBezTo>
                      <a:pt x="13" y="1"/>
                      <a:pt x="13" y="1"/>
                      <a:pt x="13" y="1"/>
                    </a:cubicBezTo>
                    <a:cubicBezTo>
                      <a:pt x="12" y="1"/>
                      <a:pt x="12" y="1"/>
                      <a:pt x="12" y="1"/>
                    </a:cubicBezTo>
                    <a:cubicBezTo>
                      <a:pt x="12" y="1"/>
                      <a:pt x="12" y="1"/>
                      <a:pt x="12" y="1"/>
                    </a:cubicBezTo>
                    <a:cubicBezTo>
                      <a:pt x="11" y="0"/>
                      <a:pt x="10" y="0"/>
                      <a:pt x="10" y="0"/>
                    </a:cubicBezTo>
                    <a:cubicBezTo>
                      <a:pt x="7" y="0"/>
                      <a:pt x="4" y="1"/>
                      <a:pt x="3" y="3"/>
                    </a:cubicBezTo>
                    <a:cubicBezTo>
                      <a:pt x="1" y="5"/>
                      <a:pt x="0" y="7"/>
                      <a:pt x="0" y="10"/>
                    </a:cubicBezTo>
                    <a:cubicBezTo>
                      <a:pt x="0" y="12"/>
                      <a:pt x="1" y="14"/>
                      <a:pt x="2" y="16"/>
                    </a:cubicBezTo>
                    <a:cubicBezTo>
                      <a:pt x="2" y="16"/>
                      <a:pt x="2" y="16"/>
                      <a:pt x="2" y="16"/>
                    </a:cubicBezTo>
                    <a:cubicBezTo>
                      <a:pt x="3" y="16"/>
                      <a:pt x="3" y="16"/>
                      <a:pt x="3" y="16"/>
                    </a:cubicBezTo>
                    <a:cubicBezTo>
                      <a:pt x="4" y="17"/>
                      <a:pt x="5" y="18"/>
                      <a:pt x="7" y="19"/>
                    </a:cubicBezTo>
                    <a:cubicBezTo>
                      <a:pt x="7" y="19"/>
                      <a:pt x="7" y="19"/>
                      <a:pt x="7" y="19"/>
                    </a:cubicBezTo>
                    <a:cubicBezTo>
                      <a:pt x="7" y="19"/>
                      <a:pt x="7" y="19"/>
                      <a:pt x="7" y="19"/>
                    </a:cubicBezTo>
                    <a:lnTo>
                      <a:pt x="8" y="15"/>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66" name="Freeform 197"/>
              <p:cNvSpPr>
                <a:spLocks/>
              </p:cNvSpPr>
              <p:nvPr/>
            </p:nvSpPr>
            <p:spPr bwMode="auto">
              <a:xfrm>
                <a:off x="3514141" y="4933365"/>
                <a:ext cx="60325" cy="47625"/>
              </a:xfrm>
              <a:custGeom>
                <a:avLst/>
                <a:gdLst>
                  <a:gd name="T0" fmla="*/ 5 w 25"/>
                  <a:gd name="T1" fmla="*/ 11 h 19"/>
                  <a:gd name="T2" fmla="*/ 9 w 25"/>
                  <a:gd name="T3" fmla="*/ 1 h 19"/>
                  <a:gd name="T4" fmla="*/ 11 w 25"/>
                  <a:gd name="T5" fmla="*/ 2 h 19"/>
                  <a:gd name="T6" fmla="*/ 12 w 25"/>
                  <a:gd name="T7" fmla="*/ 3 h 19"/>
                  <a:gd name="T8" fmla="*/ 14 w 25"/>
                  <a:gd name="T9" fmla="*/ 4 h 19"/>
                  <a:gd name="T10" fmla="*/ 17 w 25"/>
                  <a:gd name="T11" fmla="*/ 6 h 19"/>
                  <a:gd name="T12" fmla="*/ 19 w 25"/>
                  <a:gd name="T13" fmla="*/ 7 h 19"/>
                  <a:gd name="T14" fmla="*/ 20 w 25"/>
                  <a:gd name="T15" fmla="*/ 8 h 19"/>
                  <a:gd name="T16" fmla="*/ 16 w 25"/>
                  <a:gd name="T17" fmla="*/ 18 h 19"/>
                  <a:gd name="T18" fmla="*/ 14 w 25"/>
                  <a:gd name="T19" fmla="*/ 17 h 19"/>
                  <a:gd name="T20" fmla="*/ 14 w 25"/>
                  <a:gd name="T21" fmla="*/ 16 h 19"/>
                  <a:gd name="T22" fmla="*/ 11 w 25"/>
                  <a:gd name="T23" fmla="*/ 15 h 19"/>
                  <a:gd name="T24" fmla="*/ 9 w 25"/>
                  <a:gd name="T25" fmla="*/ 13 h 19"/>
                  <a:gd name="T26" fmla="*/ 6 w 25"/>
                  <a:gd name="T27" fmla="*/ 12 h 19"/>
                  <a:gd name="T28" fmla="*/ 5 w 25"/>
                  <a:gd name="T29"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19">
                    <a:moveTo>
                      <a:pt x="5" y="11"/>
                    </a:moveTo>
                    <a:cubicBezTo>
                      <a:pt x="0" y="8"/>
                      <a:pt x="3" y="0"/>
                      <a:pt x="9" y="1"/>
                    </a:cubicBezTo>
                    <a:cubicBezTo>
                      <a:pt x="10" y="1"/>
                      <a:pt x="10" y="2"/>
                      <a:pt x="11" y="2"/>
                    </a:cubicBezTo>
                    <a:cubicBezTo>
                      <a:pt x="12" y="3"/>
                      <a:pt x="12" y="3"/>
                      <a:pt x="12" y="3"/>
                    </a:cubicBezTo>
                    <a:cubicBezTo>
                      <a:pt x="14" y="4"/>
                      <a:pt x="14" y="4"/>
                      <a:pt x="14" y="4"/>
                    </a:cubicBezTo>
                    <a:cubicBezTo>
                      <a:pt x="17" y="6"/>
                      <a:pt x="17" y="6"/>
                      <a:pt x="17" y="6"/>
                    </a:cubicBezTo>
                    <a:cubicBezTo>
                      <a:pt x="19" y="7"/>
                      <a:pt x="19" y="7"/>
                      <a:pt x="19" y="7"/>
                    </a:cubicBezTo>
                    <a:cubicBezTo>
                      <a:pt x="20" y="8"/>
                      <a:pt x="20" y="8"/>
                      <a:pt x="20" y="8"/>
                    </a:cubicBezTo>
                    <a:cubicBezTo>
                      <a:pt x="25" y="11"/>
                      <a:pt x="22" y="19"/>
                      <a:pt x="16" y="18"/>
                    </a:cubicBezTo>
                    <a:cubicBezTo>
                      <a:pt x="16" y="18"/>
                      <a:pt x="15" y="17"/>
                      <a:pt x="14" y="17"/>
                    </a:cubicBezTo>
                    <a:cubicBezTo>
                      <a:pt x="14" y="16"/>
                      <a:pt x="14" y="16"/>
                      <a:pt x="14" y="16"/>
                    </a:cubicBezTo>
                    <a:cubicBezTo>
                      <a:pt x="11" y="15"/>
                      <a:pt x="11" y="15"/>
                      <a:pt x="11" y="15"/>
                    </a:cubicBezTo>
                    <a:cubicBezTo>
                      <a:pt x="9" y="13"/>
                      <a:pt x="9" y="13"/>
                      <a:pt x="9" y="13"/>
                    </a:cubicBezTo>
                    <a:cubicBezTo>
                      <a:pt x="6" y="12"/>
                      <a:pt x="6" y="12"/>
                      <a:pt x="6" y="12"/>
                    </a:cubicBezTo>
                    <a:lnTo>
                      <a:pt x="5"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67" name="Freeform 198"/>
              <p:cNvSpPr>
                <a:spLocks/>
              </p:cNvSpPr>
              <p:nvPr/>
            </p:nvSpPr>
            <p:spPr bwMode="auto">
              <a:xfrm>
                <a:off x="3509378" y="4927015"/>
                <a:ext cx="69850" cy="60325"/>
              </a:xfrm>
              <a:custGeom>
                <a:avLst/>
                <a:gdLst>
                  <a:gd name="T0" fmla="*/ 9 w 29"/>
                  <a:gd name="T1" fmla="*/ 11 h 25"/>
                  <a:gd name="T2" fmla="*/ 9 w 29"/>
                  <a:gd name="T3" fmla="*/ 8 h 25"/>
                  <a:gd name="T4" fmla="*/ 10 w 29"/>
                  <a:gd name="T5" fmla="*/ 8 h 25"/>
                  <a:gd name="T6" fmla="*/ 10 w 29"/>
                  <a:gd name="T7" fmla="*/ 8 h 25"/>
                  <a:gd name="T8" fmla="*/ 11 w 29"/>
                  <a:gd name="T9" fmla="*/ 8 h 25"/>
                  <a:gd name="T10" fmla="*/ 12 w 29"/>
                  <a:gd name="T11" fmla="*/ 9 h 25"/>
                  <a:gd name="T12" fmla="*/ 14 w 29"/>
                  <a:gd name="T13" fmla="*/ 10 h 25"/>
                  <a:gd name="T14" fmla="*/ 19 w 29"/>
                  <a:gd name="T15" fmla="*/ 13 h 25"/>
                  <a:gd name="T16" fmla="*/ 20 w 29"/>
                  <a:gd name="T17" fmla="*/ 14 h 25"/>
                  <a:gd name="T18" fmla="*/ 20 w 29"/>
                  <a:gd name="T19" fmla="*/ 14 h 25"/>
                  <a:gd name="T20" fmla="*/ 21 w 29"/>
                  <a:gd name="T21" fmla="*/ 15 h 25"/>
                  <a:gd name="T22" fmla="*/ 19 w 29"/>
                  <a:gd name="T23" fmla="*/ 17 h 25"/>
                  <a:gd name="T24" fmla="*/ 18 w 29"/>
                  <a:gd name="T25" fmla="*/ 21 h 25"/>
                  <a:gd name="T26" fmla="*/ 19 w 29"/>
                  <a:gd name="T27" fmla="*/ 17 h 25"/>
                  <a:gd name="T28" fmla="*/ 18 w 29"/>
                  <a:gd name="T29" fmla="*/ 16 h 25"/>
                  <a:gd name="T30" fmla="*/ 15 w 29"/>
                  <a:gd name="T31" fmla="*/ 15 h 25"/>
                  <a:gd name="T32" fmla="*/ 13 w 29"/>
                  <a:gd name="T33" fmla="*/ 13 h 25"/>
                  <a:gd name="T34" fmla="*/ 10 w 29"/>
                  <a:gd name="T35" fmla="*/ 11 h 25"/>
                  <a:gd name="T36" fmla="*/ 9 w 29"/>
                  <a:gd name="T37" fmla="*/ 11 h 25"/>
                  <a:gd name="T38" fmla="*/ 5 w 29"/>
                  <a:gd name="T39" fmla="*/ 17 h 25"/>
                  <a:gd name="T40" fmla="*/ 6 w 29"/>
                  <a:gd name="T41" fmla="*/ 18 h 25"/>
                  <a:gd name="T42" fmla="*/ 8 w 29"/>
                  <a:gd name="T43" fmla="*/ 20 h 25"/>
                  <a:gd name="T44" fmla="*/ 11 w 29"/>
                  <a:gd name="T45" fmla="*/ 21 h 25"/>
                  <a:gd name="T46" fmla="*/ 14 w 29"/>
                  <a:gd name="T47" fmla="*/ 23 h 25"/>
                  <a:gd name="T48" fmla="*/ 18 w 29"/>
                  <a:gd name="T49" fmla="*/ 25 h 25"/>
                  <a:gd name="T50" fmla="*/ 18 w 29"/>
                  <a:gd name="T51" fmla="*/ 25 h 25"/>
                  <a:gd name="T52" fmla="*/ 26 w 29"/>
                  <a:gd name="T53" fmla="*/ 22 h 25"/>
                  <a:gd name="T54" fmla="*/ 28 w 29"/>
                  <a:gd name="T55" fmla="*/ 11 h 25"/>
                  <a:gd name="T56" fmla="*/ 24 w 29"/>
                  <a:gd name="T57" fmla="*/ 7 h 25"/>
                  <a:gd name="T58" fmla="*/ 23 w 29"/>
                  <a:gd name="T59" fmla="*/ 7 h 25"/>
                  <a:gd name="T60" fmla="*/ 21 w 29"/>
                  <a:gd name="T61" fmla="*/ 5 h 25"/>
                  <a:gd name="T62" fmla="*/ 16 w 29"/>
                  <a:gd name="T63" fmla="*/ 2 h 25"/>
                  <a:gd name="T64" fmla="*/ 15 w 29"/>
                  <a:gd name="T65" fmla="*/ 2 h 25"/>
                  <a:gd name="T66" fmla="*/ 12 w 29"/>
                  <a:gd name="T67" fmla="*/ 0 h 25"/>
                  <a:gd name="T68" fmla="*/ 12 w 29"/>
                  <a:gd name="T69" fmla="*/ 0 h 25"/>
                  <a:gd name="T70" fmla="*/ 3 w 29"/>
                  <a:gd name="T71" fmla="*/ 3 h 25"/>
                  <a:gd name="T72" fmla="*/ 5 w 29"/>
                  <a:gd name="T73" fmla="*/ 17 h 25"/>
                  <a:gd name="T74" fmla="*/ 7 w 29"/>
                  <a:gd name="T7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25">
                    <a:moveTo>
                      <a:pt x="7" y="14"/>
                    </a:moveTo>
                    <a:cubicBezTo>
                      <a:pt x="9" y="11"/>
                      <a:pt x="9" y="11"/>
                      <a:pt x="9" y="11"/>
                    </a:cubicBezTo>
                    <a:cubicBezTo>
                      <a:pt x="9" y="10"/>
                      <a:pt x="9" y="10"/>
                      <a:pt x="9" y="10"/>
                    </a:cubicBezTo>
                    <a:cubicBezTo>
                      <a:pt x="8" y="9"/>
                      <a:pt x="9" y="9"/>
                      <a:pt x="9" y="8"/>
                    </a:cubicBezTo>
                    <a:cubicBezTo>
                      <a:pt x="9" y="8"/>
                      <a:pt x="9" y="8"/>
                      <a:pt x="10" y="8"/>
                    </a:cubicBezTo>
                    <a:cubicBezTo>
                      <a:pt x="10" y="8"/>
                      <a:pt x="10" y="8"/>
                      <a:pt x="10" y="8"/>
                    </a:cubicBezTo>
                    <a:cubicBezTo>
                      <a:pt x="11" y="4"/>
                      <a:pt x="11" y="4"/>
                      <a:pt x="11" y="4"/>
                    </a:cubicBezTo>
                    <a:cubicBezTo>
                      <a:pt x="10" y="8"/>
                      <a:pt x="10" y="8"/>
                      <a:pt x="10" y="8"/>
                    </a:cubicBezTo>
                    <a:cubicBezTo>
                      <a:pt x="11" y="8"/>
                      <a:pt x="11" y="8"/>
                      <a:pt x="11" y="8"/>
                    </a:cubicBezTo>
                    <a:cubicBezTo>
                      <a:pt x="11" y="8"/>
                      <a:pt x="11" y="8"/>
                      <a:pt x="11" y="8"/>
                    </a:cubicBezTo>
                    <a:cubicBezTo>
                      <a:pt x="12" y="9"/>
                      <a:pt x="12" y="9"/>
                      <a:pt x="12" y="9"/>
                    </a:cubicBezTo>
                    <a:cubicBezTo>
                      <a:pt x="12" y="9"/>
                      <a:pt x="12" y="9"/>
                      <a:pt x="12" y="9"/>
                    </a:cubicBezTo>
                    <a:cubicBezTo>
                      <a:pt x="14" y="10"/>
                      <a:pt x="14" y="10"/>
                      <a:pt x="14" y="10"/>
                    </a:cubicBezTo>
                    <a:cubicBezTo>
                      <a:pt x="14" y="10"/>
                      <a:pt x="14" y="10"/>
                      <a:pt x="14" y="10"/>
                    </a:cubicBezTo>
                    <a:cubicBezTo>
                      <a:pt x="17" y="12"/>
                      <a:pt x="17" y="12"/>
                      <a:pt x="17" y="12"/>
                    </a:cubicBezTo>
                    <a:cubicBezTo>
                      <a:pt x="19" y="13"/>
                      <a:pt x="19" y="13"/>
                      <a:pt x="19" y="13"/>
                    </a:cubicBezTo>
                    <a:cubicBezTo>
                      <a:pt x="19" y="13"/>
                      <a:pt x="19" y="13"/>
                      <a:pt x="19" y="13"/>
                    </a:cubicBezTo>
                    <a:cubicBezTo>
                      <a:pt x="20" y="14"/>
                      <a:pt x="20" y="14"/>
                      <a:pt x="20" y="14"/>
                    </a:cubicBezTo>
                    <a:cubicBezTo>
                      <a:pt x="20" y="14"/>
                      <a:pt x="20" y="14"/>
                      <a:pt x="20" y="14"/>
                    </a:cubicBezTo>
                    <a:cubicBezTo>
                      <a:pt x="20" y="14"/>
                      <a:pt x="20" y="14"/>
                      <a:pt x="20" y="14"/>
                    </a:cubicBezTo>
                    <a:cubicBezTo>
                      <a:pt x="21" y="15"/>
                      <a:pt x="21" y="15"/>
                      <a:pt x="21" y="15"/>
                    </a:cubicBezTo>
                    <a:cubicBezTo>
                      <a:pt x="21" y="15"/>
                      <a:pt x="21" y="15"/>
                      <a:pt x="21" y="15"/>
                    </a:cubicBezTo>
                    <a:cubicBezTo>
                      <a:pt x="21" y="16"/>
                      <a:pt x="21" y="16"/>
                      <a:pt x="20" y="16"/>
                    </a:cubicBezTo>
                    <a:cubicBezTo>
                      <a:pt x="20" y="17"/>
                      <a:pt x="20" y="17"/>
                      <a:pt x="19" y="17"/>
                    </a:cubicBezTo>
                    <a:cubicBezTo>
                      <a:pt x="19" y="17"/>
                      <a:pt x="19" y="17"/>
                      <a:pt x="19" y="17"/>
                    </a:cubicBezTo>
                    <a:cubicBezTo>
                      <a:pt x="18" y="21"/>
                      <a:pt x="18" y="21"/>
                      <a:pt x="18" y="21"/>
                    </a:cubicBezTo>
                    <a:cubicBezTo>
                      <a:pt x="19" y="17"/>
                      <a:pt x="19" y="17"/>
                      <a:pt x="19" y="17"/>
                    </a:cubicBezTo>
                    <a:cubicBezTo>
                      <a:pt x="19" y="17"/>
                      <a:pt x="19" y="17"/>
                      <a:pt x="19" y="17"/>
                    </a:cubicBezTo>
                    <a:cubicBezTo>
                      <a:pt x="19" y="17"/>
                      <a:pt x="19" y="17"/>
                      <a:pt x="19" y="17"/>
                    </a:cubicBezTo>
                    <a:cubicBezTo>
                      <a:pt x="18" y="16"/>
                      <a:pt x="18" y="16"/>
                      <a:pt x="18" y="16"/>
                    </a:cubicBezTo>
                    <a:cubicBezTo>
                      <a:pt x="15" y="15"/>
                      <a:pt x="15" y="15"/>
                      <a:pt x="15" y="15"/>
                    </a:cubicBezTo>
                    <a:cubicBezTo>
                      <a:pt x="15" y="15"/>
                      <a:pt x="15" y="15"/>
                      <a:pt x="15" y="15"/>
                    </a:cubicBezTo>
                    <a:cubicBezTo>
                      <a:pt x="13" y="13"/>
                      <a:pt x="13" y="13"/>
                      <a:pt x="13" y="13"/>
                    </a:cubicBezTo>
                    <a:cubicBezTo>
                      <a:pt x="13" y="13"/>
                      <a:pt x="13" y="13"/>
                      <a:pt x="13" y="13"/>
                    </a:cubicBezTo>
                    <a:cubicBezTo>
                      <a:pt x="10" y="11"/>
                      <a:pt x="10" y="11"/>
                      <a:pt x="10" y="11"/>
                    </a:cubicBezTo>
                    <a:cubicBezTo>
                      <a:pt x="10" y="11"/>
                      <a:pt x="10" y="11"/>
                      <a:pt x="10" y="11"/>
                    </a:cubicBezTo>
                    <a:cubicBezTo>
                      <a:pt x="9" y="11"/>
                      <a:pt x="9" y="11"/>
                      <a:pt x="9" y="11"/>
                    </a:cubicBezTo>
                    <a:cubicBezTo>
                      <a:pt x="9" y="11"/>
                      <a:pt x="9" y="11"/>
                      <a:pt x="9" y="11"/>
                    </a:cubicBezTo>
                    <a:cubicBezTo>
                      <a:pt x="7" y="14"/>
                      <a:pt x="7" y="14"/>
                      <a:pt x="7" y="14"/>
                    </a:cubicBezTo>
                    <a:cubicBezTo>
                      <a:pt x="5" y="17"/>
                      <a:pt x="5" y="17"/>
                      <a:pt x="5" y="17"/>
                    </a:cubicBezTo>
                    <a:cubicBezTo>
                      <a:pt x="6" y="18"/>
                      <a:pt x="6" y="18"/>
                      <a:pt x="6" y="18"/>
                    </a:cubicBezTo>
                    <a:cubicBezTo>
                      <a:pt x="6" y="18"/>
                      <a:pt x="6" y="18"/>
                      <a:pt x="6" y="18"/>
                    </a:cubicBezTo>
                    <a:cubicBezTo>
                      <a:pt x="8" y="20"/>
                      <a:pt x="8" y="20"/>
                      <a:pt x="8" y="20"/>
                    </a:cubicBezTo>
                    <a:cubicBezTo>
                      <a:pt x="8" y="20"/>
                      <a:pt x="8" y="20"/>
                      <a:pt x="8" y="20"/>
                    </a:cubicBezTo>
                    <a:cubicBezTo>
                      <a:pt x="11" y="21"/>
                      <a:pt x="11" y="21"/>
                      <a:pt x="11" y="21"/>
                    </a:cubicBezTo>
                    <a:cubicBezTo>
                      <a:pt x="11" y="21"/>
                      <a:pt x="11" y="21"/>
                      <a:pt x="11" y="21"/>
                    </a:cubicBezTo>
                    <a:cubicBezTo>
                      <a:pt x="14" y="23"/>
                      <a:pt x="14" y="23"/>
                      <a:pt x="14" y="23"/>
                    </a:cubicBezTo>
                    <a:cubicBezTo>
                      <a:pt x="14" y="23"/>
                      <a:pt x="14" y="23"/>
                      <a:pt x="14" y="23"/>
                    </a:cubicBezTo>
                    <a:cubicBezTo>
                      <a:pt x="14" y="23"/>
                      <a:pt x="14" y="23"/>
                      <a:pt x="14" y="23"/>
                    </a:cubicBezTo>
                    <a:cubicBezTo>
                      <a:pt x="15" y="24"/>
                      <a:pt x="16" y="24"/>
                      <a:pt x="18" y="25"/>
                    </a:cubicBezTo>
                    <a:cubicBezTo>
                      <a:pt x="18" y="25"/>
                      <a:pt x="18" y="25"/>
                      <a:pt x="18" y="25"/>
                    </a:cubicBezTo>
                    <a:cubicBezTo>
                      <a:pt x="18" y="25"/>
                      <a:pt x="18" y="25"/>
                      <a:pt x="18" y="25"/>
                    </a:cubicBezTo>
                    <a:cubicBezTo>
                      <a:pt x="18" y="25"/>
                      <a:pt x="19" y="25"/>
                      <a:pt x="19" y="25"/>
                    </a:cubicBezTo>
                    <a:cubicBezTo>
                      <a:pt x="22" y="25"/>
                      <a:pt x="25" y="23"/>
                      <a:pt x="26" y="22"/>
                    </a:cubicBezTo>
                    <a:cubicBezTo>
                      <a:pt x="28" y="20"/>
                      <a:pt x="29" y="18"/>
                      <a:pt x="29" y="15"/>
                    </a:cubicBezTo>
                    <a:cubicBezTo>
                      <a:pt x="29" y="14"/>
                      <a:pt x="28" y="12"/>
                      <a:pt x="28" y="11"/>
                    </a:cubicBezTo>
                    <a:cubicBezTo>
                      <a:pt x="27" y="9"/>
                      <a:pt x="26" y="8"/>
                      <a:pt x="24" y="7"/>
                    </a:cubicBezTo>
                    <a:cubicBezTo>
                      <a:pt x="24" y="7"/>
                      <a:pt x="24" y="7"/>
                      <a:pt x="24" y="7"/>
                    </a:cubicBezTo>
                    <a:cubicBezTo>
                      <a:pt x="23" y="7"/>
                      <a:pt x="23" y="7"/>
                      <a:pt x="23" y="7"/>
                    </a:cubicBezTo>
                    <a:cubicBezTo>
                      <a:pt x="23" y="7"/>
                      <a:pt x="23" y="7"/>
                      <a:pt x="23" y="7"/>
                    </a:cubicBezTo>
                    <a:cubicBezTo>
                      <a:pt x="21" y="5"/>
                      <a:pt x="21" y="5"/>
                      <a:pt x="21" y="5"/>
                    </a:cubicBezTo>
                    <a:cubicBezTo>
                      <a:pt x="21" y="5"/>
                      <a:pt x="21" y="5"/>
                      <a:pt x="21" y="5"/>
                    </a:cubicBezTo>
                    <a:cubicBezTo>
                      <a:pt x="19" y="4"/>
                      <a:pt x="19" y="4"/>
                      <a:pt x="19" y="4"/>
                    </a:cubicBezTo>
                    <a:cubicBezTo>
                      <a:pt x="16" y="2"/>
                      <a:pt x="16" y="2"/>
                      <a:pt x="16" y="2"/>
                    </a:cubicBezTo>
                    <a:cubicBezTo>
                      <a:pt x="16" y="2"/>
                      <a:pt x="16" y="2"/>
                      <a:pt x="16" y="2"/>
                    </a:cubicBezTo>
                    <a:cubicBezTo>
                      <a:pt x="15" y="2"/>
                      <a:pt x="15" y="2"/>
                      <a:pt x="15" y="2"/>
                    </a:cubicBezTo>
                    <a:cubicBezTo>
                      <a:pt x="15" y="2"/>
                      <a:pt x="15" y="2"/>
                      <a:pt x="15" y="2"/>
                    </a:cubicBezTo>
                    <a:cubicBezTo>
                      <a:pt x="14" y="1"/>
                      <a:pt x="13" y="1"/>
                      <a:pt x="12" y="0"/>
                    </a:cubicBezTo>
                    <a:cubicBezTo>
                      <a:pt x="12" y="0"/>
                      <a:pt x="12" y="0"/>
                      <a:pt x="12" y="0"/>
                    </a:cubicBezTo>
                    <a:cubicBezTo>
                      <a:pt x="12" y="0"/>
                      <a:pt x="12" y="0"/>
                      <a:pt x="12" y="0"/>
                    </a:cubicBezTo>
                    <a:cubicBezTo>
                      <a:pt x="11" y="0"/>
                      <a:pt x="11" y="0"/>
                      <a:pt x="10" y="0"/>
                    </a:cubicBezTo>
                    <a:cubicBezTo>
                      <a:pt x="7" y="0"/>
                      <a:pt x="5" y="1"/>
                      <a:pt x="3" y="3"/>
                    </a:cubicBezTo>
                    <a:cubicBezTo>
                      <a:pt x="1" y="5"/>
                      <a:pt x="1" y="7"/>
                      <a:pt x="1" y="10"/>
                    </a:cubicBezTo>
                    <a:cubicBezTo>
                      <a:pt x="0" y="12"/>
                      <a:pt x="2" y="16"/>
                      <a:pt x="5" y="17"/>
                    </a:cubicBezTo>
                    <a:cubicBezTo>
                      <a:pt x="5" y="17"/>
                      <a:pt x="5" y="17"/>
                      <a:pt x="5" y="17"/>
                    </a:cubicBezTo>
                    <a:lnTo>
                      <a:pt x="7" y="1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68" name="Freeform 199"/>
              <p:cNvSpPr>
                <a:spLocks/>
              </p:cNvSpPr>
              <p:nvPr/>
            </p:nvSpPr>
            <p:spPr bwMode="auto">
              <a:xfrm>
                <a:off x="3383966" y="4836528"/>
                <a:ext cx="61913" cy="53975"/>
              </a:xfrm>
              <a:custGeom>
                <a:avLst/>
                <a:gdLst>
                  <a:gd name="T0" fmla="*/ 5 w 25"/>
                  <a:gd name="T1" fmla="*/ 12 h 22"/>
                  <a:gd name="T2" fmla="*/ 11 w 25"/>
                  <a:gd name="T3" fmla="*/ 3 h 22"/>
                  <a:gd name="T4" fmla="*/ 12 w 25"/>
                  <a:gd name="T5" fmla="*/ 3 h 22"/>
                  <a:gd name="T6" fmla="*/ 14 w 25"/>
                  <a:gd name="T7" fmla="*/ 5 h 22"/>
                  <a:gd name="T8" fmla="*/ 16 w 25"/>
                  <a:gd name="T9" fmla="*/ 7 h 22"/>
                  <a:gd name="T10" fmla="*/ 19 w 25"/>
                  <a:gd name="T11" fmla="*/ 9 h 22"/>
                  <a:gd name="T12" fmla="*/ 20 w 25"/>
                  <a:gd name="T13" fmla="*/ 10 h 22"/>
                  <a:gd name="T14" fmla="*/ 15 w 25"/>
                  <a:gd name="T15" fmla="*/ 20 h 22"/>
                  <a:gd name="T16" fmla="*/ 13 w 25"/>
                  <a:gd name="T17" fmla="*/ 19 h 22"/>
                  <a:gd name="T18" fmla="*/ 12 w 25"/>
                  <a:gd name="T19" fmla="*/ 18 h 22"/>
                  <a:gd name="T20" fmla="*/ 9 w 25"/>
                  <a:gd name="T21" fmla="*/ 15 h 22"/>
                  <a:gd name="T22" fmla="*/ 7 w 25"/>
                  <a:gd name="T23" fmla="*/ 13 h 22"/>
                  <a:gd name="T24" fmla="*/ 5 w 25"/>
                  <a:gd name="T25"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2">
                    <a:moveTo>
                      <a:pt x="5" y="12"/>
                    </a:moveTo>
                    <a:cubicBezTo>
                      <a:pt x="0" y="7"/>
                      <a:pt x="5" y="0"/>
                      <a:pt x="11" y="3"/>
                    </a:cubicBezTo>
                    <a:cubicBezTo>
                      <a:pt x="12" y="3"/>
                      <a:pt x="12" y="3"/>
                      <a:pt x="12" y="3"/>
                    </a:cubicBezTo>
                    <a:cubicBezTo>
                      <a:pt x="14" y="5"/>
                      <a:pt x="14" y="5"/>
                      <a:pt x="14" y="5"/>
                    </a:cubicBezTo>
                    <a:cubicBezTo>
                      <a:pt x="16" y="7"/>
                      <a:pt x="16" y="7"/>
                      <a:pt x="16" y="7"/>
                    </a:cubicBezTo>
                    <a:cubicBezTo>
                      <a:pt x="19" y="9"/>
                      <a:pt x="19" y="9"/>
                      <a:pt x="19" y="9"/>
                    </a:cubicBezTo>
                    <a:cubicBezTo>
                      <a:pt x="20" y="10"/>
                      <a:pt x="20" y="10"/>
                      <a:pt x="20" y="10"/>
                    </a:cubicBezTo>
                    <a:cubicBezTo>
                      <a:pt x="25" y="14"/>
                      <a:pt x="21" y="22"/>
                      <a:pt x="15" y="20"/>
                    </a:cubicBezTo>
                    <a:cubicBezTo>
                      <a:pt x="14" y="19"/>
                      <a:pt x="14" y="19"/>
                      <a:pt x="13" y="19"/>
                    </a:cubicBezTo>
                    <a:cubicBezTo>
                      <a:pt x="12" y="18"/>
                      <a:pt x="12" y="18"/>
                      <a:pt x="12" y="18"/>
                    </a:cubicBezTo>
                    <a:cubicBezTo>
                      <a:pt x="9" y="15"/>
                      <a:pt x="9" y="15"/>
                      <a:pt x="9" y="15"/>
                    </a:cubicBezTo>
                    <a:cubicBezTo>
                      <a:pt x="7" y="13"/>
                      <a:pt x="7" y="13"/>
                      <a:pt x="7" y="13"/>
                    </a:cubicBezTo>
                    <a:lnTo>
                      <a:pt x="5" y="12"/>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69" name="Freeform 200"/>
              <p:cNvSpPr>
                <a:spLocks/>
              </p:cNvSpPr>
              <p:nvPr/>
            </p:nvSpPr>
            <p:spPr bwMode="auto">
              <a:xfrm>
                <a:off x="3382378" y="4831765"/>
                <a:ext cx="65088" cy="63500"/>
              </a:xfrm>
              <a:custGeom>
                <a:avLst/>
                <a:gdLst>
                  <a:gd name="T0" fmla="*/ 8 w 27"/>
                  <a:gd name="T1" fmla="*/ 11 h 26"/>
                  <a:gd name="T2" fmla="*/ 8 w 27"/>
                  <a:gd name="T3" fmla="*/ 8 h 26"/>
                  <a:gd name="T4" fmla="*/ 10 w 27"/>
                  <a:gd name="T5" fmla="*/ 8 h 26"/>
                  <a:gd name="T6" fmla="*/ 10 w 27"/>
                  <a:gd name="T7" fmla="*/ 8 h 26"/>
                  <a:gd name="T8" fmla="*/ 12 w 27"/>
                  <a:gd name="T9" fmla="*/ 10 h 26"/>
                  <a:gd name="T10" fmla="*/ 15 w 27"/>
                  <a:gd name="T11" fmla="*/ 12 h 26"/>
                  <a:gd name="T12" fmla="*/ 17 w 27"/>
                  <a:gd name="T13" fmla="*/ 14 h 26"/>
                  <a:gd name="T14" fmla="*/ 19 w 27"/>
                  <a:gd name="T15" fmla="*/ 15 h 26"/>
                  <a:gd name="T16" fmla="*/ 19 w 27"/>
                  <a:gd name="T17" fmla="*/ 17 h 26"/>
                  <a:gd name="T18" fmla="*/ 17 w 27"/>
                  <a:gd name="T19" fmla="*/ 18 h 26"/>
                  <a:gd name="T20" fmla="*/ 17 w 27"/>
                  <a:gd name="T21" fmla="*/ 18 h 26"/>
                  <a:gd name="T22" fmla="*/ 17 w 27"/>
                  <a:gd name="T23" fmla="*/ 18 h 26"/>
                  <a:gd name="T24" fmla="*/ 16 w 27"/>
                  <a:gd name="T25" fmla="*/ 17 h 26"/>
                  <a:gd name="T26" fmla="*/ 10 w 27"/>
                  <a:gd name="T27" fmla="*/ 12 h 26"/>
                  <a:gd name="T28" fmla="*/ 8 w 27"/>
                  <a:gd name="T29" fmla="*/ 11 h 26"/>
                  <a:gd name="T30" fmla="*/ 8 w 27"/>
                  <a:gd name="T31" fmla="*/ 11 h 26"/>
                  <a:gd name="T32" fmla="*/ 3 w 27"/>
                  <a:gd name="T33" fmla="*/ 17 h 26"/>
                  <a:gd name="T34" fmla="*/ 8 w 27"/>
                  <a:gd name="T35" fmla="*/ 21 h 26"/>
                  <a:gd name="T36" fmla="*/ 11 w 27"/>
                  <a:gd name="T37" fmla="*/ 23 h 26"/>
                  <a:gd name="T38" fmla="*/ 12 w 27"/>
                  <a:gd name="T39" fmla="*/ 24 h 26"/>
                  <a:gd name="T40" fmla="*/ 14 w 27"/>
                  <a:gd name="T41" fmla="*/ 25 h 26"/>
                  <a:gd name="T42" fmla="*/ 15 w 27"/>
                  <a:gd name="T43" fmla="*/ 25 h 26"/>
                  <a:gd name="T44" fmla="*/ 25 w 27"/>
                  <a:gd name="T45" fmla="*/ 23 h 26"/>
                  <a:gd name="T46" fmla="*/ 24 w 27"/>
                  <a:gd name="T47" fmla="*/ 9 h 26"/>
                  <a:gd name="T48" fmla="*/ 22 w 27"/>
                  <a:gd name="T49" fmla="*/ 8 h 26"/>
                  <a:gd name="T50" fmla="*/ 20 w 27"/>
                  <a:gd name="T51" fmla="*/ 6 h 26"/>
                  <a:gd name="T52" fmla="*/ 17 w 27"/>
                  <a:gd name="T53" fmla="*/ 4 h 26"/>
                  <a:gd name="T54" fmla="*/ 15 w 27"/>
                  <a:gd name="T55" fmla="*/ 2 h 26"/>
                  <a:gd name="T56" fmla="*/ 14 w 27"/>
                  <a:gd name="T57" fmla="*/ 1 h 26"/>
                  <a:gd name="T58" fmla="*/ 9 w 27"/>
                  <a:gd name="T59" fmla="*/ 0 h 26"/>
                  <a:gd name="T60" fmla="*/ 0 w 27"/>
                  <a:gd name="T61" fmla="*/ 10 h 26"/>
                  <a:gd name="T62" fmla="*/ 3 w 27"/>
                  <a:gd name="T63" fmla="*/ 17 h 26"/>
                  <a:gd name="T64" fmla="*/ 6 w 27"/>
                  <a:gd name="T65"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6">
                    <a:moveTo>
                      <a:pt x="6" y="14"/>
                    </a:moveTo>
                    <a:cubicBezTo>
                      <a:pt x="8" y="11"/>
                      <a:pt x="8" y="11"/>
                      <a:pt x="8" y="11"/>
                    </a:cubicBezTo>
                    <a:cubicBezTo>
                      <a:pt x="8" y="10"/>
                      <a:pt x="8" y="10"/>
                      <a:pt x="8" y="10"/>
                    </a:cubicBezTo>
                    <a:cubicBezTo>
                      <a:pt x="8" y="8"/>
                      <a:pt x="8" y="8"/>
                      <a:pt x="8" y="8"/>
                    </a:cubicBezTo>
                    <a:cubicBezTo>
                      <a:pt x="9" y="8"/>
                      <a:pt x="9" y="8"/>
                      <a:pt x="9" y="8"/>
                    </a:cubicBezTo>
                    <a:cubicBezTo>
                      <a:pt x="9" y="8"/>
                      <a:pt x="10" y="8"/>
                      <a:pt x="10" y="8"/>
                    </a:cubicBezTo>
                    <a:cubicBezTo>
                      <a:pt x="12" y="5"/>
                      <a:pt x="12" y="5"/>
                      <a:pt x="12" y="5"/>
                    </a:cubicBezTo>
                    <a:cubicBezTo>
                      <a:pt x="10" y="8"/>
                      <a:pt x="10" y="8"/>
                      <a:pt x="10" y="8"/>
                    </a:cubicBezTo>
                    <a:cubicBezTo>
                      <a:pt x="10" y="8"/>
                      <a:pt x="10" y="8"/>
                      <a:pt x="10" y="8"/>
                    </a:cubicBezTo>
                    <a:cubicBezTo>
                      <a:pt x="12" y="10"/>
                      <a:pt x="12" y="10"/>
                      <a:pt x="12" y="10"/>
                    </a:cubicBezTo>
                    <a:cubicBezTo>
                      <a:pt x="12" y="10"/>
                      <a:pt x="12" y="10"/>
                      <a:pt x="12" y="10"/>
                    </a:cubicBezTo>
                    <a:cubicBezTo>
                      <a:pt x="15" y="12"/>
                      <a:pt x="15" y="12"/>
                      <a:pt x="15" y="12"/>
                    </a:cubicBezTo>
                    <a:cubicBezTo>
                      <a:pt x="15" y="12"/>
                      <a:pt x="15" y="12"/>
                      <a:pt x="15" y="12"/>
                    </a:cubicBezTo>
                    <a:cubicBezTo>
                      <a:pt x="17" y="14"/>
                      <a:pt x="17" y="14"/>
                      <a:pt x="17" y="14"/>
                    </a:cubicBezTo>
                    <a:cubicBezTo>
                      <a:pt x="19" y="15"/>
                      <a:pt x="19" y="15"/>
                      <a:pt x="19" y="15"/>
                    </a:cubicBezTo>
                    <a:cubicBezTo>
                      <a:pt x="19" y="15"/>
                      <a:pt x="19" y="15"/>
                      <a:pt x="19" y="15"/>
                    </a:cubicBezTo>
                    <a:cubicBezTo>
                      <a:pt x="19" y="16"/>
                      <a:pt x="19" y="16"/>
                      <a:pt x="19" y="16"/>
                    </a:cubicBezTo>
                    <a:cubicBezTo>
                      <a:pt x="19" y="17"/>
                      <a:pt x="19" y="17"/>
                      <a:pt x="19" y="17"/>
                    </a:cubicBezTo>
                    <a:cubicBezTo>
                      <a:pt x="18" y="18"/>
                      <a:pt x="18" y="18"/>
                      <a:pt x="18" y="18"/>
                    </a:cubicBezTo>
                    <a:cubicBezTo>
                      <a:pt x="17" y="18"/>
                      <a:pt x="17" y="18"/>
                      <a:pt x="17" y="18"/>
                    </a:cubicBezTo>
                    <a:cubicBezTo>
                      <a:pt x="16" y="22"/>
                      <a:pt x="16" y="22"/>
                      <a:pt x="16" y="22"/>
                    </a:cubicBezTo>
                    <a:cubicBezTo>
                      <a:pt x="17" y="18"/>
                      <a:pt x="17" y="18"/>
                      <a:pt x="17" y="18"/>
                    </a:cubicBezTo>
                    <a:cubicBezTo>
                      <a:pt x="17" y="18"/>
                      <a:pt x="17" y="18"/>
                      <a:pt x="17" y="18"/>
                    </a:cubicBezTo>
                    <a:cubicBezTo>
                      <a:pt x="17" y="18"/>
                      <a:pt x="17" y="18"/>
                      <a:pt x="17" y="18"/>
                    </a:cubicBezTo>
                    <a:cubicBezTo>
                      <a:pt x="16" y="17"/>
                      <a:pt x="16" y="17"/>
                      <a:pt x="16" y="17"/>
                    </a:cubicBezTo>
                    <a:cubicBezTo>
                      <a:pt x="16" y="17"/>
                      <a:pt x="16" y="17"/>
                      <a:pt x="16" y="17"/>
                    </a:cubicBezTo>
                    <a:cubicBezTo>
                      <a:pt x="13" y="14"/>
                      <a:pt x="13" y="14"/>
                      <a:pt x="13" y="14"/>
                    </a:cubicBezTo>
                    <a:cubicBezTo>
                      <a:pt x="10" y="12"/>
                      <a:pt x="10" y="12"/>
                      <a:pt x="10" y="12"/>
                    </a:cubicBezTo>
                    <a:cubicBezTo>
                      <a:pt x="10" y="12"/>
                      <a:pt x="10" y="12"/>
                      <a:pt x="10" y="12"/>
                    </a:cubicBezTo>
                    <a:cubicBezTo>
                      <a:pt x="8" y="11"/>
                      <a:pt x="8" y="11"/>
                      <a:pt x="8" y="11"/>
                    </a:cubicBezTo>
                    <a:cubicBezTo>
                      <a:pt x="6" y="14"/>
                      <a:pt x="6" y="14"/>
                      <a:pt x="6" y="14"/>
                    </a:cubicBezTo>
                    <a:cubicBezTo>
                      <a:pt x="8" y="11"/>
                      <a:pt x="8" y="11"/>
                      <a:pt x="8" y="11"/>
                    </a:cubicBezTo>
                    <a:cubicBezTo>
                      <a:pt x="6" y="14"/>
                      <a:pt x="6" y="14"/>
                      <a:pt x="6" y="14"/>
                    </a:cubicBezTo>
                    <a:cubicBezTo>
                      <a:pt x="3" y="17"/>
                      <a:pt x="3" y="17"/>
                      <a:pt x="3" y="17"/>
                    </a:cubicBezTo>
                    <a:cubicBezTo>
                      <a:pt x="5" y="18"/>
                      <a:pt x="5" y="18"/>
                      <a:pt x="5" y="18"/>
                    </a:cubicBezTo>
                    <a:cubicBezTo>
                      <a:pt x="8" y="21"/>
                      <a:pt x="8" y="21"/>
                      <a:pt x="8" y="21"/>
                    </a:cubicBezTo>
                    <a:cubicBezTo>
                      <a:pt x="11" y="23"/>
                      <a:pt x="11" y="23"/>
                      <a:pt x="11" y="23"/>
                    </a:cubicBezTo>
                    <a:cubicBezTo>
                      <a:pt x="11" y="23"/>
                      <a:pt x="11" y="23"/>
                      <a:pt x="11" y="23"/>
                    </a:cubicBezTo>
                    <a:cubicBezTo>
                      <a:pt x="12" y="24"/>
                      <a:pt x="12" y="24"/>
                      <a:pt x="12" y="24"/>
                    </a:cubicBezTo>
                    <a:cubicBezTo>
                      <a:pt x="12" y="24"/>
                      <a:pt x="12" y="24"/>
                      <a:pt x="12" y="24"/>
                    </a:cubicBezTo>
                    <a:cubicBezTo>
                      <a:pt x="12" y="24"/>
                      <a:pt x="12" y="24"/>
                      <a:pt x="12" y="24"/>
                    </a:cubicBezTo>
                    <a:cubicBezTo>
                      <a:pt x="13" y="24"/>
                      <a:pt x="14" y="25"/>
                      <a:pt x="14" y="25"/>
                    </a:cubicBezTo>
                    <a:cubicBezTo>
                      <a:pt x="15" y="25"/>
                      <a:pt x="15" y="25"/>
                      <a:pt x="15" y="25"/>
                    </a:cubicBezTo>
                    <a:cubicBezTo>
                      <a:pt x="15" y="25"/>
                      <a:pt x="15" y="25"/>
                      <a:pt x="15" y="25"/>
                    </a:cubicBezTo>
                    <a:cubicBezTo>
                      <a:pt x="16" y="26"/>
                      <a:pt x="17" y="26"/>
                      <a:pt x="18" y="26"/>
                    </a:cubicBezTo>
                    <a:cubicBezTo>
                      <a:pt x="21" y="26"/>
                      <a:pt x="23" y="25"/>
                      <a:pt x="25" y="23"/>
                    </a:cubicBezTo>
                    <a:cubicBezTo>
                      <a:pt x="26" y="21"/>
                      <a:pt x="27" y="19"/>
                      <a:pt x="27" y="16"/>
                    </a:cubicBezTo>
                    <a:cubicBezTo>
                      <a:pt x="27" y="14"/>
                      <a:pt x="26" y="11"/>
                      <a:pt x="24" y="9"/>
                    </a:cubicBezTo>
                    <a:cubicBezTo>
                      <a:pt x="24" y="9"/>
                      <a:pt x="24" y="9"/>
                      <a:pt x="24" y="9"/>
                    </a:cubicBezTo>
                    <a:cubicBezTo>
                      <a:pt x="22" y="8"/>
                      <a:pt x="22" y="8"/>
                      <a:pt x="22" y="8"/>
                    </a:cubicBezTo>
                    <a:cubicBezTo>
                      <a:pt x="23" y="8"/>
                      <a:pt x="23" y="8"/>
                      <a:pt x="23" y="8"/>
                    </a:cubicBezTo>
                    <a:cubicBezTo>
                      <a:pt x="20" y="6"/>
                      <a:pt x="20" y="6"/>
                      <a:pt x="20" y="6"/>
                    </a:cubicBezTo>
                    <a:cubicBezTo>
                      <a:pt x="17" y="4"/>
                      <a:pt x="17" y="4"/>
                      <a:pt x="17" y="4"/>
                    </a:cubicBezTo>
                    <a:cubicBezTo>
                      <a:pt x="17" y="4"/>
                      <a:pt x="17" y="4"/>
                      <a:pt x="17" y="4"/>
                    </a:cubicBezTo>
                    <a:cubicBezTo>
                      <a:pt x="15" y="2"/>
                      <a:pt x="15" y="2"/>
                      <a:pt x="15" y="2"/>
                    </a:cubicBezTo>
                    <a:cubicBezTo>
                      <a:pt x="15" y="2"/>
                      <a:pt x="15" y="2"/>
                      <a:pt x="15" y="2"/>
                    </a:cubicBezTo>
                    <a:cubicBezTo>
                      <a:pt x="14" y="1"/>
                      <a:pt x="14" y="1"/>
                      <a:pt x="14" y="1"/>
                    </a:cubicBezTo>
                    <a:cubicBezTo>
                      <a:pt x="14" y="1"/>
                      <a:pt x="14" y="1"/>
                      <a:pt x="14" y="1"/>
                    </a:cubicBezTo>
                    <a:cubicBezTo>
                      <a:pt x="14" y="1"/>
                      <a:pt x="14" y="1"/>
                      <a:pt x="14" y="1"/>
                    </a:cubicBezTo>
                    <a:cubicBezTo>
                      <a:pt x="12" y="0"/>
                      <a:pt x="11" y="0"/>
                      <a:pt x="9" y="0"/>
                    </a:cubicBezTo>
                    <a:cubicBezTo>
                      <a:pt x="7" y="0"/>
                      <a:pt x="4" y="1"/>
                      <a:pt x="2" y="3"/>
                    </a:cubicBezTo>
                    <a:cubicBezTo>
                      <a:pt x="1" y="5"/>
                      <a:pt x="0" y="7"/>
                      <a:pt x="0" y="10"/>
                    </a:cubicBezTo>
                    <a:cubicBezTo>
                      <a:pt x="0" y="12"/>
                      <a:pt x="1" y="15"/>
                      <a:pt x="3" y="17"/>
                    </a:cubicBezTo>
                    <a:cubicBezTo>
                      <a:pt x="3" y="17"/>
                      <a:pt x="3" y="17"/>
                      <a:pt x="3" y="17"/>
                    </a:cubicBezTo>
                    <a:cubicBezTo>
                      <a:pt x="3" y="17"/>
                      <a:pt x="3" y="17"/>
                      <a:pt x="3" y="17"/>
                    </a:cubicBezTo>
                    <a:lnTo>
                      <a:pt x="6" y="1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70" name="Freeform 201"/>
              <p:cNvSpPr>
                <a:spLocks/>
              </p:cNvSpPr>
              <p:nvPr/>
            </p:nvSpPr>
            <p:spPr bwMode="auto">
              <a:xfrm>
                <a:off x="3268078" y="4728578"/>
                <a:ext cx="57150" cy="57150"/>
              </a:xfrm>
              <a:custGeom>
                <a:avLst/>
                <a:gdLst>
                  <a:gd name="T0" fmla="*/ 4 w 24"/>
                  <a:gd name="T1" fmla="*/ 11 h 23"/>
                  <a:gd name="T2" fmla="*/ 10 w 24"/>
                  <a:gd name="T3" fmla="*/ 2 h 23"/>
                  <a:gd name="T4" fmla="*/ 12 w 24"/>
                  <a:gd name="T5" fmla="*/ 3 h 23"/>
                  <a:gd name="T6" fmla="*/ 14 w 24"/>
                  <a:gd name="T7" fmla="*/ 5 h 23"/>
                  <a:gd name="T8" fmla="*/ 16 w 24"/>
                  <a:gd name="T9" fmla="*/ 7 h 23"/>
                  <a:gd name="T10" fmla="*/ 19 w 24"/>
                  <a:gd name="T11" fmla="*/ 10 h 23"/>
                  <a:gd name="T12" fmla="*/ 20 w 24"/>
                  <a:gd name="T13" fmla="*/ 11 h 23"/>
                  <a:gd name="T14" fmla="*/ 13 w 24"/>
                  <a:gd name="T15" fmla="*/ 19 h 23"/>
                  <a:gd name="T16" fmla="*/ 12 w 24"/>
                  <a:gd name="T17" fmla="*/ 19 h 23"/>
                  <a:gd name="T18" fmla="*/ 11 w 24"/>
                  <a:gd name="T19" fmla="*/ 18 h 23"/>
                  <a:gd name="T20" fmla="*/ 8 w 24"/>
                  <a:gd name="T21" fmla="*/ 15 h 23"/>
                  <a:gd name="T22" fmla="*/ 6 w 24"/>
                  <a:gd name="T23" fmla="*/ 12 h 23"/>
                  <a:gd name="T24" fmla="*/ 4 w 24"/>
                  <a:gd name="T2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3">
                    <a:moveTo>
                      <a:pt x="4" y="11"/>
                    </a:moveTo>
                    <a:cubicBezTo>
                      <a:pt x="0" y="7"/>
                      <a:pt x="5" y="0"/>
                      <a:pt x="10" y="2"/>
                    </a:cubicBezTo>
                    <a:cubicBezTo>
                      <a:pt x="11" y="2"/>
                      <a:pt x="12" y="3"/>
                      <a:pt x="12" y="3"/>
                    </a:cubicBezTo>
                    <a:cubicBezTo>
                      <a:pt x="14" y="5"/>
                      <a:pt x="14" y="5"/>
                      <a:pt x="14" y="5"/>
                    </a:cubicBezTo>
                    <a:cubicBezTo>
                      <a:pt x="16" y="7"/>
                      <a:pt x="16" y="7"/>
                      <a:pt x="16" y="7"/>
                    </a:cubicBezTo>
                    <a:cubicBezTo>
                      <a:pt x="19" y="10"/>
                      <a:pt x="19" y="10"/>
                      <a:pt x="19" y="10"/>
                    </a:cubicBezTo>
                    <a:cubicBezTo>
                      <a:pt x="20" y="11"/>
                      <a:pt x="20" y="11"/>
                      <a:pt x="20" y="11"/>
                    </a:cubicBezTo>
                    <a:cubicBezTo>
                      <a:pt x="24" y="15"/>
                      <a:pt x="19" y="23"/>
                      <a:pt x="13" y="19"/>
                    </a:cubicBezTo>
                    <a:cubicBezTo>
                      <a:pt x="13" y="19"/>
                      <a:pt x="12" y="19"/>
                      <a:pt x="12" y="19"/>
                    </a:cubicBezTo>
                    <a:cubicBezTo>
                      <a:pt x="11" y="18"/>
                      <a:pt x="11" y="18"/>
                      <a:pt x="11" y="18"/>
                    </a:cubicBezTo>
                    <a:cubicBezTo>
                      <a:pt x="8" y="15"/>
                      <a:pt x="8" y="15"/>
                      <a:pt x="8" y="15"/>
                    </a:cubicBezTo>
                    <a:cubicBezTo>
                      <a:pt x="6" y="12"/>
                      <a:pt x="6" y="12"/>
                      <a:pt x="6" y="12"/>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71" name="Freeform 202"/>
              <p:cNvSpPr>
                <a:spLocks/>
              </p:cNvSpPr>
              <p:nvPr/>
            </p:nvSpPr>
            <p:spPr bwMode="auto">
              <a:xfrm>
                <a:off x="3264903" y="4722228"/>
                <a:ext cx="63500" cy="65088"/>
              </a:xfrm>
              <a:custGeom>
                <a:avLst/>
                <a:gdLst>
                  <a:gd name="T0" fmla="*/ 8 w 26"/>
                  <a:gd name="T1" fmla="*/ 11 h 27"/>
                  <a:gd name="T2" fmla="*/ 8 w 26"/>
                  <a:gd name="T3" fmla="*/ 9 h 27"/>
                  <a:gd name="T4" fmla="*/ 10 w 26"/>
                  <a:gd name="T5" fmla="*/ 9 h 27"/>
                  <a:gd name="T6" fmla="*/ 10 w 26"/>
                  <a:gd name="T7" fmla="*/ 9 h 27"/>
                  <a:gd name="T8" fmla="*/ 10 w 26"/>
                  <a:gd name="T9" fmla="*/ 9 h 27"/>
                  <a:gd name="T10" fmla="*/ 14 w 26"/>
                  <a:gd name="T11" fmla="*/ 13 h 27"/>
                  <a:gd name="T12" fmla="*/ 17 w 26"/>
                  <a:gd name="T13" fmla="*/ 16 h 27"/>
                  <a:gd name="T14" fmla="*/ 18 w 26"/>
                  <a:gd name="T15" fmla="*/ 17 h 27"/>
                  <a:gd name="T16" fmla="*/ 18 w 26"/>
                  <a:gd name="T17" fmla="*/ 19 h 27"/>
                  <a:gd name="T18" fmla="*/ 16 w 26"/>
                  <a:gd name="T19" fmla="*/ 19 h 27"/>
                  <a:gd name="T20" fmla="*/ 16 w 26"/>
                  <a:gd name="T21" fmla="*/ 19 h 27"/>
                  <a:gd name="T22" fmla="*/ 16 w 26"/>
                  <a:gd name="T23" fmla="*/ 19 h 27"/>
                  <a:gd name="T24" fmla="*/ 12 w 26"/>
                  <a:gd name="T25" fmla="*/ 15 h 27"/>
                  <a:gd name="T26" fmla="*/ 10 w 26"/>
                  <a:gd name="T27" fmla="*/ 12 h 27"/>
                  <a:gd name="T28" fmla="*/ 8 w 26"/>
                  <a:gd name="T29" fmla="*/ 11 h 27"/>
                  <a:gd name="T30" fmla="*/ 2 w 26"/>
                  <a:gd name="T31" fmla="*/ 17 h 27"/>
                  <a:gd name="T32" fmla="*/ 4 w 26"/>
                  <a:gd name="T33" fmla="*/ 18 h 27"/>
                  <a:gd name="T34" fmla="*/ 9 w 26"/>
                  <a:gd name="T35" fmla="*/ 24 h 27"/>
                  <a:gd name="T36" fmla="*/ 10 w 26"/>
                  <a:gd name="T37" fmla="*/ 24 h 27"/>
                  <a:gd name="T38" fmla="*/ 12 w 26"/>
                  <a:gd name="T39" fmla="*/ 26 h 27"/>
                  <a:gd name="T40" fmla="*/ 17 w 26"/>
                  <a:gd name="T41" fmla="*/ 27 h 27"/>
                  <a:gd name="T42" fmla="*/ 26 w 26"/>
                  <a:gd name="T43" fmla="*/ 18 h 27"/>
                  <a:gd name="T44" fmla="*/ 24 w 26"/>
                  <a:gd name="T45" fmla="*/ 11 h 27"/>
                  <a:gd name="T46" fmla="*/ 23 w 26"/>
                  <a:gd name="T47" fmla="*/ 10 h 27"/>
                  <a:gd name="T48" fmla="*/ 20 w 26"/>
                  <a:gd name="T49" fmla="*/ 7 h 27"/>
                  <a:gd name="T50" fmla="*/ 17 w 26"/>
                  <a:gd name="T51" fmla="*/ 5 h 27"/>
                  <a:gd name="T52" fmla="*/ 16 w 26"/>
                  <a:gd name="T53" fmla="*/ 3 h 27"/>
                  <a:gd name="T54" fmla="*/ 13 w 26"/>
                  <a:gd name="T55" fmla="*/ 1 h 27"/>
                  <a:gd name="T56" fmla="*/ 9 w 26"/>
                  <a:gd name="T57" fmla="*/ 0 h 27"/>
                  <a:gd name="T58" fmla="*/ 0 w 26"/>
                  <a:gd name="T59" fmla="*/ 10 h 27"/>
                  <a:gd name="T60" fmla="*/ 2 w 26"/>
                  <a:gd name="T61" fmla="*/ 17 h 27"/>
                  <a:gd name="T62" fmla="*/ 5 w 26"/>
                  <a:gd name="T6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27">
                    <a:moveTo>
                      <a:pt x="5" y="14"/>
                    </a:moveTo>
                    <a:cubicBezTo>
                      <a:pt x="8" y="11"/>
                      <a:pt x="8" y="11"/>
                      <a:pt x="8" y="11"/>
                    </a:cubicBezTo>
                    <a:cubicBezTo>
                      <a:pt x="8" y="11"/>
                      <a:pt x="8" y="10"/>
                      <a:pt x="8" y="10"/>
                    </a:cubicBezTo>
                    <a:cubicBezTo>
                      <a:pt x="8" y="9"/>
                      <a:pt x="8" y="9"/>
                      <a:pt x="8" y="9"/>
                    </a:cubicBezTo>
                    <a:cubicBezTo>
                      <a:pt x="9" y="8"/>
                      <a:pt x="9" y="8"/>
                      <a:pt x="9" y="8"/>
                    </a:cubicBezTo>
                    <a:cubicBezTo>
                      <a:pt x="10" y="9"/>
                      <a:pt x="10" y="9"/>
                      <a:pt x="10" y="9"/>
                    </a:cubicBezTo>
                    <a:cubicBezTo>
                      <a:pt x="11" y="5"/>
                      <a:pt x="11" y="5"/>
                      <a:pt x="11" y="5"/>
                    </a:cubicBezTo>
                    <a:cubicBezTo>
                      <a:pt x="10" y="9"/>
                      <a:pt x="10" y="9"/>
                      <a:pt x="10" y="9"/>
                    </a:cubicBezTo>
                    <a:cubicBezTo>
                      <a:pt x="10" y="9"/>
                      <a:pt x="10" y="9"/>
                      <a:pt x="10" y="9"/>
                    </a:cubicBezTo>
                    <a:cubicBezTo>
                      <a:pt x="10" y="9"/>
                      <a:pt x="10" y="9"/>
                      <a:pt x="10" y="9"/>
                    </a:cubicBezTo>
                    <a:cubicBezTo>
                      <a:pt x="12" y="10"/>
                      <a:pt x="12" y="10"/>
                      <a:pt x="12" y="10"/>
                    </a:cubicBezTo>
                    <a:cubicBezTo>
                      <a:pt x="14" y="13"/>
                      <a:pt x="14" y="13"/>
                      <a:pt x="14" y="13"/>
                    </a:cubicBezTo>
                    <a:cubicBezTo>
                      <a:pt x="17" y="16"/>
                      <a:pt x="17" y="16"/>
                      <a:pt x="17" y="16"/>
                    </a:cubicBezTo>
                    <a:cubicBezTo>
                      <a:pt x="17" y="16"/>
                      <a:pt x="17" y="16"/>
                      <a:pt x="17" y="16"/>
                    </a:cubicBezTo>
                    <a:cubicBezTo>
                      <a:pt x="18" y="17"/>
                      <a:pt x="18" y="17"/>
                      <a:pt x="18" y="17"/>
                    </a:cubicBezTo>
                    <a:cubicBezTo>
                      <a:pt x="18" y="17"/>
                      <a:pt x="18" y="17"/>
                      <a:pt x="18" y="17"/>
                    </a:cubicBezTo>
                    <a:cubicBezTo>
                      <a:pt x="18" y="17"/>
                      <a:pt x="18" y="17"/>
                      <a:pt x="18" y="18"/>
                    </a:cubicBezTo>
                    <a:cubicBezTo>
                      <a:pt x="18" y="19"/>
                      <a:pt x="18" y="19"/>
                      <a:pt x="18" y="19"/>
                    </a:cubicBezTo>
                    <a:cubicBezTo>
                      <a:pt x="17" y="19"/>
                      <a:pt x="17" y="19"/>
                      <a:pt x="17" y="19"/>
                    </a:cubicBezTo>
                    <a:cubicBezTo>
                      <a:pt x="17" y="19"/>
                      <a:pt x="17" y="19"/>
                      <a:pt x="16" y="19"/>
                    </a:cubicBezTo>
                    <a:cubicBezTo>
                      <a:pt x="14" y="22"/>
                      <a:pt x="14" y="22"/>
                      <a:pt x="14" y="22"/>
                    </a:cubicBezTo>
                    <a:cubicBezTo>
                      <a:pt x="16" y="19"/>
                      <a:pt x="16" y="19"/>
                      <a:pt x="16" y="19"/>
                    </a:cubicBezTo>
                    <a:cubicBezTo>
                      <a:pt x="16" y="19"/>
                      <a:pt x="16" y="19"/>
                      <a:pt x="16" y="19"/>
                    </a:cubicBezTo>
                    <a:cubicBezTo>
                      <a:pt x="16" y="19"/>
                      <a:pt x="16" y="19"/>
                      <a:pt x="16" y="19"/>
                    </a:cubicBezTo>
                    <a:cubicBezTo>
                      <a:pt x="15" y="18"/>
                      <a:pt x="15" y="18"/>
                      <a:pt x="15" y="18"/>
                    </a:cubicBezTo>
                    <a:cubicBezTo>
                      <a:pt x="12" y="15"/>
                      <a:pt x="12" y="15"/>
                      <a:pt x="12" y="15"/>
                    </a:cubicBezTo>
                    <a:cubicBezTo>
                      <a:pt x="12" y="15"/>
                      <a:pt x="12" y="15"/>
                      <a:pt x="12" y="15"/>
                    </a:cubicBezTo>
                    <a:cubicBezTo>
                      <a:pt x="10" y="12"/>
                      <a:pt x="10" y="12"/>
                      <a:pt x="10" y="12"/>
                    </a:cubicBezTo>
                    <a:cubicBezTo>
                      <a:pt x="8" y="11"/>
                      <a:pt x="8" y="11"/>
                      <a:pt x="8" y="11"/>
                    </a:cubicBezTo>
                    <a:cubicBezTo>
                      <a:pt x="8" y="11"/>
                      <a:pt x="8" y="11"/>
                      <a:pt x="8" y="11"/>
                    </a:cubicBezTo>
                    <a:cubicBezTo>
                      <a:pt x="5" y="14"/>
                      <a:pt x="5" y="14"/>
                      <a:pt x="5" y="14"/>
                    </a:cubicBezTo>
                    <a:cubicBezTo>
                      <a:pt x="2" y="17"/>
                      <a:pt x="2" y="17"/>
                      <a:pt x="2" y="17"/>
                    </a:cubicBezTo>
                    <a:cubicBezTo>
                      <a:pt x="4" y="18"/>
                      <a:pt x="4" y="18"/>
                      <a:pt x="4" y="18"/>
                    </a:cubicBezTo>
                    <a:cubicBezTo>
                      <a:pt x="4" y="18"/>
                      <a:pt x="4" y="18"/>
                      <a:pt x="4" y="18"/>
                    </a:cubicBezTo>
                    <a:cubicBezTo>
                      <a:pt x="7" y="21"/>
                      <a:pt x="7" y="21"/>
                      <a:pt x="7" y="21"/>
                    </a:cubicBezTo>
                    <a:cubicBezTo>
                      <a:pt x="9" y="24"/>
                      <a:pt x="9" y="24"/>
                      <a:pt x="9" y="24"/>
                    </a:cubicBezTo>
                    <a:cubicBezTo>
                      <a:pt x="10" y="24"/>
                      <a:pt x="10" y="24"/>
                      <a:pt x="10" y="24"/>
                    </a:cubicBezTo>
                    <a:cubicBezTo>
                      <a:pt x="10" y="24"/>
                      <a:pt x="10" y="24"/>
                      <a:pt x="10" y="24"/>
                    </a:cubicBezTo>
                    <a:cubicBezTo>
                      <a:pt x="11" y="25"/>
                      <a:pt x="12" y="25"/>
                      <a:pt x="12" y="26"/>
                    </a:cubicBezTo>
                    <a:cubicBezTo>
                      <a:pt x="12" y="26"/>
                      <a:pt x="12" y="26"/>
                      <a:pt x="12" y="26"/>
                    </a:cubicBezTo>
                    <a:cubicBezTo>
                      <a:pt x="12" y="26"/>
                      <a:pt x="12" y="26"/>
                      <a:pt x="12" y="26"/>
                    </a:cubicBezTo>
                    <a:cubicBezTo>
                      <a:pt x="14" y="27"/>
                      <a:pt x="15" y="27"/>
                      <a:pt x="17" y="27"/>
                    </a:cubicBezTo>
                    <a:cubicBezTo>
                      <a:pt x="20" y="27"/>
                      <a:pt x="22" y="26"/>
                      <a:pt x="24" y="24"/>
                    </a:cubicBezTo>
                    <a:cubicBezTo>
                      <a:pt x="25" y="22"/>
                      <a:pt x="26" y="20"/>
                      <a:pt x="26" y="18"/>
                    </a:cubicBezTo>
                    <a:cubicBezTo>
                      <a:pt x="26" y="15"/>
                      <a:pt x="25" y="13"/>
                      <a:pt x="24" y="11"/>
                    </a:cubicBezTo>
                    <a:cubicBezTo>
                      <a:pt x="24" y="11"/>
                      <a:pt x="24" y="11"/>
                      <a:pt x="24" y="11"/>
                    </a:cubicBezTo>
                    <a:cubicBezTo>
                      <a:pt x="23" y="10"/>
                      <a:pt x="23" y="10"/>
                      <a:pt x="23" y="10"/>
                    </a:cubicBezTo>
                    <a:cubicBezTo>
                      <a:pt x="23" y="10"/>
                      <a:pt x="23" y="10"/>
                      <a:pt x="23" y="10"/>
                    </a:cubicBezTo>
                    <a:cubicBezTo>
                      <a:pt x="20" y="7"/>
                      <a:pt x="20" y="7"/>
                      <a:pt x="20" y="7"/>
                    </a:cubicBezTo>
                    <a:cubicBezTo>
                      <a:pt x="20" y="7"/>
                      <a:pt x="20" y="7"/>
                      <a:pt x="20" y="7"/>
                    </a:cubicBezTo>
                    <a:cubicBezTo>
                      <a:pt x="17" y="5"/>
                      <a:pt x="17" y="5"/>
                      <a:pt x="17" y="5"/>
                    </a:cubicBezTo>
                    <a:cubicBezTo>
                      <a:pt x="17" y="5"/>
                      <a:pt x="17" y="5"/>
                      <a:pt x="17" y="5"/>
                    </a:cubicBezTo>
                    <a:cubicBezTo>
                      <a:pt x="16" y="3"/>
                      <a:pt x="16" y="3"/>
                      <a:pt x="16" y="3"/>
                    </a:cubicBezTo>
                    <a:cubicBezTo>
                      <a:pt x="16" y="3"/>
                      <a:pt x="16" y="3"/>
                      <a:pt x="16" y="3"/>
                    </a:cubicBezTo>
                    <a:cubicBezTo>
                      <a:pt x="15" y="2"/>
                      <a:pt x="14" y="2"/>
                      <a:pt x="13" y="1"/>
                    </a:cubicBezTo>
                    <a:cubicBezTo>
                      <a:pt x="13" y="1"/>
                      <a:pt x="13" y="1"/>
                      <a:pt x="13" y="1"/>
                    </a:cubicBezTo>
                    <a:cubicBezTo>
                      <a:pt x="13" y="1"/>
                      <a:pt x="13" y="1"/>
                      <a:pt x="13" y="1"/>
                    </a:cubicBezTo>
                    <a:cubicBezTo>
                      <a:pt x="12" y="1"/>
                      <a:pt x="10" y="0"/>
                      <a:pt x="9" y="0"/>
                    </a:cubicBezTo>
                    <a:cubicBezTo>
                      <a:pt x="6" y="0"/>
                      <a:pt x="4" y="2"/>
                      <a:pt x="2" y="3"/>
                    </a:cubicBezTo>
                    <a:cubicBezTo>
                      <a:pt x="1" y="5"/>
                      <a:pt x="0" y="7"/>
                      <a:pt x="0" y="10"/>
                    </a:cubicBezTo>
                    <a:cubicBezTo>
                      <a:pt x="0" y="12"/>
                      <a:pt x="1" y="15"/>
                      <a:pt x="2" y="17"/>
                    </a:cubicBezTo>
                    <a:cubicBezTo>
                      <a:pt x="2" y="17"/>
                      <a:pt x="2" y="17"/>
                      <a:pt x="2" y="17"/>
                    </a:cubicBezTo>
                    <a:cubicBezTo>
                      <a:pt x="2" y="17"/>
                      <a:pt x="2" y="17"/>
                      <a:pt x="2" y="17"/>
                    </a:cubicBezTo>
                    <a:lnTo>
                      <a:pt x="5" y="1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72" name="Freeform 203"/>
              <p:cNvSpPr>
                <a:spLocks/>
              </p:cNvSpPr>
              <p:nvPr/>
            </p:nvSpPr>
            <p:spPr bwMode="auto">
              <a:xfrm>
                <a:off x="3164891" y="4611103"/>
                <a:ext cx="50800" cy="53975"/>
              </a:xfrm>
              <a:custGeom>
                <a:avLst/>
                <a:gdLst>
                  <a:gd name="T0" fmla="*/ 2 w 21"/>
                  <a:gd name="T1" fmla="*/ 10 h 22"/>
                  <a:gd name="T2" fmla="*/ 1 w 21"/>
                  <a:gd name="T3" fmla="*/ 4 h 22"/>
                  <a:gd name="T4" fmla="*/ 10 w 21"/>
                  <a:gd name="T5" fmla="*/ 3 h 22"/>
                  <a:gd name="T6" fmla="*/ 13 w 21"/>
                  <a:gd name="T7" fmla="*/ 6 h 22"/>
                  <a:gd name="T8" fmla="*/ 15 w 21"/>
                  <a:gd name="T9" fmla="*/ 9 h 22"/>
                  <a:gd name="T10" fmla="*/ 17 w 21"/>
                  <a:gd name="T11" fmla="*/ 11 h 22"/>
                  <a:gd name="T12" fmla="*/ 11 w 21"/>
                  <a:gd name="T13" fmla="*/ 20 h 22"/>
                  <a:gd name="T14" fmla="*/ 9 w 21"/>
                  <a:gd name="T15" fmla="*/ 18 h 22"/>
                  <a:gd name="T16" fmla="*/ 7 w 21"/>
                  <a:gd name="T17" fmla="*/ 16 h 22"/>
                  <a:gd name="T18" fmla="*/ 4 w 21"/>
                  <a:gd name="T19" fmla="*/ 13 h 22"/>
                  <a:gd name="T20" fmla="*/ 2 w 21"/>
                  <a:gd name="T21"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2" y="10"/>
                    </a:moveTo>
                    <a:cubicBezTo>
                      <a:pt x="0" y="8"/>
                      <a:pt x="0" y="6"/>
                      <a:pt x="1" y="4"/>
                    </a:cubicBezTo>
                    <a:cubicBezTo>
                      <a:pt x="3" y="1"/>
                      <a:pt x="8" y="0"/>
                      <a:pt x="10" y="3"/>
                    </a:cubicBezTo>
                    <a:cubicBezTo>
                      <a:pt x="13" y="6"/>
                      <a:pt x="13" y="6"/>
                      <a:pt x="13" y="6"/>
                    </a:cubicBezTo>
                    <a:cubicBezTo>
                      <a:pt x="15" y="9"/>
                      <a:pt x="15" y="9"/>
                      <a:pt x="15" y="9"/>
                    </a:cubicBezTo>
                    <a:cubicBezTo>
                      <a:pt x="17" y="11"/>
                      <a:pt x="17" y="11"/>
                      <a:pt x="17" y="11"/>
                    </a:cubicBezTo>
                    <a:cubicBezTo>
                      <a:pt x="21" y="16"/>
                      <a:pt x="17" y="22"/>
                      <a:pt x="11" y="20"/>
                    </a:cubicBezTo>
                    <a:cubicBezTo>
                      <a:pt x="10" y="20"/>
                      <a:pt x="10" y="19"/>
                      <a:pt x="9" y="18"/>
                    </a:cubicBezTo>
                    <a:cubicBezTo>
                      <a:pt x="7" y="16"/>
                      <a:pt x="7" y="16"/>
                      <a:pt x="7" y="16"/>
                    </a:cubicBezTo>
                    <a:cubicBezTo>
                      <a:pt x="4" y="13"/>
                      <a:pt x="4" y="13"/>
                      <a:pt x="4" y="13"/>
                    </a:cubicBezTo>
                    <a:lnTo>
                      <a:pt x="2"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73" name="Freeform 204"/>
              <p:cNvSpPr>
                <a:spLocks/>
              </p:cNvSpPr>
              <p:nvPr/>
            </p:nvSpPr>
            <p:spPr bwMode="auto">
              <a:xfrm>
                <a:off x="3155366" y="4604753"/>
                <a:ext cx="65088" cy="65088"/>
              </a:xfrm>
              <a:custGeom>
                <a:avLst/>
                <a:gdLst>
                  <a:gd name="T0" fmla="*/ 6 w 27"/>
                  <a:gd name="T1" fmla="*/ 13 h 27"/>
                  <a:gd name="T2" fmla="*/ 9 w 27"/>
                  <a:gd name="T3" fmla="*/ 11 h 27"/>
                  <a:gd name="T4" fmla="*/ 8 w 27"/>
                  <a:gd name="T5" fmla="*/ 10 h 27"/>
                  <a:gd name="T6" fmla="*/ 9 w 27"/>
                  <a:gd name="T7" fmla="*/ 9 h 27"/>
                  <a:gd name="T8" fmla="*/ 9 w 27"/>
                  <a:gd name="T9" fmla="*/ 9 h 27"/>
                  <a:gd name="T10" fmla="*/ 9 w 27"/>
                  <a:gd name="T11" fmla="*/ 9 h 27"/>
                  <a:gd name="T12" fmla="*/ 10 w 27"/>
                  <a:gd name="T13" fmla="*/ 8 h 27"/>
                  <a:gd name="T14" fmla="*/ 11 w 27"/>
                  <a:gd name="T15" fmla="*/ 9 h 27"/>
                  <a:gd name="T16" fmla="*/ 11 w 27"/>
                  <a:gd name="T17" fmla="*/ 9 h 27"/>
                  <a:gd name="T18" fmla="*/ 13 w 27"/>
                  <a:gd name="T19" fmla="*/ 11 h 27"/>
                  <a:gd name="T20" fmla="*/ 13 w 27"/>
                  <a:gd name="T21" fmla="*/ 11 h 27"/>
                  <a:gd name="T22" fmla="*/ 16 w 27"/>
                  <a:gd name="T23" fmla="*/ 15 h 27"/>
                  <a:gd name="T24" fmla="*/ 18 w 27"/>
                  <a:gd name="T25" fmla="*/ 17 h 27"/>
                  <a:gd name="T26" fmla="*/ 21 w 27"/>
                  <a:gd name="T27" fmla="*/ 14 h 27"/>
                  <a:gd name="T28" fmla="*/ 18 w 27"/>
                  <a:gd name="T29" fmla="*/ 17 h 27"/>
                  <a:gd name="T30" fmla="*/ 19 w 27"/>
                  <a:gd name="T31" fmla="*/ 18 h 27"/>
                  <a:gd name="T32" fmla="*/ 18 w 27"/>
                  <a:gd name="T33" fmla="*/ 19 h 27"/>
                  <a:gd name="T34" fmla="*/ 17 w 27"/>
                  <a:gd name="T35" fmla="*/ 19 h 27"/>
                  <a:gd name="T36" fmla="*/ 17 w 27"/>
                  <a:gd name="T37" fmla="*/ 19 h 27"/>
                  <a:gd name="T38" fmla="*/ 15 w 27"/>
                  <a:gd name="T39" fmla="*/ 23 h 27"/>
                  <a:gd name="T40" fmla="*/ 17 w 27"/>
                  <a:gd name="T41" fmla="*/ 19 h 27"/>
                  <a:gd name="T42" fmla="*/ 16 w 27"/>
                  <a:gd name="T43" fmla="*/ 19 h 27"/>
                  <a:gd name="T44" fmla="*/ 16 w 27"/>
                  <a:gd name="T45" fmla="*/ 19 h 27"/>
                  <a:gd name="T46" fmla="*/ 14 w 27"/>
                  <a:gd name="T47" fmla="*/ 16 h 27"/>
                  <a:gd name="T48" fmla="*/ 11 w 27"/>
                  <a:gd name="T49" fmla="*/ 13 h 27"/>
                  <a:gd name="T50" fmla="*/ 11 w 27"/>
                  <a:gd name="T51" fmla="*/ 13 h 27"/>
                  <a:gd name="T52" fmla="*/ 9 w 27"/>
                  <a:gd name="T53" fmla="*/ 10 h 27"/>
                  <a:gd name="T54" fmla="*/ 9 w 27"/>
                  <a:gd name="T55" fmla="*/ 11 h 27"/>
                  <a:gd name="T56" fmla="*/ 6 w 27"/>
                  <a:gd name="T57" fmla="*/ 13 h 27"/>
                  <a:gd name="T58" fmla="*/ 3 w 27"/>
                  <a:gd name="T59" fmla="*/ 16 h 27"/>
                  <a:gd name="T60" fmla="*/ 5 w 27"/>
                  <a:gd name="T61" fmla="*/ 19 h 27"/>
                  <a:gd name="T62" fmla="*/ 8 w 27"/>
                  <a:gd name="T63" fmla="*/ 22 h 27"/>
                  <a:gd name="T64" fmla="*/ 10 w 27"/>
                  <a:gd name="T65" fmla="*/ 24 h 27"/>
                  <a:gd name="T66" fmla="*/ 13 w 27"/>
                  <a:gd name="T67" fmla="*/ 21 h 27"/>
                  <a:gd name="T68" fmla="*/ 10 w 27"/>
                  <a:gd name="T69" fmla="*/ 24 h 27"/>
                  <a:gd name="T70" fmla="*/ 14 w 27"/>
                  <a:gd name="T71" fmla="*/ 27 h 27"/>
                  <a:gd name="T72" fmla="*/ 14 w 27"/>
                  <a:gd name="T73" fmla="*/ 27 h 27"/>
                  <a:gd name="T74" fmla="*/ 14 w 27"/>
                  <a:gd name="T75" fmla="*/ 27 h 27"/>
                  <a:gd name="T76" fmla="*/ 17 w 27"/>
                  <a:gd name="T77" fmla="*/ 27 h 27"/>
                  <a:gd name="T78" fmla="*/ 24 w 27"/>
                  <a:gd name="T79" fmla="*/ 24 h 27"/>
                  <a:gd name="T80" fmla="*/ 27 w 27"/>
                  <a:gd name="T81" fmla="*/ 18 h 27"/>
                  <a:gd name="T82" fmla="*/ 24 w 27"/>
                  <a:gd name="T83" fmla="*/ 12 h 27"/>
                  <a:gd name="T84" fmla="*/ 24 w 27"/>
                  <a:gd name="T85" fmla="*/ 12 h 27"/>
                  <a:gd name="T86" fmla="*/ 22 w 27"/>
                  <a:gd name="T87" fmla="*/ 9 h 27"/>
                  <a:gd name="T88" fmla="*/ 22 w 27"/>
                  <a:gd name="T89" fmla="*/ 9 h 27"/>
                  <a:gd name="T90" fmla="*/ 20 w 27"/>
                  <a:gd name="T91" fmla="*/ 6 h 27"/>
                  <a:gd name="T92" fmla="*/ 20 w 27"/>
                  <a:gd name="T93" fmla="*/ 6 h 27"/>
                  <a:gd name="T94" fmla="*/ 17 w 27"/>
                  <a:gd name="T95" fmla="*/ 3 h 27"/>
                  <a:gd name="T96" fmla="*/ 17 w 27"/>
                  <a:gd name="T97" fmla="*/ 3 h 27"/>
                  <a:gd name="T98" fmla="*/ 10 w 27"/>
                  <a:gd name="T99" fmla="*/ 0 h 27"/>
                  <a:gd name="T100" fmla="*/ 2 w 27"/>
                  <a:gd name="T101" fmla="*/ 5 h 27"/>
                  <a:gd name="T102" fmla="*/ 5 w 27"/>
                  <a:gd name="T103" fmla="*/ 7 h 27"/>
                  <a:gd name="T104" fmla="*/ 2 w 27"/>
                  <a:gd name="T105" fmla="*/ 5 h 27"/>
                  <a:gd name="T106" fmla="*/ 0 w 27"/>
                  <a:gd name="T107" fmla="*/ 10 h 27"/>
                  <a:gd name="T108" fmla="*/ 3 w 27"/>
                  <a:gd name="T109" fmla="*/ 16 h 27"/>
                  <a:gd name="T110" fmla="*/ 3 w 27"/>
                  <a:gd name="T111" fmla="*/ 16 h 27"/>
                  <a:gd name="T112" fmla="*/ 3 w 27"/>
                  <a:gd name="T113" fmla="*/ 16 h 27"/>
                  <a:gd name="T114" fmla="*/ 6 w 27"/>
                  <a:gd name="T115"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 h="27">
                    <a:moveTo>
                      <a:pt x="6" y="13"/>
                    </a:moveTo>
                    <a:cubicBezTo>
                      <a:pt x="9" y="11"/>
                      <a:pt x="9" y="11"/>
                      <a:pt x="9" y="11"/>
                    </a:cubicBezTo>
                    <a:cubicBezTo>
                      <a:pt x="8" y="10"/>
                      <a:pt x="8" y="10"/>
                      <a:pt x="8" y="10"/>
                    </a:cubicBezTo>
                    <a:cubicBezTo>
                      <a:pt x="9" y="9"/>
                      <a:pt x="9" y="9"/>
                      <a:pt x="9" y="9"/>
                    </a:cubicBezTo>
                    <a:cubicBezTo>
                      <a:pt x="9" y="9"/>
                      <a:pt x="9" y="9"/>
                      <a:pt x="9" y="9"/>
                    </a:cubicBezTo>
                    <a:cubicBezTo>
                      <a:pt x="9" y="9"/>
                      <a:pt x="9" y="9"/>
                      <a:pt x="9" y="9"/>
                    </a:cubicBezTo>
                    <a:cubicBezTo>
                      <a:pt x="9" y="8"/>
                      <a:pt x="9" y="8"/>
                      <a:pt x="10" y="8"/>
                    </a:cubicBezTo>
                    <a:cubicBezTo>
                      <a:pt x="10" y="8"/>
                      <a:pt x="11" y="8"/>
                      <a:pt x="11" y="9"/>
                    </a:cubicBezTo>
                    <a:cubicBezTo>
                      <a:pt x="11" y="9"/>
                      <a:pt x="11" y="9"/>
                      <a:pt x="11" y="9"/>
                    </a:cubicBezTo>
                    <a:cubicBezTo>
                      <a:pt x="13" y="11"/>
                      <a:pt x="13" y="11"/>
                      <a:pt x="13" y="11"/>
                    </a:cubicBezTo>
                    <a:cubicBezTo>
                      <a:pt x="13" y="11"/>
                      <a:pt x="13" y="11"/>
                      <a:pt x="13" y="11"/>
                    </a:cubicBezTo>
                    <a:cubicBezTo>
                      <a:pt x="16" y="15"/>
                      <a:pt x="16" y="15"/>
                      <a:pt x="16" y="15"/>
                    </a:cubicBezTo>
                    <a:cubicBezTo>
                      <a:pt x="18" y="17"/>
                      <a:pt x="18" y="17"/>
                      <a:pt x="18" y="17"/>
                    </a:cubicBezTo>
                    <a:cubicBezTo>
                      <a:pt x="21" y="14"/>
                      <a:pt x="21" y="14"/>
                      <a:pt x="21" y="14"/>
                    </a:cubicBezTo>
                    <a:cubicBezTo>
                      <a:pt x="18" y="17"/>
                      <a:pt x="18" y="17"/>
                      <a:pt x="18" y="17"/>
                    </a:cubicBezTo>
                    <a:cubicBezTo>
                      <a:pt x="18" y="17"/>
                      <a:pt x="19" y="18"/>
                      <a:pt x="19" y="18"/>
                    </a:cubicBezTo>
                    <a:cubicBezTo>
                      <a:pt x="18" y="19"/>
                      <a:pt x="18" y="19"/>
                      <a:pt x="18" y="19"/>
                    </a:cubicBezTo>
                    <a:cubicBezTo>
                      <a:pt x="18" y="19"/>
                      <a:pt x="18" y="19"/>
                      <a:pt x="17" y="19"/>
                    </a:cubicBezTo>
                    <a:cubicBezTo>
                      <a:pt x="17" y="19"/>
                      <a:pt x="17" y="19"/>
                      <a:pt x="17" y="19"/>
                    </a:cubicBezTo>
                    <a:cubicBezTo>
                      <a:pt x="15" y="23"/>
                      <a:pt x="15" y="23"/>
                      <a:pt x="15" y="23"/>
                    </a:cubicBezTo>
                    <a:cubicBezTo>
                      <a:pt x="17" y="19"/>
                      <a:pt x="17" y="19"/>
                      <a:pt x="17" y="19"/>
                    </a:cubicBezTo>
                    <a:cubicBezTo>
                      <a:pt x="16" y="19"/>
                      <a:pt x="16" y="19"/>
                      <a:pt x="16" y="19"/>
                    </a:cubicBezTo>
                    <a:cubicBezTo>
                      <a:pt x="16" y="19"/>
                      <a:pt x="16" y="19"/>
                      <a:pt x="16" y="19"/>
                    </a:cubicBezTo>
                    <a:cubicBezTo>
                      <a:pt x="14" y="16"/>
                      <a:pt x="14" y="16"/>
                      <a:pt x="14" y="16"/>
                    </a:cubicBezTo>
                    <a:cubicBezTo>
                      <a:pt x="11" y="13"/>
                      <a:pt x="11" y="13"/>
                      <a:pt x="11" y="13"/>
                    </a:cubicBezTo>
                    <a:cubicBezTo>
                      <a:pt x="11" y="13"/>
                      <a:pt x="11" y="13"/>
                      <a:pt x="11" y="13"/>
                    </a:cubicBezTo>
                    <a:cubicBezTo>
                      <a:pt x="9" y="10"/>
                      <a:pt x="9" y="10"/>
                      <a:pt x="9" y="10"/>
                    </a:cubicBezTo>
                    <a:cubicBezTo>
                      <a:pt x="9" y="11"/>
                      <a:pt x="9" y="11"/>
                      <a:pt x="9" y="11"/>
                    </a:cubicBezTo>
                    <a:cubicBezTo>
                      <a:pt x="6" y="13"/>
                      <a:pt x="6" y="13"/>
                      <a:pt x="6" y="13"/>
                    </a:cubicBezTo>
                    <a:cubicBezTo>
                      <a:pt x="3" y="16"/>
                      <a:pt x="3" y="16"/>
                      <a:pt x="3" y="16"/>
                    </a:cubicBezTo>
                    <a:cubicBezTo>
                      <a:pt x="5" y="19"/>
                      <a:pt x="5" y="19"/>
                      <a:pt x="5" y="19"/>
                    </a:cubicBezTo>
                    <a:cubicBezTo>
                      <a:pt x="8" y="22"/>
                      <a:pt x="8" y="22"/>
                      <a:pt x="8" y="22"/>
                    </a:cubicBezTo>
                    <a:cubicBezTo>
                      <a:pt x="10" y="24"/>
                      <a:pt x="10" y="24"/>
                      <a:pt x="10" y="24"/>
                    </a:cubicBezTo>
                    <a:cubicBezTo>
                      <a:pt x="13" y="21"/>
                      <a:pt x="13" y="21"/>
                      <a:pt x="13" y="21"/>
                    </a:cubicBezTo>
                    <a:cubicBezTo>
                      <a:pt x="10" y="24"/>
                      <a:pt x="10" y="24"/>
                      <a:pt x="10" y="24"/>
                    </a:cubicBezTo>
                    <a:cubicBezTo>
                      <a:pt x="11" y="25"/>
                      <a:pt x="12" y="26"/>
                      <a:pt x="14" y="27"/>
                    </a:cubicBezTo>
                    <a:cubicBezTo>
                      <a:pt x="14" y="27"/>
                      <a:pt x="14" y="27"/>
                      <a:pt x="14" y="27"/>
                    </a:cubicBezTo>
                    <a:cubicBezTo>
                      <a:pt x="14" y="27"/>
                      <a:pt x="14" y="27"/>
                      <a:pt x="14" y="27"/>
                    </a:cubicBezTo>
                    <a:cubicBezTo>
                      <a:pt x="15" y="27"/>
                      <a:pt x="16" y="27"/>
                      <a:pt x="17" y="27"/>
                    </a:cubicBezTo>
                    <a:cubicBezTo>
                      <a:pt x="20" y="27"/>
                      <a:pt x="22" y="26"/>
                      <a:pt x="24" y="24"/>
                    </a:cubicBezTo>
                    <a:cubicBezTo>
                      <a:pt x="26" y="23"/>
                      <a:pt x="27" y="20"/>
                      <a:pt x="27" y="18"/>
                    </a:cubicBezTo>
                    <a:cubicBezTo>
                      <a:pt x="27" y="16"/>
                      <a:pt x="26" y="13"/>
                      <a:pt x="24" y="12"/>
                    </a:cubicBezTo>
                    <a:cubicBezTo>
                      <a:pt x="24" y="12"/>
                      <a:pt x="24" y="12"/>
                      <a:pt x="24" y="12"/>
                    </a:cubicBezTo>
                    <a:cubicBezTo>
                      <a:pt x="22" y="9"/>
                      <a:pt x="22" y="9"/>
                      <a:pt x="22" y="9"/>
                    </a:cubicBezTo>
                    <a:cubicBezTo>
                      <a:pt x="22" y="9"/>
                      <a:pt x="22" y="9"/>
                      <a:pt x="22" y="9"/>
                    </a:cubicBezTo>
                    <a:cubicBezTo>
                      <a:pt x="20" y="6"/>
                      <a:pt x="20" y="6"/>
                      <a:pt x="20" y="6"/>
                    </a:cubicBezTo>
                    <a:cubicBezTo>
                      <a:pt x="20" y="6"/>
                      <a:pt x="20" y="6"/>
                      <a:pt x="20" y="6"/>
                    </a:cubicBezTo>
                    <a:cubicBezTo>
                      <a:pt x="17" y="3"/>
                      <a:pt x="17" y="3"/>
                      <a:pt x="17" y="3"/>
                    </a:cubicBezTo>
                    <a:cubicBezTo>
                      <a:pt x="17" y="3"/>
                      <a:pt x="17" y="3"/>
                      <a:pt x="17" y="3"/>
                    </a:cubicBezTo>
                    <a:cubicBezTo>
                      <a:pt x="15" y="1"/>
                      <a:pt x="13" y="0"/>
                      <a:pt x="10" y="0"/>
                    </a:cubicBezTo>
                    <a:cubicBezTo>
                      <a:pt x="7" y="0"/>
                      <a:pt x="4" y="2"/>
                      <a:pt x="2" y="5"/>
                    </a:cubicBezTo>
                    <a:cubicBezTo>
                      <a:pt x="5" y="7"/>
                      <a:pt x="5" y="7"/>
                      <a:pt x="5" y="7"/>
                    </a:cubicBezTo>
                    <a:cubicBezTo>
                      <a:pt x="2" y="5"/>
                      <a:pt x="2" y="5"/>
                      <a:pt x="2" y="5"/>
                    </a:cubicBezTo>
                    <a:cubicBezTo>
                      <a:pt x="1" y="6"/>
                      <a:pt x="0" y="8"/>
                      <a:pt x="0" y="10"/>
                    </a:cubicBezTo>
                    <a:cubicBezTo>
                      <a:pt x="0" y="12"/>
                      <a:pt x="1" y="14"/>
                      <a:pt x="3" y="16"/>
                    </a:cubicBezTo>
                    <a:cubicBezTo>
                      <a:pt x="3" y="16"/>
                      <a:pt x="3" y="16"/>
                      <a:pt x="3" y="16"/>
                    </a:cubicBezTo>
                    <a:cubicBezTo>
                      <a:pt x="3" y="16"/>
                      <a:pt x="3" y="16"/>
                      <a:pt x="3" y="16"/>
                    </a:cubicBezTo>
                    <a:lnTo>
                      <a:pt x="6" y="1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206"/>
              <p:cNvSpPr>
                <a:spLocks/>
              </p:cNvSpPr>
              <p:nvPr/>
            </p:nvSpPr>
            <p:spPr bwMode="auto">
              <a:xfrm>
                <a:off x="3060116" y="4482515"/>
                <a:ext cx="55563" cy="60325"/>
              </a:xfrm>
              <a:custGeom>
                <a:avLst/>
                <a:gdLst>
                  <a:gd name="T0" fmla="*/ 4 w 23"/>
                  <a:gd name="T1" fmla="*/ 11 h 25"/>
                  <a:gd name="T2" fmla="*/ 12 w 23"/>
                  <a:gd name="T3" fmla="*/ 4 h 25"/>
                  <a:gd name="T4" fmla="*/ 13 w 23"/>
                  <a:gd name="T5" fmla="*/ 5 h 25"/>
                  <a:gd name="T6" fmla="*/ 14 w 23"/>
                  <a:gd name="T7" fmla="*/ 6 h 25"/>
                  <a:gd name="T8" fmla="*/ 16 w 23"/>
                  <a:gd name="T9" fmla="*/ 9 h 25"/>
                  <a:gd name="T10" fmla="*/ 19 w 23"/>
                  <a:gd name="T11" fmla="*/ 13 h 25"/>
                  <a:gd name="T12" fmla="*/ 19 w 23"/>
                  <a:gd name="T13" fmla="*/ 14 h 25"/>
                  <a:gd name="T14" fmla="*/ 12 w 23"/>
                  <a:gd name="T15" fmla="*/ 21 h 25"/>
                  <a:gd name="T16" fmla="*/ 11 w 23"/>
                  <a:gd name="T17" fmla="*/ 20 h 25"/>
                  <a:gd name="T18" fmla="*/ 10 w 23"/>
                  <a:gd name="T19" fmla="*/ 19 h 25"/>
                  <a:gd name="T20" fmla="*/ 7 w 23"/>
                  <a:gd name="T21" fmla="*/ 16 h 25"/>
                  <a:gd name="T22" fmla="*/ 5 w 23"/>
                  <a:gd name="T23" fmla="*/ 12 h 25"/>
                  <a:gd name="T24" fmla="*/ 4 w 23"/>
                  <a:gd name="T25"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5">
                    <a:moveTo>
                      <a:pt x="4" y="11"/>
                    </a:moveTo>
                    <a:cubicBezTo>
                      <a:pt x="0" y="6"/>
                      <a:pt x="7" y="0"/>
                      <a:pt x="12" y="4"/>
                    </a:cubicBezTo>
                    <a:cubicBezTo>
                      <a:pt x="13" y="5"/>
                      <a:pt x="13" y="5"/>
                      <a:pt x="13" y="5"/>
                    </a:cubicBezTo>
                    <a:cubicBezTo>
                      <a:pt x="14" y="6"/>
                      <a:pt x="14" y="6"/>
                      <a:pt x="14" y="6"/>
                    </a:cubicBezTo>
                    <a:cubicBezTo>
                      <a:pt x="16" y="9"/>
                      <a:pt x="16" y="9"/>
                      <a:pt x="16" y="9"/>
                    </a:cubicBezTo>
                    <a:cubicBezTo>
                      <a:pt x="19" y="13"/>
                      <a:pt x="19" y="13"/>
                      <a:pt x="19" y="13"/>
                    </a:cubicBezTo>
                    <a:cubicBezTo>
                      <a:pt x="19" y="14"/>
                      <a:pt x="19" y="14"/>
                      <a:pt x="19" y="14"/>
                    </a:cubicBezTo>
                    <a:cubicBezTo>
                      <a:pt x="23" y="18"/>
                      <a:pt x="17" y="25"/>
                      <a:pt x="12" y="21"/>
                    </a:cubicBezTo>
                    <a:cubicBezTo>
                      <a:pt x="11" y="21"/>
                      <a:pt x="11" y="21"/>
                      <a:pt x="11" y="20"/>
                    </a:cubicBezTo>
                    <a:cubicBezTo>
                      <a:pt x="10" y="19"/>
                      <a:pt x="10" y="19"/>
                      <a:pt x="10" y="19"/>
                    </a:cubicBezTo>
                    <a:cubicBezTo>
                      <a:pt x="7" y="16"/>
                      <a:pt x="7" y="16"/>
                      <a:pt x="7" y="16"/>
                    </a:cubicBezTo>
                    <a:cubicBezTo>
                      <a:pt x="5" y="12"/>
                      <a:pt x="5" y="12"/>
                      <a:pt x="5" y="12"/>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207"/>
              <p:cNvSpPr>
                <a:spLocks/>
              </p:cNvSpPr>
              <p:nvPr/>
            </p:nvSpPr>
            <p:spPr bwMode="auto">
              <a:xfrm>
                <a:off x="3056941" y="4479340"/>
                <a:ext cx="61913" cy="66675"/>
              </a:xfrm>
              <a:custGeom>
                <a:avLst/>
                <a:gdLst>
                  <a:gd name="T0" fmla="*/ 8 w 25"/>
                  <a:gd name="T1" fmla="*/ 10 h 27"/>
                  <a:gd name="T2" fmla="*/ 8 w 25"/>
                  <a:gd name="T3" fmla="*/ 8 h 27"/>
                  <a:gd name="T4" fmla="*/ 10 w 25"/>
                  <a:gd name="T5" fmla="*/ 8 h 27"/>
                  <a:gd name="T6" fmla="*/ 10 w 25"/>
                  <a:gd name="T7" fmla="*/ 8 h 27"/>
                  <a:gd name="T8" fmla="*/ 11 w 25"/>
                  <a:gd name="T9" fmla="*/ 9 h 27"/>
                  <a:gd name="T10" fmla="*/ 14 w 25"/>
                  <a:gd name="T11" fmla="*/ 13 h 27"/>
                  <a:gd name="T12" fmla="*/ 17 w 25"/>
                  <a:gd name="T13" fmla="*/ 16 h 27"/>
                  <a:gd name="T14" fmla="*/ 17 w 25"/>
                  <a:gd name="T15" fmla="*/ 17 h 27"/>
                  <a:gd name="T16" fmla="*/ 17 w 25"/>
                  <a:gd name="T17" fmla="*/ 18 h 27"/>
                  <a:gd name="T18" fmla="*/ 16 w 25"/>
                  <a:gd name="T19" fmla="*/ 19 h 27"/>
                  <a:gd name="T20" fmla="*/ 13 w 25"/>
                  <a:gd name="T21" fmla="*/ 22 h 27"/>
                  <a:gd name="T22" fmla="*/ 15 w 25"/>
                  <a:gd name="T23" fmla="*/ 19 h 27"/>
                  <a:gd name="T24" fmla="*/ 15 w 25"/>
                  <a:gd name="T25" fmla="*/ 19 h 27"/>
                  <a:gd name="T26" fmla="*/ 12 w 25"/>
                  <a:gd name="T27" fmla="*/ 15 h 27"/>
                  <a:gd name="T28" fmla="*/ 9 w 25"/>
                  <a:gd name="T29" fmla="*/ 11 h 27"/>
                  <a:gd name="T30" fmla="*/ 8 w 25"/>
                  <a:gd name="T31" fmla="*/ 10 h 27"/>
                  <a:gd name="T32" fmla="*/ 5 w 25"/>
                  <a:gd name="T33" fmla="*/ 12 h 27"/>
                  <a:gd name="T34" fmla="*/ 3 w 25"/>
                  <a:gd name="T35" fmla="*/ 16 h 27"/>
                  <a:gd name="T36" fmla="*/ 8 w 25"/>
                  <a:gd name="T37" fmla="*/ 23 h 27"/>
                  <a:gd name="T38" fmla="*/ 8 w 25"/>
                  <a:gd name="T39" fmla="*/ 23 h 27"/>
                  <a:gd name="T40" fmla="*/ 8 w 25"/>
                  <a:gd name="T41" fmla="*/ 24 h 27"/>
                  <a:gd name="T42" fmla="*/ 11 w 25"/>
                  <a:gd name="T43" fmla="*/ 26 h 27"/>
                  <a:gd name="T44" fmla="*/ 16 w 25"/>
                  <a:gd name="T45" fmla="*/ 27 h 27"/>
                  <a:gd name="T46" fmla="*/ 25 w 25"/>
                  <a:gd name="T47" fmla="*/ 18 h 27"/>
                  <a:gd name="T48" fmla="*/ 23 w 25"/>
                  <a:gd name="T49" fmla="*/ 12 h 27"/>
                  <a:gd name="T50" fmla="*/ 23 w 25"/>
                  <a:gd name="T51" fmla="*/ 11 h 27"/>
                  <a:gd name="T52" fmla="*/ 20 w 25"/>
                  <a:gd name="T53" fmla="*/ 8 h 27"/>
                  <a:gd name="T54" fmla="*/ 18 w 25"/>
                  <a:gd name="T55" fmla="*/ 5 h 27"/>
                  <a:gd name="T56" fmla="*/ 17 w 25"/>
                  <a:gd name="T57" fmla="*/ 3 h 27"/>
                  <a:gd name="T58" fmla="*/ 16 w 25"/>
                  <a:gd name="T59" fmla="*/ 2 h 27"/>
                  <a:gd name="T60" fmla="*/ 9 w 25"/>
                  <a:gd name="T61" fmla="*/ 0 h 27"/>
                  <a:gd name="T62" fmla="*/ 0 w 25"/>
                  <a:gd name="T63" fmla="*/ 9 h 27"/>
                  <a:gd name="T64" fmla="*/ 2 w 25"/>
                  <a:gd name="T65" fmla="*/ 15 h 27"/>
                  <a:gd name="T66" fmla="*/ 5 w 25"/>
                  <a:gd name="T67"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7">
                    <a:moveTo>
                      <a:pt x="5" y="12"/>
                    </a:moveTo>
                    <a:cubicBezTo>
                      <a:pt x="8" y="10"/>
                      <a:pt x="8" y="10"/>
                      <a:pt x="8" y="10"/>
                    </a:cubicBezTo>
                    <a:cubicBezTo>
                      <a:pt x="8" y="9"/>
                      <a:pt x="8" y="9"/>
                      <a:pt x="8" y="9"/>
                    </a:cubicBezTo>
                    <a:cubicBezTo>
                      <a:pt x="8" y="8"/>
                      <a:pt x="8" y="8"/>
                      <a:pt x="8" y="8"/>
                    </a:cubicBezTo>
                    <a:cubicBezTo>
                      <a:pt x="9" y="8"/>
                      <a:pt x="9" y="8"/>
                      <a:pt x="9" y="8"/>
                    </a:cubicBezTo>
                    <a:cubicBezTo>
                      <a:pt x="10" y="8"/>
                      <a:pt x="10" y="8"/>
                      <a:pt x="10" y="8"/>
                    </a:cubicBezTo>
                    <a:cubicBezTo>
                      <a:pt x="13" y="5"/>
                      <a:pt x="13" y="5"/>
                      <a:pt x="13" y="5"/>
                    </a:cubicBezTo>
                    <a:cubicBezTo>
                      <a:pt x="10" y="8"/>
                      <a:pt x="10" y="8"/>
                      <a:pt x="10" y="8"/>
                    </a:cubicBezTo>
                    <a:cubicBezTo>
                      <a:pt x="11" y="8"/>
                      <a:pt x="11" y="8"/>
                      <a:pt x="11" y="8"/>
                    </a:cubicBezTo>
                    <a:cubicBezTo>
                      <a:pt x="11" y="9"/>
                      <a:pt x="11" y="9"/>
                      <a:pt x="11" y="9"/>
                    </a:cubicBezTo>
                    <a:cubicBezTo>
                      <a:pt x="11" y="9"/>
                      <a:pt x="11" y="9"/>
                      <a:pt x="11" y="9"/>
                    </a:cubicBezTo>
                    <a:cubicBezTo>
                      <a:pt x="14" y="13"/>
                      <a:pt x="14" y="13"/>
                      <a:pt x="14" y="13"/>
                    </a:cubicBezTo>
                    <a:cubicBezTo>
                      <a:pt x="14" y="13"/>
                      <a:pt x="14" y="13"/>
                      <a:pt x="14" y="13"/>
                    </a:cubicBezTo>
                    <a:cubicBezTo>
                      <a:pt x="17" y="16"/>
                      <a:pt x="17" y="16"/>
                      <a:pt x="17" y="16"/>
                    </a:cubicBezTo>
                    <a:cubicBezTo>
                      <a:pt x="17" y="17"/>
                      <a:pt x="17" y="17"/>
                      <a:pt x="17" y="17"/>
                    </a:cubicBezTo>
                    <a:cubicBezTo>
                      <a:pt x="17" y="17"/>
                      <a:pt x="17" y="17"/>
                      <a:pt x="17" y="17"/>
                    </a:cubicBezTo>
                    <a:cubicBezTo>
                      <a:pt x="17" y="17"/>
                      <a:pt x="17" y="17"/>
                      <a:pt x="17" y="17"/>
                    </a:cubicBezTo>
                    <a:cubicBezTo>
                      <a:pt x="17" y="17"/>
                      <a:pt x="17" y="18"/>
                      <a:pt x="17" y="18"/>
                    </a:cubicBezTo>
                    <a:cubicBezTo>
                      <a:pt x="17" y="19"/>
                      <a:pt x="17" y="19"/>
                      <a:pt x="17" y="19"/>
                    </a:cubicBezTo>
                    <a:cubicBezTo>
                      <a:pt x="16" y="19"/>
                      <a:pt x="16" y="19"/>
                      <a:pt x="16" y="19"/>
                    </a:cubicBezTo>
                    <a:cubicBezTo>
                      <a:pt x="16" y="19"/>
                      <a:pt x="15" y="19"/>
                      <a:pt x="15" y="19"/>
                    </a:cubicBezTo>
                    <a:cubicBezTo>
                      <a:pt x="13" y="22"/>
                      <a:pt x="13" y="22"/>
                      <a:pt x="13" y="22"/>
                    </a:cubicBezTo>
                    <a:cubicBezTo>
                      <a:pt x="15" y="19"/>
                      <a:pt x="15" y="19"/>
                      <a:pt x="15" y="19"/>
                    </a:cubicBezTo>
                    <a:cubicBezTo>
                      <a:pt x="15" y="19"/>
                      <a:pt x="15" y="19"/>
                      <a:pt x="15" y="19"/>
                    </a:cubicBezTo>
                    <a:cubicBezTo>
                      <a:pt x="12" y="21"/>
                      <a:pt x="12" y="21"/>
                      <a:pt x="12" y="21"/>
                    </a:cubicBezTo>
                    <a:cubicBezTo>
                      <a:pt x="15" y="19"/>
                      <a:pt x="15" y="19"/>
                      <a:pt x="15" y="19"/>
                    </a:cubicBezTo>
                    <a:cubicBezTo>
                      <a:pt x="14" y="18"/>
                      <a:pt x="14" y="18"/>
                      <a:pt x="14" y="18"/>
                    </a:cubicBezTo>
                    <a:cubicBezTo>
                      <a:pt x="12" y="15"/>
                      <a:pt x="12" y="15"/>
                      <a:pt x="12" y="15"/>
                    </a:cubicBezTo>
                    <a:cubicBezTo>
                      <a:pt x="12" y="15"/>
                      <a:pt x="12" y="15"/>
                      <a:pt x="12" y="15"/>
                    </a:cubicBezTo>
                    <a:cubicBezTo>
                      <a:pt x="9" y="11"/>
                      <a:pt x="9" y="11"/>
                      <a:pt x="9" y="11"/>
                    </a:cubicBezTo>
                    <a:cubicBezTo>
                      <a:pt x="9" y="11"/>
                      <a:pt x="9" y="11"/>
                      <a:pt x="9" y="11"/>
                    </a:cubicBezTo>
                    <a:cubicBezTo>
                      <a:pt x="8" y="10"/>
                      <a:pt x="8" y="10"/>
                      <a:pt x="8" y="10"/>
                    </a:cubicBezTo>
                    <a:cubicBezTo>
                      <a:pt x="8" y="10"/>
                      <a:pt x="8" y="10"/>
                      <a:pt x="8" y="10"/>
                    </a:cubicBezTo>
                    <a:cubicBezTo>
                      <a:pt x="5" y="12"/>
                      <a:pt x="5" y="12"/>
                      <a:pt x="5" y="12"/>
                    </a:cubicBezTo>
                    <a:cubicBezTo>
                      <a:pt x="2" y="15"/>
                      <a:pt x="2" y="15"/>
                      <a:pt x="2" y="15"/>
                    </a:cubicBezTo>
                    <a:cubicBezTo>
                      <a:pt x="3" y="16"/>
                      <a:pt x="3" y="16"/>
                      <a:pt x="3" y="16"/>
                    </a:cubicBezTo>
                    <a:cubicBezTo>
                      <a:pt x="5" y="19"/>
                      <a:pt x="5" y="19"/>
                      <a:pt x="5" y="19"/>
                    </a:cubicBezTo>
                    <a:cubicBezTo>
                      <a:pt x="8" y="23"/>
                      <a:pt x="8" y="23"/>
                      <a:pt x="8" y="23"/>
                    </a:cubicBezTo>
                    <a:cubicBezTo>
                      <a:pt x="8" y="23"/>
                      <a:pt x="8" y="23"/>
                      <a:pt x="8" y="23"/>
                    </a:cubicBezTo>
                    <a:cubicBezTo>
                      <a:pt x="8" y="23"/>
                      <a:pt x="8" y="23"/>
                      <a:pt x="8" y="23"/>
                    </a:cubicBezTo>
                    <a:cubicBezTo>
                      <a:pt x="8" y="24"/>
                      <a:pt x="8" y="24"/>
                      <a:pt x="8" y="24"/>
                    </a:cubicBezTo>
                    <a:cubicBezTo>
                      <a:pt x="8" y="24"/>
                      <a:pt x="8" y="24"/>
                      <a:pt x="8" y="24"/>
                    </a:cubicBezTo>
                    <a:cubicBezTo>
                      <a:pt x="9" y="24"/>
                      <a:pt x="10" y="25"/>
                      <a:pt x="11" y="26"/>
                    </a:cubicBezTo>
                    <a:cubicBezTo>
                      <a:pt x="11" y="26"/>
                      <a:pt x="11" y="26"/>
                      <a:pt x="11" y="26"/>
                    </a:cubicBezTo>
                    <a:cubicBezTo>
                      <a:pt x="11" y="26"/>
                      <a:pt x="11" y="26"/>
                      <a:pt x="11" y="26"/>
                    </a:cubicBezTo>
                    <a:cubicBezTo>
                      <a:pt x="13" y="27"/>
                      <a:pt x="14" y="27"/>
                      <a:pt x="16" y="27"/>
                    </a:cubicBezTo>
                    <a:cubicBezTo>
                      <a:pt x="19" y="27"/>
                      <a:pt x="21" y="26"/>
                      <a:pt x="23" y="24"/>
                    </a:cubicBezTo>
                    <a:cubicBezTo>
                      <a:pt x="24" y="23"/>
                      <a:pt x="25" y="20"/>
                      <a:pt x="25" y="18"/>
                    </a:cubicBezTo>
                    <a:cubicBezTo>
                      <a:pt x="25" y="16"/>
                      <a:pt x="25" y="14"/>
                      <a:pt x="23" y="12"/>
                    </a:cubicBezTo>
                    <a:cubicBezTo>
                      <a:pt x="23" y="12"/>
                      <a:pt x="23" y="12"/>
                      <a:pt x="23" y="12"/>
                    </a:cubicBezTo>
                    <a:cubicBezTo>
                      <a:pt x="23" y="11"/>
                      <a:pt x="23" y="11"/>
                      <a:pt x="23" y="11"/>
                    </a:cubicBezTo>
                    <a:cubicBezTo>
                      <a:pt x="23" y="11"/>
                      <a:pt x="23" y="11"/>
                      <a:pt x="23" y="11"/>
                    </a:cubicBezTo>
                    <a:cubicBezTo>
                      <a:pt x="20" y="8"/>
                      <a:pt x="20" y="8"/>
                      <a:pt x="20" y="8"/>
                    </a:cubicBezTo>
                    <a:cubicBezTo>
                      <a:pt x="20" y="8"/>
                      <a:pt x="20" y="8"/>
                      <a:pt x="20" y="8"/>
                    </a:cubicBezTo>
                    <a:cubicBezTo>
                      <a:pt x="18" y="5"/>
                      <a:pt x="18" y="5"/>
                      <a:pt x="18" y="5"/>
                    </a:cubicBezTo>
                    <a:cubicBezTo>
                      <a:pt x="18" y="5"/>
                      <a:pt x="18" y="5"/>
                      <a:pt x="18" y="5"/>
                    </a:cubicBezTo>
                    <a:cubicBezTo>
                      <a:pt x="17" y="3"/>
                      <a:pt x="17" y="3"/>
                      <a:pt x="17" y="3"/>
                    </a:cubicBezTo>
                    <a:cubicBezTo>
                      <a:pt x="17" y="3"/>
                      <a:pt x="17" y="3"/>
                      <a:pt x="17" y="3"/>
                    </a:cubicBezTo>
                    <a:cubicBezTo>
                      <a:pt x="16" y="2"/>
                      <a:pt x="16" y="2"/>
                      <a:pt x="16" y="2"/>
                    </a:cubicBezTo>
                    <a:cubicBezTo>
                      <a:pt x="16" y="2"/>
                      <a:pt x="16" y="2"/>
                      <a:pt x="16" y="2"/>
                    </a:cubicBezTo>
                    <a:cubicBezTo>
                      <a:pt x="16" y="2"/>
                      <a:pt x="16" y="2"/>
                      <a:pt x="16" y="2"/>
                    </a:cubicBezTo>
                    <a:cubicBezTo>
                      <a:pt x="14" y="0"/>
                      <a:pt x="12" y="0"/>
                      <a:pt x="9" y="0"/>
                    </a:cubicBezTo>
                    <a:cubicBezTo>
                      <a:pt x="7" y="0"/>
                      <a:pt x="4" y="1"/>
                      <a:pt x="3" y="2"/>
                    </a:cubicBezTo>
                    <a:cubicBezTo>
                      <a:pt x="1" y="4"/>
                      <a:pt x="0" y="6"/>
                      <a:pt x="0" y="9"/>
                    </a:cubicBezTo>
                    <a:cubicBezTo>
                      <a:pt x="0" y="11"/>
                      <a:pt x="1" y="13"/>
                      <a:pt x="2" y="15"/>
                    </a:cubicBezTo>
                    <a:cubicBezTo>
                      <a:pt x="2" y="15"/>
                      <a:pt x="2" y="15"/>
                      <a:pt x="2" y="15"/>
                    </a:cubicBezTo>
                    <a:cubicBezTo>
                      <a:pt x="2" y="15"/>
                      <a:pt x="2" y="15"/>
                      <a:pt x="2" y="15"/>
                    </a:cubicBezTo>
                    <a:lnTo>
                      <a:pt x="5" y="12"/>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208"/>
              <p:cNvSpPr>
                <a:spLocks/>
              </p:cNvSpPr>
              <p:nvPr/>
            </p:nvSpPr>
            <p:spPr bwMode="auto">
              <a:xfrm>
                <a:off x="2972803" y="4347577"/>
                <a:ext cx="46038" cy="58738"/>
              </a:xfrm>
              <a:custGeom>
                <a:avLst/>
                <a:gdLst>
                  <a:gd name="T0" fmla="*/ 3 w 19"/>
                  <a:gd name="T1" fmla="*/ 12 h 24"/>
                  <a:gd name="T2" fmla="*/ 11 w 19"/>
                  <a:gd name="T3" fmla="*/ 5 h 24"/>
                  <a:gd name="T4" fmla="*/ 12 w 19"/>
                  <a:gd name="T5" fmla="*/ 6 h 24"/>
                  <a:gd name="T6" fmla="*/ 12 w 19"/>
                  <a:gd name="T7" fmla="*/ 6 h 24"/>
                  <a:gd name="T8" fmla="*/ 15 w 19"/>
                  <a:gd name="T9" fmla="*/ 10 h 24"/>
                  <a:gd name="T10" fmla="*/ 17 w 19"/>
                  <a:gd name="T11" fmla="*/ 14 h 24"/>
                  <a:gd name="T12" fmla="*/ 18 w 19"/>
                  <a:gd name="T13" fmla="*/ 15 h 24"/>
                  <a:gd name="T14" fmla="*/ 18 w 19"/>
                  <a:gd name="T15" fmla="*/ 21 h 24"/>
                  <a:gd name="T16" fmla="*/ 9 w 19"/>
                  <a:gd name="T17" fmla="*/ 21 h 24"/>
                  <a:gd name="T18" fmla="*/ 8 w 19"/>
                  <a:gd name="T19" fmla="*/ 20 h 24"/>
                  <a:gd name="T20" fmla="*/ 6 w 19"/>
                  <a:gd name="T21" fmla="*/ 16 h 24"/>
                  <a:gd name="T22" fmla="*/ 3 w 19"/>
                  <a:gd name="T2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4">
                    <a:moveTo>
                      <a:pt x="3" y="12"/>
                    </a:moveTo>
                    <a:cubicBezTo>
                      <a:pt x="0" y="6"/>
                      <a:pt x="6" y="0"/>
                      <a:pt x="11" y="5"/>
                    </a:cubicBezTo>
                    <a:cubicBezTo>
                      <a:pt x="12" y="5"/>
                      <a:pt x="12" y="5"/>
                      <a:pt x="12" y="6"/>
                    </a:cubicBezTo>
                    <a:cubicBezTo>
                      <a:pt x="12" y="6"/>
                      <a:pt x="12" y="6"/>
                      <a:pt x="12" y="6"/>
                    </a:cubicBezTo>
                    <a:cubicBezTo>
                      <a:pt x="15" y="10"/>
                      <a:pt x="15" y="10"/>
                      <a:pt x="15" y="10"/>
                    </a:cubicBezTo>
                    <a:cubicBezTo>
                      <a:pt x="17" y="14"/>
                      <a:pt x="17" y="14"/>
                      <a:pt x="17" y="14"/>
                    </a:cubicBezTo>
                    <a:cubicBezTo>
                      <a:pt x="18" y="15"/>
                      <a:pt x="18" y="15"/>
                      <a:pt x="18" y="15"/>
                    </a:cubicBezTo>
                    <a:cubicBezTo>
                      <a:pt x="19" y="17"/>
                      <a:pt x="19" y="19"/>
                      <a:pt x="18" y="21"/>
                    </a:cubicBezTo>
                    <a:cubicBezTo>
                      <a:pt x="16" y="24"/>
                      <a:pt x="11" y="24"/>
                      <a:pt x="9" y="21"/>
                    </a:cubicBezTo>
                    <a:cubicBezTo>
                      <a:pt x="8" y="20"/>
                      <a:pt x="8" y="20"/>
                      <a:pt x="8" y="20"/>
                    </a:cubicBezTo>
                    <a:cubicBezTo>
                      <a:pt x="6" y="16"/>
                      <a:pt x="6" y="16"/>
                      <a:pt x="6" y="16"/>
                    </a:cubicBezTo>
                    <a:cubicBezTo>
                      <a:pt x="3" y="12"/>
                      <a:pt x="3" y="12"/>
                      <a:pt x="3" y="12"/>
                    </a:cubicBez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209"/>
              <p:cNvSpPr>
                <a:spLocks/>
              </p:cNvSpPr>
              <p:nvPr/>
            </p:nvSpPr>
            <p:spPr bwMode="auto">
              <a:xfrm>
                <a:off x="2968041" y="4345990"/>
                <a:ext cx="60325" cy="68263"/>
              </a:xfrm>
              <a:custGeom>
                <a:avLst/>
                <a:gdLst>
                  <a:gd name="T0" fmla="*/ 8 w 25"/>
                  <a:gd name="T1" fmla="*/ 11 h 28"/>
                  <a:gd name="T2" fmla="*/ 8 w 25"/>
                  <a:gd name="T3" fmla="*/ 9 h 28"/>
                  <a:gd name="T4" fmla="*/ 11 w 25"/>
                  <a:gd name="T5" fmla="*/ 9 h 28"/>
                  <a:gd name="T6" fmla="*/ 10 w 25"/>
                  <a:gd name="T7" fmla="*/ 9 h 28"/>
                  <a:gd name="T8" fmla="*/ 11 w 25"/>
                  <a:gd name="T9" fmla="*/ 9 h 28"/>
                  <a:gd name="T10" fmla="*/ 14 w 25"/>
                  <a:gd name="T11" fmla="*/ 13 h 28"/>
                  <a:gd name="T12" fmla="*/ 17 w 25"/>
                  <a:gd name="T13" fmla="*/ 18 h 28"/>
                  <a:gd name="T14" fmla="*/ 17 w 25"/>
                  <a:gd name="T15" fmla="*/ 19 h 28"/>
                  <a:gd name="T16" fmla="*/ 20 w 25"/>
                  <a:gd name="T17" fmla="*/ 22 h 28"/>
                  <a:gd name="T18" fmla="*/ 15 w 25"/>
                  <a:gd name="T19" fmla="*/ 20 h 28"/>
                  <a:gd name="T20" fmla="*/ 14 w 25"/>
                  <a:gd name="T21" fmla="*/ 20 h 28"/>
                  <a:gd name="T22" fmla="*/ 13 w 25"/>
                  <a:gd name="T23" fmla="*/ 19 h 28"/>
                  <a:gd name="T24" fmla="*/ 11 w 25"/>
                  <a:gd name="T25" fmla="*/ 15 h 28"/>
                  <a:gd name="T26" fmla="*/ 9 w 25"/>
                  <a:gd name="T27" fmla="*/ 11 h 28"/>
                  <a:gd name="T28" fmla="*/ 8 w 25"/>
                  <a:gd name="T29" fmla="*/ 11 h 28"/>
                  <a:gd name="T30" fmla="*/ 1 w 25"/>
                  <a:gd name="T31" fmla="*/ 15 h 28"/>
                  <a:gd name="T32" fmla="*/ 2 w 25"/>
                  <a:gd name="T33" fmla="*/ 15 h 28"/>
                  <a:gd name="T34" fmla="*/ 7 w 25"/>
                  <a:gd name="T35" fmla="*/ 23 h 28"/>
                  <a:gd name="T36" fmla="*/ 7 w 25"/>
                  <a:gd name="T37" fmla="*/ 24 h 28"/>
                  <a:gd name="T38" fmla="*/ 15 w 25"/>
                  <a:gd name="T39" fmla="*/ 28 h 28"/>
                  <a:gd name="T40" fmla="*/ 23 w 25"/>
                  <a:gd name="T41" fmla="*/ 25 h 28"/>
                  <a:gd name="T42" fmla="*/ 25 w 25"/>
                  <a:gd name="T43" fmla="*/ 19 h 28"/>
                  <a:gd name="T44" fmla="*/ 23 w 25"/>
                  <a:gd name="T45" fmla="*/ 14 h 28"/>
                  <a:gd name="T46" fmla="*/ 23 w 25"/>
                  <a:gd name="T47" fmla="*/ 13 h 28"/>
                  <a:gd name="T48" fmla="*/ 20 w 25"/>
                  <a:gd name="T49" fmla="*/ 9 h 28"/>
                  <a:gd name="T50" fmla="*/ 18 w 25"/>
                  <a:gd name="T51" fmla="*/ 5 h 28"/>
                  <a:gd name="T52" fmla="*/ 17 w 25"/>
                  <a:gd name="T53" fmla="*/ 5 h 28"/>
                  <a:gd name="T54" fmla="*/ 16 w 25"/>
                  <a:gd name="T55" fmla="*/ 3 h 28"/>
                  <a:gd name="T56" fmla="*/ 10 w 25"/>
                  <a:gd name="T57" fmla="*/ 0 h 28"/>
                  <a:gd name="T58" fmla="*/ 0 w 25"/>
                  <a:gd name="T59" fmla="*/ 10 h 28"/>
                  <a:gd name="T60" fmla="*/ 2 w 25"/>
                  <a:gd name="T61" fmla="*/ 15 h 28"/>
                  <a:gd name="T62" fmla="*/ 5 w 25"/>
                  <a:gd name="T6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 h="28">
                    <a:moveTo>
                      <a:pt x="5" y="13"/>
                    </a:moveTo>
                    <a:cubicBezTo>
                      <a:pt x="8" y="11"/>
                      <a:pt x="8" y="11"/>
                      <a:pt x="8" y="11"/>
                    </a:cubicBezTo>
                    <a:cubicBezTo>
                      <a:pt x="8" y="10"/>
                      <a:pt x="8" y="10"/>
                      <a:pt x="8" y="10"/>
                    </a:cubicBezTo>
                    <a:cubicBezTo>
                      <a:pt x="8" y="9"/>
                      <a:pt x="8" y="9"/>
                      <a:pt x="8" y="9"/>
                    </a:cubicBezTo>
                    <a:cubicBezTo>
                      <a:pt x="10" y="8"/>
                      <a:pt x="10" y="8"/>
                      <a:pt x="10" y="8"/>
                    </a:cubicBezTo>
                    <a:cubicBezTo>
                      <a:pt x="10" y="8"/>
                      <a:pt x="10" y="8"/>
                      <a:pt x="11" y="9"/>
                    </a:cubicBezTo>
                    <a:cubicBezTo>
                      <a:pt x="13" y="6"/>
                      <a:pt x="13" y="6"/>
                      <a:pt x="13" y="6"/>
                    </a:cubicBezTo>
                    <a:cubicBezTo>
                      <a:pt x="10" y="9"/>
                      <a:pt x="10" y="9"/>
                      <a:pt x="10" y="9"/>
                    </a:cubicBezTo>
                    <a:cubicBezTo>
                      <a:pt x="11" y="9"/>
                      <a:pt x="11" y="9"/>
                      <a:pt x="11" y="9"/>
                    </a:cubicBezTo>
                    <a:cubicBezTo>
                      <a:pt x="11" y="9"/>
                      <a:pt x="11" y="9"/>
                      <a:pt x="11" y="9"/>
                    </a:cubicBezTo>
                    <a:cubicBezTo>
                      <a:pt x="11" y="10"/>
                      <a:pt x="11" y="10"/>
                      <a:pt x="11" y="10"/>
                    </a:cubicBezTo>
                    <a:cubicBezTo>
                      <a:pt x="14" y="13"/>
                      <a:pt x="14" y="13"/>
                      <a:pt x="14" y="13"/>
                    </a:cubicBezTo>
                    <a:cubicBezTo>
                      <a:pt x="16" y="17"/>
                      <a:pt x="16" y="17"/>
                      <a:pt x="16" y="17"/>
                    </a:cubicBezTo>
                    <a:cubicBezTo>
                      <a:pt x="17" y="18"/>
                      <a:pt x="17" y="18"/>
                      <a:pt x="17" y="18"/>
                    </a:cubicBezTo>
                    <a:cubicBezTo>
                      <a:pt x="17" y="18"/>
                      <a:pt x="17" y="18"/>
                      <a:pt x="17" y="18"/>
                    </a:cubicBezTo>
                    <a:cubicBezTo>
                      <a:pt x="17" y="19"/>
                      <a:pt x="17" y="19"/>
                      <a:pt x="17" y="19"/>
                    </a:cubicBezTo>
                    <a:cubicBezTo>
                      <a:pt x="17" y="20"/>
                      <a:pt x="17" y="20"/>
                      <a:pt x="17" y="20"/>
                    </a:cubicBezTo>
                    <a:cubicBezTo>
                      <a:pt x="20" y="22"/>
                      <a:pt x="20" y="22"/>
                      <a:pt x="20" y="22"/>
                    </a:cubicBezTo>
                    <a:cubicBezTo>
                      <a:pt x="17" y="20"/>
                      <a:pt x="17" y="20"/>
                      <a:pt x="17" y="20"/>
                    </a:cubicBezTo>
                    <a:cubicBezTo>
                      <a:pt x="16" y="20"/>
                      <a:pt x="16" y="20"/>
                      <a:pt x="15" y="20"/>
                    </a:cubicBezTo>
                    <a:cubicBezTo>
                      <a:pt x="15" y="20"/>
                      <a:pt x="14" y="20"/>
                      <a:pt x="14" y="20"/>
                    </a:cubicBezTo>
                    <a:cubicBezTo>
                      <a:pt x="14" y="20"/>
                      <a:pt x="14" y="20"/>
                      <a:pt x="14" y="20"/>
                    </a:cubicBezTo>
                    <a:cubicBezTo>
                      <a:pt x="13" y="19"/>
                      <a:pt x="13" y="19"/>
                      <a:pt x="13" y="19"/>
                    </a:cubicBezTo>
                    <a:cubicBezTo>
                      <a:pt x="13" y="19"/>
                      <a:pt x="13" y="19"/>
                      <a:pt x="13" y="19"/>
                    </a:cubicBezTo>
                    <a:cubicBezTo>
                      <a:pt x="11" y="15"/>
                      <a:pt x="11" y="15"/>
                      <a:pt x="11" y="15"/>
                    </a:cubicBezTo>
                    <a:cubicBezTo>
                      <a:pt x="11" y="15"/>
                      <a:pt x="11" y="15"/>
                      <a:pt x="11" y="15"/>
                    </a:cubicBezTo>
                    <a:cubicBezTo>
                      <a:pt x="9" y="11"/>
                      <a:pt x="9" y="11"/>
                      <a:pt x="9" y="11"/>
                    </a:cubicBezTo>
                    <a:cubicBezTo>
                      <a:pt x="9" y="11"/>
                      <a:pt x="9" y="11"/>
                      <a:pt x="9" y="11"/>
                    </a:cubicBezTo>
                    <a:cubicBezTo>
                      <a:pt x="8" y="11"/>
                      <a:pt x="8" y="11"/>
                      <a:pt x="8" y="11"/>
                    </a:cubicBezTo>
                    <a:cubicBezTo>
                      <a:pt x="8" y="11"/>
                      <a:pt x="8" y="11"/>
                      <a:pt x="8" y="11"/>
                    </a:cubicBezTo>
                    <a:cubicBezTo>
                      <a:pt x="5" y="13"/>
                      <a:pt x="5" y="13"/>
                      <a:pt x="5" y="13"/>
                    </a:cubicBezTo>
                    <a:cubicBezTo>
                      <a:pt x="1" y="15"/>
                      <a:pt x="1" y="15"/>
                      <a:pt x="1" y="15"/>
                    </a:cubicBezTo>
                    <a:cubicBezTo>
                      <a:pt x="2" y="15"/>
                      <a:pt x="2" y="15"/>
                      <a:pt x="2" y="15"/>
                    </a:cubicBezTo>
                    <a:cubicBezTo>
                      <a:pt x="2" y="15"/>
                      <a:pt x="2" y="15"/>
                      <a:pt x="2" y="15"/>
                    </a:cubicBezTo>
                    <a:cubicBezTo>
                      <a:pt x="4" y="19"/>
                      <a:pt x="4" y="19"/>
                      <a:pt x="4" y="19"/>
                    </a:cubicBezTo>
                    <a:cubicBezTo>
                      <a:pt x="7" y="23"/>
                      <a:pt x="7" y="23"/>
                      <a:pt x="7" y="23"/>
                    </a:cubicBezTo>
                    <a:cubicBezTo>
                      <a:pt x="7" y="24"/>
                      <a:pt x="7" y="24"/>
                      <a:pt x="7" y="24"/>
                    </a:cubicBezTo>
                    <a:cubicBezTo>
                      <a:pt x="7" y="24"/>
                      <a:pt x="7" y="24"/>
                      <a:pt x="7" y="24"/>
                    </a:cubicBezTo>
                    <a:cubicBezTo>
                      <a:pt x="7" y="24"/>
                      <a:pt x="7" y="24"/>
                      <a:pt x="7" y="24"/>
                    </a:cubicBezTo>
                    <a:cubicBezTo>
                      <a:pt x="9" y="27"/>
                      <a:pt x="12" y="28"/>
                      <a:pt x="15" y="28"/>
                    </a:cubicBezTo>
                    <a:cubicBezTo>
                      <a:pt x="18" y="28"/>
                      <a:pt x="21" y="27"/>
                      <a:pt x="23" y="25"/>
                    </a:cubicBezTo>
                    <a:cubicBezTo>
                      <a:pt x="23" y="25"/>
                      <a:pt x="23" y="25"/>
                      <a:pt x="23" y="25"/>
                    </a:cubicBezTo>
                    <a:cubicBezTo>
                      <a:pt x="23" y="25"/>
                      <a:pt x="23" y="25"/>
                      <a:pt x="23" y="25"/>
                    </a:cubicBezTo>
                    <a:cubicBezTo>
                      <a:pt x="24" y="23"/>
                      <a:pt x="25" y="21"/>
                      <a:pt x="25" y="19"/>
                    </a:cubicBezTo>
                    <a:cubicBezTo>
                      <a:pt x="25" y="17"/>
                      <a:pt x="24" y="15"/>
                      <a:pt x="23" y="14"/>
                    </a:cubicBezTo>
                    <a:cubicBezTo>
                      <a:pt x="23" y="14"/>
                      <a:pt x="23" y="14"/>
                      <a:pt x="23" y="14"/>
                    </a:cubicBezTo>
                    <a:cubicBezTo>
                      <a:pt x="23" y="13"/>
                      <a:pt x="23" y="13"/>
                      <a:pt x="23" y="13"/>
                    </a:cubicBezTo>
                    <a:cubicBezTo>
                      <a:pt x="23" y="13"/>
                      <a:pt x="23" y="13"/>
                      <a:pt x="23" y="13"/>
                    </a:cubicBezTo>
                    <a:cubicBezTo>
                      <a:pt x="20" y="9"/>
                      <a:pt x="20" y="9"/>
                      <a:pt x="20" y="9"/>
                    </a:cubicBezTo>
                    <a:cubicBezTo>
                      <a:pt x="20" y="9"/>
                      <a:pt x="20" y="9"/>
                      <a:pt x="20" y="9"/>
                    </a:cubicBezTo>
                    <a:cubicBezTo>
                      <a:pt x="18" y="5"/>
                      <a:pt x="18" y="5"/>
                      <a:pt x="18" y="5"/>
                    </a:cubicBezTo>
                    <a:cubicBezTo>
                      <a:pt x="18" y="5"/>
                      <a:pt x="18" y="5"/>
                      <a:pt x="18" y="5"/>
                    </a:cubicBezTo>
                    <a:cubicBezTo>
                      <a:pt x="18" y="5"/>
                      <a:pt x="18" y="5"/>
                      <a:pt x="18" y="5"/>
                    </a:cubicBezTo>
                    <a:cubicBezTo>
                      <a:pt x="17" y="5"/>
                      <a:pt x="17" y="5"/>
                      <a:pt x="17" y="5"/>
                    </a:cubicBezTo>
                    <a:cubicBezTo>
                      <a:pt x="17" y="4"/>
                      <a:pt x="17" y="4"/>
                      <a:pt x="16" y="3"/>
                    </a:cubicBezTo>
                    <a:cubicBezTo>
                      <a:pt x="16" y="3"/>
                      <a:pt x="16" y="3"/>
                      <a:pt x="16" y="3"/>
                    </a:cubicBezTo>
                    <a:cubicBezTo>
                      <a:pt x="16" y="3"/>
                      <a:pt x="16" y="3"/>
                      <a:pt x="16" y="3"/>
                    </a:cubicBezTo>
                    <a:cubicBezTo>
                      <a:pt x="14" y="1"/>
                      <a:pt x="12" y="0"/>
                      <a:pt x="10" y="0"/>
                    </a:cubicBezTo>
                    <a:cubicBezTo>
                      <a:pt x="7" y="0"/>
                      <a:pt x="5" y="1"/>
                      <a:pt x="3" y="3"/>
                    </a:cubicBezTo>
                    <a:cubicBezTo>
                      <a:pt x="1" y="5"/>
                      <a:pt x="0" y="7"/>
                      <a:pt x="0" y="10"/>
                    </a:cubicBezTo>
                    <a:cubicBezTo>
                      <a:pt x="0" y="11"/>
                      <a:pt x="1" y="13"/>
                      <a:pt x="1" y="15"/>
                    </a:cubicBezTo>
                    <a:cubicBezTo>
                      <a:pt x="2" y="15"/>
                      <a:pt x="2" y="15"/>
                      <a:pt x="2" y="15"/>
                    </a:cubicBezTo>
                    <a:cubicBezTo>
                      <a:pt x="1" y="15"/>
                      <a:pt x="1" y="15"/>
                      <a:pt x="1" y="15"/>
                    </a:cubicBezTo>
                    <a:lnTo>
                      <a:pt x="5" y="1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210"/>
              <p:cNvSpPr>
                <a:spLocks/>
              </p:cNvSpPr>
              <p:nvPr/>
            </p:nvSpPr>
            <p:spPr bwMode="auto">
              <a:xfrm>
                <a:off x="2896603" y="4214227"/>
                <a:ext cx="44450" cy="60325"/>
              </a:xfrm>
              <a:custGeom>
                <a:avLst/>
                <a:gdLst>
                  <a:gd name="T0" fmla="*/ 1 w 18"/>
                  <a:gd name="T1" fmla="*/ 10 h 25"/>
                  <a:gd name="T2" fmla="*/ 0 w 18"/>
                  <a:gd name="T3" fmla="*/ 6 h 25"/>
                  <a:gd name="T4" fmla="*/ 10 w 18"/>
                  <a:gd name="T5" fmla="*/ 5 h 25"/>
                  <a:gd name="T6" fmla="*/ 12 w 18"/>
                  <a:gd name="T7" fmla="*/ 7 h 25"/>
                  <a:gd name="T8" fmla="*/ 14 w 18"/>
                  <a:gd name="T9" fmla="*/ 11 h 25"/>
                  <a:gd name="T10" fmla="*/ 15 w 18"/>
                  <a:gd name="T11" fmla="*/ 14 h 25"/>
                  <a:gd name="T12" fmla="*/ 7 w 18"/>
                  <a:gd name="T13" fmla="*/ 21 h 25"/>
                  <a:gd name="T14" fmla="*/ 6 w 18"/>
                  <a:gd name="T15" fmla="*/ 19 h 25"/>
                  <a:gd name="T16" fmla="*/ 4 w 18"/>
                  <a:gd name="T17" fmla="*/ 16 h 25"/>
                  <a:gd name="T18" fmla="*/ 2 w 18"/>
                  <a:gd name="T19" fmla="*/ 12 h 25"/>
                  <a:gd name="T20" fmla="*/ 1 w 18"/>
                  <a:gd name="T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5">
                    <a:moveTo>
                      <a:pt x="1" y="10"/>
                    </a:moveTo>
                    <a:cubicBezTo>
                      <a:pt x="0" y="9"/>
                      <a:pt x="0" y="7"/>
                      <a:pt x="0" y="6"/>
                    </a:cubicBezTo>
                    <a:cubicBezTo>
                      <a:pt x="1" y="1"/>
                      <a:pt x="8" y="0"/>
                      <a:pt x="10" y="5"/>
                    </a:cubicBezTo>
                    <a:cubicBezTo>
                      <a:pt x="12" y="7"/>
                      <a:pt x="12" y="7"/>
                      <a:pt x="12" y="7"/>
                    </a:cubicBezTo>
                    <a:cubicBezTo>
                      <a:pt x="14" y="11"/>
                      <a:pt x="14" y="11"/>
                      <a:pt x="14" y="11"/>
                    </a:cubicBezTo>
                    <a:cubicBezTo>
                      <a:pt x="15" y="14"/>
                      <a:pt x="15" y="14"/>
                      <a:pt x="15" y="14"/>
                    </a:cubicBezTo>
                    <a:cubicBezTo>
                      <a:pt x="18" y="19"/>
                      <a:pt x="12" y="25"/>
                      <a:pt x="7" y="21"/>
                    </a:cubicBezTo>
                    <a:cubicBezTo>
                      <a:pt x="7" y="21"/>
                      <a:pt x="6" y="20"/>
                      <a:pt x="6" y="19"/>
                    </a:cubicBezTo>
                    <a:cubicBezTo>
                      <a:pt x="4" y="16"/>
                      <a:pt x="4" y="16"/>
                      <a:pt x="4" y="16"/>
                    </a:cubicBezTo>
                    <a:cubicBezTo>
                      <a:pt x="2" y="12"/>
                      <a:pt x="2" y="12"/>
                      <a:pt x="2" y="12"/>
                    </a:cubicBezTo>
                    <a:lnTo>
                      <a:pt x="1"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211"/>
              <p:cNvSpPr>
                <a:spLocks/>
              </p:cNvSpPr>
              <p:nvPr/>
            </p:nvSpPr>
            <p:spPr bwMode="auto">
              <a:xfrm>
                <a:off x="2887078" y="4209465"/>
                <a:ext cx="58738" cy="68263"/>
              </a:xfrm>
              <a:custGeom>
                <a:avLst/>
                <a:gdLst>
                  <a:gd name="T0" fmla="*/ 5 w 24"/>
                  <a:gd name="T1" fmla="*/ 12 h 28"/>
                  <a:gd name="T2" fmla="*/ 8 w 24"/>
                  <a:gd name="T3" fmla="*/ 10 h 28"/>
                  <a:gd name="T4" fmla="*/ 8 w 24"/>
                  <a:gd name="T5" fmla="*/ 9 h 28"/>
                  <a:gd name="T6" fmla="*/ 8 w 24"/>
                  <a:gd name="T7" fmla="*/ 9 h 28"/>
                  <a:gd name="T8" fmla="*/ 9 w 24"/>
                  <a:gd name="T9" fmla="*/ 8 h 28"/>
                  <a:gd name="T10" fmla="*/ 10 w 24"/>
                  <a:gd name="T11" fmla="*/ 8 h 28"/>
                  <a:gd name="T12" fmla="*/ 11 w 24"/>
                  <a:gd name="T13" fmla="*/ 8 h 28"/>
                  <a:gd name="T14" fmla="*/ 14 w 24"/>
                  <a:gd name="T15" fmla="*/ 7 h 28"/>
                  <a:gd name="T16" fmla="*/ 11 w 24"/>
                  <a:gd name="T17" fmla="*/ 8 h 28"/>
                  <a:gd name="T18" fmla="*/ 12 w 24"/>
                  <a:gd name="T19" fmla="*/ 11 h 28"/>
                  <a:gd name="T20" fmla="*/ 12 w 24"/>
                  <a:gd name="T21" fmla="*/ 11 h 28"/>
                  <a:gd name="T22" fmla="*/ 14 w 24"/>
                  <a:gd name="T23" fmla="*/ 15 h 28"/>
                  <a:gd name="T24" fmla="*/ 16 w 24"/>
                  <a:gd name="T25" fmla="*/ 18 h 28"/>
                  <a:gd name="T26" fmla="*/ 16 w 24"/>
                  <a:gd name="T27" fmla="*/ 18 h 28"/>
                  <a:gd name="T28" fmla="*/ 16 w 24"/>
                  <a:gd name="T29" fmla="*/ 18 h 28"/>
                  <a:gd name="T30" fmla="*/ 16 w 24"/>
                  <a:gd name="T31" fmla="*/ 19 h 28"/>
                  <a:gd name="T32" fmla="*/ 16 w 24"/>
                  <a:gd name="T33" fmla="*/ 20 h 28"/>
                  <a:gd name="T34" fmla="*/ 15 w 24"/>
                  <a:gd name="T35" fmla="*/ 20 h 28"/>
                  <a:gd name="T36" fmla="*/ 14 w 24"/>
                  <a:gd name="T37" fmla="*/ 20 h 28"/>
                  <a:gd name="T38" fmla="*/ 11 w 24"/>
                  <a:gd name="T39" fmla="*/ 23 h 28"/>
                  <a:gd name="T40" fmla="*/ 14 w 24"/>
                  <a:gd name="T41" fmla="*/ 20 h 28"/>
                  <a:gd name="T42" fmla="*/ 13 w 24"/>
                  <a:gd name="T43" fmla="*/ 19 h 28"/>
                  <a:gd name="T44" fmla="*/ 13 w 24"/>
                  <a:gd name="T45" fmla="*/ 19 h 28"/>
                  <a:gd name="T46" fmla="*/ 12 w 24"/>
                  <a:gd name="T47" fmla="*/ 16 h 28"/>
                  <a:gd name="T48" fmla="*/ 12 w 24"/>
                  <a:gd name="T49" fmla="*/ 16 h 28"/>
                  <a:gd name="T50" fmla="*/ 9 w 24"/>
                  <a:gd name="T51" fmla="*/ 12 h 28"/>
                  <a:gd name="T52" fmla="*/ 9 w 24"/>
                  <a:gd name="T53" fmla="*/ 12 h 28"/>
                  <a:gd name="T54" fmla="*/ 8 w 24"/>
                  <a:gd name="T55" fmla="*/ 10 h 28"/>
                  <a:gd name="T56" fmla="*/ 8 w 24"/>
                  <a:gd name="T57" fmla="*/ 10 h 28"/>
                  <a:gd name="T58" fmla="*/ 5 w 24"/>
                  <a:gd name="T59" fmla="*/ 12 h 28"/>
                  <a:gd name="T60" fmla="*/ 1 w 24"/>
                  <a:gd name="T61" fmla="*/ 14 h 28"/>
                  <a:gd name="T62" fmla="*/ 2 w 24"/>
                  <a:gd name="T63" fmla="*/ 16 h 28"/>
                  <a:gd name="T64" fmla="*/ 5 w 24"/>
                  <a:gd name="T65" fmla="*/ 20 h 28"/>
                  <a:gd name="T66" fmla="*/ 5 w 24"/>
                  <a:gd name="T67" fmla="*/ 20 h 28"/>
                  <a:gd name="T68" fmla="*/ 6 w 24"/>
                  <a:gd name="T69" fmla="*/ 23 h 28"/>
                  <a:gd name="T70" fmla="*/ 6 w 24"/>
                  <a:gd name="T71" fmla="*/ 23 h 28"/>
                  <a:gd name="T72" fmla="*/ 6 w 24"/>
                  <a:gd name="T73" fmla="*/ 23 h 28"/>
                  <a:gd name="T74" fmla="*/ 9 w 24"/>
                  <a:gd name="T75" fmla="*/ 26 h 28"/>
                  <a:gd name="T76" fmla="*/ 9 w 24"/>
                  <a:gd name="T77" fmla="*/ 26 h 28"/>
                  <a:gd name="T78" fmla="*/ 9 w 24"/>
                  <a:gd name="T79" fmla="*/ 26 h 28"/>
                  <a:gd name="T80" fmla="*/ 15 w 24"/>
                  <a:gd name="T81" fmla="*/ 28 h 28"/>
                  <a:gd name="T82" fmla="*/ 21 w 24"/>
                  <a:gd name="T83" fmla="*/ 25 h 28"/>
                  <a:gd name="T84" fmla="*/ 24 w 24"/>
                  <a:gd name="T85" fmla="*/ 19 h 28"/>
                  <a:gd name="T86" fmla="*/ 23 w 24"/>
                  <a:gd name="T87" fmla="*/ 14 h 28"/>
                  <a:gd name="T88" fmla="*/ 23 w 24"/>
                  <a:gd name="T89" fmla="*/ 14 h 28"/>
                  <a:gd name="T90" fmla="*/ 21 w 24"/>
                  <a:gd name="T91" fmla="*/ 11 h 28"/>
                  <a:gd name="T92" fmla="*/ 21 w 24"/>
                  <a:gd name="T93" fmla="*/ 11 h 28"/>
                  <a:gd name="T94" fmla="*/ 19 w 24"/>
                  <a:gd name="T95" fmla="*/ 7 h 28"/>
                  <a:gd name="T96" fmla="*/ 19 w 24"/>
                  <a:gd name="T97" fmla="*/ 7 h 28"/>
                  <a:gd name="T98" fmla="*/ 18 w 24"/>
                  <a:gd name="T99" fmla="*/ 5 h 28"/>
                  <a:gd name="T100" fmla="*/ 18 w 24"/>
                  <a:gd name="T101" fmla="*/ 5 h 28"/>
                  <a:gd name="T102" fmla="*/ 18 w 24"/>
                  <a:gd name="T103" fmla="*/ 5 h 28"/>
                  <a:gd name="T104" fmla="*/ 10 w 24"/>
                  <a:gd name="T105" fmla="*/ 0 h 28"/>
                  <a:gd name="T106" fmla="*/ 4 w 24"/>
                  <a:gd name="T107" fmla="*/ 2 h 28"/>
                  <a:gd name="T108" fmla="*/ 0 w 24"/>
                  <a:gd name="T109" fmla="*/ 7 h 28"/>
                  <a:gd name="T110" fmla="*/ 0 w 24"/>
                  <a:gd name="T111" fmla="*/ 9 h 28"/>
                  <a:gd name="T112" fmla="*/ 1 w 24"/>
                  <a:gd name="T113" fmla="*/ 14 h 28"/>
                  <a:gd name="T114" fmla="*/ 1 w 24"/>
                  <a:gd name="T115" fmla="*/ 14 h 28"/>
                  <a:gd name="T116" fmla="*/ 1 w 24"/>
                  <a:gd name="T117" fmla="*/ 14 h 28"/>
                  <a:gd name="T118" fmla="*/ 5 w 24"/>
                  <a:gd name="T1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 h="28">
                    <a:moveTo>
                      <a:pt x="5" y="12"/>
                    </a:moveTo>
                    <a:cubicBezTo>
                      <a:pt x="8" y="10"/>
                      <a:pt x="8" y="10"/>
                      <a:pt x="8" y="10"/>
                    </a:cubicBezTo>
                    <a:cubicBezTo>
                      <a:pt x="8" y="9"/>
                      <a:pt x="8" y="9"/>
                      <a:pt x="8" y="9"/>
                    </a:cubicBezTo>
                    <a:cubicBezTo>
                      <a:pt x="8" y="9"/>
                      <a:pt x="8" y="9"/>
                      <a:pt x="8" y="9"/>
                    </a:cubicBezTo>
                    <a:cubicBezTo>
                      <a:pt x="8" y="8"/>
                      <a:pt x="8" y="8"/>
                      <a:pt x="9" y="8"/>
                    </a:cubicBezTo>
                    <a:cubicBezTo>
                      <a:pt x="10" y="8"/>
                      <a:pt x="10" y="8"/>
                      <a:pt x="10" y="8"/>
                    </a:cubicBezTo>
                    <a:cubicBezTo>
                      <a:pt x="10" y="8"/>
                      <a:pt x="10" y="8"/>
                      <a:pt x="11" y="8"/>
                    </a:cubicBezTo>
                    <a:cubicBezTo>
                      <a:pt x="14" y="7"/>
                      <a:pt x="14" y="7"/>
                      <a:pt x="14" y="7"/>
                    </a:cubicBezTo>
                    <a:cubicBezTo>
                      <a:pt x="11" y="8"/>
                      <a:pt x="11" y="8"/>
                      <a:pt x="11" y="8"/>
                    </a:cubicBezTo>
                    <a:cubicBezTo>
                      <a:pt x="12" y="11"/>
                      <a:pt x="12" y="11"/>
                      <a:pt x="12" y="11"/>
                    </a:cubicBezTo>
                    <a:cubicBezTo>
                      <a:pt x="12" y="11"/>
                      <a:pt x="12" y="11"/>
                      <a:pt x="12" y="11"/>
                    </a:cubicBezTo>
                    <a:cubicBezTo>
                      <a:pt x="14" y="15"/>
                      <a:pt x="14" y="15"/>
                      <a:pt x="14" y="15"/>
                    </a:cubicBezTo>
                    <a:cubicBezTo>
                      <a:pt x="16" y="18"/>
                      <a:pt x="16" y="18"/>
                      <a:pt x="16" y="18"/>
                    </a:cubicBezTo>
                    <a:cubicBezTo>
                      <a:pt x="16" y="18"/>
                      <a:pt x="16" y="18"/>
                      <a:pt x="16" y="18"/>
                    </a:cubicBezTo>
                    <a:cubicBezTo>
                      <a:pt x="16" y="18"/>
                      <a:pt x="16" y="18"/>
                      <a:pt x="16" y="18"/>
                    </a:cubicBezTo>
                    <a:cubicBezTo>
                      <a:pt x="16" y="19"/>
                      <a:pt x="16" y="19"/>
                      <a:pt x="16" y="19"/>
                    </a:cubicBezTo>
                    <a:cubicBezTo>
                      <a:pt x="16" y="20"/>
                      <a:pt x="16" y="20"/>
                      <a:pt x="16" y="20"/>
                    </a:cubicBezTo>
                    <a:cubicBezTo>
                      <a:pt x="15" y="20"/>
                      <a:pt x="15" y="20"/>
                      <a:pt x="15" y="20"/>
                    </a:cubicBezTo>
                    <a:cubicBezTo>
                      <a:pt x="14" y="20"/>
                      <a:pt x="14" y="20"/>
                      <a:pt x="14" y="20"/>
                    </a:cubicBezTo>
                    <a:cubicBezTo>
                      <a:pt x="11" y="23"/>
                      <a:pt x="11" y="23"/>
                      <a:pt x="11" y="23"/>
                    </a:cubicBezTo>
                    <a:cubicBezTo>
                      <a:pt x="14" y="20"/>
                      <a:pt x="14" y="20"/>
                      <a:pt x="14" y="20"/>
                    </a:cubicBezTo>
                    <a:cubicBezTo>
                      <a:pt x="13" y="19"/>
                      <a:pt x="13" y="19"/>
                      <a:pt x="13" y="19"/>
                    </a:cubicBezTo>
                    <a:cubicBezTo>
                      <a:pt x="13" y="19"/>
                      <a:pt x="13" y="19"/>
                      <a:pt x="13" y="19"/>
                    </a:cubicBezTo>
                    <a:cubicBezTo>
                      <a:pt x="12" y="16"/>
                      <a:pt x="12" y="16"/>
                      <a:pt x="12" y="16"/>
                    </a:cubicBezTo>
                    <a:cubicBezTo>
                      <a:pt x="12" y="16"/>
                      <a:pt x="12" y="16"/>
                      <a:pt x="12" y="16"/>
                    </a:cubicBezTo>
                    <a:cubicBezTo>
                      <a:pt x="9" y="12"/>
                      <a:pt x="9" y="12"/>
                      <a:pt x="9" y="12"/>
                    </a:cubicBezTo>
                    <a:cubicBezTo>
                      <a:pt x="9" y="12"/>
                      <a:pt x="9" y="12"/>
                      <a:pt x="9" y="12"/>
                    </a:cubicBezTo>
                    <a:cubicBezTo>
                      <a:pt x="8" y="10"/>
                      <a:pt x="8" y="10"/>
                      <a:pt x="8" y="10"/>
                    </a:cubicBezTo>
                    <a:cubicBezTo>
                      <a:pt x="8" y="10"/>
                      <a:pt x="8" y="10"/>
                      <a:pt x="8" y="10"/>
                    </a:cubicBezTo>
                    <a:cubicBezTo>
                      <a:pt x="5" y="12"/>
                      <a:pt x="5" y="12"/>
                      <a:pt x="5" y="12"/>
                    </a:cubicBezTo>
                    <a:cubicBezTo>
                      <a:pt x="1" y="14"/>
                      <a:pt x="1" y="14"/>
                      <a:pt x="1" y="14"/>
                    </a:cubicBezTo>
                    <a:cubicBezTo>
                      <a:pt x="2" y="16"/>
                      <a:pt x="2" y="16"/>
                      <a:pt x="2" y="16"/>
                    </a:cubicBezTo>
                    <a:cubicBezTo>
                      <a:pt x="5" y="20"/>
                      <a:pt x="5" y="20"/>
                      <a:pt x="5" y="20"/>
                    </a:cubicBezTo>
                    <a:cubicBezTo>
                      <a:pt x="5" y="20"/>
                      <a:pt x="5" y="20"/>
                      <a:pt x="5" y="20"/>
                    </a:cubicBezTo>
                    <a:cubicBezTo>
                      <a:pt x="6" y="23"/>
                      <a:pt x="6" y="23"/>
                      <a:pt x="6" y="23"/>
                    </a:cubicBezTo>
                    <a:cubicBezTo>
                      <a:pt x="6" y="23"/>
                      <a:pt x="6" y="23"/>
                      <a:pt x="6" y="23"/>
                    </a:cubicBezTo>
                    <a:cubicBezTo>
                      <a:pt x="6" y="23"/>
                      <a:pt x="6" y="23"/>
                      <a:pt x="6" y="23"/>
                    </a:cubicBezTo>
                    <a:cubicBezTo>
                      <a:pt x="7" y="24"/>
                      <a:pt x="8" y="26"/>
                      <a:pt x="9" y="26"/>
                    </a:cubicBezTo>
                    <a:cubicBezTo>
                      <a:pt x="9" y="26"/>
                      <a:pt x="9" y="26"/>
                      <a:pt x="9" y="26"/>
                    </a:cubicBezTo>
                    <a:cubicBezTo>
                      <a:pt x="9" y="26"/>
                      <a:pt x="9" y="26"/>
                      <a:pt x="9" y="26"/>
                    </a:cubicBezTo>
                    <a:cubicBezTo>
                      <a:pt x="11" y="28"/>
                      <a:pt x="13" y="28"/>
                      <a:pt x="15" y="28"/>
                    </a:cubicBezTo>
                    <a:cubicBezTo>
                      <a:pt x="17" y="28"/>
                      <a:pt x="20" y="27"/>
                      <a:pt x="21" y="25"/>
                    </a:cubicBezTo>
                    <a:cubicBezTo>
                      <a:pt x="23" y="24"/>
                      <a:pt x="24" y="21"/>
                      <a:pt x="24" y="19"/>
                    </a:cubicBezTo>
                    <a:cubicBezTo>
                      <a:pt x="24" y="17"/>
                      <a:pt x="24" y="16"/>
                      <a:pt x="23" y="14"/>
                    </a:cubicBezTo>
                    <a:cubicBezTo>
                      <a:pt x="23" y="14"/>
                      <a:pt x="23" y="14"/>
                      <a:pt x="23" y="14"/>
                    </a:cubicBezTo>
                    <a:cubicBezTo>
                      <a:pt x="21" y="11"/>
                      <a:pt x="21" y="11"/>
                      <a:pt x="21" y="11"/>
                    </a:cubicBezTo>
                    <a:cubicBezTo>
                      <a:pt x="21" y="11"/>
                      <a:pt x="21" y="11"/>
                      <a:pt x="21" y="11"/>
                    </a:cubicBezTo>
                    <a:cubicBezTo>
                      <a:pt x="19" y="7"/>
                      <a:pt x="19" y="7"/>
                      <a:pt x="19" y="7"/>
                    </a:cubicBezTo>
                    <a:cubicBezTo>
                      <a:pt x="19" y="7"/>
                      <a:pt x="19" y="7"/>
                      <a:pt x="19" y="7"/>
                    </a:cubicBezTo>
                    <a:cubicBezTo>
                      <a:pt x="18" y="5"/>
                      <a:pt x="18" y="5"/>
                      <a:pt x="18" y="5"/>
                    </a:cubicBezTo>
                    <a:cubicBezTo>
                      <a:pt x="18" y="5"/>
                      <a:pt x="18" y="5"/>
                      <a:pt x="18" y="5"/>
                    </a:cubicBezTo>
                    <a:cubicBezTo>
                      <a:pt x="18" y="5"/>
                      <a:pt x="18" y="5"/>
                      <a:pt x="18" y="5"/>
                    </a:cubicBezTo>
                    <a:cubicBezTo>
                      <a:pt x="16" y="1"/>
                      <a:pt x="13" y="0"/>
                      <a:pt x="10" y="0"/>
                    </a:cubicBezTo>
                    <a:cubicBezTo>
                      <a:pt x="7" y="0"/>
                      <a:pt x="5" y="0"/>
                      <a:pt x="4" y="2"/>
                    </a:cubicBezTo>
                    <a:cubicBezTo>
                      <a:pt x="2" y="3"/>
                      <a:pt x="1" y="5"/>
                      <a:pt x="0" y="7"/>
                    </a:cubicBezTo>
                    <a:cubicBezTo>
                      <a:pt x="0" y="8"/>
                      <a:pt x="0" y="8"/>
                      <a:pt x="0" y="9"/>
                    </a:cubicBezTo>
                    <a:cubicBezTo>
                      <a:pt x="0" y="11"/>
                      <a:pt x="0" y="12"/>
                      <a:pt x="1" y="14"/>
                    </a:cubicBezTo>
                    <a:cubicBezTo>
                      <a:pt x="1" y="14"/>
                      <a:pt x="1" y="14"/>
                      <a:pt x="1" y="14"/>
                    </a:cubicBezTo>
                    <a:cubicBezTo>
                      <a:pt x="1" y="14"/>
                      <a:pt x="1" y="14"/>
                      <a:pt x="1" y="14"/>
                    </a:cubicBezTo>
                    <a:lnTo>
                      <a:pt x="5" y="12"/>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212"/>
              <p:cNvSpPr>
                <a:spLocks/>
              </p:cNvSpPr>
              <p:nvPr/>
            </p:nvSpPr>
            <p:spPr bwMode="auto">
              <a:xfrm>
                <a:off x="2820403" y="4068177"/>
                <a:ext cx="49213" cy="63500"/>
              </a:xfrm>
              <a:custGeom>
                <a:avLst/>
                <a:gdLst>
                  <a:gd name="T0" fmla="*/ 3 w 20"/>
                  <a:gd name="T1" fmla="*/ 10 h 26"/>
                  <a:gd name="T2" fmla="*/ 12 w 20"/>
                  <a:gd name="T3" fmla="*/ 4 h 26"/>
                  <a:gd name="T4" fmla="*/ 13 w 20"/>
                  <a:gd name="T5" fmla="*/ 6 h 26"/>
                  <a:gd name="T6" fmla="*/ 14 w 20"/>
                  <a:gd name="T7" fmla="*/ 9 h 26"/>
                  <a:gd name="T8" fmla="*/ 16 w 20"/>
                  <a:gd name="T9" fmla="*/ 13 h 26"/>
                  <a:gd name="T10" fmla="*/ 17 w 20"/>
                  <a:gd name="T11" fmla="*/ 16 h 26"/>
                  <a:gd name="T12" fmla="*/ 8 w 20"/>
                  <a:gd name="T13" fmla="*/ 22 h 26"/>
                  <a:gd name="T14" fmla="*/ 7 w 20"/>
                  <a:gd name="T15" fmla="*/ 21 h 26"/>
                  <a:gd name="T16" fmla="*/ 6 w 20"/>
                  <a:gd name="T17" fmla="*/ 18 h 26"/>
                  <a:gd name="T18" fmla="*/ 4 w 20"/>
                  <a:gd name="T19" fmla="*/ 14 h 26"/>
                  <a:gd name="T20" fmla="*/ 3 w 20"/>
                  <a:gd name="T21"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6">
                    <a:moveTo>
                      <a:pt x="3" y="10"/>
                    </a:moveTo>
                    <a:cubicBezTo>
                      <a:pt x="0" y="5"/>
                      <a:pt x="7" y="0"/>
                      <a:pt x="12" y="4"/>
                    </a:cubicBezTo>
                    <a:cubicBezTo>
                      <a:pt x="12" y="5"/>
                      <a:pt x="12" y="5"/>
                      <a:pt x="13" y="6"/>
                    </a:cubicBezTo>
                    <a:cubicBezTo>
                      <a:pt x="14" y="9"/>
                      <a:pt x="14" y="9"/>
                      <a:pt x="14" y="9"/>
                    </a:cubicBezTo>
                    <a:cubicBezTo>
                      <a:pt x="16" y="13"/>
                      <a:pt x="16" y="13"/>
                      <a:pt x="16" y="13"/>
                    </a:cubicBezTo>
                    <a:cubicBezTo>
                      <a:pt x="17" y="16"/>
                      <a:pt x="17" y="16"/>
                      <a:pt x="17" y="16"/>
                    </a:cubicBezTo>
                    <a:cubicBezTo>
                      <a:pt x="20" y="22"/>
                      <a:pt x="13" y="26"/>
                      <a:pt x="8" y="22"/>
                    </a:cubicBezTo>
                    <a:cubicBezTo>
                      <a:pt x="8" y="22"/>
                      <a:pt x="7" y="21"/>
                      <a:pt x="7" y="21"/>
                    </a:cubicBezTo>
                    <a:cubicBezTo>
                      <a:pt x="6" y="18"/>
                      <a:pt x="6" y="18"/>
                      <a:pt x="6" y="18"/>
                    </a:cubicBezTo>
                    <a:cubicBezTo>
                      <a:pt x="4" y="14"/>
                      <a:pt x="4" y="14"/>
                      <a:pt x="4" y="14"/>
                    </a:cubicBezTo>
                    <a:lnTo>
                      <a:pt x="3"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213"/>
              <p:cNvSpPr>
                <a:spLocks/>
              </p:cNvSpPr>
              <p:nvPr/>
            </p:nvSpPr>
            <p:spPr bwMode="auto">
              <a:xfrm>
                <a:off x="2815641" y="4065002"/>
                <a:ext cx="58738" cy="71438"/>
              </a:xfrm>
              <a:custGeom>
                <a:avLst/>
                <a:gdLst>
                  <a:gd name="T0" fmla="*/ 5 w 24"/>
                  <a:gd name="T1" fmla="*/ 11 h 29"/>
                  <a:gd name="T2" fmla="*/ 8 w 24"/>
                  <a:gd name="T3" fmla="*/ 10 h 29"/>
                  <a:gd name="T4" fmla="*/ 8 w 24"/>
                  <a:gd name="T5" fmla="*/ 9 h 29"/>
                  <a:gd name="T6" fmla="*/ 9 w 24"/>
                  <a:gd name="T7" fmla="*/ 8 h 29"/>
                  <a:gd name="T8" fmla="*/ 10 w 24"/>
                  <a:gd name="T9" fmla="*/ 8 h 29"/>
                  <a:gd name="T10" fmla="*/ 11 w 24"/>
                  <a:gd name="T11" fmla="*/ 8 h 29"/>
                  <a:gd name="T12" fmla="*/ 14 w 24"/>
                  <a:gd name="T13" fmla="*/ 5 h 29"/>
                  <a:gd name="T14" fmla="*/ 11 w 24"/>
                  <a:gd name="T15" fmla="*/ 8 h 29"/>
                  <a:gd name="T16" fmla="*/ 11 w 24"/>
                  <a:gd name="T17" fmla="*/ 9 h 29"/>
                  <a:gd name="T18" fmla="*/ 12 w 24"/>
                  <a:gd name="T19" fmla="*/ 12 h 29"/>
                  <a:gd name="T20" fmla="*/ 14 w 24"/>
                  <a:gd name="T21" fmla="*/ 16 h 29"/>
                  <a:gd name="T22" fmla="*/ 15 w 24"/>
                  <a:gd name="T23" fmla="*/ 19 h 29"/>
                  <a:gd name="T24" fmla="*/ 19 w 24"/>
                  <a:gd name="T25" fmla="*/ 17 h 29"/>
                  <a:gd name="T26" fmla="*/ 15 w 24"/>
                  <a:gd name="T27" fmla="*/ 19 h 29"/>
                  <a:gd name="T28" fmla="*/ 16 w 24"/>
                  <a:gd name="T29" fmla="*/ 19 h 29"/>
                  <a:gd name="T30" fmla="*/ 15 w 24"/>
                  <a:gd name="T31" fmla="*/ 20 h 29"/>
                  <a:gd name="T32" fmla="*/ 14 w 24"/>
                  <a:gd name="T33" fmla="*/ 21 h 29"/>
                  <a:gd name="T34" fmla="*/ 13 w 24"/>
                  <a:gd name="T35" fmla="*/ 20 h 29"/>
                  <a:gd name="T36" fmla="*/ 10 w 24"/>
                  <a:gd name="T37" fmla="*/ 23 h 29"/>
                  <a:gd name="T38" fmla="*/ 13 w 24"/>
                  <a:gd name="T39" fmla="*/ 20 h 29"/>
                  <a:gd name="T40" fmla="*/ 13 w 24"/>
                  <a:gd name="T41" fmla="*/ 20 h 29"/>
                  <a:gd name="T42" fmla="*/ 9 w 24"/>
                  <a:gd name="T43" fmla="*/ 22 h 29"/>
                  <a:gd name="T44" fmla="*/ 13 w 24"/>
                  <a:gd name="T45" fmla="*/ 20 h 29"/>
                  <a:gd name="T46" fmla="*/ 12 w 24"/>
                  <a:gd name="T47" fmla="*/ 17 h 29"/>
                  <a:gd name="T48" fmla="*/ 12 w 24"/>
                  <a:gd name="T49" fmla="*/ 17 h 29"/>
                  <a:gd name="T50" fmla="*/ 10 w 24"/>
                  <a:gd name="T51" fmla="*/ 13 h 29"/>
                  <a:gd name="T52" fmla="*/ 10 w 24"/>
                  <a:gd name="T53" fmla="*/ 13 h 29"/>
                  <a:gd name="T54" fmla="*/ 8 w 24"/>
                  <a:gd name="T55" fmla="*/ 10 h 29"/>
                  <a:gd name="T56" fmla="*/ 8 w 24"/>
                  <a:gd name="T57" fmla="*/ 10 h 29"/>
                  <a:gd name="T58" fmla="*/ 8 w 24"/>
                  <a:gd name="T59" fmla="*/ 10 h 29"/>
                  <a:gd name="T60" fmla="*/ 5 w 24"/>
                  <a:gd name="T61" fmla="*/ 11 h 29"/>
                  <a:gd name="T62" fmla="*/ 1 w 24"/>
                  <a:gd name="T63" fmla="*/ 13 h 29"/>
                  <a:gd name="T64" fmla="*/ 2 w 24"/>
                  <a:gd name="T65" fmla="*/ 16 h 29"/>
                  <a:gd name="T66" fmla="*/ 2 w 24"/>
                  <a:gd name="T67" fmla="*/ 16 h 29"/>
                  <a:gd name="T68" fmla="*/ 4 w 24"/>
                  <a:gd name="T69" fmla="*/ 21 h 29"/>
                  <a:gd name="T70" fmla="*/ 4 w 24"/>
                  <a:gd name="T71" fmla="*/ 21 h 29"/>
                  <a:gd name="T72" fmla="*/ 6 w 24"/>
                  <a:gd name="T73" fmla="*/ 23 h 29"/>
                  <a:gd name="T74" fmla="*/ 6 w 24"/>
                  <a:gd name="T75" fmla="*/ 23 h 29"/>
                  <a:gd name="T76" fmla="*/ 6 w 24"/>
                  <a:gd name="T77" fmla="*/ 23 h 29"/>
                  <a:gd name="T78" fmla="*/ 7 w 24"/>
                  <a:gd name="T79" fmla="*/ 26 h 29"/>
                  <a:gd name="T80" fmla="*/ 7 w 24"/>
                  <a:gd name="T81" fmla="*/ 26 h 29"/>
                  <a:gd name="T82" fmla="*/ 7 w 24"/>
                  <a:gd name="T83" fmla="*/ 26 h 29"/>
                  <a:gd name="T84" fmla="*/ 14 w 24"/>
                  <a:gd name="T85" fmla="*/ 29 h 29"/>
                  <a:gd name="T86" fmla="*/ 21 w 24"/>
                  <a:gd name="T87" fmla="*/ 26 h 29"/>
                  <a:gd name="T88" fmla="*/ 24 w 24"/>
                  <a:gd name="T89" fmla="*/ 19 h 29"/>
                  <a:gd name="T90" fmla="*/ 23 w 24"/>
                  <a:gd name="T91" fmla="*/ 15 h 29"/>
                  <a:gd name="T92" fmla="*/ 23 w 24"/>
                  <a:gd name="T93" fmla="*/ 15 h 29"/>
                  <a:gd name="T94" fmla="*/ 22 w 24"/>
                  <a:gd name="T95" fmla="*/ 13 h 29"/>
                  <a:gd name="T96" fmla="*/ 22 w 24"/>
                  <a:gd name="T97" fmla="*/ 13 h 29"/>
                  <a:gd name="T98" fmla="*/ 20 w 24"/>
                  <a:gd name="T99" fmla="*/ 8 h 29"/>
                  <a:gd name="T100" fmla="*/ 20 w 24"/>
                  <a:gd name="T101" fmla="*/ 9 h 29"/>
                  <a:gd name="T102" fmla="*/ 18 w 24"/>
                  <a:gd name="T103" fmla="*/ 5 h 29"/>
                  <a:gd name="T104" fmla="*/ 18 w 24"/>
                  <a:gd name="T105" fmla="*/ 5 h 29"/>
                  <a:gd name="T106" fmla="*/ 17 w 24"/>
                  <a:gd name="T107" fmla="*/ 3 h 29"/>
                  <a:gd name="T108" fmla="*/ 16 w 24"/>
                  <a:gd name="T109" fmla="*/ 3 h 29"/>
                  <a:gd name="T110" fmla="*/ 16 w 24"/>
                  <a:gd name="T111" fmla="*/ 3 h 29"/>
                  <a:gd name="T112" fmla="*/ 10 w 24"/>
                  <a:gd name="T113" fmla="*/ 0 h 29"/>
                  <a:gd name="T114" fmla="*/ 3 w 24"/>
                  <a:gd name="T115" fmla="*/ 2 h 29"/>
                  <a:gd name="T116" fmla="*/ 0 w 24"/>
                  <a:gd name="T117" fmla="*/ 9 h 29"/>
                  <a:gd name="T118" fmla="*/ 1 w 24"/>
                  <a:gd name="T119" fmla="*/ 13 h 29"/>
                  <a:gd name="T120" fmla="*/ 1 w 24"/>
                  <a:gd name="T121" fmla="*/ 13 h 29"/>
                  <a:gd name="T122" fmla="*/ 1 w 24"/>
                  <a:gd name="T123" fmla="*/ 13 h 29"/>
                  <a:gd name="T124" fmla="*/ 5 w 24"/>
                  <a:gd name="T1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29">
                    <a:moveTo>
                      <a:pt x="5" y="11"/>
                    </a:moveTo>
                    <a:cubicBezTo>
                      <a:pt x="8" y="10"/>
                      <a:pt x="8" y="10"/>
                      <a:pt x="8" y="10"/>
                    </a:cubicBezTo>
                    <a:cubicBezTo>
                      <a:pt x="8" y="9"/>
                      <a:pt x="8" y="9"/>
                      <a:pt x="8" y="9"/>
                    </a:cubicBezTo>
                    <a:cubicBezTo>
                      <a:pt x="9" y="8"/>
                      <a:pt x="9" y="8"/>
                      <a:pt x="9" y="8"/>
                    </a:cubicBezTo>
                    <a:cubicBezTo>
                      <a:pt x="10" y="8"/>
                      <a:pt x="10" y="8"/>
                      <a:pt x="10" y="8"/>
                    </a:cubicBezTo>
                    <a:cubicBezTo>
                      <a:pt x="10" y="8"/>
                      <a:pt x="10" y="8"/>
                      <a:pt x="11" y="8"/>
                    </a:cubicBezTo>
                    <a:cubicBezTo>
                      <a:pt x="14" y="5"/>
                      <a:pt x="14" y="5"/>
                      <a:pt x="14" y="5"/>
                    </a:cubicBezTo>
                    <a:cubicBezTo>
                      <a:pt x="11" y="8"/>
                      <a:pt x="11" y="8"/>
                      <a:pt x="11" y="8"/>
                    </a:cubicBezTo>
                    <a:cubicBezTo>
                      <a:pt x="11" y="9"/>
                      <a:pt x="11" y="9"/>
                      <a:pt x="11" y="9"/>
                    </a:cubicBezTo>
                    <a:cubicBezTo>
                      <a:pt x="12" y="12"/>
                      <a:pt x="12" y="12"/>
                      <a:pt x="12" y="12"/>
                    </a:cubicBezTo>
                    <a:cubicBezTo>
                      <a:pt x="14" y="16"/>
                      <a:pt x="14" y="16"/>
                      <a:pt x="14" y="16"/>
                    </a:cubicBezTo>
                    <a:cubicBezTo>
                      <a:pt x="15" y="19"/>
                      <a:pt x="15" y="19"/>
                      <a:pt x="15" y="19"/>
                    </a:cubicBezTo>
                    <a:cubicBezTo>
                      <a:pt x="19" y="17"/>
                      <a:pt x="19" y="17"/>
                      <a:pt x="19" y="17"/>
                    </a:cubicBezTo>
                    <a:cubicBezTo>
                      <a:pt x="15" y="19"/>
                      <a:pt x="15" y="19"/>
                      <a:pt x="15" y="19"/>
                    </a:cubicBezTo>
                    <a:cubicBezTo>
                      <a:pt x="16" y="19"/>
                      <a:pt x="16" y="19"/>
                      <a:pt x="16" y="19"/>
                    </a:cubicBezTo>
                    <a:cubicBezTo>
                      <a:pt x="15" y="20"/>
                      <a:pt x="15" y="20"/>
                      <a:pt x="15" y="20"/>
                    </a:cubicBezTo>
                    <a:cubicBezTo>
                      <a:pt x="14" y="21"/>
                      <a:pt x="14" y="21"/>
                      <a:pt x="14" y="21"/>
                    </a:cubicBezTo>
                    <a:cubicBezTo>
                      <a:pt x="14" y="21"/>
                      <a:pt x="14" y="21"/>
                      <a:pt x="13" y="20"/>
                    </a:cubicBezTo>
                    <a:cubicBezTo>
                      <a:pt x="10" y="23"/>
                      <a:pt x="10" y="23"/>
                      <a:pt x="10" y="23"/>
                    </a:cubicBezTo>
                    <a:cubicBezTo>
                      <a:pt x="13" y="20"/>
                      <a:pt x="13" y="20"/>
                      <a:pt x="13" y="20"/>
                    </a:cubicBezTo>
                    <a:cubicBezTo>
                      <a:pt x="13" y="20"/>
                      <a:pt x="13" y="20"/>
                      <a:pt x="13" y="20"/>
                    </a:cubicBezTo>
                    <a:cubicBezTo>
                      <a:pt x="9" y="22"/>
                      <a:pt x="9" y="22"/>
                      <a:pt x="9" y="22"/>
                    </a:cubicBezTo>
                    <a:cubicBezTo>
                      <a:pt x="13" y="20"/>
                      <a:pt x="13" y="20"/>
                      <a:pt x="13" y="20"/>
                    </a:cubicBezTo>
                    <a:cubicBezTo>
                      <a:pt x="12" y="17"/>
                      <a:pt x="12" y="17"/>
                      <a:pt x="12" y="17"/>
                    </a:cubicBezTo>
                    <a:cubicBezTo>
                      <a:pt x="12" y="17"/>
                      <a:pt x="12" y="17"/>
                      <a:pt x="12" y="17"/>
                    </a:cubicBezTo>
                    <a:cubicBezTo>
                      <a:pt x="10" y="13"/>
                      <a:pt x="10" y="13"/>
                      <a:pt x="10" y="13"/>
                    </a:cubicBezTo>
                    <a:cubicBezTo>
                      <a:pt x="10" y="13"/>
                      <a:pt x="10" y="13"/>
                      <a:pt x="10" y="13"/>
                    </a:cubicBezTo>
                    <a:cubicBezTo>
                      <a:pt x="8" y="10"/>
                      <a:pt x="8" y="10"/>
                      <a:pt x="8" y="10"/>
                    </a:cubicBezTo>
                    <a:cubicBezTo>
                      <a:pt x="8" y="10"/>
                      <a:pt x="8" y="10"/>
                      <a:pt x="8" y="10"/>
                    </a:cubicBezTo>
                    <a:cubicBezTo>
                      <a:pt x="8" y="10"/>
                      <a:pt x="8" y="10"/>
                      <a:pt x="8" y="10"/>
                    </a:cubicBezTo>
                    <a:cubicBezTo>
                      <a:pt x="5" y="11"/>
                      <a:pt x="5" y="11"/>
                      <a:pt x="5" y="11"/>
                    </a:cubicBezTo>
                    <a:cubicBezTo>
                      <a:pt x="1" y="13"/>
                      <a:pt x="1" y="13"/>
                      <a:pt x="1" y="13"/>
                    </a:cubicBezTo>
                    <a:cubicBezTo>
                      <a:pt x="2" y="16"/>
                      <a:pt x="2" y="16"/>
                      <a:pt x="2" y="16"/>
                    </a:cubicBezTo>
                    <a:cubicBezTo>
                      <a:pt x="2" y="16"/>
                      <a:pt x="2" y="16"/>
                      <a:pt x="2" y="16"/>
                    </a:cubicBezTo>
                    <a:cubicBezTo>
                      <a:pt x="4" y="21"/>
                      <a:pt x="4" y="21"/>
                      <a:pt x="4" y="21"/>
                    </a:cubicBezTo>
                    <a:cubicBezTo>
                      <a:pt x="4" y="21"/>
                      <a:pt x="4" y="21"/>
                      <a:pt x="4" y="21"/>
                    </a:cubicBezTo>
                    <a:cubicBezTo>
                      <a:pt x="6" y="23"/>
                      <a:pt x="6" y="23"/>
                      <a:pt x="6" y="23"/>
                    </a:cubicBezTo>
                    <a:cubicBezTo>
                      <a:pt x="6" y="23"/>
                      <a:pt x="6" y="23"/>
                      <a:pt x="6" y="23"/>
                    </a:cubicBezTo>
                    <a:cubicBezTo>
                      <a:pt x="6" y="23"/>
                      <a:pt x="6" y="23"/>
                      <a:pt x="6" y="23"/>
                    </a:cubicBezTo>
                    <a:cubicBezTo>
                      <a:pt x="6" y="24"/>
                      <a:pt x="7" y="25"/>
                      <a:pt x="7" y="26"/>
                    </a:cubicBezTo>
                    <a:cubicBezTo>
                      <a:pt x="7" y="26"/>
                      <a:pt x="7" y="26"/>
                      <a:pt x="7" y="26"/>
                    </a:cubicBezTo>
                    <a:cubicBezTo>
                      <a:pt x="7" y="26"/>
                      <a:pt x="7" y="26"/>
                      <a:pt x="7" y="26"/>
                    </a:cubicBezTo>
                    <a:cubicBezTo>
                      <a:pt x="9" y="28"/>
                      <a:pt x="12" y="29"/>
                      <a:pt x="14" y="29"/>
                    </a:cubicBezTo>
                    <a:cubicBezTo>
                      <a:pt x="17" y="29"/>
                      <a:pt x="19" y="28"/>
                      <a:pt x="21" y="26"/>
                    </a:cubicBezTo>
                    <a:cubicBezTo>
                      <a:pt x="22" y="24"/>
                      <a:pt x="24" y="22"/>
                      <a:pt x="24" y="19"/>
                    </a:cubicBezTo>
                    <a:cubicBezTo>
                      <a:pt x="24" y="18"/>
                      <a:pt x="23" y="17"/>
                      <a:pt x="23" y="15"/>
                    </a:cubicBezTo>
                    <a:cubicBezTo>
                      <a:pt x="23" y="15"/>
                      <a:pt x="23" y="15"/>
                      <a:pt x="23" y="15"/>
                    </a:cubicBezTo>
                    <a:cubicBezTo>
                      <a:pt x="22" y="13"/>
                      <a:pt x="22" y="13"/>
                      <a:pt x="22" y="13"/>
                    </a:cubicBezTo>
                    <a:cubicBezTo>
                      <a:pt x="22" y="13"/>
                      <a:pt x="22" y="13"/>
                      <a:pt x="22" y="13"/>
                    </a:cubicBezTo>
                    <a:cubicBezTo>
                      <a:pt x="20" y="8"/>
                      <a:pt x="20" y="8"/>
                      <a:pt x="20" y="8"/>
                    </a:cubicBezTo>
                    <a:cubicBezTo>
                      <a:pt x="20" y="9"/>
                      <a:pt x="20" y="9"/>
                      <a:pt x="20" y="9"/>
                    </a:cubicBezTo>
                    <a:cubicBezTo>
                      <a:pt x="18" y="5"/>
                      <a:pt x="18" y="5"/>
                      <a:pt x="18" y="5"/>
                    </a:cubicBezTo>
                    <a:cubicBezTo>
                      <a:pt x="18" y="5"/>
                      <a:pt x="18" y="5"/>
                      <a:pt x="18" y="5"/>
                    </a:cubicBezTo>
                    <a:cubicBezTo>
                      <a:pt x="18" y="4"/>
                      <a:pt x="17" y="3"/>
                      <a:pt x="17" y="3"/>
                    </a:cubicBezTo>
                    <a:cubicBezTo>
                      <a:pt x="16" y="3"/>
                      <a:pt x="16" y="3"/>
                      <a:pt x="16" y="3"/>
                    </a:cubicBezTo>
                    <a:cubicBezTo>
                      <a:pt x="16" y="3"/>
                      <a:pt x="16" y="3"/>
                      <a:pt x="16" y="3"/>
                    </a:cubicBezTo>
                    <a:cubicBezTo>
                      <a:pt x="15" y="1"/>
                      <a:pt x="12" y="0"/>
                      <a:pt x="10" y="0"/>
                    </a:cubicBezTo>
                    <a:cubicBezTo>
                      <a:pt x="7" y="0"/>
                      <a:pt x="5" y="1"/>
                      <a:pt x="3" y="2"/>
                    </a:cubicBezTo>
                    <a:cubicBezTo>
                      <a:pt x="1" y="4"/>
                      <a:pt x="0" y="6"/>
                      <a:pt x="0" y="9"/>
                    </a:cubicBezTo>
                    <a:cubicBezTo>
                      <a:pt x="0" y="10"/>
                      <a:pt x="0" y="12"/>
                      <a:pt x="1" y="13"/>
                    </a:cubicBezTo>
                    <a:cubicBezTo>
                      <a:pt x="1" y="13"/>
                      <a:pt x="1" y="13"/>
                      <a:pt x="1" y="13"/>
                    </a:cubicBezTo>
                    <a:cubicBezTo>
                      <a:pt x="1" y="13"/>
                      <a:pt x="1" y="13"/>
                      <a:pt x="1" y="13"/>
                    </a:cubicBezTo>
                    <a:lnTo>
                      <a:pt x="5"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214"/>
              <p:cNvSpPr>
                <a:spLocks/>
              </p:cNvSpPr>
              <p:nvPr/>
            </p:nvSpPr>
            <p:spPr bwMode="auto">
              <a:xfrm>
                <a:off x="2764841" y="3923715"/>
                <a:ext cx="39688" cy="55563"/>
              </a:xfrm>
              <a:custGeom>
                <a:avLst/>
                <a:gdLst>
                  <a:gd name="T0" fmla="*/ 1 w 16"/>
                  <a:gd name="T1" fmla="*/ 8 h 23"/>
                  <a:gd name="T2" fmla="*/ 4 w 16"/>
                  <a:gd name="T3" fmla="*/ 1 h 23"/>
                  <a:gd name="T4" fmla="*/ 12 w 16"/>
                  <a:gd name="T5" fmla="*/ 4 h 23"/>
                  <a:gd name="T6" fmla="*/ 13 w 16"/>
                  <a:gd name="T7" fmla="*/ 8 h 23"/>
                  <a:gd name="T8" fmla="*/ 14 w 16"/>
                  <a:gd name="T9" fmla="*/ 12 h 23"/>
                  <a:gd name="T10" fmla="*/ 15 w 16"/>
                  <a:gd name="T11" fmla="*/ 15 h 23"/>
                  <a:gd name="T12" fmla="*/ 15 w 16"/>
                  <a:gd name="T13" fmla="*/ 19 h 23"/>
                  <a:gd name="T14" fmla="*/ 5 w 16"/>
                  <a:gd name="T15" fmla="*/ 18 h 23"/>
                  <a:gd name="T16" fmla="*/ 4 w 16"/>
                  <a:gd name="T17" fmla="*/ 16 h 23"/>
                  <a:gd name="T18" fmla="*/ 2 w 16"/>
                  <a:gd name="T19" fmla="*/ 11 h 23"/>
                  <a:gd name="T20" fmla="*/ 1 w 16"/>
                  <a:gd name="T21"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3">
                    <a:moveTo>
                      <a:pt x="1" y="8"/>
                    </a:moveTo>
                    <a:cubicBezTo>
                      <a:pt x="0" y="5"/>
                      <a:pt x="2" y="3"/>
                      <a:pt x="4" y="1"/>
                    </a:cubicBezTo>
                    <a:cubicBezTo>
                      <a:pt x="7" y="0"/>
                      <a:pt x="11" y="1"/>
                      <a:pt x="12" y="4"/>
                    </a:cubicBezTo>
                    <a:cubicBezTo>
                      <a:pt x="13" y="8"/>
                      <a:pt x="13" y="8"/>
                      <a:pt x="13" y="8"/>
                    </a:cubicBezTo>
                    <a:cubicBezTo>
                      <a:pt x="14" y="12"/>
                      <a:pt x="14" y="12"/>
                      <a:pt x="14" y="12"/>
                    </a:cubicBezTo>
                    <a:cubicBezTo>
                      <a:pt x="15" y="15"/>
                      <a:pt x="15" y="15"/>
                      <a:pt x="15" y="15"/>
                    </a:cubicBezTo>
                    <a:cubicBezTo>
                      <a:pt x="16" y="16"/>
                      <a:pt x="16" y="18"/>
                      <a:pt x="15" y="19"/>
                    </a:cubicBezTo>
                    <a:cubicBezTo>
                      <a:pt x="13" y="23"/>
                      <a:pt x="7" y="23"/>
                      <a:pt x="5" y="18"/>
                    </a:cubicBezTo>
                    <a:cubicBezTo>
                      <a:pt x="4" y="16"/>
                      <a:pt x="4" y="16"/>
                      <a:pt x="4" y="16"/>
                    </a:cubicBezTo>
                    <a:cubicBezTo>
                      <a:pt x="2" y="11"/>
                      <a:pt x="2" y="11"/>
                      <a:pt x="2" y="11"/>
                    </a:cubicBezTo>
                    <a:lnTo>
                      <a:pt x="1" y="8"/>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215"/>
              <p:cNvSpPr>
                <a:spLocks/>
              </p:cNvSpPr>
              <p:nvPr/>
            </p:nvSpPr>
            <p:spPr bwMode="auto">
              <a:xfrm>
                <a:off x="2756903" y="3915777"/>
                <a:ext cx="57150" cy="71438"/>
              </a:xfrm>
              <a:custGeom>
                <a:avLst/>
                <a:gdLst>
                  <a:gd name="T0" fmla="*/ 4 w 23"/>
                  <a:gd name="T1" fmla="*/ 11 h 29"/>
                  <a:gd name="T2" fmla="*/ 8 w 23"/>
                  <a:gd name="T3" fmla="*/ 10 h 29"/>
                  <a:gd name="T4" fmla="*/ 8 w 23"/>
                  <a:gd name="T5" fmla="*/ 9 h 29"/>
                  <a:gd name="T6" fmla="*/ 9 w 23"/>
                  <a:gd name="T7" fmla="*/ 8 h 29"/>
                  <a:gd name="T8" fmla="*/ 9 w 23"/>
                  <a:gd name="T9" fmla="*/ 8 h 29"/>
                  <a:gd name="T10" fmla="*/ 9 w 23"/>
                  <a:gd name="T11" fmla="*/ 8 h 29"/>
                  <a:gd name="T12" fmla="*/ 11 w 23"/>
                  <a:gd name="T13" fmla="*/ 9 h 29"/>
                  <a:gd name="T14" fmla="*/ 11 w 23"/>
                  <a:gd name="T15" fmla="*/ 9 h 29"/>
                  <a:gd name="T16" fmla="*/ 12 w 23"/>
                  <a:gd name="T17" fmla="*/ 12 h 29"/>
                  <a:gd name="T18" fmla="*/ 12 w 23"/>
                  <a:gd name="T19" fmla="*/ 12 h 29"/>
                  <a:gd name="T20" fmla="*/ 14 w 23"/>
                  <a:gd name="T21" fmla="*/ 17 h 29"/>
                  <a:gd name="T22" fmla="*/ 15 w 23"/>
                  <a:gd name="T23" fmla="*/ 19 h 29"/>
                  <a:gd name="T24" fmla="*/ 15 w 23"/>
                  <a:gd name="T25" fmla="*/ 19 h 29"/>
                  <a:gd name="T26" fmla="*/ 15 w 23"/>
                  <a:gd name="T27" fmla="*/ 19 h 29"/>
                  <a:gd name="T28" fmla="*/ 15 w 23"/>
                  <a:gd name="T29" fmla="*/ 20 h 29"/>
                  <a:gd name="T30" fmla="*/ 14 w 23"/>
                  <a:gd name="T31" fmla="*/ 20 h 29"/>
                  <a:gd name="T32" fmla="*/ 14 w 23"/>
                  <a:gd name="T33" fmla="*/ 20 h 29"/>
                  <a:gd name="T34" fmla="*/ 13 w 23"/>
                  <a:gd name="T35" fmla="*/ 21 h 29"/>
                  <a:gd name="T36" fmla="*/ 12 w 23"/>
                  <a:gd name="T37" fmla="*/ 21 h 29"/>
                  <a:gd name="T38" fmla="*/ 12 w 23"/>
                  <a:gd name="T39" fmla="*/ 20 h 29"/>
                  <a:gd name="T40" fmla="*/ 8 w 23"/>
                  <a:gd name="T41" fmla="*/ 21 h 29"/>
                  <a:gd name="T42" fmla="*/ 12 w 23"/>
                  <a:gd name="T43" fmla="*/ 20 h 29"/>
                  <a:gd name="T44" fmla="*/ 11 w 23"/>
                  <a:gd name="T45" fmla="*/ 18 h 29"/>
                  <a:gd name="T46" fmla="*/ 11 w 23"/>
                  <a:gd name="T47" fmla="*/ 18 h 29"/>
                  <a:gd name="T48" fmla="*/ 9 w 23"/>
                  <a:gd name="T49" fmla="*/ 13 h 29"/>
                  <a:gd name="T50" fmla="*/ 9 w 23"/>
                  <a:gd name="T51" fmla="*/ 13 h 29"/>
                  <a:gd name="T52" fmla="*/ 8 w 23"/>
                  <a:gd name="T53" fmla="*/ 10 h 29"/>
                  <a:gd name="T54" fmla="*/ 8 w 23"/>
                  <a:gd name="T55" fmla="*/ 10 h 29"/>
                  <a:gd name="T56" fmla="*/ 4 w 23"/>
                  <a:gd name="T57" fmla="*/ 11 h 29"/>
                  <a:gd name="T58" fmla="*/ 1 w 23"/>
                  <a:gd name="T59" fmla="*/ 12 h 29"/>
                  <a:gd name="T60" fmla="*/ 2 w 23"/>
                  <a:gd name="T61" fmla="*/ 16 h 29"/>
                  <a:gd name="T62" fmla="*/ 2 w 23"/>
                  <a:gd name="T63" fmla="*/ 16 h 29"/>
                  <a:gd name="T64" fmla="*/ 3 w 23"/>
                  <a:gd name="T65" fmla="*/ 20 h 29"/>
                  <a:gd name="T66" fmla="*/ 4 w 23"/>
                  <a:gd name="T67" fmla="*/ 23 h 29"/>
                  <a:gd name="T68" fmla="*/ 4 w 23"/>
                  <a:gd name="T69" fmla="*/ 23 h 29"/>
                  <a:gd name="T70" fmla="*/ 4 w 23"/>
                  <a:gd name="T71" fmla="*/ 23 h 29"/>
                  <a:gd name="T72" fmla="*/ 8 w 23"/>
                  <a:gd name="T73" fmla="*/ 27 h 29"/>
                  <a:gd name="T74" fmla="*/ 13 w 23"/>
                  <a:gd name="T75" fmla="*/ 29 h 29"/>
                  <a:gd name="T76" fmla="*/ 21 w 23"/>
                  <a:gd name="T77" fmla="*/ 24 h 29"/>
                  <a:gd name="T78" fmla="*/ 21 w 23"/>
                  <a:gd name="T79" fmla="*/ 24 h 29"/>
                  <a:gd name="T80" fmla="*/ 21 w 23"/>
                  <a:gd name="T81" fmla="*/ 24 h 29"/>
                  <a:gd name="T82" fmla="*/ 23 w 23"/>
                  <a:gd name="T83" fmla="*/ 20 h 29"/>
                  <a:gd name="T84" fmla="*/ 22 w 23"/>
                  <a:gd name="T85" fmla="*/ 16 h 29"/>
                  <a:gd name="T86" fmla="*/ 18 w 23"/>
                  <a:gd name="T87" fmla="*/ 18 h 29"/>
                  <a:gd name="T88" fmla="*/ 22 w 23"/>
                  <a:gd name="T89" fmla="*/ 16 h 29"/>
                  <a:gd name="T90" fmla="*/ 21 w 23"/>
                  <a:gd name="T91" fmla="*/ 14 h 29"/>
                  <a:gd name="T92" fmla="*/ 21 w 23"/>
                  <a:gd name="T93" fmla="*/ 14 h 29"/>
                  <a:gd name="T94" fmla="*/ 20 w 23"/>
                  <a:gd name="T95" fmla="*/ 9 h 29"/>
                  <a:gd name="T96" fmla="*/ 20 w 23"/>
                  <a:gd name="T97" fmla="*/ 9 h 29"/>
                  <a:gd name="T98" fmla="*/ 18 w 23"/>
                  <a:gd name="T99" fmla="*/ 6 h 29"/>
                  <a:gd name="T100" fmla="*/ 18 w 23"/>
                  <a:gd name="T101" fmla="*/ 6 h 29"/>
                  <a:gd name="T102" fmla="*/ 9 w 23"/>
                  <a:gd name="T103" fmla="*/ 0 h 29"/>
                  <a:gd name="T104" fmla="*/ 6 w 23"/>
                  <a:gd name="T105" fmla="*/ 1 h 29"/>
                  <a:gd name="T106" fmla="*/ 5 w 23"/>
                  <a:gd name="T107" fmla="*/ 1 h 29"/>
                  <a:gd name="T108" fmla="*/ 0 w 23"/>
                  <a:gd name="T109" fmla="*/ 9 h 29"/>
                  <a:gd name="T110" fmla="*/ 1 w 23"/>
                  <a:gd name="T111" fmla="*/ 12 h 29"/>
                  <a:gd name="T112" fmla="*/ 1 w 23"/>
                  <a:gd name="T113" fmla="*/ 12 h 29"/>
                  <a:gd name="T114" fmla="*/ 4 w 23"/>
                  <a:gd name="T11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29">
                    <a:moveTo>
                      <a:pt x="4" y="11"/>
                    </a:moveTo>
                    <a:cubicBezTo>
                      <a:pt x="8" y="10"/>
                      <a:pt x="8" y="10"/>
                      <a:pt x="8" y="10"/>
                    </a:cubicBezTo>
                    <a:cubicBezTo>
                      <a:pt x="8" y="9"/>
                      <a:pt x="8" y="9"/>
                      <a:pt x="8" y="9"/>
                    </a:cubicBezTo>
                    <a:cubicBezTo>
                      <a:pt x="8" y="9"/>
                      <a:pt x="8" y="8"/>
                      <a:pt x="9" y="8"/>
                    </a:cubicBezTo>
                    <a:cubicBezTo>
                      <a:pt x="9" y="8"/>
                      <a:pt x="9" y="8"/>
                      <a:pt x="9" y="8"/>
                    </a:cubicBezTo>
                    <a:cubicBezTo>
                      <a:pt x="9" y="8"/>
                      <a:pt x="9" y="8"/>
                      <a:pt x="9" y="8"/>
                    </a:cubicBezTo>
                    <a:cubicBezTo>
                      <a:pt x="10" y="8"/>
                      <a:pt x="11" y="8"/>
                      <a:pt x="11" y="9"/>
                    </a:cubicBezTo>
                    <a:cubicBezTo>
                      <a:pt x="11" y="9"/>
                      <a:pt x="11" y="9"/>
                      <a:pt x="11" y="9"/>
                    </a:cubicBezTo>
                    <a:cubicBezTo>
                      <a:pt x="12" y="12"/>
                      <a:pt x="12" y="12"/>
                      <a:pt x="12" y="12"/>
                    </a:cubicBezTo>
                    <a:cubicBezTo>
                      <a:pt x="12" y="12"/>
                      <a:pt x="12" y="12"/>
                      <a:pt x="12" y="12"/>
                    </a:cubicBezTo>
                    <a:cubicBezTo>
                      <a:pt x="14" y="17"/>
                      <a:pt x="14" y="17"/>
                      <a:pt x="14" y="17"/>
                    </a:cubicBezTo>
                    <a:cubicBezTo>
                      <a:pt x="15" y="19"/>
                      <a:pt x="15" y="19"/>
                      <a:pt x="15" y="19"/>
                    </a:cubicBezTo>
                    <a:cubicBezTo>
                      <a:pt x="15" y="19"/>
                      <a:pt x="15" y="19"/>
                      <a:pt x="15" y="19"/>
                    </a:cubicBezTo>
                    <a:cubicBezTo>
                      <a:pt x="15" y="19"/>
                      <a:pt x="15" y="19"/>
                      <a:pt x="15" y="19"/>
                    </a:cubicBezTo>
                    <a:cubicBezTo>
                      <a:pt x="15" y="20"/>
                      <a:pt x="15" y="20"/>
                      <a:pt x="15" y="20"/>
                    </a:cubicBezTo>
                    <a:cubicBezTo>
                      <a:pt x="14" y="20"/>
                      <a:pt x="14" y="20"/>
                      <a:pt x="14" y="20"/>
                    </a:cubicBezTo>
                    <a:cubicBezTo>
                      <a:pt x="14" y="20"/>
                      <a:pt x="14" y="20"/>
                      <a:pt x="14" y="20"/>
                    </a:cubicBezTo>
                    <a:cubicBezTo>
                      <a:pt x="14" y="21"/>
                      <a:pt x="14" y="21"/>
                      <a:pt x="13" y="21"/>
                    </a:cubicBezTo>
                    <a:cubicBezTo>
                      <a:pt x="12" y="21"/>
                      <a:pt x="12" y="21"/>
                      <a:pt x="12" y="21"/>
                    </a:cubicBezTo>
                    <a:cubicBezTo>
                      <a:pt x="12" y="21"/>
                      <a:pt x="12" y="20"/>
                      <a:pt x="12" y="20"/>
                    </a:cubicBezTo>
                    <a:cubicBezTo>
                      <a:pt x="8" y="21"/>
                      <a:pt x="8" y="21"/>
                      <a:pt x="8" y="21"/>
                    </a:cubicBezTo>
                    <a:cubicBezTo>
                      <a:pt x="12" y="20"/>
                      <a:pt x="12" y="20"/>
                      <a:pt x="12" y="20"/>
                    </a:cubicBezTo>
                    <a:cubicBezTo>
                      <a:pt x="11" y="18"/>
                      <a:pt x="11" y="18"/>
                      <a:pt x="11" y="18"/>
                    </a:cubicBezTo>
                    <a:cubicBezTo>
                      <a:pt x="11" y="18"/>
                      <a:pt x="11" y="18"/>
                      <a:pt x="11" y="18"/>
                    </a:cubicBezTo>
                    <a:cubicBezTo>
                      <a:pt x="9" y="13"/>
                      <a:pt x="9" y="13"/>
                      <a:pt x="9" y="13"/>
                    </a:cubicBezTo>
                    <a:cubicBezTo>
                      <a:pt x="9" y="13"/>
                      <a:pt x="9" y="13"/>
                      <a:pt x="9" y="13"/>
                    </a:cubicBezTo>
                    <a:cubicBezTo>
                      <a:pt x="8" y="10"/>
                      <a:pt x="8" y="10"/>
                      <a:pt x="8" y="10"/>
                    </a:cubicBezTo>
                    <a:cubicBezTo>
                      <a:pt x="8" y="10"/>
                      <a:pt x="8" y="10"/>
                      <a:pt x="8" y="10"/>
                    </a:cubicBezTo>
                    <a:cubicBezTo>
                      <a:pt x="4" y="11"/>
                      <a:pt x="4" y="11"/>
                      <a:pt x="4" y="11"/>
                    </a:cubicBezTo>
                    <a:cubicBezTo>
                      <a:pt x="1" y="12"/>
                      <a:pt x="1" y="12"/>
                      <a:pt x="1" y="12"/>
                    </a:cubicBezTo>
                    <a:cubicBezTo>
                      <a:pt x="2" y="16"/>
                      <a:pt x="2" y="16"/>
                      <a:pt x="2" y="16"/>
                    </a:cubicBezTo>
                    <a:cubicBezTo>
                      <a:pt x="2" y="16"/>
                      <a:pt x="2" y="16"/>
                      <a:pt x="2" y="16"/>
                    </a:cubicBezTo>
                    <a:cubicBezTo>
                      <a:pt x="3" y="20"/>
                      <a:pt x="3" y="20"/>
                      <a:pt x="3" y="20"/>
                    </a:cubicBezTo>
                    <a:cubicBezTo>
                      <a:pt x="4" y="23"/>
                      <a:pt x="4" y="23"/>
                      <a:pt x="4" y="23"/>
                    </a:cubicBezTo>
                    <a:cubicBezTo>
                      <a:pt x="4" y="23"/>
                      <a:pt x="4" y="23"/>
                      <a:pt x="4" y="23"/>
                    </a:cubicBezTo>
                    <a:cubicBezTo>
                      <a:pt x="4" y="23"/>
                      <a:pt x="4" y="23"/>
                      <a:pt x="4" y="23"/>
                    </a:cubicBezTo>
                    <a:cubicBezTo>
                      <a:pt x="5" y="25"/>
                      <a:pt x="6" y="26"/>
                      <a:pt x="8" y="27"/>
                    </a:cubicBezTo>
                    <a:cubicBezTo>
                      <a:pt x="10" y="29"/>
                      <a:pt x="11" y="29"/>
                      <a:pt x="13" y="29"/>
                    </a:cubicBezTo>
                    <a:cubicBezTo>
                      <a:pt x="16" y="29"/>
                      <a:pt x="20" y="27"/>
                      <a:pt x="21" y="24"/>
                    </a:cubicBezTo>
                    <a:cubicBezTo>
                      <a:pt x="21" y="24"/>
                      <a:pt x="21" y="24"/>
                      <a:pt x="21" y="24"/>
                    </a:cubicBezTo>
                    <a:cubicBezTo>
                      <a:pt x="21" y="24"/>
                      <a:pt x="21" y="24"/>
                      <a:pt x="21" y="24"/>
                    </a:cubicBezTo>
                    <a:cubicBezTo>
                      <a:pt x="22" y="23"/>
                      <a:pt x="23" y="21"/>
                      <a:pt x="23" y="20"/>
                    </a:cubicBezTo>
                    <a:cubicBezTo>
                      <a:pt x="23" y="18"/>
                      <a:pt x="22" y="17"/>
                      <a:pt x="22" y="16"/>
                    </a:cubicBezTo>
                    <a:cubicBezTo>
                      <a:pt x="18" y="18"/>
                      <a:pt x="18" y="18"/>
                      <a:pt x="18" y="18"/>
                    </a:cubicBezTo>
                    <a:cubicBezTo>
                      <a:pt x="22" y="16"/>
                      <a:pt x="22" y="16"/>
                      <a:pt x="22" y="16"/>
                    </a:cubicBezTo>
                    <a:cubicBezTo>
                      <a:pt x="21" y="14"/>
                      <a:pt x="21" y="14"/>
                      <a:pt x="21" y="14"/>
                    </a:cubicBezTo>
                    <a:cubicBezTo>
                      <a:pt x="21" y="14"/>
                      <a:pt x="21" y="14"/>
                      <a:pt x="21" y="14"/>
                    </a:cubicBezTo>
                    <a:cubicBezTo>
                      <a:pt x="20" y="9"/>
                      <a:pt x="20" y="9"/>
                      <a:pt x="20" y="9"/>
                    </a:cubicBezTo>
                    <a:cubicBezTo>
                      <a:pt x="20" y="9"/>
                      <a:pt x="20" y="9"/>
                      <a:pt x="20" y="9"/>
                    </a:cubicBezTo>
                    <a:cubicBezTo>
                      <a:pt x="18" y="6"/>
                      <a:pt x="18" y="6"/>
                      <a:pt x="18" y="6"/>
                    </a:cubicBezTo>
                    <a:cubicBezTo>
                      <a:pt x="18" y="6"/>
                      <a:pt x="18" y="6"/>
                      <a:pt x="18" y="6"/>
                    </a:cubicBezTo>
                    <a:cubicBezTo>
                      <a:pt x="17" y="2"/>
                      <a:pt x="13" y="0"/>
                      <a:pt x="9" y="0"/>
                    </a:cubicBezTo>
                    <a:cubicBezTo>
                      <a:pt x="8" y="0"/>
                      <a:pt x="7" y="0"/>
                      <a:pt x="6" y="1"/>
                    </a:cubicBezTo>
                    <a:cubicBezTo>
                      <a:pt x="5" y="1"/>
                      <a:pt x="5" y="1"/>
                      <a:pt x="5" y="1"/>
                    </a:cubicBezTo>
                    <a:cubicBezTo>
                      <a:pt x="2" y="2"/>
                      <a:pt x="0" y="6"/>
                      <a:pt x="0" y="9"/>
                    </a:cubicBezTo>
                    <a:cubicBezTo>
                      <a:pt x="0" y="10"/>
                      <a:pt x="0" y="11"/>
                      <a:pt x="1" y="12"/>
                    </a:cubicBezTo>
                    <a:cubicBezTo>
                      <a:pt x="1" y="12"/>
                      <a:pt x="1" y="12"/>
                      <a:pt x="1" y="12"/>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216"/>
              <p:cNvSpPr>
                <a:spLocks/>
              </p:cNvSpPr>
              <p:nvPr/>
            </p:nvSpPr>
            <p:spPr bwMode="auto">
              <a:xfrm>
                <a:off x="2718803" y="3764965"/>
                <a:ext cx="38100" cy="66675"/>
              </a:xfrm>
              <a:custGeom>
                <a:avLst/>
                <a:gdLst>
                  <a:gd name="T0" fmla="*/ 1 w 16"/>
                  <a:gd name="T1" fmla="*/ 10 h 27"/>
                  <a:gd name="T2" fmla="*/ 11 w 16"/>
                  <a:gd name="T3" fmla="*/ 5 h 27"/>
                  <a:gd name="T4" fmla="*/ 12 w 16"/>
                  <a:gd name="T5" fmla="*/ 7 h 27"/>
                  <a:gd name="T6" fmla="*/ 13 w 16"/>
                  <a:gd name="T7" fmla="*/ 10 h 27"/>
                  <a:gd name="T8" fmla="*/ 14 w 16"/>
                  <a:gd name="T9" fmla="*/ 15 h 27"/>
                  <a:gd name="T10" fmla="*/ 15 w 16"/>
                  <a:gd name="T11" fmla="*/ 18 h 27"/>
                  <a:gd name="T12" fmla="*/ 5 w 16"/>
                  <a:gd name="T13" fmla="*/ 23 h 27"/>
                  <a:gd name="T14" fmla="*/ 4 w 16"/>
                  <a:gd name="T15" fmla="*/ 21 h 27"/>
                  <a:gd name="T16" fmla="*/ 3 w 16"/>
                  <a:gd name="T17" fmla="*/ 18 h 27"/>
                  <a:gd name="T18" fmla="*/ 2 w 16"/>
                  <a:gd name="T19" fmla="*/ 13 h 27"/>
                  <a:gd name="T20" fmla="*/ 1 w 16"/>
                  <a:gd name="T2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7">
                    <a:moveTo>
                      <a:pt x="1" y="10"/>
                    </a:moveTo>
                    <a:cubicBezTo>
                      <a:pt x="0" y="4"/>
                      <a:pt x="8" y="0"/>
                      <a:pt x="11" y="5"/>
                    </a:cubicBezTo>
                    <a:cubicBezTo>
                      <a:pt x="11" y="6"/>
                      <a:pt x="12" y="7"/>
                      <a:pt x="12" y="7"/>
                    </a:cubicBezTo>
                    <a:cubicBezTo>
                      <a:pt x="13" y="10"/>
                      <a:pt x="13" y="10"/>
                      <a:pt x="13" y="10"/>
                    </a:cubicBezTo>
                    <a:cubicBezTo>
                      <a:pt x="14" y="15"/>
                      <a:pt x="14" y="15"/>
                      <a:pt x="14" y="15"/>
                    </a:cubicBezTo>
                    <a:cubicBezTo>
                      <a:pt x="15" y="18"/>
                      <a:pt x="15" y="18"/>
                      <a:pt x="15" y="18"/>
                    </a:cubicBezTo>
                    <a:cubicBezTo>
                      <a:pt x="16" y="23"/>
                      <a:pt x="9" y="27"/>
                      <a:pt x="5" y="23"/>
                    </a:cubicBezTo>
                    <a:cubicBezTo>
                      <a:pt x="5" y="22"/>
                      <a:pt x="4" y="21"/>
                      <a:pt x="4" y="21"/>
                    </a:cubicBezTo>
                    <a:cubicBezTo>
                      <a:pt x="3" y="18"/>
                      <a:pt x="3" y="18"/>
                      <a:pt x="3" y="18"/>
                    </a:cubicBezTo>
                    <a:cubicBezTo>
                      <a:pt x="2" y="13"/>
                      <a:pt x="2" y="13"/>
                      <a:pt x="2" y="13"/>
                    </a:cubicBezTo>
                    <a:lnTo>
                      <a:pt x="1"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17"/>
              <p:cNvSpPr>
                <a:spLocks/>
              </p:cNvSpPr>
              <p:nvPr/>
            </p:nvSpPr>
            <p:spPr bwMode="auto">
              <a:xfrm>
                <a:off x="2710866" y="3763377"/>
                <a:ext cx="53975" cy="73025"/>
              </a:xfrm>
              <a:custGeom>
                <a:avLst/>
                <a:gdLst>
                  <a:gd name="T0" fmla="*/ 4 w 22"/>
                  <a:gd name="T1" fmla="*/ 11 h 30"/>
                  <a:gd name="T2" fmla="*/ 8 w 22"/>
                  <a:gd name="T3" fmla="*/ 10 h 30"/>
                  <a:gd name="T4" fmla="*/ 8 w 22"/>
                  <a:gd name="T5" fmla="*/ 9 h 30"/>
                  <a:gd name="T6" fmla="*/ 8 w 22"/>
                  <a:gd name="T7" fmla="*/ 9 h 30"/>
                  <a:gd name="T8" fmla="*/ 10 w 22"/>
                  <a:gd name="T9" fmla="*/ 8 h 30"/>
                  <a:gd name="T10" fmla="*/ 11 w 22"/>
                  <a:gd name="T11" fmla="*/ 9 h 30"/>
                  <a:gd name="T12" fmla="*/ 14 w 22"/>
                  <a:gd name="T13" fmla="*/ 6 h 30"/>
                  <a:gd name="T14" fmla="*/ 11 w 22"/>
                  <a:gd name="T15" fmla="*/ 9 h 30"/>
                  <a:gd name="T16" fmla="*/ 11 w 22"/>
                  <a:gd name="T17" fmla="*/ 9 h 30"/>
                  <a:gd name="T18" fmla="*/ 11 w 22"/>
                  <a:gd name="T19" fmla="*/ 9 h 30"/>
                  <a:gd name="T20" fmla="*/ 12 w 22"/>
                  <a:gd name="T21" fmla="*/ 12 h 30"/>
                  <a:gd name="T22" fmla="*/ 12 w 22"/>
                  <a:gd name="T23" fmla="*/ 12 h 30"/>
                  <a:gd name="T24" fmla="*/ 13 w 22"/>
                  <a:gd name="T25" fmla="*/ 17 h 30"/>
                  <a:gd name="T26" fmla="*/ 14 w 22"/>
                  <a:gd name="T27" fmla="*/ 20 h 30"/>
                  <a:gd name="T28" fmla="*/ 18 w 22"/>
                  <a:gd name="T29" fmla="*/ 19 h 30"/>
                  <a:gd name="T30" fmla="*/ 14 w 22"/>
                  <a:gd name="T31" fmla="*/ 20 h 30"/>
                  <a:gd name="T32" fmla="*/ 14 w 22"/>
                  <a:gd name="T33" fmla="*/ 20 h 30"/>
                  <a:gd name="T34" fmla="*/ 13 w 22"/>
                  <a:gd name="T35" fmla="*/ 21 h 30"/>
                  <a:gd name="T36" fmla="*/ 12 w 22"/>
                  <a:gd name="T37" fmla="*/ 22 h 30"/>
                  <a:gd name="T38" fmla="*/ 11 w 22"/>
                  <a:gd name="T39" fmla="*/ 21 h 30"/>
                  <a:gd name="T40" fmla="*/ 8 w 22"/>
                  <a:gd name="T41" fmla="*/ 24 h 30"/>
                  <a:gd name="T42" fmla="*/ 11 w 22"/>
                  <a:gd name="T43" fmla="*/ 21 h 30"/>
                  <a:gd name="T44" fmla="*/ 11 w 22"/>
                  <a:gd name="T45" fmla="*/ 21 h 30"/>
                  <a:gd name="T46" fmla="*/ 11 w 22"/>
                  <a:gd name="T47" fmla="*/ 21 h 30"/>
                  <a:gd name="T48" fmla="*/ 10 w 22"/>
                  <a:gd name="T49" fmla="*/ 18 h 30"/>
                  <a:gd name="T50" fmla="*/ 10 w 22"/>
                  <a:gd name="T51" fmla="*/ 18 h 30"/>
                  <a:gd name="T52" fmla="*/ 9 w 22"/>
                  <a:gd name="T53" fmla="*/ 13 h 30"/>
                  <a:gd name="T54" fmla="*/ 9 w 22"/>
                  <a:gd name="T55" fmla="*/ 13 h 30"/>
                  <a:gd name="T56" fmla="*/ 8 w 22"/>
                  <a:gd name="T57" fmla="*/ 10 h 30"/>
                  <a:gd name="T58" fmla="*/ 8 w 22"/>
                  <a:gd name="T59" fmla="*/ 10 h 30"/>
                  <a:gd name="T60" fmla="*/ 4 w 22"/>
                  <a:gd name="T61" fmla="*/ 11 h 30"/>
                  <a:gd name="T62" fmla="*/ 0 w 22"/>
                  <a:gd name="T63" fmla="*/ 12 h 30"/>
                  <a:gd name="T64" fmla="*/ 1 w 22"/>
                  <a:gd name="T65" fmla="*/ 15 h 30"/>
                  <a:gd name="T66" fmla="*/ 1 w 22"/>
                  <a:gd name="T67" fmla="*/ 15 h 30"/>
                  <a:gd name="T68" fmla="*/ 2 w 22"/>
                  <a:gd name="T69" fmla="*/ 20 h 30"/>
                  <a:gd name="T70" fmla="*/ 3 w 22"/>
                  <a:gd name="T71" fmla="*/ 23 h 30"/>
                  <a:gd name="T72" fmla="*/ 3 w 22"/>
                  <a:gd name="T73" fmla="*/ 23 h 30"/>
                  <a:gd name="T74" fmla="*/ 5 w 22"/>
                  <a:gd name="T75" fmla="*/ 26 h 30"/>
                  <a:gd name="T76" fmla="*/ 5 w 22"/>
                  <a:gd name="T77" fmla="*/ 26 h 30"/>
                  <a:gd name="T78" fmla="*/ 5 w 22"/>
                  <a:gd name="T79" fmla="*/ 26 h 30"/>
                  <a:gd name="T80" fmla="*/ 12 w 22"/>
                  <a:gd name="T81" fmla="*/ 30 h 30"/>
                  <a:gd name="T82" fmla="*/ 19 w 22"/>
                  <a:gd name="T83" fmla="*/ 27 h 30"/>
                  <a:gd name="T84" fmla="*/ 22 w 22"/>
                  <a:gd name="T85" fmla="*/ 20 h 30"/>
                  <a:gd name="T86" fmla="*/ 21 w 22"/>
                  <a:gd name="T87" fmla="*/ 18 h 30"/>
                  <a:gd name="T88" fmla="*/ 21 w 22"/>
                  <a:gd name="T89" fmla="*/ 18 h 30"/>
                  <a:gd name="T90" fmla="*/ 21 w 22"/>
                  <a:gd name="T91" fmla="*/ 15 h 30"/>
                  <a:gd name="T92" fmla="*/ 21 w 22"/>
                  <a:gd name="T93" fmla="*/ 15 h 30"/>
                  <a:gd name="T94" fmla="*/ 19 w 22"/>
                  <a:gd name="T95" fmla="*/ 10 h 30"/>
                  <a:gd name="T96" fmla="*/ 19 w 22"/>
                  <a:gd name="T97" fmla="*/ 10 h 30"/>
                  <a:gd name="T98" fmla="*/ 19 w 22"/>
                  <a:gd name="T99" fmla="*/ 7 h 30"/>
                  <a:gd name="T100" fmla="*/ 19 w 22"/>
                  <a:gd name="T101" fmla="*/ 7 h 30"/>
                  <a:gd name="T102" fmla="*/ 17 w 22"/>
                  <a:gd name="T103" fmla="*/ 4 h 30"/>
                  <a:gd name="T104" fmla="*/ 17 w 22"/>
                  <a:gd name="T105" fmla="*/ 4 h 30"/>
                  <a:gd name="T106" fmla="*/ 17 w 22"/>
                  <a:gd name="T107" fmla="*/ 4 h 30"/>
                  <a:gd name="T108" fmla="*/ 10 w 22"/>
                  <a:gd name="T109" fmla="*/ 0 h 30"/>
                  <a:gd name="T110" fmla="*/ 3 w 22"/>
                  <a:gd name="T111" fmla="*/ 3 h 30"/>
                  <a:gd name="T112" fmla="*/ 0 w 22"/>
                  <a:gd name="T113" fmla="*/ 9 h 30"/>
                  <a:gd name="T114" fmla="*/ 0 w 22"/>
                  <a:gd name="T115" fmla="*/ 12 h 30"/>
                  <a:gd name="T116" fmla="*/ 0 w 22"/>
                  <a:gd name="T117" fmla="*/ 12 h 30"/>
                  <a:gd name="T118" fmla="*/ 4 w 22"/>
                  <a:gd name="T11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 h="30">
                    <a:moveTo>
                      <a:pt x="4" y="11"/>
                    </a:moveTo>
                    <a:cubicBezTo>
                      <a:pt x="8" y="10"/>
                      <a:pt x="8" y="10"/>
                      <a:pt x="8" y="10"/>
                    </a:cubicBezTo>
                    <a:cubicBezTo>
                      <a:pt x="8" y="9"/>
                      <a:pt x="8" y="9"/>
                      <a:pt x="8" y="9"/>
                    </a:cubicBezTo>
                    <a:cubicBezTo>
                      <a:pt x="8" y="9"/>
                      <a:pt x="8" y="9"/>
                      <a:pt x="8" y="9"/>
                    </a:cubicBezTo>
                    <a:cubicBezTo>
                      <a:pt x="9" y="8"/>
                      <a:pt x="9" y="8"/>
                      <a:pt x="10" y="8"/>
                    </a:cubicBezTo>
                    <a:cubicBezTo>
                      <a:pt x="10" y="8"/>
                      <a:pt x="10" y="8"/>
                      <a:pt x="11" y="9"/>
                    </a:cubicBezTo>
                    <a:cubicBezTo>
                      <a:pt x="14" y="6"/>
                      <a:pt x="14" y="6"/>
                      <a:pt x="14" y="6"/>
                    </a:cubicBezTo>
                    <a:cubicBezTo>
                      <a:pt x="11" y="9"/>
                      <a:pt x="11" y="9"/>
                      <a:pt x="11" y="9"/>
                    </a:cubicBezTo>
                    <a:cubicBezTo>
                      <a:pt x="11" y="9"/>
                      <a:pt x="11" y="9"/>
                      <a:pt x="11" y="9"/>
                    </a:cubicBezTo>
                    <a:cubicBezTo>
                      <a:pt x="11" y="9"/>
                      <a:pt x="11" y="9"/>
                      <a:pt x="11" y="9"/>
                    </a:cubicBezTo>
                    <a:cubicBezTo>
                      <a:pt x="12" y="12"/>
                      <a:pt x="12" y="12"/>
                      <a:pt x="12" y="12"/>
                    </a:cubicBezTo>
                    <a:cubicBezTo>
                      <a:pt x="12" y="12"/>
                      <a:pt x="12" y="12"/>
                      <a:pt x="12" y="12"/>
                    </a:cubicBezTo>
                    <a:cubicBezTo>
                      <a:pt x="13" y="17"/>
                      <a:pt x="13" y="17"/>
                      <a:pt x="13" y="17"/>
                    </a:cubicBezTo>
                    <a:cubicBezTo>
                      <a:pt x="14" y="20"/>
                      <a:pt x="14" y="20"/>
                      <a:pt x="14" y="20"/>
                    </a:cubicBezTo>
                    <a:cubicBezTo>
                      <a:pt x="18" y="19"/>
                      <a:pt x="18" y="19"/>
                      <a:pt x="18" y="19"/>
                    </a:cubicBezTo>
                    <a:cubicBezTo>
                      <a:pt x="14" y="20"/>
                      <a:pt x="14" y="20"/>
                      <a:pt x="14" y="20"/>
                    </a:cubicBezTo>
                    <a:cubicBezTo>
                      <a:pt x="14" y="20"/>
                      <a:pt x="14" y="20"/>
                      <a:pt x="14" y="20"/>
                    </a:cubicBezTo>
                    <a:cubicBezTo>
                      <a:pt x="14" y="21"/>
                      <a:pt x="14" y="21"/>
                      <a:pt x="13" y="21"/>
                    </a:cubicBezTo>
                    <a:cubicBezTo>
                      <a:pt x="12" y="22"/>
                      <a:pt x="12" y="22"/>
                      <a:pt x="12" y="22"/>
                    </a:cubicBezTo>
                    <a:cubicBezTo>
                      <a:pt x="12" y="22"/>
                      <a:pt x="12" y="22"/>
                      <a:pt x="11" y="21"/>
                    </a:cubicBezTo>
                    <a:cubicBezTo>
                      <a:pt x="8" y="24"/>
                      <a:pt x="8" y="24"/>
                      <a:pt x="8" y="24"/>
                    </a:cubicBezTo>
                    <a:cubicBezTo>
                      <a:pt x="11" y="21"/>
                      <a:pt x="11" y="21"/>
                      <a:pt x="11" y="21"/>
                    </a:cubicBezTo>
                    <a:cubicBezTo>
                      <a:pt x="11" y="21"/>
                      <a:pt x="11" y="21"/>
                      <a:pt x="11" y="21"/>
                    </a:cubicBezTo>
                    <a:cubicBezTo>
                      <a:pt x="11" y="21"/>
                      <a:pt x="11" y="21"/>
                      <a:pt x="11" y="21"/>
                    </a:cubicBezTo>
                    <a:cubicBezTo>
                      <a:pt x="10" y="18"/>
                      <a:pt x="10" y="18"/>
                      <a:pt x="10" y="18"/>
                    </a:cubicBezTo>
                    <a:cubicBezTo>
                      <a:pt x="10" y="18"/>
                      <a:pt x="10" y="18"/>
                      <a:pt x="10" y="18"/>
                    </a:cubicBezTo>
                    <a:cubicBezTo>
                      <a:pt x="9" y="13"/>
                      <a:pt x="9" y="13"/>
                      <a:pt x="9" y="13"/>
                    </a:cubicBezTo>
                    <a:cubicBezTo>
                      <a:pt x="9" y="13"/>
                      <a:pt x="9" y="13"/>
                      <a:pt x="9" y="13"/>
                    </a:cubicBezTo>
                    <a:cubicBezTo>
                      <a:pt x="8" y="10"/>
                      <a:pt x="8" y="10"/>
                      <a:pt x="8" y="10"/>
                    </a:cubicBezTo>
                    <a:cubicBezTo>
                      <a:pt x="8" y="10"/>
                      <a:pt x="8" y="10"/>
                      <a:pt x="8" y="10"/>
                    </a:cubicBezTo>
                    <a:cubicBezTo>
                      <a:pt x="4" y="11"/>
                      <a:pt x="4" y="11"/>
                      <a:pt x="4" y="11"/>
                    </a:cubicBezTo>
                    <a:cubicBezTo>
                      <a:pt x="0" y="12"/>
                      <a:pt x="0" y="12"/>
                      <a:pt x="0" y="12"/>
                    </a:cubicBezTo>
                    <a:cubicBezTo>
                      <a:pt x="1" y="15"/>
                      <a:pt x="1" y="15"/>
                      <a:pt x="1" y="15"/>
                    </a:cubicBezTo>
                    <a:cubicBezTo>
                      <a:pt x="1" y="15"/>
                      <a:pt x="1" y="15"/>
                      <a:pt x="1" y="15"/>
                    </a:cubicBezTo>
                    <a:cubicBezTo>
                      <a:pt x="2" y="20"/>
                      <a:pt x="2" y="20"/>
                      <a:pt x="2" y="20"/>
                    </a:cubicBezTo>
                    <a:cubicBezTo>
                      <a:pt x="3" y="23"/>
                      <a:pt x="3" y="23"/>
                      <a:pt x="3" y="23"/>
                    </a:cubicBezTo>
                    <a:cubicBezTo>
                      <a:pt x="3" y="23"/>
                      <a:pt x="3" y="23"/>
                      <a:pt x="3" y="23"/>
                    </a:cubicBezTo>
                    <a:cubicBezTo>
                      <a:pt x="4" y="24"/>
                      <a:pt x="4" y="25"/>
                      <a:pt x="5" y="26"/>
                    </a:cubicBezTo>
                    <a:cubicBezTo>
                      <a:pt x="5" y="26"/>
                      <a:pt x="5" y="26"/>
                      <a:pt x="5" y="26"/>
                    </a:cubicBezTo>
                    <a:cubicBezTo>
                      <a:pt x="5" y="26"/>
                      <a:pt x="5" y="26"/>
                      <a:pt x="5" y="26"/>
                    </a:cubicBezTo>
                    <a:cubicBezTo>
                      <a:pt x="7" y="29"/>
                      <a:pt x="10" y="30"/>
                      <a:pt x="12" y="30"/>
                    </a:cubicBezTo>
                    <a:cubicBezTo>
                      <a:pt x="15" y="30"/>
                      <a:pt x="17" y="29"/>
                      <a:pt x="19" y="27"/>
                    </a:cubicBezTo>
                    <a:cubicBezTo>
                      <a:pt x="21" y="25"/>
                      <a:pt x="22" y="23"/>
                      <a:pt x="22" y="20"/>
                    </a:cubicBezTo>
                    <a:cubicBezTo>
                      <a:pt x="22" y="19"/>
                      <a:pt x="22" y="19"/>
                      <a:pt x="21" y="18"/>
                    </a:cubicBezTo>
                    <a:cubicBezTo>
                      <a:pt x="21" y="18"/>
                      <a:pt x="21" y="18"/>
                      <a:pt x="21" y="18"/>
                    </a:cubicBezTo>
                    <a:cubicBezTo>
                      <a:pt x="21" y="15"/>
                      <a:pt x="21" y="15"/>
                      <a:pt x="21" y="15"/>
                    </a:cubicBezTo>
                    <a:cubicBezTo>
                      <a:pt x="21" y="15"/>
                      <a:pt x="21" y="15"/>
                      <a:pt x="21" y="15"/>
                    </a:cubicBezTo>
                    <a:cubicBezTo>
                      <a:pt x="19" y="10"/>
                      <a:pt x="19" y="10"/>
                      <a:pt x="19" y="10"/>
                    </a:cubicBezTo>
                    <a:cubicBezTo>
                      <a:pt x="19" y="10"/>
                      <a:pt x="19" y="10"/>
                      <a:pt x="19" y="10"/>
                    </a:cubicBezTo>
                    <a:cubicBezTo>
                      <a:pt x="19" y="7"/>
                      <a:pt x="19" y="7"/>
                      <a:pt x="19" y="7"/>
                    </a:cubicBezTo>
                    <a:cubicBezTo>
                      <a:pt x="19" y="7"/>
                      <a:pt x="19" y="7"/>
                      <a:pt x="19" y="7"/>
                    </a:cubicBezTo>
                    <a:cubicBezTo>
                      <a:pt x="18" y="6"/>
                      <a:pt x="18" y="5"/>
                      <a:pt x="17" y="4"/>
                    </a:cubicBezTo>
                    <a:cubicBezTo>
                      <a:pt x="17" y="4"/>
                      <a:pt x="17" y="4"/>
                      <a:pt x="17" y="4"/>
                    </a:cubicBezTo>
                    <a:cubicBezTo>
                      <a:pt x="17" y="4"/>
                      <a:pt x="17" y="4"/>
                      <a:pt x="17" y="4"/>
                    </a:cubicBezTo>
                    <a:cubicBezTo>
                      <a:pt x="15" y="1"/>
                      <a:pt x="12" y="0"/>
                      <a:pt x="10" y="0"/>
                    </a:cubicBezTo>
                    <a:cubicBezTo>
                      <a:pt x="7" y="0"/>
                      <a:pt x="5" y="1"/>
                      <a:pt x="3" y="3"/>
                    </a:cubicBezTo>
                    <a:cubicBezTo>
                      <a:pt x="1" y="4"/>
                      <a:pt x="0" y="7"/>
                      <a:pt x="0" y="9"/>
                    </a:cubicBezTo>
                    <a:cubicBezTo>
                      <a:pt x="0" y="10"/>
                      <a:pt x="0" y="11"/>
                      <a:pt x="0" y="12"/>
                    </a:cubicBezTo>
                    <a:cubicBezTo>
                      <a:pt x="0" y="12"/>
                      <a:pt x="0" y="12"/>
                      <a:pt x="0" y="12"/>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18"/>
              <p:cNvSpPr>
                <a:spLocks/>
              </p:cNvSpPr>
              <p:nvPr/>
            </p:nvSpPr>
            <p:spPr bwMode="auto">
              <a:xfrm>
                <a:off x="2688641" y="3615740"/>
                <a:ext cx="34925" cy="58738"/>
              </a:xfrm>
              <a:custGeom>
                <a:avLst/>
                <a:gdLst>
                  <a:gd name="T0" fmla="*/ 0 w 14"/>
                  <a:gd name="T1" fmla="*/ 6 h 24"/>
                  <a:gd name="T2" fmla="*/ 6 w 14"/>
                  <a:gd name="T3" fmla="*/ 0 h 24"/>
                  <a:gd name="T4" fmla="*/ 11 w 14"/>
                  <a:gd name="T5" fmla="*/ 4 h 24"/>
                  <a:gd name="T6" fmla="*/ 11 w 14"/>
                  <a:gd name="T7" fmla="*/ 7 h 24"/>
                  <a:gd name="T8" fmla="*/ 12 w 14"/>
                  <a:gd name="T9" fmla="*/ 12 h 24"/>
                  <a:gd name="T10" fmla="*/ 13 w 14"/>
                  <a:gd name="T11" fmla="*/ 15 h 24"/>
                  <a:gd name="T12" fmla="*/ 3 w 14"/>
                  <a:gd name="T13" fmla="*/ 19 h 24"/>
                  <a:gd name="T14" fmla="*/ 2 w 14"/>
                  <a:gd name="T15" fmla="*/ 17 h 24"/>
                  <a:gd name="T16" fmla="*/ 1 w 14"/>
                  <a:gd name="T17" fmla="*/ 14 h 24"/>
                  <a:gd name="T18" fmla="*/ 0 w 14"/>
                  <a:gd name="T19" fmla="*/ 9 h 24"/>
                  <a:gd name="T20" fmla="*/ 0 w 14"/>
                  <a:gd name="T21"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4">
                    <a:moveTo>
                      <a:pt x="0" y="6"/>
                    </a:moveTo>
                    <a:cubicBezTo>
                      <a:pt x="0" y="3"/>
                      <a:pt x="2" y="0"/>
                      <a:pt x="6" y="0"/>
                    </a:cubicBezTo>
                    <a:cubicBezTo>
                      <a:pt x="8" y="0"/>
                      <a:pt x="10" y="2"/>
                      <a:pt x="11" y="4"/>
                    </a:cubicBezTo>
                    <a:cubicBezTo>
                      <a:pt x="11" y="7"/>
                      <a:pt x="11" y="7"/>
                      <a:pt x="11" y="7"/>
                    </a:cubicBezTo>
                    <a:cubicBezTo>
                      <a:pt x="12" y="12"/>
                      <a:pt x="12" y="12"/>
                      <a:pt x="12" y="12"/>
                    </a:cubicBezTo>
                    <a:cubicBezTo>
                      <a:pt x="13" y="15"/>
                      <a:pt x="13" y="15"/>
                      <a:pt x="13" y="15"/>
                    </a:cubicBezTo>
                    <a:cubicBezTo>
                      <a:pt x="14" y="21"/>
                      <a:pt x="6" y="24"/>
                      <a:pt x="3" y="19"/>
                    </a:cubicBezTo>
                    <a:cubicBezTo>
                      <a:pt x="2" y="18"/>
                      <a:pt x="2" y="18"/>
                      <a:pt x="2" y="17"/>
                    </a:cubicBezTo>
                    <a:cubicBezTo>
                      <a:pt x="1" y="14"/>
                      <a:pt x="1" y="14"/>
                      <a:pt x="1" y="14"/>
                    </a:cubicBezTo>
                    <a:cubicBezTo>
                      <a:pt x="0" y="9"/>
                      <a:pt x="0" y="9"/>
                      <a:pt x="0" y="9"/>
                    </a:cubicBezTo>
                    <a:lnTo>
                      <a:pt x="0" y="6"/>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19"/>
              <p:cNvSpPr>
                <a:spLocks/>
              </p:cNvSpPr>
              <p:nvPr/>
            </p:nvSpPr>
            <p:spPr bwMode="auto">
              <a:xfrm>
                <a:off x="2679116" y="3606215"/>
                <a:ext cx="50800" cy="73025"/>
              </a:xfrm>
              <a:custGeom>
                <a:avLst/>
                <a:gdLst>
                  <a:gd name="T0" fmla="*/ 4 w 21"/>
                  <a:gd name="T1" fmla="*/ 10 h 30"/>
                  <a:gd name="T2" fmla="*/ 8 w 21"/>
                  <a:gd name="T3" fmla="*/ 10 h 30"/>
                  <a:gd name="T4" fmla="*/ 8 w 21"/>
                  <a:gd name="T5" fmla="*/ 9 h 30"/>
                  <a:gd name="T6" fmla="*/ 9 w 21"/>
                  <a:gd name="T7" fmla="*/ 8 h 30"/>
                  <a:gd name="T8" fmla="*/ 9 w 21"/>
                  <a:gd name="T9" fmla="*/ 7 h 30"/>
                  <a:gd name="T10" fmla="*/ 9 w 21"/>
                  <a:gd name="T11" fmla="*/ 8 h 30"/>
                  <a:gd name="T12" fmla="*/ 9 w 21"/>
                  <a:gd name="T13" fmla="*/ 8 h 30"/>
                  <a:gd name="T14" fmla="*/ 9 w 21"/>
                  <a:gd name="T15" fmla="*/ 7 h 30"/>
                  <a:gd name="T16" fmla="*/ 9 w 21"/>
                  <a:gd name="T17" fmla="*/ 8 h 30"/>
                  <a:gd name="T18" fmla="*/ 9 w 21"/>
                  <a:gd name="T19" fmla="*/ 8 h 30"/>
                  <a:gd name="T20" fmla="*/ 11 w 21"/>
                  <a:gd name="T21" fmla="*/ 9 h 30"/>
                  <a:gd name="T22" fmla="*/ 11 w 21"/>
                  <a:gd name="T23" fmla="*/ 9 h 30"/>
                  <a:gd name="T24" fmla="*/ 11 w 21"/>
                  <a:gd name="T25" fmla="*/ 12 h 30"/>
                  <a:gd name="T26" fmla="*/ 11 w 21"/>
                  <a:gd name="T27" fmla="*/ 12 h 30"/>
                  <a:gd name="T28" fmla="*/ 12 w 21"/>
                  <a:gd name="T29" fmla="*/ 17 h 30"/>
                  <a:gd name="T30" fmla="*/ 13 w 21"/>
                  <a:gd name="T31" fmla="*/ 20 h 30"/>
                  <a:gd name="T32" fmla="*/ 13 w 21"/>
                  <a:gd name="T33" fmla="*/ 20 h 30"/>
                  <a:gd name="T34" fmla="*/ 13 w 21"/>
                  <a:gd name="T35" fmla="*/ 20 h 30"/>
                  <a:gd name="T36" fmla="*/ 13 w 21"/>
                  <a:gd name="T37" fmla="*/ 20 h 30"/>
                  <a:gd name="T38" fmla="*/ 12 w 21"/>
                  <a:gd name="T39" fmla="*/ 21 h 30"/>
                  <a:gd name="T40" fmla="*/ 11 w 21"/>
                  <a:gd name="T41" fmla="*/ 22 h 30"/>
                  <a:gd name="T42" fmla="*/ 10 w 21"/>
                  <a:gd name="T43" fmla="*/ 21 h 30"/>
                  <a:gd name="T44" fmla="*/ 7 w 21"/>
                  <a:gd name="T45" fmla="*/ 23 h 30"/>
                  <a:gd name="T46" fmla="*/ 10 w 21"/>
                  <a:gd name="T47" fmla="*/ 21 h 30"/>
                  <a:gd name="T48" fmla="*/ 10 w 21"/>
                  <a:gd name="T49" fmla="*/ 20 h 30"/>
                  <a:gd name="T50" fmla="*/ 10 w 21"/>
                  <a:gd name="T51" fmla="*/ 20 h 30"/>
                  <a:gd name="T52" fmla="*/ 9 w 21"/>
                  <a:gd name="T53" fmla="*/ 17 h 30"/>
                  <a:gd name="T54" fmla="*/ 9 w 21"/>
                  <a:gd name="T55" fmla="*/ 17 h 30"/>
                  <a:gd name="T56" fmla="*/ 8 w 21"/>
                  <a:gd name="T57" fmla="*/ 12 h 30"/>
                  <a:gd name="T58" fmla="*/ 8 w 21"/>
                  <a:gd name="T59" fmla="*/ 12 h 30"/>
                  <a:gd name="T60" fmla="*/ 8 w 21"/>
                  <a:gd name="T61" fmla="*/ 10 h 30"/>
                  <a:gd name="T62" fmla="*/ 8 w 21"/>
                  <a:gd name="T63" fmla="*/ 10 h 30"/>
                  <a:gd name="T64" fmla="*/ 4 w 21"/>
                  <a:gd name="T65" fmla="*/ 10 h 30"/>
                  <a:gd name="T66" fmla="*/ 0 w 21"/>
                  <a:gd name="T67" fmla="*/ 11 h 30"/>
                  <a:gd name="T68" fmla="*/ 1 w 21"/>
                  <a:gd name="T69" fmla="*/ 14 h 30"/>
                  <a:gd name="T70" fmla="*/ 1 w 21"/>
                  <a:gd name="T71" fmla="*/ 14 h 30"/>
                  <a:gd name="T72" fmla="*/ 1 w 21"/>
                  <a:gd name="T73" fmla="*/ 18 h 30"/>
                  <a:gd name="T74" fmla="*/ 2 w 21"/>
                  <a:gd name="T75" fmla="*/ 22 h 30"/>
                  <a:gd name="T76" fmla="*/ 2 w 21"/>
                  <a:gd name="T77" fmla="*/ 22 h 30"/>
                  <a:gd name="T78" fmla="*/ 3 w 21"/>
                  <a:gd name="T79" fmla="*/ 25 h 30"/>
                  <a:gd name="T80" fmla="*/ 3 w 21"/>
                  <a:gd name="T81" fmla="*/ 25 h 30"/>
                  <a:gd name="T82" fmla="*/ 3 w 21"/>
                  <a:gd name="T83" fmla="*/ 25 h 30"/>
                  <a:gd name="T84" fmla="*/ 11 w 21"/>
                  <a:gd name="T85" fmla="*/ 30 h 30"/>
                  <a:gd name="T86" fmla="*/ 18 w 21"/>
                  <a:gd name="T87" fmla="*/ 27 h 30"/>
                  <a:gd name="T88" fmla="*/ 21 w 21"/>
                  <a:gd name="T89" fmla="*/ 20 h 30"/>
                  <a:gd name="T90" fmla="*/ 21 w 21"/>
                  <a:gd name="T91" fmla="*/ 18 h 30"/>
                  <a:gd name="T92" fmla="*/ 21 w 21"/>
                  <a:gd name="T93" fmla="*/ 19 h 30"/>
                  <a:gd name="T94" fmla="*/ 20 w 21"/>
                  <a:gd name="T95" fmla="*/ 15 h 30"/>
                  <a:gd name="T96" fmla="*/ 20 w 21"/>
                  <a:gd name="T97" fmla="*/ 15 h 30"/>
                  <a:gd name="T98" fmla="*/ 19 w 21"/>
                  <a:gd name="T99" fmla="*/ 11 h 30"/>
                  <a:gd name="T100" fmla="*/ 19 w 21"/>
                  <a:gd name="T101" fmla="*/ 11 h 30"/>
                  <a:gd name="T102" fmla="*/ 19 w 21"/>
                  <a:gd name="T103" fmla="*/ 8 h 30"/>
                  <a:gd name="T104" fmla="*/ 19 w 21"/>
                  <a:gd name="T105" fmla="*/ 8 h 30"/>
                  <a:gd name="T106" fmla="*/ 10 w 21"/>
                  <a:gd name="T107" fmla="*/ 0 h 30"/>
                  <a:gd name="T108" fmla="*/ 10 w 21"/>
                  <a:gd name="T109" fmla="*/ 0 h 30"/>
                  <a:gd name="T110" fmla="*/ 9 w 21"/>
                  <a:gd name="T111" fmla="*/ 0 h 30"/>
                  <a:gd name="T112" fmla="*/ 3 w 21"/>
                  <a:gd name="T113" fmla="*/ 3 h 30"/>
                  <a:gd name="T114" fmla="*/ 0 w 21"/>
                  <a:gd name="T115" fmla="*/ 9 h 30"/>
                  <a:gd name="T116" fmla="*/ 0 w 21"/>
                  <a:gd name="T117" fmla="*/ 11 h 30"/>
                  <a:gd name="T118" fmla="*/ 0 w 21"/>
                  <a:gd name="T119" fmla="*/ 11 h 30"/>
                  <a:gd name="T120" fmla="*/ 0 w 21"/>
                  <a:gd name="T121" fmla="*/ 11 h 30"/>
                  <a:gd name="T122" fmla="*/ 4 w 21"/>
                  <a:gd name="T123"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30">
                    <a:moveTo>
                      <a:pt x="4" y="10"/>
                    </a:moveTo>
                    <a:cubicBezTo>
                      <a:pt x="8" y="10"/>
                      <a:pt x="8" y="10"/>
                      <a:pt x="8" y="10"/>
                    </a:cubicBezTo>
                    <a:cubicBezTo>
                      <a:pt x="8" y="9"/>
                      <a:pt x="8" y="9"/>
                      <a:pt x="8" y="9"/>
                    </a:cubicBezTo>
                    <a:cubicBezTo>
                      <a:pt x="8" y="8"/>
                      <a:pt x="9" y="8"/>
                      <a:pt x="9" y="8"/>
                    </a:cubicBezTo>
                    <a:cubicBezTo>
                      <a:pt x="9" y="7"/>
                      <a:pt x="9" y="7"/>
                      <a:pt x="9" y="7"/>
                    </a:cubicBezTo>
                    <a:cubicBezTo>
                      <a:pt x="9" y="8"/>
                      <a:pt x="9" y="8"/>
                      <a:pt x="9" y="8"/>
                    </a:cubicBezTo>
                    <a:cubicBezTo>
                      <a:pt x="9" y="8"/>
                      <a:pt x="9" y="8"/>
                      <a:pt x="9" y="8"/>
                    </a:cubicBezTo>
                    <a:cubicBezTo>
                      <a:pt x="9" y="7"/>
                      <a:pt x="9" y="7"/>
                      <a:pt x="9" y="7"/>
                    </a:cubicBezTo>
                    <a:cubicBezTo>
                      <a:pt x="9" y="8"/>
                      <a:pt x="9" y="8"/>
                      <a:pt x="9" y="8"/>
                    </a:cubicBezTo>
                    <a:cubicBezTo>
                      <a:pt x="9" y="8"/>
                      <a:pt x="9" y="8"/>
                      <a:pt x="9" y="8"/>
                    </a:cubicBezTo>
                    <a:cubicBezTo>
                      <a:pt x="10" y="8"/>
                      <a:pt x="11" y="8"/>
                      <a:pt x="11" y="9"/>
                    </a:cubicBezTo>
                    <a:cubicBezTo>
                      <a:pt x="11" y="9"/>
                      <a:pt x="11" y="9"/>
                      <a:pt x="11" y="9"/>
                    </a:cubicBezTo>
                    <a:cubicBezTo>
                      <a:pt x="11" y="12"/>
                      <a:pt x="11" y="12"/>
                      <a:pt x="11" y="12"/>
                    </a:cubicBezTo>
                    <a:cubicBezTo>
                      <a:pt x="11" y="12"/>
                      <a:pt x="11" y="12"/>
                      <a:pt x="11" y="12"/>
                    </a:cubicBezTo>
                    <a:cubicBezTo>
                      <a:pt x="12" y="17"/>
                      <a:pt x="12" y="17"/>
                      <a:pt x="12" y="17"/>
                    </a:cubicBezTo>
                    <a:cubicBezTo>
                      <a:pt x="13" y="20"/>
                      <a:pt x="13" y="20"/>
                      <a:pt x="13" y="20"/>
                    </a:cubicBezTo>
                    <a:cubicBezTo>
                      <a:pt x="13" y="20"/>
                      <a:pt x="13" y="20"/>
                      <a:pt x="13" y="20"/>
                    </a:cubicBezTo>
                    <a:cubicBezTo>
                      <a:pt x="13" y="20"/>
                      <a:pt x="13" y="20"/>
                      <a:pt x="13" y="20"/>
                    </a:cubicBezTo>
                    <a:cubicBezTo>
                      <a:pt x="13" y="20"/>
                      <a:pt x="13" y="20"/>
                      <a:pt x="13" y="20"/>
                    </a:cubicBezTo>
                    <a:cubicBezTo>
                      <a:pt x="13" y="21"/>
                      <a:pt x="13" y="21"/>
                      <a:pt x="12" y="21"/>
                    </a:cubicBezTo>
                    <a:cubicBezTo>
                      <a:pt x="12" y="21"/>
                      <a:pt x="11" y="22"/>
                      <a:pt x="11" y="22"/>
                    </a:cubicBezTo>
                    <a:cubicBezTo>
                      <a:pt x="11" y="22"/>
                      <a:pt x="10" y="21"/>
                      <a:pt x="10" y="21"/>
                    </a:cubicBezTo>
                    <a:cubicBezTo>
                      <a:pt x="7" y="23"/>
                      <a:pt x="7" y="23"/>
                      <a:pt x="7" y="23"/>
                    </a:cubicBezTo>
                    <a:cubicBezTo>
                      <a:pt x="10" y="21"/>
                      <a:pt x="10" y="21"/>
                      <a:pt x="10" y="21"/>
                    </a:cubicBezTo>
                    <a:cubicBezTo>
                      <a:pt x="10" y="20"/>
                      <a:pt x="10" y="20"/>
                      <a:pt x="10" y="20"/>
                    </a:cubicBezTo>
                    <a:cubicBezTo>
                      <a:pt x="10" y="20"/>
                      <a:pt x="10" y="20"/>
                      <a:pt x="10" y="20"/>
                    </a:cubicBezTo>
                    <a:cubicBezTo>
                      <a:pt x="9" y="17"/>
                      <a:pt x="9" y="17"/>
                      <a:pt x="9" y="17"/>
                    </a:cubicBezTo>
                    <a:cubicBezTo>
                      <a:pt x="9" y="17"/>
                      <a:pt x="9" y="17"/>
                      <a:pt x="9" y="17"/>
                    </a:cubicBezTo>
                    <a:cubicBezTo>
                      <a:pt x="8" y="12"/>
                      <a:pt x="8" y="12"/>
                      <a:pt x="8" y="12"/>
                    </a:cubicBezTo>
                    <a:cubicBezTo>
                      <a:pt x="8" y="12"/>
                      <a:pt x="8" y="12"/>
                      <a:pt x="8" y="12"/>
                    </a:cubicBezTo>
                    <a:cubicBezTo>
                      <a:pt x="8" y="10"/>
                      <a:pt x="8" y="10"/>
                      <a:pt x="8" y="10"/>
                    </a:cubicBezTo>
                    <a:cubicBezTo>
                      <a:pt x="8" y="10"/>
                      <a:pt x="8" y="10"/>
                      <a:pt x="8" y="10"/>
                    </a:cubicBezTo>
                    <a:cubicBezTo>
                      <a:pt x="4" y="10"/>
                      <a:pt x="4" y="10"/>
                      <a:pt x="4" y="10"/>
                    </a:cubicBezTo>
                    <a:cubicBezTo>
                      <a:pt x="0" y="11"/>
                      <a:pt x="0" y="11"/>
                      <a:pt x="0" y="11"/>
                    </a:cubicBezTo>
                    <a:cubicBezTo>
                      <a:pt x="1" y="14"/>
                      <a:pt x="1" y="14"/>
                      <a:pt x="1" y="14"/>
                    </a:cubicBezTo>
                    <a:cubicBezTo>
                      <a:pt x="1" y="14"/>
                      <a:pt x="1" y="14"/>
                      <a:pt x="1" y="14"/>
                    </a:cubicBezTo>
                    <a:cubicBezTo>
                      <a:pt x="1" y="18"/>
                      <a:pt x="1" y="18"/>
                      <a:pt x="1" y="18"/>
                    </a:cubicBezTo>
                    <a:cubicBezTo>
                      <a:pt x="2" y="22"/>
                      <a:pt x="2" y="22"/>
                      <a:pt x="2" y="22"/>
                    </a:cubicBezTo>
                    <a:cubicBezTo>
                      <a:pt x="2" y="22"/>
                      <a:pt x="2" y="22"/>
                      <a:pt x="2" y="22"/>
                    </a:cubicBezTo>
                    <a:cubicBezTo>
                      <a:pt x="2" y="23"/>
                      <a:pt x="3" y="24"/>
                      <a:pt x="3" y="25"/>
                    </a:cubicBezTo>
                    <a:cubicBezTo>
                      <a:pt x="3" y="25"/>
                      <a:pt x="3" y="25"/>
                      <a:pt x="3" y="25"/>
                    </a:cubicBezTo>
                    <a:cubicBezTo>
                      <a:pt x="3" y="25"/>
                      <a:pt x="3" y="25"/>
                      <a:pt x="3" y="25"/>
                    </a:cubicBezTo>
                    <a:cubicBezTo>
                      <a:pt x="5" y="28"/>
                      <a:pt x="8" y="30"/>
                      <a:pt x="11" y="30"/>
                    </a:cubicBezTo>
                    <a:cubicBezTo>
                      <a:pt x="14" y="30"/>
                      <a:pt x="16" y="29"/>
                      <a:pt x="18" y="27"/>
                    </a:cubicBezTo>
                    <a:cubicBezTo>
                      <a:pt x="19" y="25"/>
                      <a:pt x="21" y="23"/>
                      <a:pt x="21" y="20"/>
                    </a:cubicBezTo>
                    <a:cubicBezTo>
                      <a:pt x="21" y="20"/>
                      <a:pt x="21" y="19"/>
                      <a:pt x="21" y="18"/>
                    </a:cubicBezTo>
                    <a:cubicBezTo>
                      <a:pt x="21" y="19"/>
                      <a:pt x="21" y="19"/>
                      <a:pt x="21" y="19"/>
                    </a:cubicBezTo>
                    <a:cubicBezTo>
                      <a:pt x="20" y="15"/>
                      <a:pt x="20" y="15"/>
                      <a:pt x="20" y="15"/>
                    </a:cubicBezTo>
                    <a:cubicBezTo>
                      <a:pt x="20" y="15"/>
                      <a:pt x="20" y="15"/>
                      <a:pt x="20" y="15"/>
                    </a:cubicBezTo>
                    <a:cubicBezTo>
                      <a:pt x="19" y="11"/>
                      <a:pt x="19" y="11"/>
                      <a:pt x="19" y="11"/>
                    </a:cubicBezTo>
                    <a:cubicBezTo>
                      <a:pt x="19" y="11"/>
                      <a:pt x="19" y="11"/>
                      <a:pt x="19" y="11"/>
                    </a:cubicBezTo>
                    <a:cubicBezTo>
                      <a:pt x="19" y="8"/>
                      <a:pt x="19" y="8"/>
                      <a:pt x="19" y="8"/>
                    </a:cubicBezTo>
                    <a:cubicBezTo>
                      <a:pt x="19" y="8"/>
                      <a:pt x="19" y="8"/>
                      <a:pt x="19" y="8"/>
                    </a:cubicBezTo>
                    <a:cubicBezTo>
                      <a:pt x="18" y="3"/>
                      <a:pt x="14" y="0"/>
                      <a:pt x="10" y="0"/>
                    </a:cubicBezTo>
                    <a:cubicBezTo>
                      <a:pt x="10" y="0"/>
                      <a:pt x="10" y="0"/>
                      <a:pt x="10" y="0"/>
                    </a:cubicBezTo>
                    <a:cubicBezTo>
                      <a:pt x="9" y="0"/>
                      <a:pt x="9" y="0"/>
                      <a:pt x="9" y="0"/>
                    </a:cubicBezTo>
                    <a:cubicBezTo>
                      <a:pt x="7" y="0"/>
                      <a:pt x="4" y="1"/>
                      <a:pt x="3" y="3"/>
                    </a:cubicBezTo>
                    <a:cubicBezTo>
                      <a:pt x="1" y="4"/>
                      <a:pt x="0" y="7"/>
                      <a:pt x="0" y="9"/>
                    </a:cubicBezTo>
                    <a:cubicBezTo>
                      <a:pt x="0" y="10"/>
                      <a:pt x="0" y="10"/>
                      <a:pt x="0" y="11"/>
                    </a:cubicBezTo>
                    <a:cubicBezTo>
                      <a:pt x="0" y="11"/>
                      <a:pt x="0" y="11"/>
                      <a:pt x="0" y="11"/>
                    </a:cubicBezTo>
                    <a:cubicBezTo>
                      <a:pt x="0" y="11"/>
                      <a:pt x="0" y="11"/>
                      <a:pt x="0" y="11"/>
                    </a:cubicBezTo>
                    <a:lnTo>
                      <a:pt x="4"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20"/>
              <p:cNvSpPr>
                <a:spLocks/>
              </p:cNvSpPr>
              <p:nvPr/>
            </p:nvSpPr>
            <p:spPr bwMode="auto">
              <a:xfrm>
                <a:off x="2672766" y="3450640"/>
                <a:ext cx="28575" cy="65088"/>
              </a:xfrm>
              <a:custGeom>
                <a:avLst/>
                <a:gdLst>
                  <a:gd name="T0" fmla="*/ 1 w 12"/>
                  <a:gd name="T1" fmla="*/ 8 h 27"/>
                  <a:gd name="T2" fmla="*/ 11 w 12"/>
                  <a:gd name="T3" fmla="*/ 7 h 27"/>
                  <a:gd name="T4" fmla="*/ 11 w 12"/>
                  <a:gd name="T5" fmla="*/ 8 h 27"/>
                  <a:gd name="T6" fmla="*/ 12 w 12"/>
                  <a:gd name="T7" fmla="*/ 10 h 27"/>
                  <a:gd name="T8" fmla="*/ 12 w 12"/>
                  <a:gd name="T9" fmla="*/ 15 h 27"/>
                  <a:gd name="T10" fmla="*/ 12 w 12"/>
                  <a:gd name="T11" fmla="*/ 19 h 27"/>
                  <a:gd name="T12" fmla="*/ 2 w 12"/>
                  <a:gd name="T13" fmla="*/ 22 h 27"/>
                  <a:gd name="T14" fmla="*/ 1 w 12"/>
                  <a:gd name="T15" fmla="*/ 19 h 27"/>
                  <a:gd name="T16" fmla="*/ 1 w 12"/>
                  <a:gd name="T17" fmla="*/ 15 h 27"/>
                  <a:gd name="T18" fmla="*/ 1 w 12"/>
                  <a:gd name="T19" fmla="*/ 11 h 27"/>
                  <a:gd name="T20" fmla="*/ 1 w 12"/>
                  <a:gd name="T21"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7">
                    <a:moveTo>
                      <a:pt x="1" y="8"/>
                    </a:moveTo>
                    <a:cubicBezTo>
                      <a:pt x="0" y="2"/>
                      <a:pt x="9" y="0"/>
                      <a:pt x="11" y="7"/>
                    </a:cubicBezTo>
                    <a:cubicBezTo>
                      <a:pt x="11" y="7"/>
                      <a:pt x="11" y="7"/>
                      <a:pt x="11" y="8"/>
                    </a:cubicBezTo>
                    <a:cubicBezTo>
                      <a:pt x="12" y="10"/>
                      <a:pt x="12" y="10"/>
                      <a:pt x="12" y="10"/>
                    </a:cubicBezTo>
                    <a:cubicBezTo>
                      <a:pt x="12" y="15"/>
                      <a:pt x="12" y="15"/>
                      <a:pt x="12" y="15"/>
                    </a:cubicBezTo>
                    <a:cubicBezTo>
                      <a:pt x="12" y="19"/>
                      <a:pt x="12" y="19"/>
                      <a:pt x="12" y="19"/>
                    </a:cubicBezTo>
                    <a:cubicBezTo>
                      <a:pt x="12" y="24"/>
                      <a:pt x="5" y="27"/>
                      <a:pt x="2" y="22"/>
                    </a:cubicBezTo>
                    <a:cubicBezTo>
                      <a:pt x="1" y="21"/>
                      <a:pt x="1" y="20"/>
                      <a:pt x="1" y="19"/>
                    </a:cubicBezTo>
                    <a:cubicBezTo>
                      <a:pt x="1" y="15"/>
                      <a:pt x="1" y="15"/>
                      <a:pt x="1" y="15"/>
                    </a:cubicBezTo>
                    <a:cubicBezTo>
                      <a:pt x="1" y="11"/>
                      <a:pt x="1" y="11"/>
                      <a:pt x="1" y="11"/>
                    </a:cubicBezTo>
                    <a:lnTo>
                      <a:pt x="1" y="8"/>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21"/>
              <p:cNvSpPr>
                <a:spLocks/>
              </p:cNvSpPr>
              <p:nvPr/>
            </p:nvSpPr>
            <p:spPr bwMode="auto">
              <a:xfrm>
                <a:off x="2664828" y="3447465"/>
                <a:ext cx="46038" cy="71438"/>
              </a:xfrm>
              <a:custGeom>
                <a:avLst/>
                <a:gdLst>
                  <a:gd name="T0" fmla="*/ 8 w 19"/>
                  <a:gd name="T1" fmla="*/ 9 h 29"/>
                  <a:gd name="T2" fmla="*/ 8 w 19"/>
                  <a:gd name="T3" fmla="*/ 8 h 29"/>
                  <a:gd name="T4" fmla="*/ 10 w 19"/>
                  <a:gd name="T5" fmla="*/ 8 h 29"/>
                  <a:gd name="T6" fmla="*/ 14 w 19"/>
                  <a:gd name="T7" fmla="*/ 8 h 29"/>
                  <a:gd name="T8" fmla="*/ 10 w 19"/>
                  <a:gd name="T9" fmla="*/ 9 h 29"/>
                  <a:gd name="T10" fmla="*/ 11 w 19"/>
                  <a:gd name="T11" fmla="*/ 11 h 29"/>
                  <a:gd name="T12" fmla="*/ 11 w 19"/>
                  <a:gd name="T13" fmla="*/ 16 h 29"/>
                  <a:gd name="T14" fmla="*/ 11 w 19"/>
                  <a:gd name="T15" fmla="*/ 20 h 29"/>
                  <a:gd name="T16" fmla="*/ 11 w 19"/>
                  <a:gd name="T17" fmla="*/ 20 h 29"/>
                  <a:gd name="T18" fmla="*/ 11 w 19"/>
                  <a:gd name="T19" fmla="*/ 21 h 29"/>
                  <a:gd name="T20" fmla="*/ 9 w 19"/>
                  <a:gd name="T21" fmla="*/ 21 h 29"/>
                  <a:gd name="T22" fmla="*/ 5 w 19"/>
                  <a:gd name="T23" fmla="*/ 23 h 29"/>
                  <a:gd name="T24" fmla="*/ 8 w 19"/>
                  <a:gd name="T25" fmla="*/ 20 h 29"/>
                  <a:gd name="T26" fmla="*/ 8 w 19"/>
                  <a:gd name="T27" fmla="*/ 20 h 29"/>
                  <a:gd name="T28" fmla="*/ 8 w 19"/>
                  <a:gd name="T29" fmla="*/ 16 h 29"/>
                  <a:gd name="T30" fmla="*/ 8 w 19"/>
                  <a:gd name="T31" fmla="*/ 9 h 29"/>
                  <a:gd name="T32" fmla="*/ 0 w 19"/>
                  <a:gd name="T33" fmla="*/ 9 h 29"/>
                  <a:gd name="T34" fmla="*/ 0 w 19"/>
                  <a:gd name="T35" fmla="*/ 12 h 29"/>
                  <a:gd name="T36" fmla="*/ 0 w 19"/>
                  <a:gd name="T37" fmla="*/ 17 h 29"/>
                  <a:gd name="T38" fmla="*/ 0 w 19"/>
                  <a:gd name="T39" fmla="*/ 21 h 29"/>
                  <a:gd name="T40" fmla="*/ 1 w 19"/>
                  <a:gd name="T41" fmla="*/ 24 h 29"/>
                  <a:gd name="T42" fmla="*/ 1 w 19"/>
                  <a:gd name="T43" fmla="*/ 24 h 29"/>
                  <a:gd name="T44" fmla="*/ 10 w 19"/>
                  <a:gd name="T45" fmla="*/ 29 h 29"/>
                  <a:gd name="T46" fmla="*/ 19 w 19"/>
                  <a:gd name="T47" fmla="*/ 20 h 29"/>
                  <a:gd name="T48" fmla="*/ 19 w 19"/>
                  <a:gd name="T49" fmla="*/ 19 h 29"/>
                  <a:gd name="T50" fmla="*/ 19 w 19"/>
                  <a:gd name="T51" fmla="*/ 16 h 29"/>
                  <a:gd name="T52" fmla="*/ 18 w 19"/>
                  <a:gd name="T53" fmla="*/ 9 h 29"/>
                  <a:gd name="T54" fmla="*/ 18 w 19"/>
                  <a:gd name="T55" fmla="*/ 9 h 29"/>
                  <a:gd name="T56" fmla="*/ 18 w 19"/>
                  <a:gd name="T57" fmla="*/ 7 h 29"/>
                  <a:gd name="T58" fmla="*/ 15 w 19"/>
                  <a:gd name="T59" fmla="*/ 1 h 29"/>
                  <a:gd name="T60" fmla="*/ 3 w 19"/>
                  <a:gd name="T61" fmla="*/ 2 h 29"/>
                  <a:gd name="T62" fmla="*/ 0 w 19"/>
                  <a:gd name="T63"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29">
                    <a:moveTo>
                      <a:pt x="4" y="9"/>
                    </a:moveTo>
                    <a:cubicBezTo>
                      <a:pt x="8" y="9"/>
                      <a:pt x="8" y="9"/>
                      <a:pt x="8" y="9"/>
                    </a:cubicBezTo>
                    <a:cubicBezTo>
                      <a:pt x="8" y="9"/>
                      <a:pt x="8" y="9"/>
                      <a:pt x="8" y="9"/>
                    </a:cubicBezTo>
                    <a:cubicBezTo>
                      <a:pt x="8" y="8"/>
                      <a:pt x="8" y="8"/>
                      <a:pt x="8" y="8"/>
                    </a:cubicBezTo>
                    <a:cubicBezTo>
                      <a:pt x="8" y="8"/>
                      <a:pt x="9" y="8"/>
                      <a:pt x="9" y="8"/>
                    </a:cubicBezTo>
                    <a:cubicBezTo>
                      <a:pt x="10" y="8"/>
                      <a:pt x="10" y="8"/>
                      <a:pt x="10" y="8"/>
                    </a:cubicBezTo>
                    <a:cubicBezTo>
                      <a:pt x="10" y="8"/>
                      <a:pt x="10" y="8"/>
                      <a:pt x="10" y="9"/>
                    </a:cubicBezTo>
                    <a:cubicBezTo>
                      <a:pt x="14" y="8"/>
                      <a:pt x="14" y="8"/>
                      <a:pt x="14" y="8"/>
                    </a:cubicBezTo>
                    <a:cubicBezTo>
                      <a:pt x="10" y="9"/>
                      <a:pt x="10" y="9"/>
                      <a:pt x="10" y="9"/>
                    </a:cubicBezTo>
                    <a:cubicBezTo>
                      <a:pt x="10" y="9"/>
                      <a:pt x="10" y="9"/>
                      <a:pt x="10" y="9"/>
                    </a:cubicBezTo>
                    <a:cubicBezTo>
                      <a:pt x="10" y="9"/>
                      <a:pt x="10" y="9"/>
                      <a:pt x="10" y="9"/>
                    </a:cubicBezTo>
                    <a:cubicBezTo>
                      <a:pt x="11" y="11"/>
                      <a:pt x="11" y="11"/>
                      <a:pt x="11" y="11"/>
                    </a:cubicBezTo>
                    <a:cubicBezTo>
                      <a:pt x="11" y="11"/>
                      <a:pt x="11" y="11"/>
                      <a:pt x="11" y="11"/>
                    </a:cubicBezTo>
                    <a:cubicBezTo>
                      <a:pt x="11" y="16"/>
                      <a:pt x="11" y="16"/>
                      <a:pt x="11" y="16"/>
                    </a:cubicBezTo>
                    <a:cubicBezTo>
                      <a:pt x="11" y="16"/>
                      <a:pt x="11" y="16"/>
                      <a:pt x="11" y="16"/>
                    </a:cubicBezTo>
                    <a:cubicBezTo>
                      <a:pt x="11" y="20"/>
                      <a:pt x="11" y="20"/>
                      <a:pt x="11" y="20"/>
                    </a:cubicBezTo>
                    <a:cubicBezTo>
                      <a:pt x="11" y="20"/>
                      <a:pt x="11" y="20"/>
                      <a:pt x="11" y="20"/>
                    </a:cubicBezTo>
                    <a:cubicBezTo>
                      <a:pt x="11" y="20"/>
                      <a:pt x="11" y="20"/>
                      <a:pt x="11" y="20"/>
                    </a:cubicBezTo>
                    <a:cubicBezTo>
                      <a:pt x="11" y="20"/>
                      <a:pt x="11" y="20"/>
                      <a:pt x="11" y="20"/>
                    </a:cubicBezTo>
                    <a:cubicBezTo>
                      <a:pt x="11" y="21"/>
                      <a:pt x="11" y="21"/>
                      <a:pt x="11" y="21"/>
                    </a:cubicBezTo>
                    <a:cubicBezTo>
                      <a:pt x="10" y="21"/>
                      <a:pt x="10" y="21"/>
                      <a:pt x="10" y="21"/>
                    </a:cubicBezTo>
                    <a:cubicBezTo>
                      <a:pt x="9" y="21"/>
                      <a:pt x="9" y="21"/>
                      <a:pt x="9" y="21"/>
                    </a:cubicBezTo>
                    <a:cubicBezTo>
                      <a:pt x="9" y="21"/>
                      <a:pt x="9" y="21"/>
                      <a:pt x="8" y="21"/>
                    </a:cubicBezTo>
                    <a:cubicBezTo>
                      <a:pt x="5" y="23"/>
                      <a:pt x="5" y="23"/>
                      <a:pt x="5" y="23"/>
                    </a:cubicBezTo>
                    <a:cubicBezTo>
                      <a:pt x="8" y="21"/>
                      <a:pt x="8" y="21"/>
                      <a:pt x="8" y="21"/>
                    </a:cubicBezTo>
                    <a:cubicBezTo>
                      <a:pt x="8" y="20"/>
                      <a:pt x="8" y="20"/>
                      <a:pt x="8" y="20"/>
                    </a:cubicBezTo>
                    <a:cubicBezTo>
                      <a:pt x="4" y="20"/>
                      <a:pt x="4" y="20"/>
                      <a:pt x="4" y="20"/>
                    </a:cubicBezTo>
                    <a:cubicBezTo>
                      <a:pt x="8" y="20"/>
                      <a:pt x="8" y="20"/>
                      <a:pt x="8" y="20"/>
                    </a:cubicBezTo>
                    <a:cubicBezTo>
                      <a:pt x="8" y="16"/>
                      <a:pt x="8" y="16"/>
                      <a:pt x="8" y="16"/>
                    </a:cubicBezTo>
                    <a:cubicBezTo>
                      <a:pt x="8" y="16"/>
                      <a:pt x="8" y="16"/>
                      <a:pt x="8" y="16"/>
                    </a:cubicBezTo>
                    <a:cubicBezTo>
                      <a:pt x="8" y="11"/>
                      <a:pt x="8" y="11"/>
                      <a:pt x="8" y="11"/>
                    </a:cubicBezTo>
                    <a:cubicBezTo>
                      <a:pt x="8" y="9"/>
                      <a:pt x="8" y="9"/>
                      <a:pt x="8" y="9"/>
                    </a:cubicBezTo>
                    <a:cubicBezTo>
                      <a:pt x="4" y="9"/>
                      <a:pt x="4" y="9"/>
                      <a:pt x="4" y="9"/>
                    </a:cubicBezTo>
                    <a:cubicBezTo>
                      <a:pt x="0" y="9"/>
                      <a:pt x="0" y="9"/>
                      <a:pt x="0" y="9"/>
                    </a:cubicBezTo>
                    <a:cubicBezTo>
                      <a:pt x="0" y="12"/>
                      <a:pt x="0" y="12"/>
                      <a:pt x="0" y="12"/>
                    </a:cubicBezTo>
                    <a:cubicBezTo>
                      <a:pt x="0" y="12"/>
                      <a:pt x="0" y="12"/>
                      <a:pt x="0" y="12"/>
                    </a:cubicBezTo>
                    <a:cubicBezTo>
                      <a:pt x="0" y="17"/>
                      <a:pt x="0" y="17"/>
                      <a:pt x="0" y="17"/>
                    </a:cubicBezTo>
                    <a:cubicBezTo>
                      <a:pt x="0" y="17"/>
                      <a:pt x="0" y="17"/>
                      <a:pt x="0" y="17"/>
                    </a:cubicBezTo>
                    <a:cubicBezTo>
                      <a:pt x="0" y="21"/>
                      <a:pt x="0" y="21"/>
                      <a:pt x="0" y="21"/>
                    </a:cubicBezTo>
                    <a:cubicBezTo>
                      <a:pt x="0" y="21"/>
                      <a:pt x="0" y="21"/>
                      <a:pt x="0" y="21"/>
                    </a:cubicBezTo>
                    <a:cubicBezTo>
                      <a:pt x="0" y="21"/>
                      <a:pt x="0" y="21"/>
                      <a:pt x="0" y="21"/>
                    </a:cubicBezTo>
                    <a:cubicBezTo>
                      <a:pt x="0" y="22"/>
                      <a:pt x="1" y="23"/>
                      <a:pt x="1" y="24"/>
                    </a:cubicBezTo>
                    <a:cubicBezTo>
                      <a:pt x="1" y="24"/>
                      <a:pt x="1" y="24"/>
                      <a:pt x="1" y="24"/>
                    </a:cubicBezTo>
                    <a:cubicBezTo>
                      <a:pt x="1" y="24"/>
                      <a:pt x="1" y="24"/>
                      <a:pt x="1" y="24"/>
                    </a:cubicBezTo>
                    <a:cubicBezTo>
                      <a:pt x="2" y="26"/>
                      <a:pt x="3" y="27"/>
                      <a:pt x="5" y="28"/>
                    </a:cubicBezTo>
                    <a:cubicBezTo>
                      <a:pt x="6" y="29"/>
                      <a:pt x="8" y="29"/>
                      <a:pt x="10" y="29"/>
                    </a:cubicBezTo>
                    <a:cubicBezTo>
                      <a:pt x="12" y="29"/>
                      <a:pt x="14" y="29"/>
                      <a:pt x="16" y="27"/>
                    </a:cubicBezTo>
                    <a:cubicBezTo>
                      <a:pt x="18" y="25"/>
                      <a:pt x="19" y="23"/>
                      <a:pt x="19" y="20"/>
                    </a:cubicBezTo>
                    <a:cubicBezTo>
                      <a:pt x="19" y="19"/>
                      <a:pt x="19" y="19"/>
                      <a:pt x="19" y="19"/>
                    </a:cubicBezTo>
                    <a:cubicBezTo>
                      <a:pt x="19" y="19"/>
                      <a:pt x="19" y="19"/>
                      <a:pt x="19" y="19"/>
                    </a:cubicBezTo>
                    <a:cubicBezTo>
                      <a:pt x="19" y="16"/>
                      <a:pt x="19" y="16"/>
                      <a:pt x="19" y="16"/>
                    </a:cubicBezTo>
                    <a:cubicBezTo>
                      <a:pt x="19" y="16"/>
                      <a:pt x="19" y="16"/>
                      <a:pt x="19" y="16"/>
                    </a:cubicBezTo>
                    <a:cubicBezTo>
                      <a:pt x="19" y="11"/>
                      <a:pt x="19" y="11"/>
                      <a:pt x="19" y="11"/>
                    </a:cubicBezTo>
                    <a:cubicBezTo>
                      <a:pt x="18" y="9"/>
                      <a:pt x="18" y="9"/>
                      <a:pt x="18" y="9"/>
                    </a:cubicBezTo>
                    <a:cubicBezTo>
                      <a:pt x="14" y="9"/>
                      <a:pt x="14" y="9"/>
                      <a:pt x="14" y="9"/>
                    </a:cubicBezTo>
                    <a:cubicBezTo>
                      <a:pt x="18" y="9"/>
                      <a:pt x="18" y="9"/>
                      <a:pt x="18" y="9"/>
                    </a:cubicBezTo>
                    <a:cubicBezTo>
                      <a:pt x="18" y="8"/>
                      <a:pt x="18" y="7"/>
                      <a:pt x="18" y="7"/>
                    </a:cubicBezTo>
                    <a:cubicBezTo>
                      <a:pt x="18" y="7"/>
                      <a:pt x="18" y="7"/>
                      <a:pt x="18" y="7"/>
                    </a:cubicBezTo>
                    <a:cubicBezTo>
                      <a:pt x="18" y="7"/>
                      <a:pt x="18" y="7"/>
                      <a:pt x="18" y="7"/>
                    </a:cubicBezTo>
                    <a:cubicBezTo>
                      <a:pt x="18" y="4"/>
                      <a:pt x="16" y="3"/>
                      <a:pt x="15" y="1"/>
                    </a:cubicBezTo>
                    <a:cubicBezTo>
                      <a:pt x="13" y="0"/>
                      <a:pt x="11" y="0"/>
                      <a:pt x="9" y="0"/>
                    </a:cubicBezTo>
                    <a:cubicBezTo>
                      <a:pt x="7" y="0"/>
                      <a:pt x="4" y="0"/>
                      <a:pt x="3" y="2"/>
                    </a:cubicBezTo>
                    <a:cubicBezTo>
                      <a:pt x="1" y="4"/>
                      <a:pt x="0" y="6"/>
                      <a:pt x="0" y="9"/>
                    </a:cubicBezTo>
                    <a:cubicBezTo>
                      <a:pt x="0" y="9"/>
                      <a:pt x="0" y="9"/>
                      <a:pt x="0" y="9"/>
                    </a:cubicBezTo>
                    <a:lnTo>
                      <a:pt x="4" y="9"/>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22"/>
              <p:cNvSpPr>
                <a:spLocks/>
              </p:cNvSpPr>
              <p:nvPr/>
            </p:nvSpPr>
            <p:spPr bwMode="auto">
              <a:xfrm>
                <a:off x="2674353" y="3291890"/>
                <a:ext cx="30163" cy="63500"/>
              </a:xfrm>
              <a:custGeom>
                <a:avLst/>
                <a:gdLst>
                  <a:gd name="T0" fmla="*/ 1 w 12"/>
                  <a:gd name="T1" fmla="*/ 7 h 26"/>
                  <a:gd name="T2" fmla="*/ 11 w 12"/>
                  <a:gd name="T3" fmla="*/ 6 h 26"/>
                  <a:gd name="T4" fmla="*/ 11 w 12"/>
                  <a:gd name="T5" fmla="*/ 8 h 26"/>
                  <a:gd name="T6" fmla="*/ 11 w 12"/>
                  <a:gd name="T7" fmla="*/ 9 h 26"/>
                  <a:gd name="T8" fmla="*/ 11 w 12"/>
                  <a:gd name="T9" fmla="*/ 14 h 26"/>
                  <a:gd name="T10" fmla="*/ 11 w 12"/>
                  <a:gd name="T11" fmla="*/ 19 h 26"/>
                  <a:gd name="T12" fmla="*/ 0 w 12"/>
                  <a:gd name="T13" fmla="*/ 20 h 26"/>
                  <a:gd name="T14" fmla="*/ 0 w 12"/>
                  <a:gd name="T15" fmla="*/ 18 h 26"/>
                  <a:gd name="T16" fmla="*/ 0 w 12"/>
                  <a:gd name="T17" fmla="*/ 13 h 26"/>
                  <a:gd name="T18" fmla="*/ 0 w 12"/>
                  <a:gd name="T19" fmla="*/ 9 h 26"/>
                  <a:gd name="T20" fmla="*/ 1 w 12"/>
                  <a:gd name="T21"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6">
                    <a:moveTo>
                      <a:pt x="1" y="7"/>
                    </a:moveTo>
                    <a:cubicBezTo>
                      <a:pt x="1" y="1"/>
                      <a:pt x="9" y="0"/>
                      <a:pt x="11" y="6"/>
                    </a:cubicBezTo>
                    <a:cubicBezTo>
                      <a:pt x="11" y="6"/>
                      <a:pt x="12" y="7"/>
                      <a:pt x="11" y="8"/>
                    </a:cubicBezTo>
                    <a:cubicBezTo>
                      <a:pt x="11" y="9"/>
                      <a:pt x="11" y="9"/>
                      <a:pt x="11" y="9"/>
                    </a:cubicBezTo>
                    <a:cubicBezTo>
                      <a:pt x="11" y="14"/>
                      <a:pt x="11" y="14"/>
                      <a:pt x="11" y="14"/>
                    </a:cubicBezTo>
                    <a:cubicBezTo>
                      <a:pt x="11" y="19"/>
                      <a:pt x="11" y="19"/>
                      <a:pt x="11" y="19"/>
                    </a:cubicBezTo>
                    <a:cubicBezTo>
                      <a:pt x="10" y="25"/>
                      <a:pt x="2" y="26"/>
                      <a:pt x="0" y="20"/>
                    </a:cubicBezTo>
                    <a:cubicBezTo>
                      <a:pt x="0" y="19"/>
                      <a:pt x="0" y="19"/>
                      <a:pt x="0" y="18"/>
                    </a:cubicBezTo>
                    <a:cubicBezTo>
                      <a:pt x="0" y="13"/>
                      <a:pt x="0" y="13"/>
                      <a:pt x="0" y="13"/>
                    </a:cubicBezTo>
                    <a:cubicBezTo>
                      <a:pt x="0" y="9"/>
                      <a:pt x="0" y="9"/>
                      <a:pt x="0" y="9"/>
                    </a:cubicBezTo>
                    <a:lnTo>
                      <a:pt x="1" y="7"/>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223"/>
              <p:cNvSpPr>
                <a:spLocks/>
              </p:cNvSpPr>
              <p:nvPr/>
            </p:nvSpPr>
            <p:spPr bwMode="auto">
              <a:xfrm>
                <a:off x="2664828" y="3287127"/>
                <a:ext cx="46038" cy="73025"/>
              </a:xfrm>
              <a:custGeom>
                <a:avLst/>
                <a:gdLst>
                  <a:gd name="T0" fmla="*/ 9 w 19"/>
                  <a:gd name="T1" fmla="*/ 9 h 30"/>
                  <a:gd name="T2" fmla="*/ 10 w 19"/>
                  <a:gd name="T3" fmla="*/ 8 h 30"/>
                  <a:gd name="T4" fmla="*/ 11 w 19"/>
                  <a:gd name="T5" fmla="*/ 9 h 30"/>
                  <a:gd name="T6" fmla="*/ 11 w 19"/>
                  <a:gd name="T7" fmla="*/ 9 h 30"/>
                  <a:gd name="T8" fmla="*/ 11 w 19"/>
                  <a:gd name="T9" fmla="*/ 10 h 30"/>
                  <a:gd name="T10" fmla="*/ 11 w 19"/>
                  <a:gd name="T11" fmla="*/ 10 h 30"/>
                  <a:gd name="T12" fmla="*/ 11 w 19"/>
                  <a:gd name="T13" fmla="*/ 11 h 30"/>
                  <a:gd name="T14" fmla="*/ 11 w 19"/>
                  <a:gd name="T15" fmla="*/ 16 h 30"/>
                  <a:gd name="T16" fmla="*/ 11 w 19"/>
                  <a:gd name="T17" fmla="*/ 20 h 30"/>
                  <a:gd name="T18" fmla="*/ 9 w 19"/>
                  <a:gd name="T19" fmla="*/ 22 h 30"/>
                  <a:gd name="T20" fmla="*/ 8 w 19"/>
                  <a:gd name="T21" fmla="*/ 21 h 30"/>
                  <a:gd name="T22" fmla="*/ 8 w 19"/>
                  <a:gd name="T23" fmla="*/ 21 h 30"/>
                  <a:gd name="T24" fmla="*/ 8 w 19"/>
                  <a:gd name="T25" fmla="*/ 20 h 30"/>
                  <a:gd name="T26" fmla="*/ 8 w 19"/>
                  <a:gd name="T27" fmla="*/ 16 h 30"/>
                  <a:gd name="T28" fmla="*/ 8 w 19"/>
                  <a:gd name="T29" fmla="*/ 11 h 30"/>
                  <a:gd name="T30" fmla="*/ 9 w 19"/>
                  <a:gd name="T31" fmla="*/ 9 h 30"/>
                  <a:gd name="T32" fmla="*/ 9 w 19"/>
                  <a:gd name="T33" fmla="*/ 9 h 30"/>
                  <a:gd name="T34" fmla="*/ 1 w 19"/>
                  <a:gd name="T35" fmla="*/ 9 h 30"/>
                  <a:gd name="T36" fmla="*/ 0 w 19"/>
                  <a:gd name="T37" fmla="*/ 10 h 30"/>
                  <a:gd name="T38" fmla="*/ 0 w 19"/>
                  <a:gd name="T39" fmla="*/ 15 h 30"/>
                  <a:gd name="T40" fmla="*/ 0 w 19"/>
                  <a:gd name="T41" fmla="*/ 20 h 30"/>
                  <a:gd name="T42" fmla="*/ 0 w 19"/>
                  <a:gd name="T43" fmla="*/ 23 h 30"/>
                  <a:gd name="T44" fmla="*/ 0 w 19"/>
                  <a:gd name="T45" fmla="*/ 23 h 30"/>
                  <a:gd name="T46" fmla="*/ 9 w 19"/>
                  <a:gd name="T47" fmla="*/ 30 h 30"/>
                  <a:gd name="T48" fmla="*/ 19 w 19"/>
                  <a:gd name="T49" fmla="*/ 21 h 30"/>
                  <a:gd name="T50" fmla="*/ 19 w 19"/>
                  <a:gd name="T51" fmla="*/ 16 h 30"/>
                  <a:gd name="T52" fmla="*/ 19 w 19"/>
                  <a:gd name="T53" fmla="*/ 12 h 30"/>
                  <a:gd name="T54" fmla="*/ 19 w 19"/>
                  <a:gd name="T55" fmla="*/ 10 h 30"/>
                  <a:gd name="T56" fmla="*/ 19 w 19"/>
                  <a:gd name="T57" fmla="*/ 10 h 30"/>
                  <a:gd name="T58" fmla="*/ 19 w 19"/>
                  <a:gd name="T59" fmla="*/ 6 h 30"/>
                  <a:gd name="T60" fmla="*/ 15 w 19"/>
                  <a:gd name="T61" fmla="*/ 2 h 30"/>
                  <a:gd name="T62" fmla="*/ 4 w 19"/>
                  <a:gd name="T63" fmla="*/ 2 h 30"/>
                  <a:gd name="T64" fmla="*/ 5 w 19"/>
                  <a:gd name="T65" fmla="*/ 9 h 30"/>
                  <a:gd name="T66" fmla="*/ 5 w 19"/>
                  <a:gd name="T67"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30">
                    <a:moveTo>
                      <a:pt x="5" y="9"/>
                    </a:moveTo>
                    <a:cubicBezTo>
                      <a:pt x="9" y="9"/>
                      <a:pt x="9" y="9"/>
                      <a:pt x="9" y="9"/>
                    </a:cubicBezTo>
                    <a:cubicBezTo>
                      <a:pt x="9" y="9"/>
                      <a:pt x="9" y="9"/>
                      <a:pt x="9" y="8"/>
                    </a:cubicBezTo>
                    <a:cubicBezTo>
                      <a:pt x="9" y="8"/>
                      <a:pt x="10" y="8"/>
                      <a:pt x="10" y="8"/>
                    </a:cubicBezTo>
                    <a:cubicBezTo>
                      <a:pt x="11" y="8"/>
                      <a:pt x="11" y="8"/>
                      <a:pt x="11" y="8"/>
                    </a:cubicBezTo>
                    <a:cubicBezTo>
                      <a:pt x="11" y="8"/>
                      <a:pt x="11" y="9"/>
                      <a:pt x="11" y="9"/>
                    </a:cubicBezTo>
                    <a:cubicBezTo>
                      <a:pt x="15" y="8"/>
                      <a:pt x="15" y="8"/>
                      <a:pt x="15" y="8"/>
                    </a:cubicBezTo>
                    <a:cubicBezTo>
                      <a:pt x="11" y="9"/>
                      <a:pt x="11" y="9"/>
                      <a:pt x="11" y="9"/>
                    </a:cubicBezTo>
                    <a:cubicBezTo>
                      <a:pt x="11" y="9"/>
                      <a:pt x="11" y="9"/>
                      <a:pt x="11" y="10"/>
                    </a:cubicBezTo>
                    <a:cubicBezTo>
                      <a:pt x="11" y="10"/>
                      <a:pt x="11" y="10"/>
                      <a:pt x="11" y="10"/>
                    </a:cubicBezTo>
                    <a:cubicBezTo>
                      <a:pt x="15" y="10"/>
                      <a:pt x="15" y="10"/>
                      <a:pt x="15" y="10"/>
                    </a:cubicBezTo>
                    <a:cubicBezTo>
                      <a:pt x="11" y="10"/>
                      <a:pt x="11" y="10"/>
                      <a:pt x="11" y="10"/>
                    </a:cubicBezTo>
                    <a:cubicBezTo>
                      <a:pt x="11" y="11"/>
                      <a:pt x="11" y="11"/>
                      <a:pt x="11" y="11"/>
                    </a:cubicBezTo>
                    <a:cubicBezTo>
                      <a:pt x="11" y="11"/>
                      <a:pt x="11" y="11"/>
                      <a:pt x="11" y="11"/>
                    </a:cubicBezTo>
                    <a:cubicBezTo>
                      <a:pt x="11" y="16"/>
                      <a:pt x="11" y="16"/>
                      <a:pt x="11" y="16"/>
                    </a:cubicBezTo>
                    <a:cubicBezTo>
                      <a:pt x="11" y="16"/>
                      <a:pt x="11" y="16"/>
                      <a:pt x="11" y="16"/>
                    </a:cubicBezTo>
                    <a:cubicBezTo>
                      <a:pt x="11" y="20"/>
                      <a:pt x="11" y="20"/>
                      <a:pt x="11" y="20"/>
                    </a:cubicBezTo>
                    <a:cubicBezTo>
                      <a:pt x="11" y="20"/>
                      <a:pt x="11" y="20"/>
                      <a:pt x="11" y="20"/>
                    </a:cubicBezTo>
                    <a:cubicBezTo>
                      <a:pt x="11" y="21"/>
                      <a:pt x="11" y="21"/>
                      <a:pt x="10" y="22"/>
                    </a:cubicBezTo>
                    <a:cubicBezTo>
                      <a:pt x="10" y="22"/>
                      <a:pt x="10" y="22"/>
                      <a:pt x="9" y="22"/>
                    </a:cubicBezTo>
                    <a:cubicBezTo>
                      <a:pt x="8" y="22"/>
                      <a:pt x="8" y="22"/>
                      <a:pt x="8" y="22"/>
                    </a:cubicBezTo>
                    <a:cubicBezTo>
                      <a:pt x="8" y="21"/>
                      <a:pt x="8" y="21"/>
                      <a:pt x="8" y="21"/>
                    </a:cubicBezTo>
                    <a:cubicBezTo>
                      <a:pt x="4" y="22"/>
                      <a:pt x="4" y="22"/>
                      <a:pt x="4" y="22"/>
                    </a:cubicBezTo>
                    <a:cubicBezTo>
                      <a:pt x="8" y="21"/>
                      <a:pt x="8" y="21"/>
                      <a:pt x="8" y="21"/>
                    </a:cubicBezTo>
                    <a:cubicBezTo>
                      <a:pt x="8" y="21"/>
                      <a:pt x="8" y="20"/>
                      <a:pt x="8" y="20"/>
                    </a:cubicBezTo>
                    <a:cubicBezTo>
                      <a:pt x="8" y="20"/>
                      <a:pt x="8" y="20"/>
                      <a:pt x="8" y="20"/>
                    </a:cubicBezTo>
                    <a:cubicBezTo>
                      <a:pt x="8" y="20"/>
                      <a:pt x="8" y="20"/>
                      <a:pt x="8" y="20"/>
                    </a:cubicBezTo>
                    <a:cubicBezTo>
                      <a:pt x="8" y="16"/>
                      <a:pt x="8" y="16"/>
                      <a:pt x="8" y="16"/>
                    </a:cubicBezTo>
                    <a:cubicBezTo>
                      <a:pt x="8" y="16"/>
                      <a:pt x="8" y="16"/>
                      <a:pt x="8" y="16"/>
                    </a:cubicBezTo>
                    <a:cubicBezTo>
                      <a:pt x="8" y="11"/>
                      <a:pt x="8" y="11"/>
                      <a:pt x="8" y="11"/>
                    </a:cubicBezTo>
                    <a:cubicBezTo>
                      <a:pt x="8" y="11"/>
                      <a:pt x="8" y="11"/>
                      <a:pt x="8" y="11"/>
                    </a:cubicBezTo>
                    <a:cubicBezTo>
                      <a:pt x="9" y="9"/>
                      <a:pt x="9" y="9"/>
                      <a:pt x="9" y="9"/>
                    </a:cubicBezTo>
                    <a:cubicBezTo>
                      <a:pt x="9" y="9"/>
                      <a:pt x="9" y="9"/>
                      <a:pt x="9" y="9"/>
                    </a:cubicBezTo>
                    <a:cubicBezTo>
                      <a:pt x="9" y="9"/>
                      <a:pt x="9" y="9"/>
                      <a:pt x="9" y="9"/>
                    </a:cubicBezTo>
                    <a:cubicBezTo>
                      <a:pt x="5" y="9"/>
                      <a:pt x="5" y="9"/>
                      <a:pt x="5" y="9"/>
                    </a:cubicBezTo>
                    <a:cubicBezTo>
                      <a:pt x="1" y="9"/>
                      <a:pt x="1" y="9"/>
                      <a:pt x="1" y="9"/>
                    </a:cubicBezTo>
                    <a:cubicBezTo>
                      <a:pt x="0" y="10"/>
                      <a:pt x="0" y="10"/>
                      <a:pt x="0" y="10"/>
                    </a:cubicBezTo>
                    <a:cubicBezTo>
                      <a:pt x="0" y="10"/>
                      <a:pt x="0" y="10"/>
                      <a:pt x="0" y="10"/>
                    </a:cubicBezTo>
                    <a:cubicBezTo>
                      <a:pt x="0" y="15"/>
                      <a:pt x="0" y="15"/>
                      <a:pt x="0" y="15"/>
                    </a:cubicBezTo>
                    <a:cubicBezTo>
                      <a:pt x="0" y="15"/>
                      <a:pt x="0" y="15"/>
                      <a:pt x="0" y="15"/>
                    </a:cubicBezTo>
                    <a:cubicBezTo>
                      <a:pt x="0" y="20"/>
                      <a:pt x="0" y="20"/>
                      <a:pt x="0" y="20"/>
                    </a:cubicBezTo>
                    <a:cubicBezTo>
                      <a:pt x="0" y="20"/>
                      <a:pt x="0" y="20"/>
                      <a:pt x="0" y="20"/>
                    </a:cubicBezTo>
                    <a:cubicBezTo>
                      <a:pt x="0" y="20"/>
                      <a:pt x="0" y="20"/>
                      <a:pt x="0" y="20"/>
                    </a:cubicBezTo>
                    <a:cubicBezTo>
                      <a:pt x="0" y="21"/>
                      <a:pt x="0" y="22"/>
                      <a:pt x="0" y="23"/>
                    </a:cubicBezTo>
                    <a:cubicBezTo>
                      <a:pt x="0" y="23"/>
                      <a:pt x="0" y="23"/>
                      <a:pt x="0" y="23"/>
                    </a:cubicBezTo>
                    <a:cubicBezTo>
                      <a:pt x="0" y="23"/>
                      <a:pt x="0" y="23"/>
                      <a:pt x="0" y="23"/>
                    </a:cubicBezTo>
                    <a:cubicBezTo>
                      <a:pt x="1" y="25"/>
                      <a:pt x="2" y="27"/>
                      <a:pt x="4" y="28"/>
                    </a:cubicBezTo>
                    <a:cubicBezTo>
                      <a:pt x="5" y="29"/>
                      <a:pt x="7" y="30"/>
                      <a:pt x="9" y="30"/>
                    </a:cubicBezTo>
                    <a:cubicBezTo>
                      <a:pt x="11" y="30"/>
                      <a:pt x="14" y="29"/>
                      <a:pt x="16" y="28"/>
                    </a:cubicBezTo>
                    <a:cubicBezTo>
                      <a:pt x="17" y="26"/>
                      <a:pt x="19" y="24"/>
                      <a:pt x="19" y="21"/>
                    </a:cubicBezTo>
                    <a:cubicBezTo>
                      <a:pt x="19" y="21"/>
                      <a:pt x="19" y="21"/>
                      <a:pt x="19" y="21"/>
                    </a:cubicBezTo>
                    <a:cubicBezTo>
                      <a:pt x="19" y="16"/>
                      <a:pt x="19" y="16"/>
                      <a:pt x="19" y="16"/>
                    </a:cubicBezTo>
                    <a:cubicBezTo>
                      <a:pt x="19" y="12"/>
                      <a:pt x="19" y="12"/>
                      <a:pt x="19" y="12"/>
                    </a:cubicBezTo>
                    <a:cubicBezTo>
                      <a:pt x="19" y="12"/>
                      <a:pt x="19" y="12"/>
                      <a:pt x="19" y="12"/>
                    </a:cubicBezTo>
                    <a:cubicBezTo>
                      <a:pt x="19" y="10"/>
                      <a:pt x="19" y="10"/>
                      <a:pt x="19" y="10"/>
                    </a:cubicBezTo>
                    <a:cubicBezTo>
                      <a:pt x="19" y="10"/>
                      <a:pt x="19" y="10"/>
                      <a:pt x="19" y="10"/>
                    </a:cubicBezTo>
                    <a:cubicBezTo>
                      <a:pt x="19" y="10"/>
                      <a:pt x="19" y="10"/>
                      <a:pt x="19" y="10"/>
                    </a:cubicBezTo>
                    <a:cubicBezTo>
                      <a:pt x="19" y="10"/>
                      <a:pt x="19" y="10"/>
                      <a:pt x="19" y="10"/>
                    </a:cubicBezTo>
                    <a:cubicBezTo>
                      <a:pt x="19" y="8"/>
                      <a:pt x="19" y="7"/>
                      <a:pt x="19" y="6"/>
                    </a:cubicBezTo>
                    <a:cubicBezTo>
                      <a:pt x="19" y="6"/>
                      <a:pt x="19" y="6"/>
                      <a:pt x="19" y="6"/>
                    </a:cubicBezTo>
                    <a:cubicBezTo>
                      <a:pt x="19" y="6"/>
                      <a:pt x="19" y="6"/>
                      <a:pt x="19" y="6"/>
                    </a:cubicBezTo>
                    <a:cubicBezTo>
                      <a:pt x="18" y="4"/>
                      <a:pt x="17" y="3"/>
                      <a:pt x="15" y="2"/>
                    </a:cubicBezTo>
                    <a:cubicBezTo>
                      <a:pt x="14" y="1"/>
                      <a:pt x="12" y="0"/>
                      <a:pt x="10" y="0"/>
                    </a:cubicBezTo>
                    <a:cubicBezTo>
                      <a:pt x="8" y="0"/>
                      <a:pt x="6" y="1"/>
                      <a:pt x="4" y="2"/>
                    </a:cubicBezTo>
                    <a:cubicBezTo>
                      <a:pt x="2" y="4"/>
                      <a:pt x="1" y="6"/>
                      <a:pt x="1" y="9"/>
                    </a:cubicBezTo>
                    <a:cubicBezTo>
                      <a:pt x="5" y="9"/>
                      <a:pt x="5" y="9"/>
                      <a:pt x="5" y="9"/>
                    </a:cubicBezTo>
                    <a:cubicBezTo>
                      <a:pt x="1" y="9"/>
                      <a:pt x="1" y="9"/>
                      <a:pt x="1" y="9"/>
                    </a:cubicBezTo>
                    <a:lnTo>
                      <a:pt x="5" y="9"/>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224"/>
              <p:cNvSpPr>
                <a:spLocks/>
              </p:cNvSpPr>
              <p:nvPr/>
            </p:nvSpPr>
            <p:spPr bwMode="auto">
              <a:xfrm>
                <a:off x="2591803" y="3088690"/>
                <a:ext cx="201613" cy="195263"/>
              </a:xfrm>
              <a:custGeom>
                <a:avLst/>
                <a:gdLst>
                  <a:gd name="T0" fmla="*/ 127 w 127"/>
                  <a:gd name="T1" fmla="*/ 123 h 123"/>
                  <a:gd name="T2" fmla="*/ 77 w 127"/>
                  <a:gd name="T3" fmla="*/ 0 h 123"/>
                  <a:gd name="T4" fmla="*/ 0 w 127"/>
                  <a:gd name="T5" fmla="*/ 110 h 123"/>
                  <a:gd name="T6" fmla="*/ 127 w 127"/>
                  <a:gd name="T7" fmla="*/ 123 h 123"/>
                </a:gdLst>
                <a:ahLst/>
                <a:cxnLst>
                  <a:cxn ang="0">
                    <a:pos x="T0" y="T1"/>
                  </a:cxn>
                  <a:cxn ang="0">
                    <a:pos x="T2" y="T3"/>
                  </a:cxn>
                  <a:cxn ang="0">
                    <a:pos x="T4" y="T5"/>
                  </a:cxn>
                  <a:cxn ang="0">
                    <a:pos x="T6" y="T7"/>
                  </a:cxn>
                </a:cxnLst>
                <a:rect l="0" t="0" r="r" b="b"/>
                <a:pathLst>
                  <a:path w="127" h="123">
                    <a:moveTo>
                      <a:pt x="127" y="123"/>
                    </a:moveTo>
                    <a:lnTo>
                      <a:pt x="77" y="0"/>
                    </a:lnTo>
                    <a:lnTo>
                      <a:pt x="0" y="110"/>
                    </a:lnTo>
                    <a:lnTo>
                      <a:pt x="127" y="12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225"/>
              <p:cNvSpPr>
                <a:spLocks/>
              </p:cNvSpPr>
              <p:nvPr/>
            </p:nvSpPr>
            <p:spPr bwMode="auto">
              <a:xfrm>
                <a:off x="2572753" y="3069640"/>
                <a:ext cx="238125" cy="227013"/>
              </a:xfrm>
              <a:custGeom>
                <a:avLst/>
                <a:gdLst>
                  <a:gd name="T0" fmla="*/ 139 w 150"/>
                  <a:gd name="T1" fmla="*/ 135 h 143"/>
                  <a:gd name="T2" fmla="*/ 146 w 150"/>
                  <a:gd name="T3" fmla="*/ 134 h 143"/>
                  <a:gd name="T4" fmla="*/ 90 w 150"/>
                  <a:gd name="T5" fmla="*/ 0 h 143"/>
                  <a:gd name="T6" fmla="*/ 0 w 150"/>
                  <a:gd name="T7" fmla="*/ 128 h 143"/>
                  <a:gd name="T8" fmla="*/ 150 w 150"/>
                  <a:gd name="T9" fmla="*/ 143 h 143"/>
                  <a:gd name="T10" fmla="*/ 146 w 150"/>
                  <a:gd name="T11" fmla="*/ 134 h 143"/>
                  <a:gd name="T12" fmla="*/ 139 w 150"/>
                  <a:gd name="T13" fmla="*/ 135 h 143"/>
                  <a:gd name="T14" fmla="*/ 141 w 150"/>
                  <a:gd name="T15" fmla="*/ 129 h 143"/>
                  <a:gd name="T16" fmla="*/ 23 w 150"/>
                  <a:gd name="T17" fmla="*/ 117 h 143"/>
                  <a:gd name="T18" fmla="*/ 87 w 150"/>
                  <a:gd name="T19" fmla="*/ 25 h 143"/>
                  <a:gd name="T20" fmla="*/ 135 w 150"/>
                  <a:gd name="T21" fmla="*/ 139 h 143"/>
                  <a:gd name="T22" fmla="*/ 139 w 150"/>
                  <a:gd name="T23" fmla="*/ 135 h 143"/>
                  <a:gd name="T24" fmla="*/ 141 w 150"/>
                  <a:gd name="T25" fmla="*/ 129 h 143"/>
                  <a:gd name="T26" fmla="*/ 139 w 150"/>
                  <a:gd name="T27" fmla="*/ 13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43">
                    <a:moveTo>
                      <a:pt x="139" y="135"/>
                    </a:moveTo>
                    <a:lnTo>
                      <a:pt x="146" y="134"/>
                    </a:lnTo>
                    <a:lnTo>
                      <a:pt x="90" y="0"/>
                    </a:lnTo>
                    <a:lnTo>
                      <a:pt x="0" y="128"/>
                    </a:lnTo>
                    <a:lnTo>
                      <a:pt x="150" y="143"/>
                    </a:lnTo>
                    <a:lnTo>
                      <a:pt x="146" y="134"/>
                    </a:lnTo>
                    <a:lnTo>
                      <a:pt x="139" y="135"/>
                    </a:lnTo>
                    <a:lnTo>
                      <a:pt x="141" y="129"/>
                    </a:lnTo>
                    <a:lnTo>
                      <a:pt x="23" y="117"/>
                    </a:lnTo>
                    <a:lnTo>
                      <a:pt x="87" y="25"/>
                    </a:lnTo>
                    <a:lnTo>
                      <a:pt x="135" y="139"/>
                    </a:lnTo>
                    <a:lnTo>
                      <a:pt x="139" y="135"/>
                    </a:lnTo>
                    <a:lnTo>
                      <a:pt x="141" y="129"/>
                    </a:lnTo>
                    <a:lnTo>
                      <a:pt x="139" y="135"/>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26"/>
              <p:cNvSpPr>
                <a:spLocks/>
              </p:cNvSpPr>
              <p:nvPr/>
            </p:nvSpPr>
            <p:spPr bwMode="auto">
              <a:xfrm>
                <a:off x="3811003" y="4980990"/>
                <a:ext cx="55563" cy="55563"/>
              </a:xfrm>
              <a:custGeom>
                <a:avLst/>
                <a:gdLst>
                  <a:gd name="T0" fmla="*/ 12 w 23"/>
                  <a:gd name="T1" fmla="*/ 4 h 23"/>
                  <a:gd name="T2" fmla="*/ 21 w 23"/>
                  <a:gd name="T3" fmla="*/ 9 h 23"/>
                  <a:gd name="T4" fmla="*/ 20 w 23"/>
                  <a:gd name="T5" fmla="*/ 11 h 23"/>
                  <a:gd name="T6" fmla="*/ 19 w 23"/>
                  <a:gd name="T7" fmla="*/ 12 h 23"/>
                  <a:gd name="T8" fmla="*/ 18 w 23"/>
                  <a:gd name="T9" fmla="*/ 14 h 23"/>
                  <a:gd name="T10" fmla="*/ 17 w 23"/>
                  <a:gd name="T11" fmla="*/ 15 h 23"/>
                  <a:gd name="T12" fmla="*/ 15 w 23"/>
                  <a:gd name="T13" fmla="*/ 16 h 23"/>
                  <a:gd name="T14" fmla="*/ 14 w 23"/>
                  <a:gd name="T15" fmla="*/ 17 h 23"/>
                  <a:gd name="T16" fmla="*/ 13 w 23"/>
                  <a:gd name="T17" fmla="*/ 18 h 23"/>
                  <a:gd name="T18" fmla="*/ 11 w 23"/>
                  <a:gd name="T19" fmla="*/ 19 h 23"/>
                  <a:gd name="T20" fmla="*/ 11 w 23"/>
                  <a:gd name="T21" fmla="*/ 19 h 23"/>
                  <a:gd name="T22" fmla="*/ 3 w 23"/>
                  <a:gd name="T23" fmla="*/ 12 h 23"/>
                  <a:gd name="T24" fmla="*/ 5 w 23"/>
                  <a:gd name="T25" fmla="*/ 10 h 23"/>
                  <a:gd name="T26" fmla="*/ 5 w 23"/>
                  <a:gd name="T27" fmla="*/ 10 h 23"/>
                  <a:gd name="T28" fmla="*/ 6 w 23"/>
                  <a:gd name="T29" fmla="*/ 9 h 23"/>
                  <a:gd name="T30" fmla="*/ 7 w 23"/>
                  <a:gd name="T31" fmla="*/ 8 h 23"/>
                  <a:gd name="T32" fmla="*/ 8 w 23"/>
                  <a:gd name="T33" fmla="*/ 8 h 23"/>
                  <a:gd name="T34" fmla="*/ 9 w 23"/>
                  <a:gd name="T35" fmla="*/ 7 h 23"/>
                  <a:gd name="T36" fmla="*/ 10 w 23"/>
                  <a:gd name="T37" fmla="*/ 6 h 23"/>
                  <a:gd name="T38" fmla="*/ 11 w 23"/>
                  <a:gd name="T39" fmla="*/ 5 h 23"/>
                  <a:gd name="T40" fmla="*/ 12 w 23"/>
                  <a:gd name="T41"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3">
                    <a:moveTo>
                      <a:pt x="12" y="4"/>
                    </a:moveTo>
                    <a:cubicBezTo>
                      <a:pt x="16" y="0"/>
                      <a:pt x="23" y="3"/>
                      <a:pt x="21" y="9"/>
                    </a:cubicBezTo>
                    <a:cubicBezTo>
                      <a:pt x="21" y="10"/>
                      <a:pt x="21" y="10"/>
                      <a:pt x="20" y="11"/>
                    </a:cubicBezTo>
                    <a:cubicBezTo>
                      <a:pt x="19" y="12"/>
                      <a:pt x="19" y="12"/>
                      <a:pt x="19" y="12"/>
                    </a:cubicBezTo>
                    <a:cubicBezTo>
                      <a:pt x="18" y="14"/>
                      <a:pt x="18" y="14"/>
                      <a:pt x="18" y="14"/>
                    </a:cubicBezTo>
                    <a:cubicBezTo>
                      <a:pt x="17" y="15"/>
                      <a:pt x="17" y="15"/>
                      <a:pt x="17" y="15"/>
                    </a:cubicBezTo>
                    <a:cubicBezTo>
                      <a:pt x="15" y="16"/>
                      <a:pt x="15" y="16"/>
                      <a:pt x="15" y="16"/>
                    </a:cubicBezTo>
                    <a:cubicBezTo>
                      <a:pt x="14" y="17"/>
                      <a:pt x="14" y="17"/>
                      <a:pt x="14" y="17"/>
                    </a:cubicBezTo>
                    <a:cubicBezTo>
                      <a:pt x="13" y="18"/>
                      <a:pt x="13" y="18"/>
                      <a:pt x="13" y="18"/>
                    </a:cubicBezTo>
                    <a:cubicBezTo>
                      <a:pt x="11" y="19"/>
                      <a:pt x="11" y="19"/>
                      <a:pt x="11" y="19"/>
                    </a:cubicBezTo>
                    <a:cubicBezTo>
                      <a:pt x="11" y="19"/>
                      <a:pt x="11" y="19"/>
                      <a:pt x="11" y="19"/>
                    </a:cubicBezTo>
                    <a:cubicBezTo>
                      <a:pt x="6" y="23"/>
                      <a:pt x="0" y="17"/>
                      <a:pt x="3" y="12"/>
                    </a:cubicBezTo>
                    <a:cubicBezTo>
                      <a:pt x="4" y="11"/>
                      <a:pt x="4" y="11"/>
                      <a:pt x="5" y="10"/>
                    </a:cubicBezTo>
                    <a:cubicBezTo>
                      <a:pt x="5" y="10"/>
                      <a:pt x="5" y="10"/>
                      <a:pt x="5" y="10"/>
                    </a:cubicBezTo>
                    <a:cubicBezTo>
                      <a:pt x="6" y="9"/>
                      <a:pt x="6" y="9"/>
                      <a:pt x="6" y="9"/>
                    </a:cubicBezTo>
                    <a:cubicBezTo>
                      <a:pt x="7" y="8"/>
                      <a:pt x="7" y="8"/>
                      <a:pt x="7" y="8"/>
                    </a:cubicBezTo>
                    <a:cubicBezTo>
                      <a:pt x="8" y="8"/>
                      <a:pt x="8" y="8"/>
                      <a:pt x="8" y="8"/>
                    </a:cubicBezTo>
                    <a:cubicBezTo>
                      <a:pt x="9" y="7"/>
                      <a:pt x="9" y="7"/>
                      <a:pt x="9" y="7"/>
                    </a:cubicBezTo>
                    <a:cubicBezTo>
                      <a:pt x="10" y="6"/>
                      <a:pt x="10" y="6"/>
                      <a:pt x="10" y="6"/>
                    </a:cubicBezTo>
                    <a:cubicBezTo>
                      <a:pt x="11" y="5"/>
                      <a:pt x="11" y="5"/>
                      <a:pt x="11" y="5"/>
                    </a:cubicBezTo>
                    <a:lnTo>
                      <a:pt x="12" y="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27"/>
              <p:cNvSpPr>
                <a:spLocks/>
              </p:cNvSpPr>
              <p:nvPr/>
            </p:nvSpPr>
            <p:spPr bwMode="auto">
              <a:xfrm>
                <a:off x="3806241" y="4974640"/>
                <a:ext cx="68263" cy="63500"/>
              </a:xfrm>
              <a:custGeom>
                <a:avLst/>
                <a:gdLst>
                  <a:gd name="T0" fmla="*/ 17 w 28"/>
                  <a:gd name="T1" fmla="*/ 8 h 26"/>
                  <a:gd name="T2" fmla="*/ 19 w 28"/>
                  <a:gd name="T3" fmla="*/ 8 h 26"/>
                  <a:gd name="T4" fmla="*/ 19 w 28"/>
                  <a:gd name="T5" fmla="*/ 10 h 26"/>
                  <a:gd name="T6" fmla="*/ 20 w 28"/>
                  <a:gd name="T7" fmla="*/ 10 h 26"/>
                  <a:gd name="T8" fmla="*/ 22 w 28"/>
                  <a:gd name="T9" fmla="*/ 13 h 26"/>
                  <a:gd name="T10" fmla="*/ 18 w 28"/>
                  <a:gd name="T11" fmla="*/ 12 h 26"/>
                  <a:gd name="T12" fmla="*/ 16 w 28"/>
                  <a:gd name="T13" fmla="*/ 14 h 26"/>
                  <a:gd name="T14" fmla="*/ 14 w 28"/>
                  <a:gd name="T15" fmla="*/ 16 h 26"/>
                  <a:gd name="T16" fmla="*/ 11 w 28"/>
                  <a:gd name="T17" fmla="*/ 18 h 26"/>
                  <a:gd name="T18" fmla="*/ 11 w 28"/>
                  <a:gd name="T19" fmla="*/ 18 h 26"/>
                  <a:gd name="T20" fmla="*/ 10 w 28"/>
                  <a:gd name="T21" fmla="*/ 18 h 26"/>
                  <a:gd name="T22" fmla="*/ 8 w 28"/>
                  <a:gd name="T23" fmla="*/ 17 h 26"/>
                  <a:gd name="T24" fmla="*/ 5 w 28"/>
                  <a:gd name="T25" fmla="*/ 14 h 26"/>
                  <a:gd name="T26" fmla="*/ 9 w 28"/>
                  <a:gd name="T27" fmla="*/ 15 h 26"/>
                  <a:gd name="T28" fmla="*/ 9 w 28"/>
                  <a:gd name="T29" fmla="*/ 16 h 26"/>
                  <a:gd name="T30" fmla="*/ 9 w 28"/>
                  <a:gd name="T31" fmla="*/ 15 h 26"/>
                  <a:gd name="T32" fmla="*/ 11 w 28"/>
                  <a:gd name="T33" fmla="*/ 14 h 26"/>
                  <a:gd name="T34" fmla="*/ 12 w 28"/>
                  <a:gd name="T35" fmla="*/ 14 h 26"/>
                  <a:gd name="T36" fmla="*/ 13 w 28"/>
                  <a:gd name="T37" fmla="*/ 13 h 26"/>
                  <a:gd name="T38" fmla="*/ 14 w 28"/>
                  <a:gd name="T39" fmla="*/ 12 h 26"/>
                  <a:gd name="T40" fmla="*/ 15 w 28"/>
                  <a:gd name="T41" fmla="*/ 11 h 26"/>
                  <a:gd name="T42" fmla="*/ 16 w 28"/>
                  <a:gd name="T43" fmla="*/ 10 h 26"/>
                  <a:gd name="T44" fmla="*/ 17 w 28"/>
                  <a:gd name="T45" fmla="*/ 8 h 26"/>
                  <a:gd name="T46" fmla="*/ 14 w 28"/>
                  <a:gd name="T47" fmla="*/ 6 h 26"/>
                  <a:gd name="T48" fmla="*/ 10 w 28"/>
                  <a:gd name="T49" fmla="*/ 4 h 26"/>
                  <a:gd name="T50" fmla="*/ 8 w 28"/>
                  <a:gd name="T51" fmla="*/ 6 h 26"/>
                  <a:gd name="T52" fmla="*/ 7 w 28"/>
                  <a:gd name="T53" fmla="*/ 7 h 26"/>
                  <a:gd name="T54" fmla="*/ 5 w 28"/>
                  <a:gd name="T55" fmla="*/ 9 h 26"/>
                  <a:gd name="T56" fmla="*/ 5 w 28"/>
                  <a:gd name="T57" fmla="*/ 9 h 26"/>
                  <a:gd name="T58" fmla="*/ 2 w 28"/>
                  <a:gd name="T59" fmla="*/ 11 h 26"/>
                  <a:gd name="T60" fmla="*/ 2 w 28"/>
                  <a:gd name="T61" fmla="*/ 11 h 26"/>
                  <a:gd name="T62" fmla="*/ 3 w 28"/>
                  <a:gd name="T63" fmla="*/ 23 h 26"/>
                  <a:gd name="T64" fmla="*/ 15 w 28"/>
                  <a:gd name="T65" fmla="*/ 24 h 26"/>
                  <a:gd name="T66" fmla="*/ 16 w 28"/>
                  <a:gd name="T67" fmla="*/ 24 h 26"/>
                  <a:gd name="T68" fmla="*/ 17 w 28"/>
                  <a:gd name="T69" fmla="*/ 23 h 26"/>
                  <a:gd name="T70" fmla="*/ 19 w 28"/>
                  <a:gd name="T71" fmla="*/ 22 h 26"/>
                  <a:gd name="T72" fmla="*/ 20 w 28"/>
                  <a:gd name="T73" fmla="*/ 21 h 26"/>
                  <a:gd name="T74" fmla="*/ 21 w 28"/>
                  <a:gd name="T75" fmla="*/ 20 h 26"/>
                  <a:gd name="T76" fmla="*/ 23 w 28"/>
                  <a:gd name="T77" fmla="*/ 18 h 26"/>
                  <a:gd name="T78" fmla="*/ 24 w 28"/>
                  <a:gd name="T79" fmla="*/ 17 h 26"/>
                  <a:gd name="T80" fmla="*/ 25 w 28"/>
                  <a:gd name="T81" fmla="*/ 16 h 26"/>
                  <a:gd name="T82" fmla="*/ 25 w 28"/>
                  <a:gd name="T83" fmla="*/ 16 h 26"/>
                  <a:gd name="T84" fmla="*/ 27 w 28"/>
                  <a:gd name="T85" fmla="*/ 12 h 26"/>
                  <a:gd name="T86" fmla="*/ 28 w 28"/>
                  <a:gd name="T87" fmla="*/ 9 h 26"/>
                  <a:gd name="T88" fmla="*/ 18 w 28"/>
                  <a:gd name="T89" fmla="*/ 0 h 26"/>
                  <a:gd name="T90" fmla="*/ 14 w 28"/>
                  <a:gd name="T91" fmla="*/ 6 h 26"/>
                  <a:gd name="T92" fmla="*/ 14 w 28"/>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 h="26">
                    <a:moveTo>
                      <a:pt x="14" y="6"/>
                    </a:moveTo>
                    <a:cubicBezTo>
                      <a:pt x="17" y="8"/>
                      <a:pt x="17" y="8"/>
                      <a:pt x="17" y="8"/>
                    </a:cubicBezTo>
                    <a:cubicBezTo>
                      <a:pt x="17" y="8"/>
                      <a:pt x="18" y="8"/>
                      <a:pt x="18" y="8"/>
                    </a:cubicBezTo>
                    <a:cubicBezTo>
                      <a:pt x="19" y="8"/>
                      <a:pt x="19" y="8"/>
                      <a:pt x="19" y="8"/>
                    </a:cubicBezTo>
                    <a:cubicBezTo>
                      <a:pt x="19" y="9"/>
                      <a:pt x="20" y="9"/>
                      <a:pt x="20" y="9"/>
                    </a:cubicBezTo>
                    <a:cubicBezTo>
                      <a:pt x="19" y="10"/>
                      <a:pt x="19" y="10"/>
                      <a:pt x="19" y="10"/>
                    </a:cubicBezTo>
                    <a:cubicBezTo>
                      <a:pt x="23" y="11"/>
                      <a:pt x="23" y="11"/>
                      <a:pt x="23" y="11"/>
                    </a:cubicBezTo>
                    <a:cubicBezTo>
                      <a:pt x="20" y="10"/>
                      <a:pt x="20" y="10"/>
                      <a:pt x="20" y="10"/>
                    </a:cubicBezTo>
                    <a:cubicBezTo>
                      <a:pt x="19" y="10"/>
                      <a:pt x="19" y="10"/>
                      <a:pt x="19" y="10"/>
                    </a:cubicBezTo>
                    <a:cubicBezTo>
                      <a:pt x="22" y="13"/>
                      <a:pt x="22" y="13"/>
                      <a:pt x="22" y="13"/>
                    </a:cubicBezTo>
                    <a:cubicBezTo>
                      <a:pt x="19" y="10"/>
                      <a:pt x="19" y="10"/>
                      <a:pt x="19" y="10"/>
                    </a:cubicBezTo>
                    <a:cubicBezTo>
                      <a:pt x="18" y="12"/>
                      <a:pt x="18" y="12"/>
                      <a:pt x="18" y="12"/>
                    </a:cubicBezTo>
                    <a:cubicBezTo>
                      <a:pt x="17" y="13"/>
                      <a:pt x="17" y="13"/>
                      <a:pt x="17" y="13"/>
                    </a:cubicBezTo>
                    <a:cubicBezTo>
                      <a:pt x="16" y="14"/>
                      <a:pt x="16" y="14"/>
                      <a:pt x="16" y="14"/>
                    </a:cubicBezTo>
                    <a:cubicBezTo>
                      <a:pt x="15" y="15"/>
                      <a:pt x="15" y="15"/>
                      <a:pt x="15" y="15"/>
                    </a:cubicBezTo>
                    <a:cubicBezTo>
                      <a:pt x="14" y="16"/>
                      <a:pt x="14" y="16"/>
                      <a:pt x="14" y="16"/>
                    </a:cubicBezTo>
                    <a:cubicBezTo>
                      <a:pt x="12" y="17"/>
                      <a:pt x="12" y="17"/>
                      <a:pt x="12" y="17"/>
                    </a:cubicBezTo>
                    <a:cubicBezTo>
                      <a:pt x="11" y="18"/>
                      <a:pt x="11" y="18"/>
                      <a:pt x="11" y="18"/>
                    </a:cubicBezTo>
                    <a:cubicBezTo>
                      <a:pt x="11" y="18"/>
                      <a:pt x="11" y="18"/>
                      <a:pt x="11" y="18"/>
                    </a:cubicBezTo>
                    <a:cubicBezTo>
                      <a:pt x="11" y="18"/>
                      <a:pt x="11" y="18"/>
                      <a:pt x="11" y="18"/>
                    </a:cubicBezTo>
                    <a:cubicBezTo>
                      <a:pt x="11" y="18"/>
                      <a:pt x="11" y="18"/>
                      <a:pt x="11" y="18"/>
                    </a:cubicBezTo>
                    <a:cubicBezTo>
                      <a:pt x="10" y="18"/>
                      <a:pt x="10" y="18"/>
                      <a:pt x="10" y="18"/>
                    </a:cubicBezTo>
                    <a:cubicBezTo>
                      <a:pt x="9" y="18"/>
                      <a:pt x="9" y="18"/>
                      <a:pt x="9" y="18"/>
                    </a:cubicBezTo>
                    <a:cubicBezTo>
                      <a:pt x="8" y="17"/>
                      <a:pt x="8" y="17"/>
                      <a:pt x="8" y="17"/>
                    </a:cubicBezTo>
                    <a:cubicBezTo>
                      <a:pt x="8" y="16"/>
                      <a:pt x="9" y="16"/>
                      <a:pt x="9" y="16"/>
                    </a:cubicBezTo>
                    <a:cubicBezTo>
                      <a:pt x="5" y="14"/>
                      <a:pt x="5" y="14"/>
                      <a:pt x="5" y="14"/>
                    </a:cubicBezTo>
                    <a:cubicBezTo>
                      <a:pt x="9" y="16"/>
                      <a:pt x="9" y="16"/>
                      <a:pt x="9" y="16"/>
                    </a:cubicBezTo>
                    <a:cubicBezTo>
                      <a:pt x="9" y="15"/>
                      <a:pt x="9" y="15"/>
                      <a:pt x="9" y="15"/>
                    </a:cubicBezTo>
                    <a:cubicBezTo>
                      <a:pt x="7" y="12"/>
                      <a:pt x="7" y="12"/>
                      <a:pt x="7" y="12"/>
                    </a:cubicBezTo>
                    <a:cubicBezTo>
                      <a:pt x="9" y="16"/>
                      <a:pt x="9" y="16"/>
                      <a:pt x="9" y="16"/>
                    </a:cubicBezTo>
                    <a:cubicBezTo>
                      <a:pt x="9" y="15"/>
                      <a:pt x="9" y="15"/>
                      <a:pt x="9" y="15"/>
                    </a:cubicBezTo>
                    <a:cubicBezTo>
                      <a:pt x="9" y="15"/>
                      <a:pt x="9" y="15"/>
                      <a:pt x="9" y="15"/>
                    </a:cubicBezTo>
                    <a:cubicBezTo>
                      <a:pt x="11" y="14"/>
                      <a:pt x="11" y="14"/>
                      <a:pt x="11" y="14"/>
                    </a:cubicBezTo>
                    <a:cubicBezTo>
                      <a:pt x="11" y="14"/>
                      <a:pt x="11" y="14"/>
                      <a:pt x="11" y="14"/>
                    </a:cubicBezTo>
                    <a:cubicBezTo>
                      <a:pt x="12" y="14"/>
                      <a:pt x="12" y="14"/>
                      <a:pt x="12" y="14"/>
                    </a:cubicBezTo>
                    <a:cubicBezTo>
                      <a:pt x="12" y="14"/>
                      <a:pt x="12" y="14"/>
                      <a:pt x="12" y="14"/>
                    </a:cubicBezTo>
                    <a:cubicBezTo>
                      <a:pt x="13" y="13"/>
                      <a:pt x="13" y="13"/>
                      <a:pt x="13" y="13"/>
                    </a:cubicBezTo>
                    <a:cubicBezTo>
                      <a:pt x="13" y="13"/>
                      <a:pt x="13" y="13"/>
                      <a:pt x="13" y="13"/>
                    </a:cubicBezTo>
                    <a:cubicBezTo>
                      <a:pt x="14" y="12"/>
                      <a:pt x="14" y="12"/>
                      <a:pt x="14" y="12"/>
                    </a:cubicBezTo>
                    <a:cubicBezTo>
                      <a:pt x="14" y="12"/>
                      <a:pt x="14" y="12"/>
                      <a:pt x="14" y="12"/>
                    </a:cubicBezTo>
                    <a:cubicBezTo>
                      <a:pt x="15" y="11"/>
                      <a:pt x="15" y="11"/>
                      <a:pt x="15" y="11"/>
                    </a:cubicBezTo>
                    <a:cubicBezTo>
                      <a:pt x="15" y="11"/>
                      <a:pt x="15" y="11"/>
                      <a:pt x="15" y="11"/>
                    </a:cubicBezTo>
                    <a:cubicBezTo>
                      <a:pt x="16" y="10"/>
                      <a:pt x="16" y="10"/>
                      <a:pt x="16" y="10"/>
                    </a:cubicBezTo>
                    <a:cubicBezTo>
                      <a:pt x="16" y="10"/>
                      <a:pt x="16" y="10"/>
                      <a:pt x="16" y="10"/>
                    </a:cubicBezTo>
                    <a:cubicBezTo>
                      <a:pt x="17" y="9"/>
                      <a:pt x="17" y="9"/>
                      <a:pt x="17" y="9"/>
                    </a:cubicBezTo>
                    <a:cubicBezTo>
                      <a:pt x="17" y="8"/>
                      <a:pt x="17" y="8"/>
                      <a:pt x="17" y="8"/>
                    </a:cubicBezTo>
                    <a:cubicBezTo>
                      <a:pt x="17" y="8"/>
                      <a:pt x="17" y="8"/>
                      <a:pt x="17" y="8"/>
                    </a:cubicBezTo>
                    <a:cubicBezTo>
                      <a:pt x="14" y="6"/>
                      <a:pt x="14" y="6"/>
                      <a:pt x="14" y="6"/>
                    </a:cubicBezTo>
                    <a:cubicBezTo>
                      <a:pt x="11" y="3"/>
                      <a:pt x="11" y="3"/>
                      <a:pt x="11" y="3"/>
                    </a:cubicBezTo>
                    <a:cubicBezTo>
                      <a:pt x="10" y="4"/>
                      <a:pt x="10" y="4"/>
                      <a:pt x="10" y="4"/>
                    </a:cubicBezTo>
                    <a:cubicBezTo>
                      <a:pt x="9" y="5"/>
                      <a:pt x="9" y="5"/>
                      <a:pt x="9" y="5"/>
                    </a:cubicBezTo>
                    <a:cubicBezTo>
                      <a:pt x="8" y="6"/>
                      <a:pt x="8" y="6"/>
                      <a:pt x="8" y="6"/>
                    </a:cubicBezTo>
                    <a:cubicBezTo>
                      <a:pt x="8" y="7"/>
                      <a:pt x="8" y="7"/>
                      <a:pt x="8" y="7"/>
                    </a:cubicBezTo>
                    <a:cubicBezTo>
                      <a:pt x="7" y="7"/>
                      <a:pt x="7" y="7"/>
                      <a:pt x="7" y="7"/>
                    </a:cubicBezTo>
                    <a:cubicBezTo>
                      <a:pt x="6" y="8"/>
                      <a:pt x="6" y="8"/>
                      <a:pt x="6" y="8"/>
                    </a:cubicBezTo>
                    <a:cubicBezTo>
                      <a:pt x="5" y="9"/>
                      <a:pt x="5" y="9"/>
                      <a:pt x="5" y="9"/>
                    </a:cubicBezTo>
                    <a:cubicBezTo>
                      <a:pt x="5" y="9"/>
                      <a:pt x="5" y="9"/>
                      <a:pt x="5" y="9"/>
                    </a:cubicBezTo>
                    <a:cubicBezTo>
                      <a:pt x="5" y="9"/>
                      <a:pt x="5" y="9"/>
                      <a:pt x="5" y="9"/>
                    </a:cubicBezTo>
                    <a:cubicBezTo>
                      <a:pt x="5" y="9"/>
                      <a:pt x="5" y="9"/>
                      <a:pt x="5" y="9"/>
                    </a:cubicBezTo>
                    <a:cubicBezTo>
                      <a:pt x="4" y="10"/>
                      <a:pt x="3" y="10"/>
                      <a:pt x="2" y="11"/>
                    </a:cubicBezTo>
                    <a:cubicBezTo>
                      <a:pt x="2" y="11"/>
                      <a:pt x="2" y="11"/>
                      <a:pt x="2" y="11"/>
                    </a:cubicBezTo>
                    <a:cubicBezTo>
                      <a:pt x="2" y="11"/>
                      <a:pt x="2" y="11"/>
                      <a:pt x="2" y="11"/>
                    </a:cubicBezTo>
                    <a:cubicBezTo>
                      <a:pt x="1" y="13"/>
                      <a:pt x="0" y="15"/>
                      <a:pt x="0" y="17"/>
                    </a:cubicBezTo>
                    <a:cubicBezTo>
                      <a:pt x="0" y="19"/>
                      <a:pt x="2" y="22"/>
                      <a:pt x="3" y="23"/>
                    </a:cubicBezTo>
                    <a:cubicBezTo>
                      <a:pt x="5" y="25"/>
                      <a:pt x="7" y="26"/>
                      <a:pt x="10" y="26"/>
                    </a:cubicBezTo>
                    <a:cubicBezTo>
                      <a:pt x="12" y="26"/>
                      <a:pt x="14" y="26"/>
                      <a:pt x="15" y="24"/>
                    </a:cubicBezTo>
                    <a:cubicBezTo>
                      <a:pt x="15" y="24"/>
                      <a:pt x="15" y="24"/>
                      <a:pt x="15" y="24"/>
                    </a:cubicBezTo>
                    <a:cubicBezTo>
                      <a:pt x="16" y="24"/>
                      <a:pt x="16" y="24"/>
                      <a:pt x="16" y="24"/>
                    </a:cubicBezTo>
                    <a:cubicBezTo>
                      <a:pt x="16" y="24"/>
                      <a:pt x="16" y="24"/>
                      <a:pt x="16" y="24"/>
                    </a:cubicBezTo>
                    <a:cubicBezTo>
                      <a:pt x="17" y="23"/>
                      <a:pt x="17" y="23"/>
                      <a:pt x="17" y="23"/>
                    </a:cubicBezTo>
                    <a:cubicBezTo>
                      <a:pt x="17" y="23"/>
                      <a:pt x="17" y="23"/>
                      <a:pt x="17" y="23"/>
                    </a:cubicBezTo>
                    <a:cubicBezTo>
                      <a:pt x="19" y="22"/>
                      <a:pt x="19" y="22"/>
                      <a:pt x="19" y="22"/>
                    </a:cubicBezTo>
                    <a:cubicBezTo>
                      <a:pt x="19" y="22"/>
                      <a:pt x="19" y="22"/>
                      <a:pt x="19" y="22"/>
                    </a:cubicBezTo>
                    <a:cubicBezTo>
                      <a:pt x="20" y="21"/>
                      <a:pt x="20" y="21"/>
                      <a:pt x="20" y="21"/>
                    </a:cubicBezTo>
                    <a:cubicBezTo>
                      <a:pt x="20" y="21"/>
                      <a:pt x="20" y="21"/>
                      <a:pt x="20" y="21"/>
                    </a:cubicBezTo>
                    <a:cubicBezTo>
                      <a:pt x="21" y="20"/>
                      <a:pt x="21" y="20"/>
                      <a:pt x="21" y="20"/>
                    </a:cubicBezTo>
                    <a:cubicBezTo>
                      <a:pt x="21" y="20"/>
                      <a:pt x="21" y="20"/>
                      <a:pt x="21" y="20"/>
                    </a:cubicBezTo>
                    <a:cubicBezTo>
                      <a:pt x="23" y="18"/>
                      <a:pt x="23" y="18"/>
                      <a:pt x="23" y="18"/>
                    </a:cubicBezTo>
                    <a:cubicBezTo>
                      <a:pt x="23" y="18"/>
                      <a:pt x="23" y="18"/>
                      <a:pt x="23" y="18"/>
                    </a:cubicBezTo>
                    <a:cubicBezTo>
                      <a:pt x="24" y="17"/>
                      <a:pt x="24" y="17"/>
                      <a:pt x="24" y="17"/>
                    </a:cubicBezTo>
                    <a:cubicBezTo>
                      <a:pt x="24" y="17"/>
                      <a:pt x="24" y="17"/>
                      <a:pt x="24" y="17"/>
                    </a:cubicBezTo>
                    <a:cubicBezTo>
                      <a:pt x="25" y="16"/>
                      <a:pt x="25" y="16"/>
                      <a:pt x="25" y="16"/>
                    </a:cubicBezTo>
                    <a:cubicBezTo>
                      <a:pt x="25" y="16"/>
                      <a:pt x="25" y="16"/>
                      <a:pt x="25" y="16"/>
                    </a:cubicBezTo>
                    <a:cubicBezTo>
                      <a:pt x="25" y="16"/>
                      <a:pt x="25" y="16"/>
                      <a:pt x="25" y="16"/>
                    </a:cubicBezTo>
                    <a:cubicBezTo>
                      <a:pt x="26" y="15"/>
                      <a:pt x="27" y="13"/>
                      <a:pt x="27" y="12"/>
                    </a:cubicBezTo>
                    <a:cubicBezTo>
                      <a:pt x="27" y="12"/>
                      <a:pt x="27" y="12"/>
                      <a:pt x="27" y="12"/>
                    </a:cubicBezTo>
                    <a:cubicBezTo>
                      <a:pt x="27" y="12"/>
                      <a:pt x="27" y="12"/>
                      <a:pt x="27" y="12"/>
                    </a:cubicBezTo>
                    <a:cubicBezTo>
                      <a:pt x="27" y="11"/>
                      <a:pt x="28" y="10"/>
                      <a:pt x="28" y="9"/>
                    </a:cubicBezTo>
                    <a:cubicBezTo>
                      <a:pt x="28" y="7"/>
                      <a:pt x="26" y="4"/>
                      <a:pt x="25" y="3"/>
                    </a:cubicBezTo>
                    <a:cubicBezTo>
                      <a:pt x="23" y="1"/>
                      <a:pt x="20" y="0"/>
                      <a:pt x="18" y="0"/>
                    </a:cubicBezTo>
                    <a:cubicBezTo>
                      <a:pt x="15" y="0"/>
                      <a:pt x="13" y="1"/>
                      <a:pt x="11" y="3"/>
                    </a:cubicBezTo>
                    <a:cubicBezTo>
                      <a:pt x="14" y="6"/>
                      <a:pt x="14" y="6"/>
                      <a:pt x="14" y="6"/>
                    </a:cubicBezTo>
                    <a:cubicBezTo>
                      <a:pt x="11" y="3"/>
                      <a:pt x="11" y="3"/>
                      <a:pt x="11" y="3"/>
                    </a:cubicBezTo>
                    <a:lnTo>
                      <a:pt x="14" y="6"/>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28"/>
              <p:cNvSpPr>
                <a:spLocks/>
              </p:cNvSpPr>
              <p:nvPr/>
            </p:nvSpPr>
            <p:spPr bwMode="auto">
              <a:xfrm>
                <a:off x="3655428" y="4931777"/>
                <a:ext cx="60325" cy="42863"/>
              </a:xfrm>
              <a:custGeom>
                <a:avLst/>
                <a:gdLst>
                  <a:gd name="T0" fmla="*/ 5 w 25"/>
                  <a:gd name="T1" fmla="*/ 11 h 18"/>
                  <a:gd name="T2" fmla="*/ 8 w 25"/>
                  <a:gd name="T3" fmla="*/ 1 h 18"/>
                  <a:gd name="T4" fmla="*/ 10 w 25"/>
                  <a:gd name="T5" fmla="*/ 2 h 18"/>
                  <a:gd name="T6" fmla="*/ 12 w 25"/>
                  <a:gd name="T7" fmla="*/ 3 h 18"/>
                  <a:gd name="T8" fmla="*/ 15 w 25"/>
                  <a:gd name="T9" fmla="*/ 4 h 18"/>
                  <a:gd name="T10" fmla="*/ 17 w 25"/>
                  <a:gd name="T11" fmla="*/ 5 h 18"/>
                  <a:gd name="T12" fmla="*/ 19 w 25"/>
                  <a:gd name="T13" fmla="*/ 7 h 18"/>
                  <a:gd name="T14" fmla="*/ 20 w 25"/>
                  <a:gd name="T15" fmla="*/ 7 h 18"/>
                  <a:gd name="T16" fmla="*/ 16 w 25"/>
                  <a:gd name="T17" fmla="*/ 17 h 18"/>
                  <a:gd name="T18" fmla="*/ 15 w 25"/>
                  <a:gd name="T19" fmla="*/ 17 h 18"/>
                  <a:gd name="T20" fmla="*/ 14 w 25"/>
                  <a:gd name="T21" fmla="*/ 16 h 18"/>
                  <a:gd name="T22" fmla="*/ 12 w 25"/>
                  <a:gd name="T23" fmla="*/ 15 h 18"/>
                  <a:gd name="T24" fmla="*/ 9 w 25"/>
                  <a:gd name="T25" fmla="*/ 14 h 18"/>
                  <a:gd name="T26" fmla="*/ 7 w 25"/>
                  <a:gd name="T27" fmla="*/ 13 h 18"/>
                  <a:gd name="T28" fmla="*/ 5 w 25"/>
                  <a:gd name="T29"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18">
                    <a:moveTo>
                      <a:pt x="5" y="11"/>
                    </a:moveTo>
                    <a:cubicBezTo>
                      <a:pt x="0" y="9"/>
                      <a:pt x="2" y="0"/>
                      <a:pt x="8" y="1"/>
                    </a:cubicBezTo>
                    <a:cubicBezTo>
                      <a:pt x="9" y="1"/>
                      <a:pt x="9" y="2"/>
                      <a:pt x="10" y="2"/>
                    </a:cubicBezTo>
                    <a:cubicBezTo>
                      <a:pt x="12" y="3"/>
                      <a:pt x="12" y="3"/>
                      <a:pt x="12" y="3"/>
                    </a:cubicBezTo>
                    <a:cubicBezTo>
                      <a:pt x="15" y="4"/>
                      <a:pt x="15" y="4"/>
                      <a:pt x="15" y="4"/>
                    </a:cubicBezTo>
                    <a:cubicBezTo>
                      <a:pt x="17" y="5"/>
                      <a:pt x="17" y="5"/>
                      <a:pt x="17" y="5"/>
                    </a:cubicBezTo>
                    <a:cubicBezTo>
                      <a:pt x="19" y="7"/>
                      <a:pt x="19" y="7"/>
                      <a:pt x="19" y="7"/>
                    </a:cubicBezTo>
                    <a:cubicBezTo>
                      <a:pt x="20" y="7"/>
                      <a:pt x="20" y="7"/>
                      <a:pt x="20" y="7"/>
                    </a:cubicBezTo>
                    <a:cubicBezTo>
                      <a:pt x="25" y="10"/>
                      <a:pt x="23" y="18"/>
                      <a:pt x="16" y="17"/>
                    </a:cubicBezTo>
                    <a:cubicBezTo>
                      <a:pt x="16" y="17"/>
                      <a:pt x="15" y="17"/>
                      <a:pt x="15" y="17"/>
                    </a:cubicBezTo>
                    <a:cubicBezTo>
                      <a:pt x="14" y="16"/>
                      <a:pt x="14" y="16"/>
                      <a:pt x="14" y="16"/>
                    </a:cubicBezTo>
                    <a:cubicBezTo>
                      <a:pt x="12" y="15"/>
                      <a:pt x="12" y="15"/>
                      <a:pt x="12" y="15"/>
                    </a:cubicBezTo>
                    <a:cubicBezTo>
                      <a:pt x="9" y="14"/>
                      <a:pt x="9" y="14"/>
                      <a:pt x="9" y="14"/>
                    </a:cubicBezTo>
                    <a:cubicBezTo>
                      <a:pt x="7" y="13"/>
                      <a:pt x="7" y="13"/>
                      <a:pt x="7" y="13"/>
                    </a:cubicBezTo>
                    <a:lnTo>
                      <a:pt x="5"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29"/>
              <p:cNvSpPr>
                <a:spLocks/>
              </p:cNvSpPr>
              <p:nvPr/>
            </p:nvSpPr>
            <p:spPr bwMode="auto">
              <a:xfrm>
                <a:off x="3650666" y="4923840"/>
                <a:ext cx="69850" cy="58738"/>
              </a:xfrm>
              <a:custGeom>
                <a:avLst/>
                <a:gdLst>
                  <a:gd name="T0" fmla="*/ 9 w 29"/>
                  <a:gd name="T1" fmla="*/ 11 h 24"/>
                  <a:gd name="T2" fmla="*/ 8 w 29"/>
                  <a:gd name="T3" fmla="*/ 10 h 24"/>
                  <a:gd name="T4" fmla="*/ 9 w 29"/>
                  <a:gd name="T5" fmla="*/ 8 h 24"/>
                  <a:gd name="T6" fmla="*/ 10 w 29"/>
                  <a:gd name="T7" fmla="*/ 4 h 24"/>
                  <a:gd name="T8" fmla="*/ 10 w 29"/>
                  <a:gd name="T9" fmla="*/ 8 h 24"/>
                  <a:gd name="T10" fmla="*/ 12 w 29"/>
                  <a:gd name="T11" fmla="*/ 10 h 24"/>
                  <a:gd name="T12" fmla="*/ 15 w 29"/>
                  <a:gd name="T13" fmla="*/ 11 h 24"/>
                  <a:gd name="T14" fmla="*/ 17 w 29"/>
                  <a:gd name="T15" fmla="*/ 12 h 24"/>
                  <a:gd name="T16" fmla="*/ 19 w 29"/>
                  <a:gd name="T17" fmla="*/ 13 h 24"/>
                  <a:gd name="T18" fmla="*/ 20 w 29"/>
                  <a:gd name="T19" fmla="*/ 13 h 24"/>
                  <a:gd name="T20" fmla="*/ 20 w 29"/>
                  <a:gd name="T21" fmla="*/ 13 h 24"/>
                  <a:gd name="T22" fmla="*/ 21 w 29"/>
                  <a:gd name="T23" fmla="*/ 15 h 24"/>
                  <a:gd name="T24" fmla="*/ 19 w 29"/>
                  <a:gd name="T25" fmla="*/ 16 h 24"/>
                  <a:gd name="T26" fmla="*/ 18 w 29"/>
                  <a:gd name="T27" fmla="*/ 20 h 24"/>
                  <a:gd name="T28" fmla="*/ 18 w 29"/>
                  <a:gd name="T29" fmla="*/ 16 h 24"/>
                  <a:gd name="T30" fmla="*/ 19 w 29"/>
                  <a:gd name="T31" fmla="*/ 16 h 24"/>
                  <a:gd name="T32" fmla="*/ 18 w 29"/>
                  <a:gd name="T33" fmla="*/ 16 h 24"/>
                  <a:gd name="T34" fmla="*/ 14 w 29"/>
                  <a:gd name="T35" fmla="*/ 18 h 24"/>
                  <a:gd name="T36" fmla="*/ 13 w 29"/>
                  <a:gd name="T37" fmla="*/ 13 h 24"/>
                  <a:gd name="T38" fmla="*/ 9 w 29"/>
                  <a:gd name="T39" fmla="*/ 11 h 24"/>
                  <a:gd name="T40" fmla="*/ 7 w 29"/>
                  <a:gd name="T41" fmla="*/ 14 h 24"/>
                  <a:gd name="T42" fmla="*/ 7 w 29"/>
                  <a:gd name="T43" fmla="*/ 19 h 24"/>
                  <a:gd name="T44" fmla="*/ 10 w 29"/>
                  <a:gd name="T45" fmla="*/ 20 h 24"/>
                  <a:gd name="T46" fmla="*/ 12 w 29"/>
                  <a:gd name="T47" fmla="*/ 22 h 24"/>
                  <a:gd name="T48" fmla="*/ 14 w 29"/>
                  <a:gd name="T49" fmla="*/ 23 h 24"/>
                  <a:gd name="T50" fmla="*/ 15 w 29"/>
                  <a:gd name="T51" fmla="*/ 23 h 24"/>
                  <a:gd name="T52" fmla="*/ 15 w 29"/>
                  <a:gd name="T53" fmla="*/ 23 h 24"/>
                  <a:gd name="T54" fmla="*/ 18 w 29"/>
                  <a:gd name="T55" fmla="*/ 24 h 24"/>
                  <a:gd name="T56" fmla="*/ 19 w 29"/>
                  <a:gd name="T57" fmla="*/ 24 h 24"/>
                  <a:gd name="T58" fmla="*/ 29 w 29"/>
                  <a:gd name="T59" fmla="*/ 15 h 24"/>
                  <a:gd name="T60" fmla="*/ 23 w 29"/>
                  <a:gd name="T61" fmla="*/ 6 h 24"/>
                  <a:gd name="T62" fmla="*/ 23 w 29"/>
                  <a:gd name="T63" fmla="*/ 6 h 24"/>
                  <a:gd name="T64" fmla="*/ 19 w 29"/>
                  <a:gd name="T65" fmla="*/ 8 h 24"/>
                  <a:gd name="T66" fmla="*/ 18 w 29"/>
                  <a:gd name="T67" fmla="*/ 4 h 24"/>
                  <a:gd name="T68" fmla="*/ 14 w 29"/>
                  <a:gd name="T69" fmla="*/ 1 h 24"/>
                  <a:gd name="T70" fmla="*/ 11 w 29"/>
                  <a:gd name="T71" fmla="*/ 0 h 24"/>
                  <a:gd name="T72" fmla="*/ 11 w 29"/>
                  <a:gd name="T73" fmla="*/ 0 h 24"/>
                  <a:gd name="T74" fmla="*/ 3 w 29"/>
                  <a:gd name="T75" fmla="*/ 3 h 24"/>
                  <a:gd name="T76" fmla="*/ 1 w 29"/>
                  <a:gd name="T77" fmla="*/ 14 h 24"/>
                  <a:gd name="T78" fmla="*/ 5 w 29"/>
                  <a:gd name="T79"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 h="24">
                    <a:moveTo>
                      <a:pt x="7" y="14"/>
                    </a:moveTo>
                    <a:cubicBezTo>
                      <a:pt x="9" y="11"/>
                      <a:pt x="9" y="11"/>
                      <a:pt x="9" y="11"/>
                    </a:cubicBezTo>
                    <a:cubicBezTo>
                      <a:pt x="8" y="11"/>
                      <a:pt x="8" y="11"/>
                      <a:pt x="8" y="10"/>
                    </a:cubicBezTo>
                    <a:cubicBezTo>
                      <a:pt x="8" y="10"/>
                      <a:pt x="8" y="10"/>
                      <a:pt x="8" y="10"/>
                    </a:cubicBezTo>
                    <a:cubicBezTo>
                      <a:pt x="8" y="9"/>
                      <a:pt x="8" y="9"/>
                      <a:pt x="8" y="9"/>
                    </a:cubicBezTo>
                    <a:cubicBezTo>
                      <a:pt x="9" y="8"/>
                      <a:pt x="9" y="8"/>
                      <a:pt x="9" y="8"/>
                    </a:cubicBezTo>
                    <a:cubicBezTo>
                      <a:pt x="10" y="8"/>
                      <a:pt x="10" y="8"/>
                      <a:pt x="10" y="8"/>
                    </a:cubicBezTo>
                    <a:cubicBezTo>
                      <a:pt x="10" y="4"/>
                      <a:pt x="10" y="4"/>
                      <a:pt x="10" y="4"/>
                    </a:cubicBezTo>
                    <a:cubicBezTo>
                      <a:pt x="10" y="8"/>
                      <a:pt x="10" y="8"/>
                      <a:pt x="10" y="8"/>
                    </a:cubicBezTo>
                    <a:cubicBezTo>
                      <a:pt x="10" y="8"/>
                      <a:pt x="10" y="8"/>
                      <a:pt x="10" y="8"/>
                    </a:cubicBezTo>
                    <a:cubicBezTo>
                      <a:pt x="10" y="8"/>
                      <a:pt x="10" y="8"/>
                      <a:pt x="10" y="8"/>
                    </a:cubicBezTo>
                    <a:cubicBezTo>
                      <a:pt x="12" y="10"/>
                      <a:pt x="12" y="10"/>
                      <a:pt x="12" y="10"/>
                    </a:cubicBezTo>
                    <a:cubicBezTo>
                      <a:pt x="12" y="10"/>
                      <a:pt x="12" y="10"/>
                      <a:pt x="12" y="10"/>
                    </a:cubicBezTo>
                    <a:cubicBezTo>
                      <a:pt x="15" y="11"/>
                      <a:pt x="15" y="11"/>
                      <a:pt x="15" y="11"/>
                    </a:cubicBezTo>
                    <a:cubicBezTo>
                      <a:pt x="15" y="11"/>
                      <a:pt x="15" y="11"/>
                      <a:pt x="15" y="11"/>
                    </a:cubicBezTo>
                    <a:cubicBezTo>
                      <a:pt x="17" y="12"/>
                      <a:pt x="17" y="12"/>
                      <a:pt x="17" y="12"/>
                    </a:cubicBezTo>
                    <a:cubicBezTo>
                      <a:pt x="17" y="12"/>
                      <a:pt x="17" y="12"/>
                      <a:pt x="17" y="12"/>
                    </a:cubicBezTo>
                    <a:cubicBezTo>
                      <a:pt x="19" y="13"/>
                      <a:pt x="19" y="13"/>
                      <a:pt x="19" y="13"/>
                    </a:cubicBezTo>
                    <a:cubicBezTo>
                      <a:pt x="19" y="13"/>
                      <a:pt x="19" y="13"/>
                      <a:pt x="19" y="13"/>
                    </a:cubicBezTo>
                    <a:cubicBezTo>
                      <a:pt x="20" y="13"/>
                      <a:pt x="20" y="13"/>
                      <a:pt x="20" y="13"/>
                    </a:cubicBezTo>
                    <a:cubicBezTo>
                      <a:pt x="22" y="10"/>
                      <a:pt x="22" y="10"/>
                      <a:pt x="22" y="10"/>
                    </a:cubicBezTo>
                    <a:cubicBezTo>
                      <a:pt x="20" y="13"/>
                      <a:pt x="20" y="13"/>
                      <a:pt x="20" y="13"/>
                    </a:cubicBezTo>
                    <a:cubicBezTo>
                      <a:pt x="20" y="14"/>
                      <a:pt x="20" y="14"/>
                      <a:pt x="20" y="14"/>
                    </a:cubicBezTo>
                    <a:cubicBezTo>
                      <a:pt x="21" y="15"/>
                      <a:pt x="21" y="15"/>
                      <a:pt x="21" y="15"/>
                    </a:cubicBezTo>
                    <a:cubicBezTo>
                      <a:pt x="21" y="15"/>
                      <a:pt x="20" y="16"/>
                      <a:pt x="20" y="16"/>
                    </a:cubicBezTo>
                    <a:cubicBezTo>
                      <a:pt x="20" y="16"/>
                      <a:pt x="20" y="16"/>
                      <a:pt x="19" y="16"/>
                    </a:cubicBezTo>
                    <a:cubicBezTo>
                      <a:pt x="19" y="16"/>
                      <a:pt x="19" y="16"/>
                      <a:pt x="19" y="16"/>
                    </a:cubicBezTo>
                    <a:cubicBezTo>
                      <a:pt x="18" y="20"/>
                      <a:pt x="18" y="20"/>
                      <a:pt x="18" y="20"/>
                    </a:cubicBezTo>
                    <a:cubicBezTo>
                      <a:pt x="19" y="16"/>
                      <a:pt x="19" y="16"/>
                      <a:pt x="19" y="16"/>
                    </a:cubicBezTo>
                    <a:cubicBezTo>
                      <a:pt x="18" y="16"/>
                      <a:pt x="18" y="16"/>
                      <a:pt x="18" y="16"/>
                    </a:cubicBezTo>
                    <a:cubicBezTo>
                      <a:pt x="17" y="20"/>
                      <a:pt x="17" y="20"/>
                      <a:pt x="17" y="20"/>
                    </a:cubicBezTo>
                    <a:cubicBezTo>
                      <a:pt x="19" y="16"/>
                      <a:pt x="19" y="16"/>
                      <a:pt x="19" y="16"/>
                    </a:cubicBezTo>
                    <a:cubicBezTo>
                      <a:pt x="18" y="16"/>
                      <a:pt x="18" y="16"/>
                      <a:pt x="18" y="16"/>
                    </a:cubicBezTo>
                    <a:cubicBezTo>
                      <a:pt x="18" y="16"/>
                      <a:pt x="18" y="16"/>
                      <a:pt x="18" y="16"/>
                    </a:cubicBezTo>
                    <a:cubicBezTo>
                      <a:pt x="16" y="15"/>
                      <a:pt x="16" y="15"/>
                      <a:pt x="16" y="15"/>
                    </a:cubicBezTo>
                    <a:cubicBezTo>
                      <a:pt x="14" y="18"/>
                      <a:pt x="14" y="18"/>
                      <a:pt x="14" y="18"/>
                    </a:cubicBezTo>
                    <a:cubicBezTo>
                      <a:pt x="16" y="15"/>
                      <a:pt x="16" y="15"/>
                      <a:pt x="16" y="15"/>
                    </a:cubicBezTo>
                    <a:cubicBezTo>
                      <a:pt x="13" y="13"/>
                      <a:pt x="13" y="13"/>
                      <a:pt x="13" y="13"/>
                    </a:cubicBezTo>
                    <a:cubicBezTo>
                      <a:pt x="11" y="12"/>
                      <a:pt x="11" y="12"/>
                      <a:pt x="11" y="12"/>
                    </a:cubicBezTo>
                    <a:cubicBezTo>
                      <a:pt x="9" y="11"/>
                      <a:pt x="9" y="11"/>
                      <a:pt x="9" y="11"/>
                    </a:cubicBezTo>
                    <a:cubicBezTo>
                      <a:pt x="9" y="11"/>
                      <a:pt x="9" y="11"/>
                      <a:pt x="9" y="11"/>
                    </a:cubicBezTo>
                    <a:cubicBezTo>
                      <a:pt x="7" y="14"/>
                      <a:pt x="7" y="14"/>
                      <a:pt x="7" y="14"/>
                    </a:cubicBezTo>
                    <a:cubicBezTo>
                      <a:pt x="5" y="18"/>
                      <a:pt x="5" y="18"/>
                      <a:pt x="5" y="18"/>
                    </a:cubicBezTo>
                    <a:cubicBezTo>
                      <a:pt x="7" y="19"/>
                      <a:pt x="7" y="19"/>
                      <a:pt x="7" y="19"/>
                    </a:cubicBezTo>
                    <a:cubicBezTo>
                      <a:pt x="7" y="19"/>
                      <a:pt x="7" y="19"/>
                      <a:pt x="7" y="19"/>
                    </a:cubicBezTo>
                    <a:cubicBezTo>
                      <a:pt x="10" y="20"/>
                      <a:pt x="10" y="20"/>
                      <a:pt x="10" y="20"/>
                    </a:cubicBezTo>
                    <a:cubicBezTo>
                      <a:pt x="10" y="20"/>
                      <a:pt x="10" y="20"/>
                      <a:pt x="10" y="20"/>
                    </a:cubicBezTo>
                    <a:cubicBezTo>
                      <a:pt x="12" y="22"/>
                      <a:pt x="12" y="22"/>
                      <a:pt x="12" y="22"/>
                    </a:cubicBezTo>
                    <a:cubicBezTo>
                      <a:pt x="12" y="22"/>
                      <a:pt x="12" y="22"/>
                      <a:pt x="12" y="22"/>
                    </a:cubicBezTo>
                    <a:cubicBezTo>
                      <a:pt x="14" y="23"/>
                      <a:pt x="14" y="23"/>
                      <a:pt x="14" y="23"/>
                    </a:cubicBezTo>
                    <a:cubicBezTo>
                      <a:pt x="15" y="23"/>
                      <a:pt x="15" y="23"/>
                      <a:pt x="15" y="23"/>
                    </a:cubicBezTo>
                    <a:cubicBezTo>
                      <a:pt x="15" y="23"/>
                      <a:pt x="15" y="23"/>
                      <a:pt x="15" y="23"/>
                    </a:cubicBezTo>
                    <a:cubicBezTo>
                      <a:pt x="15" y="23"/>
                      <a:pt x="15" y="23"/>
                      <a:pt x="15" y="23"/>
                    </a:cubicBezTo>
                    <a:cubicBezTo>
                      <a:pt x="15" y="23"/>
                      <a:pt x="15" y="23"/>
                      <a:pt x="15" y="23"/>
                    </a:cubicBezTo>
                    <a:cubicBezTo>
                      <a:pt x="16" y="24"/>
                      <a:pt x="17" y="24"/>
                      <a:pt x="18" y="24"/>
                    </a:cubicBezTo>
                    <a:cubicBezTo>
                      <a:pt x="18" y="24"/>
                      <a:pt x="18" y="24"/>
                      <a:pt x="18" y="24"/>
                    </a:cubicBezTo>
                    <a:cubicBezTo>
                      <a:pt x="18" y="24"/>
                      <a:pt x="18" y="24"/>
                      <a:pt x="18" y="24"/>
                    </a:cubicBezTo>
                    <a:cubicBezTo>
                      <a:pt x="18" y="24"/>
                      <a:pt x="19" y="24"/>
                      <a:pt x="19" y="24"/>
                    </a:cubicBezTo>
                    <a:cubicBezTo>
                      <a:pt x="22" y="24"/>
                      <a:pt x="25" y="23"/>
                      <a:pt x="26" y="21"/>
                    </a:cubicBezTo>
                    <a:cubicBezTo>
                      <a:pt x="28" y="19"/>
                      <a:pt x="29" y="17"/>
                      <a:pt x="29" y="15"/>
                    </a:cubicBezTo>
                    <a:cubicBezTo>
                      <a:pt x="29" y="13"/>
                      <a:pt x="28" y="11"/>
                      <a:pt x="27" y="10"/>
                    </a:cubicBezTo>
                    <a:cubicBezTo>
                      <a:pt x="26" y="8"/>
                      <a:pt x="25" y="7"/>
                      <a:pt x="23" y="6"/>
                    </a:cubicBezTo>
                    <a:cubicBezTo>
                      <a:pt x="23" y="6"/>
                      <a:pt x="23" y="6"/>
                      <a:pt x="23" y="6"/>
                    </a:cubicBezTo>
                    <a:cubicBezTo>
                      <a:pt x="23" y="6"/>
                      <a:pt x="23" y="6"/>
                      <a:pt x="23" y="6"/>
                    </a:cubicBezTo>
                    <a:cubicBezTo>
                      <a:pt x="21" y="5"/>
                      <a:pt x="21" y="5"/>
                      <a:pt x="21" y="5"/>
                    </a:cubicBezTo>
                    <a:cubicBezTo>
                      <a:pt x="19" y="8"/>
                      <a:pt x="19" y="8"/>
                      <a:pt x="19" y="8"/>
                    </a:cubicBezTo>
                    <a:cubicBezTo>
                      <a:pt x="21" y="5"/>
                      <a:pt x="21" y="5"/>
                      <a:pt x="21" y="5"/>
                    </a:cubicBezTo>
                    <a:cubicBezTo>
                      <a:pt x="18" y="4"/>
                      <a:pt x="18" y="4"/>
                      <a:pt x="18" y="4"/>
                    </a:cubicBezTo>
                    <a:cubicBezTo>
                      <a:pt x="16" y="2"/>
                      <a:pt x="16" y="2"/>
                      <a:pt x="16" y="2"/>
                    </a:cubicBezTo>
                    <a:cubicBezTo>
                      <a:pt x="14" y="1"/>
                      <a:pt x="14" y="1"/>
                      <a:pt x="14" y="1"/>
                    </a:cubicBezTo>
                    <a:cubicBezTo>
                      <a:pt x="14" y="1"/>
                      <a:pt x="14" y="1"/>
                      <a:pt x="14" y="1"/>
                    </a:cubicBezTo>
                    <a:cubicBezTo>
                      <a:pt x="13" y="1"/>
                      <a:pt x="12" y="0"/>
                      <a:pt x="11" y="0"/>
                    </a:cubicBezTo>
                    <a:cubicBezTo>
                      <a:pt x="11" y="0"/>
                      <a:pt x="11" y="0"/>
                      <a:pt x="11" y="0"/>
                    </a:cubicBezTo>
                    <a:cubicBezTo>
                      <a:pt x="11" y="0"/>
                      <a:pt x="11" y="0"/>
                      <a:pt x="11" y="0"/>
                    </a:cubicBezTo>
                    <a:cubicBezTo>
                      <a:pt x="10" y="0"/>
                      <a:pt x="10" y="0"/>
                      <a:pt x="9" y="0"/>
                    </a:cubicBezTo>
                    <a:cubicBezTo>
                      <a:pt x="7" y="0"/>
                      <a:pt x="4" y="1"/>
                      <a:pt x="3" y="3"/>
                    </a:cubicBezTo>
                    <a:cubicBezTo>
                      <a:pt x="1" y="5"/>
                      <a:pt x="0" y="7"/>
                      <a:pt x="0" y="10"/>
                    </a:cubicBezTo>
                    <a:cubicBezTo>
                      <a:pt x="0" y="11"/>
                      <a:pt x="0" y="13"/>
                      <a:pt x="1" y="14"/>
                    </a:cubicBezTo>
                    <a:cubicBezTo>
                      <a:pt x="2" y="16"/>
                      <a:pt x="3" y="17"/>
                      <a:pt x="5" y="18"/>
                    </a:cubicBezTo>
                    <a:cubicBezTo>
                      <a:pt x="5" y="18"/>
                      <a:pt x="5" y="18"/>
                      <a:pt x="5" y="18"/>
                    </a:cubicBezTo>
                    <a:lnTo>
                      <a:pt x="7" y="1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30"/>
              <p:cNvSpPr>
                <a:spLocks/>
              </p:cNvSpPr>
              <p:nvPr/>
            </p:nvSpPr>
            <p:spPr bwMode="auto">
              <a:xfrm>
                <a:off x="3523666" y="4836527"/>
                <a:ext cx="60325" cy="53975"/>
              </a:xfrm>
              <a:custGeom>
                <a:avLst/>
                <a:gdLst>
                  <a:gd name="T0" fmla="*/ 4 w 25"/>
                  <a:gd name="T1" fmla="*/ 12 h 22"/>
                  <a:gd name="T2" fmla="*/ 11 w 25"/>
                  <a:gd name="T3" fmla="*/ 3 h 22"/>
                  <a:gd name="T4" fmla="*/ 12 w 25"/>
                  <a:gd name="T5" fmla="*/ 4 h 22"/>
                  <a:gd name="T6" fmla="*/ 13 w 25"/>
                  <a:gd name="T7" fmla="*/ 5 h 22"/>
                  <a:gd name="T8" fmla="*/ 15 w 25"/>
                  <a:gd name="T9" fmla="*/ 7 h 22"/>
                  <a:gd name="T10" fmla="*/ 18 w 25"/>
                  <a:gd name="T11" fmla="*/ 9 h 22"/>
                  <a:gd name="T12" fmla="*/ 20 w 25"/>
                  <a:gd name="T13" fmla="*/ 11 h 22"/>
                  <a:gd name="T14" fmla="*/ 15 w 25"/>
                  <a:gd name="T15" fmla="*/ 20 h 22"/>
                  <a:gd name="T16" fmla="*/ 13 w 25"/>
                  <a:gd name="T17" fmla="*/ 19 h 22"/>
                  <a:gd name="T18" fmla="*/ 11 w 25"/>
                  <a:gd name="T19" fmla="*/ 17 h 22"/>
                  <a:gd name="T20" fmla="*/ 9 w 25"/>
                  <a:gd name="T21" fmla="*/ 15 h 22"/>
                  <a:gd name="T22" fmla="*/ 6 w 25"/>
                  <a:gd name="T23" fmla="*/ 13 h 22"/>
                  <a:gd name="T24" fmla="*/ 4 w 25"/>
                  <a:gd name="T25"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2">
                    <a:moveTo>
                      <a:pt x="4" y="12"/>
                    </a:moveTo>
                    <a:cubicBezTo>
                      <a:pt x="0" y="8"/>
                      <a:pt x="5" y="0"/>
                      <a:pt x="11" y="3"/>
                    </a:cubicBezTo>
                    <a:cubicBezTo>
                      <a:pt x="12" y="4"/>
                      <a:pt x="12" y="4"/>
                      <a:pt x="12" y="4"/>
                    </a:cubicBezTo>
                    <a:cubicBezTo>
                      <a:pt x="13" y="5"/>
                      <a:pt x="13" y="5"/>
                      <a:pt x="13" y="5"/>
                    </a:cubicBezTo>
                    <a:cubicBezTo>
                      <a:pt x="15" y="7"/>
                      <a:pt x="15" y="7"/>
                      <a:pt x="15" y="7"/>
                    </a:cubicBezTo>
                    <a:cubicBezTo>
                      <a:pt x="18" y="9"/>
                      <a:pt x="18" y="9"/>
                      <a:pt x="18" y="9"/>
                    </a:cubicBezTo>
                    <a:cubicBezTo>
                      <a:pt x="20" y="11"/>
                      <a:pt x="20" y="11"/>
                      <a:pt x="20" y="11"/>
                    </a:cubicBezTo>
                    <a:cubicBezTo>
                      <a:pt x="25" y="14"/>
                      <a:pt x="21" y="22"/>
                      <a:pt x="15" y="20"/>
                    </a:cubicBezTo>
                    <a:cubicBezTo>
                      <a:pt x="14" y="20"/>
                      <a:pt x="14" y="19"/>
                      <a:pt x="13" y="19"/>
                    </a:cubicBezTo>
                    <a:cubicBezTo>
                      <a:pt x="11" y="17"/>
                      <a:pt x="11" y="17"/>
                      <a:pt x="11" y="17"/>
                    </a:cubicBezTo>
                    <a:cubicBezTo>
                      <a:pt x="9" y="15"/>
                      <a:pt x="9" y="15"/>
                      <a:pt x="9" y="15"/>
                    </a:cubicBezTo>
                    <a:cubicBezTo>
                      <a:pt x="6" y="13"/>
                      <a:pt x="6" y="13"/>
                      <a:pt x="6" y="13"/>
                    </a:cubicBezTo>
                    <a:lnTo>
                      <a:pt x="4" y="12"/>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231"/>
              <p:cNvSpPr>
                <a:spLocks/>
              </p:cNvSpPr>
              <p:nvPr/>
            </p:nvSpPr>
            <p:spPr bwMode="auto">
              <a:xfrm>
                <a:off x="3518903" y="4831765"/>
                <a:ext cx="68263" cy="63500"/>
              </a:xfrm>
              <a:custGeom>
                <a:avLst/>
                <a:gdLst>
                  <a:gd name="T0" fmla="*/ 9 w 28"/>
                  <a:gd name="T1" fmla="*/ 11 h 26"/>
                  <a:gd name="T2" fmla="*/ 9 w 28"/>
                  <a:gd name="T3" fmla="*/ 9 h 26"/>
                  <a:gd name="T4" fmla="*/ 11 w 28"/>
                  <a:gd name="T5" fmla="*/ 9 h 26"/>
                  <a:gd name="T6" fmla="*/ 10 w 28"/>
                  <a:gd name="T7" fmla="*/ 8 h 26"/>
                  <a:gd name="T8" fmla="*/ 12 w 28"/>
                  <a:gd name="T9" fmla="*/ 10 h 26"/>
                  <a:gd name="T10" fmla="*/ 15 w 28"/>
                  <a:gd name="T11" fmla="*/ 12 h 26"/>
                  <a:gd name="T12" fmla="*/ 17 w 28"/>
                  <a:gd name="T13" fmla="*/ 14 h 26"/>
                  <a:gd name="T14" fmla="*/ 19 w 28"/>
                  <a:gd name="T15" fmla="*/ 16 h 26"/>
                  <a:gd name="T16" fmla="*/ 20 w 28"/>
                  <a:gd name="T17" fmla="*/ 17 h 26"/>
                  <a:gd name="T18" fmla="*/ 19 w 28"/>
                  <a:gd name="T19" fmla="*/ 18 h 26"/>
                  <a:gd name="T20" fmla="*/ 17 w 28"/>
                  <a:gd name="T21" fmla="*/ 22 h 26"/>
                  <a:gd name="T22" fmla="*/ 18 w 28"/>
                  <a:gd name="T23" fmla="*/ 18 h 26"/>
                  <a:gd name="T24" fmla="*/ 16 w 28"/>
                  <a:gd name="T25" fmla="*/ 16 h 26"/>
                  <a:gd name="T26" fmla="*/ 13 w 28"/>
                  <a:gd name="T27" fmla="*/ 14 h 26"/>
                  <a:gd name="T28" fmla="*/ 11 w 28"/>
                  <a:gd name="T29" fmla="*/ 12 h 26"/>
                  <a:gd name="T30" fmla="*/ 9 w 28"/>
                  <a:gd name="T31" fmla="*/ 11 h 26"/>
                  <a:gd name="T32" fmla="*/ 6 w 28"/>
                  <a:gd name="T33" fmla="*/ 14 h 26"/>
                  <a:gd name="T34" fmla="*/ 5 w 28"/>
                  <a:gd name="T35" fmla="*/ 18 h 26"/>
                  <a:gd name="T36" fmla="*/ 8 w 28"/>
                  <a:gd name="T37" fmla="*/ 20 h 26"/>
                  <a:gd name="T38" fmla="*/ 11 w 28"/>
                  <a:gd name="T39" fmla="*/ 23 h 26"/>
                  <a:gd name="T40" fmla="*/ 13 w 28"/>
                  <a:gd name="T41" fmla="*/ 24 h 26"/>
                  <a:gd name="T42" fmla="*/ 15 w 28"/>
                  <a:gd name="T43" fmla="*/ 26 h 26"/>
                  <a:gd name="T44" fmla="*/ 16 w 28"/>
                  <a:gd name="T45" fmla="*/ 26 h 26"/>
                  <a:gd name="T46" fmla="*/ 25 w 28"/>
                  <a:gd name="T47" fmla="*/ 23 h 26"/>
                  <a:gd name="T48" fmla="*/ 24 w 28"/>
                  <a:gd name="T49" fmla="*/ 9 h 26"/>
                  <a:gd name="T50" fmla="*/ 22 w 28"/>
                  <a:gd name="T51" fmla="*/ 8 h 26"/>
                  <a:gd name="T52" fmla="*/ 20 w 28"/>
                  <a:gd name="T53" fmla="*/ 6 h 26"/>
                  <a:gd name="T54" fmla="*/ 18 w 28"/>
                  <a:gd name="T55" fmla="*/ 4 h 26"/>
                  <a:gd name="T56" fmla="*/ 16 w 28"/>
                  <a:gd name="T57" fmla="*/ 3 h 26"/>
                  <a:gd name="T58" fmla="*/ 15 w 28"/>
                  <a:gd name="T59" fmla="*/ 2 h 26"/>
                  <a:gd name="T60" fmla="*/ 14 w 28"/>
                  <a:gd name="T61" fmla="*/ 1 h 26"/>
                  <a:gd name="T62" fmla="*/ 3 w 28"/>
                  <a:gd name="T63" fmla="*/ 3 h 26"/>
                  <a:gd name="T64" fmla="*/ 4 w 28"/>
                  <a:gd name="T65" fmla="*/ 17 h 26"/>
                  <a:gd name="T66" fmla="*/ 4 w 28"/>
                  <a:gd name="T67"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6">
                    <a:moveTo>
                      <a:pt x="6" y="14"/>
                    </a:moveTo>
                    <a:cubicBezTo>
                      <a:pt x="9" y="11"/>
                      <a:pt x="9" y="11"/>
                      <a:pt x="9" y="11"/>
                    </a:cubicBezTo>
                    <a:cubicBezTo>
                      <a:pt x="9" y="10"/>
                      <a:pt x="9" y="10"/>
                      <a:pt x="9" y="10"/>
                    </a:cubicBezTo>
                    <a:cubicBezTo>
                      <a:pt x="9" y="9"/>
                      <a:pt x="9" y="9"/>
                      <a:pt x="9" y="9"/>
                    </a:cubicBezTo>
                    <a:cubicBezTo>
                      <a:pt x="10" y="8"/>
                      <a:pt x="10" y="8"/>
                      <a:pt x="10" y="8"/>
                    </a:cubicBezTo>
                    <a:cubicBezTo>
                      <a:pt x="10" y="8"/>
                      <a:pt x="10" y="8"/>
                      <a:pt x="11" y="9"/>
                    </a:cubicBezTo>
                    <a:cubicBezTo>
                      <a:pt x="13" y="5"/>
                      <a:pt x="13" y="5"/>
                      <a:pt x="13" y="5"/>
                    </a:cubicBezTo>
                    <a:cubicBezTo>
                      <a:pt x="10" y="8"/>
                      <a:pt x="10" y="8"/>
                      <a:pt x="10" y="8"/>
                    </a:cubicBezTo>
                    <a:cubicBezTo>
                      <a:pt x="11" y="9"/>
                      <a:pt x="11" y="9"/>
                      <a:pt x="11" y="9"/>
                    </a:cubicBezTo>
                    <a:cubicBezTo>
                      <a:pt x="12" y="10"/>
                      <a:pt x="12" y="10"/>
                      <a:pt x="12" y="10"/>
                    </a:cubicBezTo>
                    <a:cubicBezTo>
                      <a:pt x="12" y="10"/>
                      <a:pt x="12" y="10"/>
                      <a:pt x="12" y="10"/>
                    </a:cubicBezTo>
                    <a:cubicBezTo>
                      <a:pt x="15" y="12"/>
                      <a:pt x="15" y="12"/>
                      <a:pt x="15" y="12"/>
                    </a:cubicBezTo>
                    <a:cubicBezTo>
                      <a:pt x="15" y="12"/>
                      <a:pt x="15" y="12"/>
                      <a:pt x="15" y="12"/>
                    </a:cubicBezTo>
                    <a:cubicBezTo>
                      <a:pt x="17" y="14"/>
                      <a:pt x="17" y="14"/>
                      <a:pt x="17" y="14"/>
                    </a:cubicBezTo>
                    <a:cubicBezTo>
                      <a:pt x="17" y="14"/>
                      <a:pt x="17" y="14"/>
                      <a:pt x="17" y="14"/>
                    </a:cubicBezTo>
                    <a:cubicBezTo>
                      <a:pt x="19" y="16"/>
                      <a:pt x="19" y="16"/>
                      <a:pt x="19" y="16"/>
                    </a:cubicBezTo>
                    <a:cubicBezTo>
                      <a:pt x="19" y="16"/>
                      <a:pt x="19" y="16"/>
                      <a:pt x="19" y="16"/>
                    </a:cubicBezTo>
                    <a:cubicBezTo>
                      <a:pt x="20" y="16"/>
                      <a:pt x="20" y="16"/>
                      <a:pt x="20" y="17"/>
                    </a:cubicBezTo>
                    <a:cubicBezTo>
                      <a:pt x="19" y="18"/>
                      <a:pt x="19" y="18"/>
                      <a:pt x="19" y="18"/>
                    </a:cubicBezTo>
                    <a:cubicBezTo>
                      <a:pt x="19" y="18"/>
                      <a:pt x="19" y="18"/>
                      <a:pt x="19" y="18"/>
                    </a:cubicBezTo>
                    <a:cubicBezTo>
                      <a:pt x="18" y="18"/>
                      <a:pt x="18" y="18"/>
                      <a:pt x="18" y="18"/>
                    </a:cubicBezTo>
                    <a:cubicBezTo>
                      <a:pt x="17" y="22"/>
                      <a:pt x="17" y="22"/>
                      <a:pt x="17" y="22"/>
                    </a:cubicBezTo>
                    <a:cubicBezTo>
                      <a:pt x="18" y="18"/>
                      <a:pt x="18" y="18"/>
                      <a:pt x="18" y="18"/>
                    </a:cubicBezTo>
                    <a:cubicBezTo>
                      <a:pt x="18" y="18"/>
                      <a:pt x="18" y="18"/>
                      <a:pt x="18" y="18"/>
                    </a:cubicBezTo>
                    <a:cubicBezTo>
                      <a:pt x="18" y="18"/>
                      <a:pt x="18" y="18"/>
                      <a:pt x="18" y="18"/>
                    </a:cubicBezTo>
                    <a:cubicBezTo>
                      <a:pt x="16" y="16"/>
                      <a:pt x="16" y="16"/>
                      <a:pt x="16" y="16"/>
                    </a:cubicBezTo>
                    <a:cubicBezTo>
                      <a:pt x="16" y="16"/>
                      <a:pt x="16" y="16"/>
                      <a:pt x="16" y="16"/>
                    </a:cubicBezTo>
                    <a:cubicBezTo>
                      <a:pt x="13" y="14"/>
                      <a:pt x="13" y="14"/>
                      <a:pt x="13" y="14"/>
                    </a:cubicBezTo>
                    <a:cubicBezTo>
                      <a:pt x="13" y="14"/>
                      <a:pt x="13" y="14"/>
                      <a:pt x="13" y="14"/>
                    </a:cubicBezTo>
                    <a:cubicBezTo>
                      <a:pt x="11" y="12"/>
                      <a:pt x="11" y="12"/>
                      <a:pt x="11" y="12"/>
                    </a:cubicBezTo>
                    <a:cubicBezTo>
                      <a:pt x="11" y="12"/>
                      <a:pt x="11" y="12"/>
                      <a:pt x="11" y="12"/>
                    </a:cubicBezTo>
                    <a:cubicBezTo>
                      <a:pt x="9" y="11"/>
                      <a:pt x="9" y="11"/>
                      <a:pt x="9" y="11"/>
                    </a:cubicBezTo>
                    <a:cubicBezTo>
                      <a:pt x="9" y="11"/>
                      <a:pt x="9" y="11"/>
                      <a:pt x="9" y="11"/>
                    </a:cubicBezTo>
                    <a:cubicBezTo>
                      <a:pt x="6" y="14"/>
                      <a:pt x="6" y="14"/>
                      <a:pt x="6" y="14"/>
                    </a:cubicBezTo>
                    <a:cubicBezTo>
                      <a:pt x="4" y="17"/>
                      <a:pt x="4" y="17"/>
                      <a:pt x="4" y="17"/>
                    </a:cubicBezTo>
                    <a:cubicBezTo>
                      <a:pt x="5" y="18"/>
                      <a:pt x="5" y="18"/>
                      <a:pt x="5" y="18"/>
                    </a:cubicBezTo>
                    <a:cubicBezTo>
                      <a:pt x="5" y="18"/>
                      <a:pt x="5" y="18"/>
                      <a:pt x="5" y="18"/>
                    </a:cubicBezTo>
                    <a:cubicBezTo>
                      <a:pt x="8" y="20"/>
                      <a:pt x="8" y="20"/>
                      <a:pt x="8" y="20"/>
                    </a:cubicBezTo>
                    <a:cubicBezTo>
                      <a:pt x="8" y="20"/>
                      <a:pt x="8" y="20"/>
                      <a:pt x="8" y="20"/>
                    </a:cubicBezTo>
                    <a:cubicBezTo>
                      <a:pt x="11" y="23"/>
                      <a:pt x="11" y="23"/>
                      <a:pt x="11" y="23"/>
                    </a:cubicBezTo>
                    <a:cubicBezTo>
                      <a:pt x="11" y="23"/>
                      <a:pt x="11" y="23"/>
                      <a:pt x="11" y="23"/>
                    </a:cubicBezTo>
                    <a:cubicBezTo>
                      <a:pt x="13" y="24"/>
                      <a:pt x="13" y="24"/>
                      <a:pt x="13" y="24"/>
                    </a:cubicBezTo>
                    <a:cubicBezTo>
                      <a:pt x="13" y="24"/>
                      <a:pt x="13" y="24"/>
                      <a:pt x="13" y="24"/>
                    </a:cubicBezTo>
                    <a:cubicBezTo>
                      <a:pt x="13" y="25"/>
                      <a:pt x="14" y="25"/>
                      <a:pt x="15" y="26"/>
                    </a:cubicBezTo>
                    <a:cubicBezTo>
                      <a:pt x="15" y="26"/>
                      <a:pt x="15" y="26"/>
                      <a:pt x="15" y="26"/>
                    </a:cubicBezTo>
                    <a:cubicBezTo>
                      <a:pt x="16" y="26"/>
                      <a:pt x="16" y="26"/>
                      <a:pt x="16" y="26"/>
                    </a:cubicBezTo>
                    <a:cubicBezTo>
                      <a:pt x="17" y="26"/>
                      <a:pt x="18" y="26"/>
                      <a:pt x="19" y="26"/>
                    </a:cubicBezTo>
                    <a:cubicBezTo>
                      <a:pt x="21" y="26"/>
                      <a:pt x="24" y="25"/>
                      <a:pt x="25" y="23"/>
                    </a:cubicBezTo>
                    <a:cubicBezTo>
                      <a:pt x="27" y="21"/>
                      <a:pt x="28" y="19"/>
                      <a:pt x="28" y="17"/>
                    </a:cubicBezTo>
                    <a:cubicBezTo>
                      <a:pt x="28" y="14"/>
                      <a:pt x="27" y="11"/>
                      <a:pt x="24" y="9"/>
                    </a:cubicBezTo>
                    <a:cubicBezTo>
                      <a:pt x="24" y="9"/>
                      <a:pt x="24" y="9"/>
                      <a:pt x="24" y="9"/>
                    </a:cubicBezTo>
                    <a:cubicBezTo>
                      <a:pt x="22" y="8"/>
                      <a:pt x="22" y="8"/>
                      <a:pt x="22" y="8"/>
                    </a:cubicBezTo>
                    <a:cubicBezTo>
                      <a:pt x="23" y="8"/>
                      <a:pt x="23" y="8"/>
                      <a:pt x="23" y="8"/>
                    </a:cubicBezTo>
                    <a:cubicBezTo>
                      <a:pt x="20" y="6"/>
                      <a:pt x="20" y="6"/>
                      <a:pt x="20" y="6"/>
                    </a:cubicBezTo>
                    <a:cubicBezTo>
                      <a:pt x="20" y="6"/>
                      <a:pt x="20" y="6"/>
                      <a:pt x="20" y="6"/>
                    </a:cubicBezTo>
                    <a:cubicBezTo>
                      <a:pt x="18" y="4"/>
                      <a:pt x="18" y="4"/>
                      <a:pt x="18" y="4"/>
                    </a:cubicBezTo>
                    <a:cubicBezTo>
                      <a:pt x="18" y="4"/>
                      <a:pt x="18" y="4"/>
                      <a:pt x="18" y="4"/>
                    </a:cubicBezTo>
                    <a:cubicBezTo>
                      <a:pt x="16" y="3"/>
                      <a:pt x="16" y="3"/>
                      <a:pt x="16" y="3"/>
                    </a:cubicBezTo>
                    <a:cubicBezTo>
                      <a:pt x="16" y="2"/>
                      <a:pt x="16" y="2"/>
                      <a:pt x="16" y="2"/>
                    </a:cubicBezTo>
                    <a:cubicBezTo>
                      <a:pt x="15" y="2"/>
                      <a:pt x="15" y="2"/>
                      <a:pt x="15" y="2"/>
                    </a:cubicBezTo>
                    <a:cubicBezTo>
                      <a:pt x="15" y="2"/>
                      <a:pt x="15" y="2"/>
                      <a:pt x="15" y="2"/>
                    </a:cubicBezTo>
                    <a:cubicBezTo>
                      <a:pt x="14" y="1"/>
                      <a:pt x="14" y="1"/>
                      <a:pt x="14" y="1"/>
                    </a:cubicBezTo>
                    <a:cubicBezTo>
                      <a:pt x="13" y="1"/>
                      <a:pt x="11" y="0"/>
                      <a:pt x="10" y="0"/>
                    </a:cubicBezTo>
                    <a:cubicBezTo>
                      <a:pt x="7" y="0"/>
                      <a:pt x="5" y="2"/>
                      <a:pt x="3" y="3"/>
                    </a:cubicBezTo>
                    <a:cubicBezTo>
                      <a:pt x="2" y="5"/>
                      <a:pt x="1" y="7"/>
                      <a:pt x="1" y="10"/>
                    </a:cubicBezTo>
                    <a:cubicBezTo>
                      <a:pt x="0" y="12"/>
                      <a:pt x="2" y="15"/>
                      <a:pt x="4" y="17"/>
                    </a:cubicBezTo>
                    <a:cubicBezTo>
                      <a:pt x="4" y="17"/>
                      <a:pt x="4" y="17"/>
                      <a:pt x="4" y="17"/>
                    </a:cubicBezTo>
                    <a:cubicBezTo>
                      <a:pt x="4" y="17"/>
                      <a:pt x="4" y="17"/>
                      <a:pt x="4" y="17"/>
                    </a:cubicBezTo>
                    <a:lnTo>
                      <a:pt x="6" y="1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232"/>
              <p:cNvSpPr>
                <a:spLocks/>
              </p:cNvSpPr>
              <p:nvPr/>
            </p:nvSpPr>
            <p:spPr bwMode="auto">
              <a:xfrm>
                <a:off x="3409366" y="4726990"/>
                <a:ext cx="55563" cy="53975"/>
              </a:xfrm>
              <a:custGeom>
                <a:avLst/>
                <a:gdLst>
                  <a:gd name="T0" fmla="*/ 4 w 23"/>
                  <a:gd name="T1" fmla="*/ 11 h 22"/>
                  <a:gd name="T2" fmla="*/ 9 w 23"/>
                  <a:gd name="T3" fmla="*/ 2 h 22"/>
                  <a:gd name="T4" fmla="*/ 12 w 23"/>
                  <a:gd name="T5" fmla="*/ 4 h 22"/>
                  <a:gd name="T6" fmla="*/ 13 w 23"/>
                  <a:gd name="T7" fmla="*/ 4 h 22"/>
                  <a:gd name="T8" fmla="*/ 15 w 23"/>
                  <a:gd name="T9" fmla="*/ 7 h 22"/>
                  <a:gd name="T10" fmla="*/ 18 w 23"/>
                  <a:gd name="T11" fmla="*/ 10 h 22"/>
                  <a:gd name="T12" fmla="*/ 19 w 23"/>
                  <a:gd name="T13" fmla="*/ 12 h 22"/>
                  <a:gd name="T14" fmla="*/ 13 w 23"/>
                  <a:gd name="T15" fmla="*/ 20 h 22"/>
                  <a:gd name="T16" fmla="*/ 11 w 23"/>
                  <a:gd name="T17" fmla="*/ 19 h 22"/>
                  <a:gd name="T18" fmla="*/ 10 w 23"/>
                  <a:gd name="T19" fmla="*/ 17 h 22"/>
                  <a:gd name="T20" fmla="*/ 7 w 23"/>
                  <a:gd name="T21" fmla="*/ 15 h 22"/>
                  <a:gd name="T22" fmla="*/ 5 w 23"/>
                  <a:gd name="T23" fmla="*/ 12 h 22"/>
                  <a:gd name="T24" fmla="*/ 4 w 23"/>
                  <a:gd name="T25"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2">
                    <a:moveTo>
                      <a:pt x="4" y="11"/>
                    </a:moveTo>
                    <a:cubicBezTo>
                      <a:pt x="0" y="7"/>
                      <a:pt x="4" y="0"/>
                      <a:pt x="9" y="2"/>
                    </a:cubicBezTo>
                    <a:cubicBezTo>
                      <a:pt x="10" y="2"/>
                      <a:pt x="11" y="3"/>
                      <a:pt x="12" y="4"/>
                    </a:cubicBezTo>
                    <a:cubicBezTo>
                      <a:pt x="13" y="4"/>
                      <a:pt x="13" y="4"/>
                      <a:pt x="13" y="4"/>
                    </a:cubicBezTo>
                    <a:cubicBezTo>
                      <a:pt x="15" y="7"/>
                      <a:pt x="15" y="7"/>
                      <a:pt x="15" y="7"/>
                    </a:cubicBezTo>
                    <a:cubicBezTo>
                      <a:pt x="18" y="10"/>
                      <a:pt x="18" y="10"/>
                      <a:pt x="18" y="10"/>
                    </a:cubicBezTo>
                    <a:cubicBezTo>
                      <a:pt x="19" y="12"/>
                      <a:pt x="19" y="12"/>
                      <a:pt x="19" y="12"/>
                    </a:cubicBezTo>
                    <a:cubicBezTo>
                      <a:pt x="23" y="16"/>
                      <a:pt x="19" y="22"/>
                      <a:pt x="13" y="20"/>
                    </a:cubicBezTo>
                    <a:cubicBezTo>
                      <a:pt x="13" y="20"/>
                      <a:pt x="12" y="20"/>
                      <a:pt x="11" y="19"/>
                    </a:cubicBezTo>
                    <a:cubicBezTo>
                      <a:pt x="10" y="17"/>
                      <a:pt x="10" y="17"/>
                      <a:pt x="10" y="17"/>
                    </a:cubicBezTo>
                    <a:cubicBezTo>
                      <a:pt x="7" y="15"/>
                      <a:pt x="7" y="15"/>
                      <a:pt x="7" y="15"/>
                    </a:cubicBezTo>
                    <a:cubicBezTo>
                      <a:pt x="5" y="12"/>
                      <a:pt x="5" y="12"/>
                      <a:pt x="5" y="12"/>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233"/>
              <p:cNvSpPr>
                <a:spLocks/>
              </p:cNvSpPr>
              <p:nvPr/>
            </p:nvSpPr>
            <p:spPr bwMode="auto">
              <a:xfrm>
                <a:off x="3404603" y="4722227"/>
                <a:ext cx="65088" cy="65088"/>
              </a:xfrm>
              <a:custGeom>
                <a:avLst/>
                <a:gdLst>
                  <a:gd name="T0" fmla="*/ 9 w 27"/>
                  <a:gd name="T1" fmla="*/ 10 h 27"/>
                  <a:gd name="T2" fmla="*/ 9 w 27"/>
                  <a:gd name="T3" fmla="*/ 8 h 27"/>
                  <a:gd name="T4" fmla="*/ 10 w 27"/>
                  <a:gd name="T5" fmla="*/ 8 h 27"/>
                  <a:gd name="T6" fmla="*/ 10 w 27"/>
                  <a:gd name="T7" fmla="*/ 8 h 27"/>
                  <a:gd name="T8" fmla="*/ 11 w 27"/>
                  <a:gd name="T9" fmla="*/ 8 h 27"/>
                  <a:gd name="T10" fmla="*/ 12 w 27"/>
                  <a:gd name="T11" fmla="*/ 9 h 27"/>
                  <a:gd name="T12" fmla="*/ 17 w 27"/>
                  <a:gd name="T13" fmla="*/ 15 h 27"/>
                  <a:gd name="T14" fmla="*/ 18 w 27"/>
                  <a:gd name="T15" fmla="*/ 16 h 27"/>
                  <a:gd name="T16" fmla="*/ 19 w 27"/>
                  <a:gd name="T17" fmla="*/ 17 h 27"/>
                  <a:gd name="T18" fmla="*/ 17 w 27"/>
                  <a:gd name="T19" fmla="*/ 19 h 27"/>
                  <a:gd name="T20" fmla="*/ 15 w 27"/>
                  <a:gd name="T21" fmla="*/ 22 h 27"/>
                  <a:gd name="T22" fmla="*/ 16 w 27"/>
                  <a:gd name="T23" fmla="*/ 18 h 27"/>
                  <a:gd name="T24" fmla="*/ 15 w 27"/>
                  <a:gd name="T25" fmla="*/ 17 h 27"/>
                  <a:gd name="T26" fmla="*/ 12 w 27"/>
                  <a:gd name="T27" fmla="*/ 14 h 27"/>
                  <a:gd name="T28" fmla="*/ 9 w 27"/>
                  <a:gd name="T29" fmla="*/ 11 h 27"/>
                  <a:gd name="T30" fmla="*/ 9 w 27"/>
                  <a:gd name="T31" fmla="*/ 10 h 27"/>
                  <a:gd name="T32" fmla="*/ 6 w 27"/>
                  <a:gd name="T33" fmla="*/ 13 h 27"/>
                  <a:gd name="T34" fmla="*/ 4 w 27"/>
                  <a:gd name="T35" fmla="*/ 17 h 27"/>
                  <a:gd name="T36" fmla="*/ 6 w 27"/>
                  <a:gd name="T37" fmla="*/ 19 h 27"/>
                  <a:gd name="T38" fmla="*/ 9 w 27"/>
                  <a:gd name="T39" fmla="*/ 22 h 27"/>
                  <a:gd name="T40" fmla="*/ 10 w 27"/>
                  <a:gd name="T41" fmla="*/ 24 h 27"/>
                  <a:gd name="T42" fmla="*/ 10 w 27"/>
                  <a:gd name="T43" fmla="*/ 24 h 27"/>
                  <a:gd name="T44" fmla="*/ 14 w 27"/>
                  <a:gd name="T45" fmla="*/ 26 h 27"/>
                  <a:gd name="T46" fmla="*/ 17 w 27"/>
                  <a:gd name="T47" fmla="*/ 27 h 27"/>
                  <a:gd name="T48" fmla="*/ 27 w 27"/>
                  <a:gd name="T49" fmla="*/ 17 h 27"/>
                  <a:gd name="T50" fmla="*/ 24 w 27"/>
                  <a:gd name="T51" fmla="*/ 11 h 27"/>
                  <a:gd name="T52" fmla="*/ 22 w 27"/>
                  <a:gd name="T53" fmla="*/ 9 h 27"/>
                  <a:gd name="T54" fmla="*/ 17 w 27"/>
                  <a:gd name="T55" fmla="*/ 4 h 27"/>
                  <a:gd name="T56" fmla="*/ 17 w 27"/>
                  <a:gd name="T57" fmla="*/ 3 h 27"/>
                  <a:gd name="T58" fmla="*/ 17 w 27"/>
                  <a:gd name="T59" fmla="*/ 3 h 27"/>
                  <a:gd name="T60" fmla="*/ 13 w 27"/>
                  <a:gd name="T61" fmla="*/ 0 h 27"/>
                  <a:gd name="T62" fmla="*/ 10 w 27"/>
                  <a:gd name="T63" fmla="*/ 0 h 27"/>
                  <a:gd name="T64" fmla="*/ 0 w 27"/>
                  <a:gd name="T65" fmla="*/ 9 h 27"/>
                  <a:gd name="T66" fmla="*/ 3 w 27"/>
                  <a:gd name="T6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27">
                    <a:moveTo>
                      <a:pt x="6" y="13"/>
                    </a:moveTo>
                    <a:cubicBezTo>
                      <a:pt x="9" y="10"/>
                      <a:pt x="9" y="10"/>
                      <a:pt x="9" y="10"/>
                    </a:cubicBezTo>
                    <a:cubicBezTo>
                      <a:pt x="8" y="10"/>
                      <a:pt x="8" y="10"/>
                      <a:pt x="8" y="9"/>
                    </a:cubicBezTo>
                    <a:cubicBezTo>
                      <a:pt x="9" y="8"/>
                      <a:pt x="9" y="8"/>
                      <a:pt x="9" y="8"/>
                    </a:cubicBezTo>
                    <a:cubicBezTo>
                      <a:pt x="9" y="8"/>
                      <a:pt x="9" y="8"/>
                      <a:pt x="10" y="8"/>
                    </a:cubicBezTo>
                    <a:cubicBezTo>
                      <a:pt x="10" y="8"/>
                      <a:pt x="10" y="8"/>
                      <a:pt x="10" y="8"/>
                    </a:cubicBezTo>
                    <a:cubicBezTo>
                      <a:pt x="11" y="4"/>
                      <a:pt x="11" y="4"/>
                      <a:pt x="11" y="4"/>
                    </a:cubicBezTo>
                    <a:cubicBezTo>
                      <a:pt x="10" y="8"/>
                      <a:pt x="10" y="8"/>
                      <a:pt x="10" y="8"/>
                    </a:cubicBezTo>
                    <a:cubicBezTo>
                      <a:pt x="11" y="8"/>
                      <a:pt x="11" y="8"/>
                      <a:pt x="11" y="8"/>
                    </a:cubicBezTo>
                    <a:cubicBezTo>
                      <a:pt x="11" y="8"/>
                      <a:pt x="11" y="8"/>
                      <a:pt x="11" y="8"/>
                    </a:cubicBezTo>
                    <a:cubicBezTo>
                      <a:pt x="12" y="9"/>
                      <a:pt x="12" y="9"/>
                      <a:pt x="12" y="9"/>
                    </a:cubicBezTo>
                    <a:cubicBezTo>
                      <a:pt x="12" y="9"/>
                      <a:pt x="12" y="9"/>
                      <a:pt x="12" y="9"/>
                    </a:cubicBezTo>
                    <a:cubicBezTo>
                      <a:pt x="14" y="12"/>
                      <a:pt x="14" y="12"/>
                      <a:pt x="14" y="12"/>
                    </a:cubicBezTo>
                    <a:cubicBezTo>
                      <a:pt x="17" y="15"/>
                      <a:pt x="17" y="15"/>
                      <a:pt x="17" y="15"/>
                    </a:cubicBezTo>
                    <a:cubicBezTo>
                      <a:pt x="18" y="16"/>
                      <a:pt x="18" y="16"/>
                      <a:pt x="18" y="16"/>
                    </a:cubicBezTo>
                    <a:cubicBezTo>
                      <a:pt x="18" y="16"/>
                      <a:pt x="18" y="16"/>
                      <a:pt x="18" y="16"/>
                    </a:cubicBezTo>
                    <a:cubicBezTo>
                      <a:pt x="18" y="16"/>
                      <a:pt x="18" y="16"/>
                      <a:pt x="18" y="16"/>
                    </a:cubicBezTo>
                    <a:cubicBezTo>
                      <a:pt x="19" y="17"/>
                      <a:pt x="19" y="17"/>
                      <a:pt x="19" y="17"/>
                    </a:cubicBezTo>
                    <a:cubicBezTo>
                      <a:pt x="18" y="18"/>
                      <a:pt x="18" y="18"/>
                      <a:pt x="18" y="18"/>
                    </a:cubicBezTo>
                    <a:cubicBezTo>
                      <a:pt x="18" y="19"/>
                      <a:pt x="18" y="19"/>
                      <a:pt x="17" y="19"/>
                    </a:cubicBezTo>
                    <a:cubicBezTo>
                      <a:pt x="17" y="19"/>
                      <a:pt x="17" y="19"/>
                      <a:pt x="17" y="19"/>
                    </a:cubicBezTo>
                    <a:cubicBezTo>
                      <a:pt x="15" y="22"/>
                      <a:pt x="15" y="22"/>
                      <a:pt x="15" y="22"/>
                    </a:cubicBezTo>
                    <a:cubicBezTo>
                      <a:pt x="17" y="19"/>
                      <a:pt x="17" y="19"/>
                      <a:pt x="17" y="19"/>
                    </a:cubicBezTo>
                    <a:cubicBezTo>
                      <a:pt x="16" y="19"/>
                      <a:pt x="16" y="19"/>
                      <a:pt x="16" y="18"/>
                    </a:cubicBezTo>
                    <a:cubicBezTo>
                      <a:pt x="16" y="18"/>
                      <a:pt x="16" y="18"/>
                      <a:pt x="16" y="18"/>
                    </a:cubicBezTo>
                    <a:cubicBezTo>
                      <a:pt x="15" y="17"/>
                      <a:pt x="15" y="17"/>
                      <a:pt x="15" y="17"/>
                    </a:cubicBezTo>
                    <a:cubicBezTo>
                      <a:pt x="15" y="17"/>
                      <a:pt x="15" y="17"/>
                      <a:pt x="15" y="17"/>
                    </a:cubicBezTo>
                    <a:cubicBezTo>
                      <a:pt x="12" y="14"/>
                      <a:pt x="12" y="14"/>
                      <a:pt x="12" y="14"/>
                    </a:cubicBezTo>
                    <a:cubicBezTo>
                      <a:pt x="12" y="14"/>
                      <a:pt x="12" y="14"/>
                      <a:pt x="12" y="14"/>
                    </a:cubicBezTo>
                    <a:cubicBezTo>
                      <a:pt x="9" y="11"/>
                      <a:pt x="9" y="11"/>
                      <a:pt x="9" y="11"/>
                    </a:cubicBezTo>
                    <a:cubicBezTo>
                      <a:pt x="9" y="11"/>
                      <a:pt x="9" y="11"/>
                      <a:pt x="9" y="11"/>
                    </a:cubicBezTo>
                    <a:cubicBezTo>
                      <a:pt x="9" y="10"/>
                      <a:pt x="9" y="10"/>
                      <a:pt x="9" y="10"/>
                    </a:cubicBezTo>
                    <a:cubicBezTo>
                      <a:pt x="9" y="10"/>
                      <a:pt x="9" y="10"/>
                      <a:pt x="9" y="10"/>
                    </a:cubicBezTo>
                    <a:cubicBezTo>
                      <a:pt x="6" y="13"/>
                      <a:pt x="6" y="13"/>
                      <a:pt x="6" y="13"/>
                    </a:cubicBezTo>
                    <a:cubicBezTo>
                      <a:pt x="3" y="16"/>
                      <a:pt x="3" y="16"/>
                      <a:pt x="3" y="16"/>
                    </a:cubicBezTo>
                    <a:cubicBezTo>
                      <a:pt x="4" y="17"/>
                      <a:pt x="4" y="17"/>
                      <a:pt x="4" y="17"/>
                    </a:cubicBezTo>
                    <a:cubicBezTo>
                      <a:pt x="4" y="17"/>
                      <a:pt x="4" y="17"/>
                      <a:pt x="4" y="17"/>
                    </a:cubicBezTo>
                    <a:cubicBezTo>
                      <a:pt x="6" y="19"/>
                      <a:pt x="6" y="19"/>
                      <a:pt x="6" y="19"/>
                    </a:cubicBezTo>
                    <a:cubicBezTo>
                      <a:pt x="6" y="19"/>
                      <a:pt x="6" y="19"/>
                      <a:pt x="6" y="19"/>
                    </a:cubicBezTo>
                    <a:cubicBezTo>
                      <a:pt x="9" y="22"/>
                      <a:pt x="9" y="22"/>
                      <a:pt x="9" y="22"/>
                    </a:cubicBezTo>
                    <a:cubicBezTo>
                      <a:pt x="9" y="22"/>
                      <a:pt x="9" y="22"/>
                      <a:pt x="9" y="22"/>
                    </a:cubicBezTo>
                    <a:cubicBezTo>
                      <a:pt x="10" y="24"/>
                      <a:pt x="10" y="24"/>
                      <a:pt x="10" y="24"/>
                    </a:cubicBezTo>
                    <a:cubicBezTo>
                      <a:pt x="10" y="24"/>
                      <a:pt x="10" y="24"/>
                      <a:pt x="10" y="24"/>
                    </a:cubicBezTo>
                    <a:cubicBezTo>
                      <a:pt x="10" y="24"/>
                      <a:pt x="10" y="24"/>
                      <a:pt x="10" y="24"/>
                    </a:cubicBezTo>
                    <a:cubicBezTo>
                      <a:pt x="11" y="25"/>
                      <a:pt x="13" y="26"/>
                      <a:pt x="14" y="26"/>
                    </a:cubicBezTo>
                    <a:cubicBezTo>
                      <a:pt x="14" y="26"/>
                      <a:pt x="14" y="26"/>
                      <a:pt x="14" y="26"/>
                    </a:cubicBezTo>
                    <a:cubicBezTo>
                      <a:pt x="14" y="26"/>
                      <a:pt x="14" y="26"/>
                      <a:pt x="14" y="26"/>
                    </a:cubicBezTo>
                    <a:cubicBezTo>
                      <a:pt x="15" y="27"/>
                      <a:pt x="16" y="27"/>
                      <a:pt x="17" y="27"/>
                    </a:cubicBezTo>
                    <a:cubicBezTo>
                      <a:pt x="20" y="27"/>
                      <a:pt x="23" y="26"/>
                      <a:pt x="24" y="24"/>
                    </a:cubicBezTo>
                    <a:cubicBezTo>
                      <a:pt x="26" y="22"/>
                      <a:pt x="27" y="20"/>
                      <a:pt x="27" y="17"/>
                    </a:cubicBezTo>
                    <a:cubicBezTo>
                      <a:pt x="27" y="15"/>
                      <a:pt x="26" y="13"/>
                      <a:pt x="24" y="11"/>
                    </a:cubicBezTo>
                    <a:cubicBezTo>
                      <a:pt x="24" y="11"/>
                      <a:pt x="24" y="11"/>
                      <a:pt x="24" y="11"/>
                    </a:cubicBezTo>
                    <a:cubicBezTo>
                      <a:pt x="22" y="9"/>
                      <a:pt x="22" y="9"/>
                      <a:pt x="22" y="9"/>
                    </a:cubicBezTo>
                    <a:cubicBezTo>
                      <a:pt x="22" y="9"/>
                      <a:pt x="22" y="9"/>
                      <a:pt x="22" y="9"/>
                    </a:cubicBezTo>
                    <a:cubicBezTo>
                      <a:pt x="20" y="6"/>
                      <a:pt x="20" y="6"/>
                      <a:pt x="20" y="6"/>
                    </a:cubicBezTo>
                    <a:cubicBezTo>
                      <a:pt x="17" y="4"/>
                      <a:pt x="17" y="4"/>
                      <a:pt x="17" y="4"/>
                    </a:cubicBezTo>
                    <a:cubicBezTo>
                      <a:pt x="17" y="4"/>
                      <a:pt x="17" y="4"/>
                      <a:pt x="17" y="4"/>
                    </a:cubicBezTo>
                    <a:cubicBezTo>
                      <a:pt x="17" y="3"/>
                      <a:pt x="17" y="3"/>
                      <a:pt x="17" y="3"/>
                    </a:cubicBezTo>
                    <a:cubicBezTo>
                      <a:pt x="17" y="3"/>
                      <a:pt x="17" y="3"/>
                      <a:pt x="17" y="3"/>
                    </a:cubicBezTo>
                    <a:cubicBezTo>
                      <a:pt x="17" y="3"/>
                      <a:pt x="17" y="3"/>
                      <a:pt x="17" y="3"/>
                    </a:cubicBezTo>
                    <a:cubicBezTo>
                      <a:pt x="16" y="2"/>
                      <a:pt x="14" y="1"/>
                      <a:pt x="13" y="0"/>
                    </a:cubicBezTo>
                    <a:cubicBezTo>
                      <a:pt x="13" y="0"/>
                      <a:pt x="13" y="0"/>
                      <a:pt x="13" y="0"/>
                    </a:cubicBezTo>
                    <a:cubicBezTo>
                      <a:pt x="13" y="0"/>
                      <a:pt x="13" y="0"/>
                      <a:pt x="13" y="0"/>
                    </a:cubicBezTo>
                    <a:cubicBezTo>
                      <a:pt x="12" y="0"/>
                      <a:pt x="11" y="0"/>
                      <a:pt x="10" y="0"/>
                    </a:cubicBezTo>
                    <a:cubicBezTo>
                      <a:pt x="7" y="0"/>
                      <a:pt x="5" y="1"/>
                      <a:pt x="3" y="3"/>
                    </a:cubicBezTo>
                    <a:cubicBezTo>
                      <a:pt x="1" y="5"/>
                      <a:pt x="0" y="7"/>
                      <a:pt x="0" y="9"/>
                    </a:cubicBezTo>
                    <a:cubicBezTo>
                      <a:pt x="0" y="12"/>
                      <a:pt x="1" y="14"/>
                      <a:pt x="3" y="16"/>
                    </a:cubicBezTo>
                    <a:cubicBezTo>
                      <a:pt x="3" y="16"/>
                      <a:pt x="3" y="16"/>
                      <a:pt x="3" y="16"/>
                    </a:cubicBezTo>
                    <a:lnTo>
                      <a:pt x="6" y="1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234"/>
              <p:cNvSpPr>
                <a:spLocks/>
              </p:cNvSpPr>
              <p:nvPr/>
            </p:nvSpPr>
            <p:spPr bwMode="auto">
              <a:xfrm>
                <a:off x="3310941" y="4606340"/>
                <a:ext cx="49213" cy="57150"/>
              </a:xfrm>
              <a:custGeom>
                <a:avLst/>
                <a:gdLst>
                  <a:gd name="T0" fmla="*/ 1 w 20"/>
                  <a:gd name="T1" fmla="*/ 10 h 23"/>
                  <a:gd name="T2" fmla="*/ 1 w 20"/>
                  <a:gd name="T3" fmla="*/ 4 h 23"/>
                  <a:gd name="T4" fmla="*/ 10 w 20"/>
                  <a:gd name="T5" fmla="*/ 3 h 23"/>
                  <a:gd name="T6" fmla="*/ 11 w 20"/>
                  <a:gd name="T7" fmla="*/ 4 h 23"/>
                  <a:gd name="T8" fmla="*/ 13 w 20"/>
                  <a:gd name="T9" fmla="*/ 7 h 23"/>
                  <a:gd name="T10" fmla="*/ 15 w 20"/>
                  <a:gd name="T11" fmla="*/ 10 h 23"/>
                  <a:gd name="T12" fmla="*/ 17 w 20"/>
                  <a:gd name="T13" fmla="*/ 11 h 23"/>
                  <a:gd name="T14" fmla="*/ 9 w 20"/>
                  <a:gd name="T15" fmla="*/ 19 h 23"/>
                  <a:gd name="T16" fmla="*/ 8 w 20"/>
                  <a:gd name="T17" fmla="*/ 18 h 23"/>
                  <a:gd name="T18" fmla="*/ 7 w 20"/>
                  <a:gd name="T19" fmla="*/ 17 h 23"/>
                  <a:gd name="T20" fmla="*/ 4 w 20"/>
                  <a:gd name="T21" fmla="*/ 14 h 23"/>
                  <a:gd name="T22" fmla="*/ 2 w 20"/>
                  <a:gd name="T23" fmla="*/ 11 h 23"/>
                  <a:gd name="T24" fmla="*/ 1 w 20"/>
                  <a:gd name="T25"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3">
                    <a:moveTo>
                      <a:pt x="1" y="10"/>
                    </a:moveTo>
                    <a:cubicBezTo>
                      <a:pt x="0" y="8"/>
                      <a:pt x="0" y="6"/>
                      <a:pt x="1" y="4"/>
                    </a:cubicBezTo>
                    <a:cubicBezTo>
                      <a:pt x="2" y="0"/>
                      <a:pt x="7" y="0"/>
                      <a:pt x="10" y="3"/>
                    </a:cubicBezTo>
                    <a:cubicBezTo>
                      <a:pt x="11" y="4"/>
                      <a:pt x="11" y="4"/>
                      <a:pt x="11" y="4"/>
                    </a:cubicBezTo>
                    <a:cubicBezTo>
                      <a:pt x="13" y="7"/>
                      <a:pt x="13" y="7"/>
                      <a:pt x="13" y="7"/>
                    </a:cubicBezTo>
                    <a:cubicBezTo>
                      <a:pt x="15" y="10"/>
                      <a:pt x="15" y="10"/>
                      <a:pt x="15" y="10"/>
                    </a:cubicBezTo>
                    <a:cubicBezTo>
                      <a:pt x="17" y="11"/>
                      <a:pt x="17" y="11"/>
                      <a:pt x="17" y="11"/>
                    </a:cubicBezTo>
                    <a:cubicBezTo>
                      <a:pt x="20" y="16"/>
                      <a:pt x="14" y="23"/>
                      <a:pt x="9" y="19"/>
                    </a:cubicBezTo>
                    <a:cubicBezTo>
                      <a:pt x="9" y="19"/>
                      <a:pt x="8" y="19"/>
                      <a:pt x="8" y="18"/>
                    </a:cubicBezTo>
                    <a:cubicBezTo>
                      <a:pt x="7" y="17"/>
                      <a:pt x="7" y="17"/>
                      <a:pt x="7" y="17"/>
                    </a:cubicBezTo>
                    <a:cubicBezTo>
                      <a:pt x="4" y="14"/>
                      <a:pt x="4" y="14"/>
                      <a:pt x="4" y="14"/>
                    </a:cubicBezTo>
                    <a:cubicBezTo>
                      <a:pt x="2" y="11"/>
                      <a:pt x="2" y="11"/>
                      <a:pt x="2" y="11"/>
                    </a:cubicBezTo>
                    <a:lnTo>
                      <a:pt x="1"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235"/>
              <p:cNvSpPr>
                <a:spLocks/>
              </p:cNvSpPr>
              <p:nvPr/>
            </p:nvSpPr>
            <p:spPr bwMode="auto">
              <a:xfrm>
                <a:off x="3301416" y="4599990"/>
                <a:ext cx="63500" cy="65088"/>
              </a:xfrm>
              <a:custGeom>
                <a:avLst/>
                <a:gdLst>
                  <a:gd name="T0" fmla="*/ 8 w 26"/>
                  <a:gd name="T1" fmla="*/ 10 h 27"/>
                  <a:gd name="T2" fmla="*/ 8 w 26"/>
                  <a:gd name="T3" fmla="*/ 9 h 27"/>
                  <a:gd name="T4" fmla="*/ 9 w 26"/>
                  <a:gd name="T5" fmla="*/ 8 h 27"/>
                  <a:gd name="T6" fmla="*/ 11 w 26"/>
                  <a:gd name="T7" fmla="*/ 8 h 27"/>
                  <a:gd name="T8" fmla="*/ 11 w 26"/>
                  <a:gd name="T9" fmla="*/ 9 h 27"/>
                  <a:gd name="T10" fmla="*/ 16 w 26"/>
                  <a:gd name="T11" fmla="*/ 16 h 27"/>
                  <a:gd name="T12" fmla="*/ 17 w 26"/>
                  <a:gd name="T13" fmla="*/ 17 h 27"/>
                  <a:gd name="T14" fmla="*/ 18 w 26"/>
                  <a:gd name="T15" fmla="*/ 18 h 27"/>
                  <a:gd name="T16" fmla="*/ 16 w 26"/>
                  <a:gd name="T17" fmla="*/ 19 h 27"/>
                  <a:gd name="T18" fmla="*/ 13 w 26"/>
                  <a:gd name="T19" fmla="*/ 22 h 27"/>
                  <a:gd name="T20" fmla="*/ 15 w 26"/>
                  <a:gd name="T21" fmla="*/ 19 h 27"/>
                  <a:gd name="T22" fmla="*/ 14 w 26"/>
                  <a:gd name="T23" fmla="*/ 17 h 27"/>
                  <a:gd name="T24" fmla="*/ 12 w 26"/>
                  <a:gd name="T25" fmla="*/ 14 h 27"/>
                  <a:gd name="T26" fmla="*/ 8 w 26"/>
                  <a:gd name="T27" fmla="*/ 10 h 27"/>
                  <a:gd name="T28" fmla="*/ 5 w 26"/>
                  <a:gd name="T29" fmla="*/ 13 h 27"/>
                  <a:gd name="T30" fmla="*/ 3 w 26"/>
                  <a:gd name="T31" fmla="*/ 16 h 27"/>
                  <a:gd name="T32" fmla="*/ 5 w 26"/>
                  <a:gd name="T33" fmla="*/ 19 h 27"/>
                  <a:gd name="T34" fmla="*/ 8 w 26"/>
                  <a:gd name="T35" fmla="*/ 22 h 27"/>
                  <a:gd name="T36" fmla="*/ 9 w 26"/>
                  <a:gd name="T37" fmla="*/ 24 h 27"/>
                  <a:gd name="T38" fmla="*/ 11 w 26"/>
                  <a:gd name="T39" fmla="*/ 26 h 27"/>
                  <a:gd name="T40" fmla="*/ 16 w 26"/>
                  <a:gd name="T41" fmla="*/ 27 h 27"/>
                  <a:gd name="T42" fmla="*/ 26 w 26"/>
                  <a:gd name="T43" fmla="*/ 18 h 27"/>
                  <a:gd name="T44" fmla="*/ 24 w 26"/>
                  <a:gd name="T45" fmla="*/ 12 h 27"/>
                  <a:gd name="T46" fmla="*/ 23 w 26"/>
                  <a:gd name="T47" fmla="*/ 11 h 27"/>
                  <a:gd name="T48" fmla="*/ 20 w 26"/>
                  <a:gd name="T49" fmla="*/ 8 h 27"/>
                  <a:gd name="T50" fmla="*/ 18 w 26"/>
                  <a:gd name="T51" fmla="*/ 4 h 27"/>
                  <a:gd name="T52" fmla="*/ 17 w 26"/>
                  <a:gd name="T53" fmla="*/ 3 h 27"/>
                  <a:gd name="T54" fmla="*/ 4 w 26"/>
                  <a:gd name="T55" fmla="*/ 1 h 27"/>
                  <a:gd name="T56" fmla="*/ 1 w 26"/>
                  <a:gd name="T57" fmla="*/ 5 h 27"/>
                  <a:gd name="T58" fmla="*/ 0 w 26"/>
                  <a:gd name="T59" fmla="*/ 9 h 27"/>
                  <a:gd name="T60" fmla="*/ 2 w 26"/>
                  <a:gd name="T61" fmla="*/ 15 h 27"/>
                  <a:gd name="T62" fmla="*/ 5 w 26"/>
                  <a:gd name="T6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27">
                    <a:moveTo>
                      <a:pt x="5" y="13"/>
                    </a:moveTo>
                    <a:cubicBezTo>
                      <a:pt x="8" y="10"/>
                      <a:pt x="8" y="10"/>
                      <a:pt x="8" y="10"/>
                    </a:cubicBezTo>
                    <a:cubicBezTo>
                      <a:pt x="8" y="9"/>
                      <a:pt x="8" y="9"/>
                      <a:pt x="8" y="9"/>
                    </a:cubicBezTo>
                    <a:cubicBezTo>
                      <a:pt x="8" y="9"/>
                      <a:pt x="8" y="9"/>
                      <a:pt x="8" y="9"/>
                    </a:cubicBezTo>
                    <a:cubicBezTo>
                      <a:pt x="8" y="9"/>
                      <a:pt x="8" y="9"/>
                      <a:pt x="8" y="9"/>
                    </a:cubicBezTo>
                    <a:cubicBezTo>
                      <a:pt x="9" y="8"/>
                      <a:pt x="9" y="8"/>
                      <a:pt x="9" y="8"/>
                    </a:cubicBezTo>
                    <a:cubicBezTo>
                      <a:pt x="10" y="8"/>
                      <a:pt x="10" y="8"/>
                      <a:pt x="10" y="8"/>
                    </a:cubicBezTo>
                    <a:cubicBezTo>
                      <a:pt x="10" y="8"/>
                      <a:pt x="10" y="8"/>
                      <a:pt x="11" y="8"/>
                    </a:cubicBezTo>
                    <a:cubicBezTo>
                      <a:pt x="11" y="8"/>
                      <a:pt x="11" y="8"/>
                      <a:pt x="11" y="8"/>
                    </a:cubicBezTo>
                    <a:cubicBezTo>
                      <a:pt x="11" y="9"/>
                      <a:pt x="11" y="9"/>
                      <a:pt x="11" y="9"/>
                    </a:cubicBezTo>
                    <a:cubicBezTo>
                      <a:pt x="14" y="13"/>
                      <a:pt x="14" y="13"/>
                      <a:pt x="14" y="13"/>
                    </a:cubicBezTo>
                    <a:cubicBezTo>
                      <a:pt x="16" y="16"/>
                      <a:pt x="16" y="16"/>
                      <a:pt x="16" y="16"/>
                    </a:cubicBezTo>
                    <a:cubicBezTo>
                      <a:pt x="16" y="16"/>
                      <a:pt x="16" y="16"/>
                      <a:pt x="16" y="16"/>
                    </a:cubicBezTo>
                    <a:cubicBezTo>
                      <a:pt x="17" y="17"/>
                      <a:pt x="17" y="17"/>
                      <a:pt x="17" y="17"/>
                    </a:cubicBezTo>
                    <a:cubicBezTo>
                      <a:pt x="17" y="17"/>
                      <a:pt x="17" y="17"/>
                      <a:pt x="17" y="17"/>
                    </a:cubicBezTo>
                    <a:cubicBezTo>
                      <a:pt x="18" y="17"/>
                      <a:pt x="18" y="18"/>
                      <a:pt x="18" y="18"/>
                    </a:cubicBezTo>
                    <a:cubicBezTo>
                      <a:pt x="17" y="19"/>
                      <a:pt x="17" y="19"/>
                      <a:pt x="17" y="19"/>
                    </a:cubicBezTo>
                    <a:cubicBezTo>
                      <a:pt x="16" y="19"/>
                      <a:pt x="16" y="19"/>
                      <a:pt x="16" y="19"/>
                    </a:cubicBezTo>
                    <a:cubicBezTo>
                      <a:pt x="16" y="19"/>
                      <a:pt x="16" y="19"/>
                      <a:pt x="15" y="19"/>
                    </a:cubicBezTo>
                    <a:cubicBezTo>
                      <a:pt x="13" y="22"/>
                      <a:pt x="13" y="22"/>
                      <a:pt x="13" y="22"/>
                    </a:cubicBezTo>
                    <a:cubicBezTo>
                      <a:pt x="15" y="19"/>
                      <a:pt x="15" y="19"/>
                      <a:pt x="15" y="19"/>
                    </a:cubicBezTo>
                    <a:cubicBezTo>
                      <a:pt x="15" y="19"/>
                      <a:pt x="15" y="19"/>
                      <a:pt x="15" y="19"/>
                    </a:cubicBezTo>
                    <a:cubicBezTo>
                      <a:pt x="14" y="17"/>
                      <a:pt x="14" y="17"/>
                      <a:pt x="14" y="17"/>
                    </a:cubicBezTo>
                    <a:cubicBezTo>
                      <a:pt x="14" y="17"/>
                      <a:pt x="14" y="17"/>
                      <a:pt x="14" y="17"/>
                    </a:cubicBezTo>
                    <a:cubicBezTo>
                      <a:pt x="12" y="14"/>
                      <a:pt x="12" y="14"/>
                      <a:pt x="12" y="14"/>
                    </a:cubicBezTo>
                    <a:cubicBezTo>
                      <a:pt x="12" y="14"/>
                      <a:pt x="12" y="14"/>
                      <a:pt x="12" y="14"/>
                    </a:cubicBezTo>
                    <a:cubicBezTo>
                      <a:pt x="9" y="11"/>
                      <a:pt x="9" y="11"/>
                      <a:pt x="9" y="11"/>
                    </a:cubicBezTo>
                    <a:cubicBezTo>
                      <a:pt x="8" y="10"/>
                      <a:pt x="8" y="10"/>
                      <a:pt x="8" y="10"/>
                    </a:cubicBezTo>
                    <a:cubicBezTo>
                      <a:pt x="8" y="10"/>
                      <a:pt x="8" y="10"/>
                      <a:pt x="8" y="10"/>
                    </a:cubicBezTo>
                    <a:cubicBezTo>
                      <a:pt x="5" y="13"/>
                      <a:pt x="5" y="13"/>
                      <a:pt x="5" y="13"/>
                    </a:cubicBezTo>
                    <a:cubicBezTo>
                      <a:pt x="2" y="15"/>
                      <a:pt x="2" y="15"/>
                      <a:pt x="2" y="15"/>
                    </a:cubicBezTo>
                    <a:cubicBezTo>
                      <a:pt x="3" y="16"/>
                      <a:pt x="3" y="16"/>
                      <a:pt x="3" y="16"/>
                    </a:cubicBezTo>
                    <a:cubicBezTo>
                      <a:pt x="3" y="16"/>
                      <a:pt x="3" y="16"/>
                      <a:pt x="3" y="16"/>
                    </a:cubicBezTo>
                    <a:cubicBezTo>
                      <a:pt x="5" y="19"/>
                      <a:pt x="5" y="19"/>
                      <a:pt x="5" y="19"/>
                    </a:cubicBezTo>
                    <a:cubicBezTo>
                      <a:pt x="8" y="22"/>
                      <a:pt x="8" y="22"/>
                      <a:pt x="8" y="22"/>
                    </a:cubicBezTo>
                    <a:cubicBezTo>
                      <a:pt x="8" y="22"/>
                      <a:pt x="8" y="22"/>
                      <a:pt x="8" y="22"/>
                    </a:cubicBezTo>
                    <a:cubicBezTo>
                      <a:pt x="9" y="24"/>
                      <a:pt x="9" y="24"/>
                      <a:pt x="9" y="24"/>
                    </a:cubicBezTo>
                    <a:cubicBezTo>
                      <a:pt x="9" y="24"/>
                      <a:pt x="9" y="24"/>
                      <a:pt x="9" y="24"/>
                    </a:cubicBezTo>
                    <a:cubicBezTo>
                      <a:pt x="9" y="25"/>
                      <a:pt x="10" y="25"/>
                      <a:pt x="11" y="26"/>
                    </a:cubicBezTo>
                    <a:cubicBezTo>
                      <a:pt x="11" y="26"/>
                      <a:pt x="11" y="26"/>
                      <a:pt x="11" y="26"/>
                    </a:cubicBezTo>
                    <a:cubicBezTo>
                      <a:pt x="11" y="26"/>
                      <a:pt x="11" y="26"/>
                      <a:pt x="11" y="26"/>
                    </a:cubicBezTo>
                    <a:cubicBezTo>
                      <a:pt x="13" y="27"/>
                      <a:pt x="14" y="27"/>
                      <a:pt x="16" y="27"/>
                    </a:cubicBezTo>
                    <a:cubicBezTo>
                      <a:pt x="19" y="27"/>
                      <a:pt x="21" y="26"/>
                      <a:pt x="23" y="24"/>
                    </a:cubicBezTo>
                    <a:cubicBezTo>
                      <a:pt x="25" y="23"/>
                      <a:pt x="26" y="20"/>
                      <a:pt x="26" y="18"/>
                    </a:cubicBezTo>
                    <a:cubicBezTo>
                      <a:pt x="26" y="16"/>
                      <a:pt x="25" y="14"/>
                      <a:pt x="24" y="12"/>
                    </a:cubicBezTo>
                    <a:cubicBezTo>
                      <a:pt x="24" y="12"/>
                      <a:pt x="24" y="12"/>
                      <a:pt x="24" y="12"/>
                    </a:cubicBezTo>
                    <a:cubicBezTo>
                      <a:pt x="23" y="11"/>
                      <a:pt x="23" y="11"/>
                      <a:pt x="23" y="11"/>
                    </a:cubicBezTo>
                    <a:cubicBezTo>
                      <a:pt x="23" y="11"/>
                      <a:pt x="23" y="11"/>
                      <a:pt x="23" y="11"/>
                    </a:cubicBezTo>
                    <a:cubicBezTo>
                      <a:pt x="20" y="8"/>
                      <a:pt x="20" y="8"/>
                      <a:pt x="20" y="8"/>
                    </a:cubicBezTo>
                    <a:cubicBezTo>
                      <a:pt x="20" y="8"/>
                      <a:pt x="20" y="8"/>
                      <a:pt x="20" y="8"/>
                    </a:cubicBezTo>
                    <a:cubicBezTo>
                      <a:pt x="18" y="4"/>
                      <a:pt x="18" y="4"/>
                      <a:pt x="18" y="4"/>
                    </a:cubicBezTo>
                    <a:cubicBezTo>
                      <a:pt x="18" y="4"/>
                      <a:pt x="18" y="4"/>
                      <a:pt x="18" y="4"/>
                    </a:cubicBezTo>
                    <a:cubicBezTo>
                      <a:pt x="17" y="3"/>
                      <a:pt x="17" y="3"/>
                      <a:pt x="17" y="3"/>
                    </a:cubicBezTo>
                    <a:cubicBezTo>
                      <a:pt x="17" y="3"/>
                      <a:pt x="17" y="3"/>
                      <a:pt x="17" y="3"/>
                    </a:cubicBezTo>
                    <a:cubicBezTo>
                      <a:pt x="15" y="1"/>
                      <a:pt x="12" y="0"/>
                      <a:pt x="10" y="0"/>
                    </a:cubicBezTo>
                    <a:cubicBezTo>
                      <a:pt x="8" y="0"/>
                      <a:pt x="6" y="0"/>
                      <a:pt x="4" y="1"/>
                    </a:cubicBezTo>
                    <a:cubicBezTo>
                      <a:pt x="3" y="2"/>
                      <a:pt x="2" y="4"/>
                      <a:pt x="1" y="5"/>
                    </a:cubicBezTo>
                    <a:cubicBezTo>
                      <a:pt x="1" y="5"/>
                      <a:pt x="1" y="5"/>
                      <a:pt x="1" y="5"/>
                    </a:cubicBezTo>
                    <a:cubicBezTo>
                      <a:pt x="1" y="5"/>
                      <a:pt x="1" y="5"/>
                      <a:pt x="1" y="5"/>
                    </a:cubicBezTo>
                    <a:cubicBezTo>
                      <a:pt x="0" y="7"/>
                      <a:pt x="0" y="8"/>
                      <a:pt x="0" y="9"/>
                    </a:cubicBezTo>
                    <a:cubicBezTo>
                      <a:pt x="0" y="11"/>
                      <a:pt x="1" y="13"/>
                      <a:pt x="2" y="15"/>
                    </a:cubicBezTo>
                    <a:cubicBezTo>
                      <a:pt x="2" y="15"/>
                      <a:pt x="2" y="15"/>
                      <a:pt x="2" y="15"/>
                    </a:cubicBezTo>
                    <a:cubicBezTo>
                      <a:pt x="2" y="15"/>
                      <a:pt x="2" y="15"/>
                      <a:pt x="2" y="15"/>
                    </a:cubicBezTo>
                    <a:lnTo>
                      <a:pt x="5" y="1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236"/>
              <p:cNvSpPr>
                <a:spLocks/>
              </p:cNvSpPr>
              <p:nvPr/>
            </p:nvSpPr>
            <p:spPr bwMode="auto">
              <a:xfrm>
                <a:off x="3214103" y="4472990"/>
                <a:ext cx="50800" cy="60325"/>
              </a:xfrm>
              <a:custGeom>
                <a:avLst/>
                <a:gdLst>
                  <a:gd name="T0" fmla="*/ 3 w 21"/>
                  <a:gd name="T1" fmla="*/ 11 h 25"/>
                  <a:gd name="T2" fmla="*/ 10 w 21"/>
                  <a:gd name="T3" fmla="*/ 3 h 25"/>
                  <a:gd name="T4" fmla="*/ 12 w 21"/>
                  <a:gd name="T5" fmla="*/ 5 h 25"/>
                  <a:gd name="T6" fmla="*/ 13 w 21"/>
                  <a:gd name="T7" fmla="*/ 6 h 25"/>
                  <a:gd name="T8" fmla="*/ 15 w 21"/>
                  <a:gd name="T9" fmla="*/ 9 h 25"/>
                  <a:gd name="T10" fmla="*/ 17 w 21"/>
                  <a:gd name="T11" fmla="*/ 13 h 25"/>
                  <a:gd name="T12" fmla="*/ 18 w 21"/>
                  <a:gd name="T13" fmla="*/ 14 h 25"/>
                  <a:gd name="T14" fmla="*/ 11 w 21"/>
                  <a:gd name="T15" fmla="*/ 21 h 25"/>
                  <a:gd name="T16" fmla="*/ 9 w 21"/>
                  <a:gd name="T17" fmla="*/ 20 h 25"/>
                  <a:gd name="T18" fmla="*/ 8 w 21"/>
                  <a:gd name="T19" fmla="*/ 19 h 25"/>
                  <a:gd name="T20" fmla="*/ 6 w 21"/>
                  <a:gd name="T21" fmla="*/ 15 h 25"/>
                  <a:gd name="T22" fmla="*/ 4 w 21"/>
                  <a:gd name="T23" fmla="*/ 12 h 25"/>
                  <a:gd name="T24" fmla="*/ 3 w 21"/>
                  <a:gd name="T25"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5">
                    <a:moveTo>
                      <a:pt x="3" y="11"/>
                    </a:moveTo>
                    <a:cubicBezTo>
                      <a:pt x="0" y="6"/>
                      <a:pt x="5" y="0"/>
                      <a:pt x="10" y="3"/>
                    </a:cubicBezTo>
                    <a:cubicBezTo>
                      <a:pt x="11" y="3"/>
                      <a:pt x="12" y="4"/>
                      <a:pt x="12" y="5"/>
                    </a:cubicBezTo>
                    <a:cubicBezTo>
                      <a:pt x="13" y="6"/>
                      <a:pt x="13" y="6"/>
                      <a:pt x="13" y="6"/>
                    </a:cubicBezTo>
                    <a:cubicBezTo>
                      <a:pt x="15" y="9"/>
                      <a:pt x="15" y="9"/>
                      <a:pt x="15" y="9"/>
                    </a:cubicBezTo>
                    <a:cubicBezTo>
                      <a:pt x="17" y="13"/>
                      <a:pt x="17" y="13"/>
                      <a:pt x="17" y="13"/>
                    </a:cubicBezTo>
                    <a:cubicBezTo>
                      <a:pt x="18" y="14"/>
                      <a:pt x="18" y="14"/>
                      <a:pt x="18" y="14"/>
                    </a:cubicBezTo>
                    <a:cubicBezTo>
                      <a:pt x="21" y="19"/>
                      <a:pt x="16" y="25"/>
                      <a:pt x="11" y="21"/>
                    </a:cubicBezTo>
                    <a:cubicBezTo>
                      <a:pt x="10" y="21"/>
                      <a:pt x="10" y="21"/>
                      <a:pt x="9" y="20"/>
                    </a:cubicBezTo>
                    <a:cubicBezTo>
                      <a:pt x="8" y="19"/>
                      <a:pt x="8" y="19"/>
                      <a:pt x="8" y="19"/>
                    </a:cubicBezTo>
                    <a:cubicBezTo>
                      <a:pt x="6" y="15"/>
                      <a:pt x="6" y="15"/>
                      <a:pt x="6" y="15"/>
                    </a:cubicBezTo>
                    <a:cubicBezTo>
                      <a:pt x="4" y="12"/>
                      <a:pt x="4" y="12"/>
                      <a:pt x="4" y="12"/>
                    </a:cubicBezTo>
                    <a:lnTo>
                      <a:pt x="3"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237"/>
              <p:cNvSpPr>
                <a:spLocks/>
              </p:cNvSpPr>
              <p:nvPr/>
            </p:nvSpPr>
            <p:spPr bwMode="auto">
              <a:xfrm>
                <a:off x="3209341" y="4468227"/>
                <a:ext cx="60325" cy="68263"/>
              </a:xfrm>
              <a:custGeom>
                <a:avLst/>
                <a:gdLst>
                  <a:gd name="T0" fmla="*/ 8 w 25"/>
                  <a:gd name="T1" fmla="*/ 11 h 28"/>
                  <a:gd name="T2" fmla="*/ 9 w 25"/>
                  <a:gd name="T3" fmla="*/ 9 h 28"/>
                  <a:gd name="T4" fmla="*/ 10 w 25"/>
                  <a:gd name="T5" fmla="*/ 8 h 28"/>
                  <a:gd name="T6" fmla="*/ 10 w 25"/>
                  <a:gd name="T7" fmla="*/ 8 h 28"/>
                  <a:gd name="T8" fmla="*/ 11 w 25"/>
                  <a:gd name="T9" fmla="*/ 9 h 28"/>
                  <a:gd name="T10" fmla="*/ 14 w 25"/>
                  <a:gd name="T11" fmla="*/ 14 h 28"/>
                  <a:gd name="T12" fmla="*/ 17 w 25"/>
                  <a:gd name="T13" fmla="*/ 18 h 28"/>
                  <a:gd name="T14" fmla="*/ 17 w 25"/>
                  <a:gd name="T15" fmla="*/ 19 h 28"/>
                  <a:gd name="T16" fmla="*/ 16 w 25"/>
                  <a:gd name="T17" fmla="*/ 20 h 28"/>
                  <a:gd name="T18" fmla="*/ 13 w 25"/>
                  <a:gd name="T19" fmla="*/ 23 h 28"/>
                  <a:gd name="T20" fmla="*/ 14 w 25"/>
                  <a:gd name="T21" fmla="*/ 20 h 28"/>
                  <a:gd name="T22" fmla="*/ 14 w 25"/>
                  <a:gd name="T23" fmla="*/ 20 h 28"/>
                  <a:gd name="T24" fmla="*/ 11 w 25"/>
                  <a:gd name="T25" fmla="*/ 15 h 28"/>
                  <a:gd name="T26" fmla="*/ 9 w 25"/>
                  <a:gd name="T27" fmla="*/ 12 h 28"/>
                  <a:gd name="T28" fmla="*/ 8 w 25"/>
                  <a:gd name="T29" fmla="*/ 11 h 28"/>
                  <a:gd name="T30" fmla="*/ 5 w 25"/>
                  <a:gd name="T31" fmla="*/ 13 h 28"/>
                  <a:gd name="T32" fmla="*/ 2 w 25"/>
                  <a:gd name="T33" fmla="*/ 16 h 28"/>
                  <a:gd name="T34" fmla="*/ 5 w 25"/>
                  <a:gd name="T35" fmla="*/ 20 h 28"/>
                  <a:gd name="T36" fmla="*/ 8 w 25"/>
                  <a:gd name="T37" fmla="*/ 24 h 28"/>
                  <a:gd name="T38" fmla="*/ 8 w 25"/>
                  <a:gd name="T39" fmla="*/ 24 h 28"/>
                  <a:gd name="T40" fmla="*/ 10 w 25"/>
                  <a:gd name="T41" fmla="*/ 27 h 28"/>
                  <a:gd name="T42" fmla="*/ 16 w 25"/>
                  <a:gd name="T43" fmla="*/ 28 h 28"/>
                  <a:gd name="T44" fmla="*/ 25 w 25"/>
                  <a:gd name="T45" fmla="*/ 19 h 28"/>
                  <a:gd name="T46" fmla="*/ 23 w 25"/>
                  <a:gd name="T47" fmla="*/ 14 h 28"/>
                  <a:gd name="T48" fmla="*/ 23 w 25"/>
                  <a:gd name="T49" fmla="*/ 13 h 28"/>
                  <a:gd name="T50" fmla="*/ 20 w 25"/>
                  <a:gd name="T51" fmla="*/ 9 h 28"/>
                  <a:gd name="T52" fmla="*/ 17 w 25"/>
                  <a:gd name="T53" fmla="*/ 5 h 28"/>
                  <a:gd name="T54" fmla="*/ 14 w 25"/>
                  <a:gd name="T55" fmla="*/ 1 h 28"/>
                  <a:gd name="T56" fmla="*/ 14 w 25"/>
                  <a:gd name="T57" fmla="*/ 1 h 28"/>
                  <a:gd name="T58" fmla="*/ 3 w 25"/>
                  <a:gd name="T59" fmla="*/ 3 h 28"/>
                  <a:gd name="T60" fmla="*/ 2 w 25"/>
                  <a:gd name="T61" fmla="*/ 15 h 28"/>
                  <a:gd name="T62" fmla="*/ 5 w 25"/>
                  <a:gd name="T6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 h="28">
                    <a:moveTo>
                      <a:pt x="5" y="13"/>
                    </a:moveTo>
                    <a:cubicBezTo>
                      <a:pt x="8" y="11"/>
                      <a:pt x="8" y="11"/>
                      <a:pt x="8" y="11"/>
                    </a:cubicBezTo>
                    <a:cubicBezTo>
                      <a:pt x="8" y="10"/>
                      <a:pt x="8" y="10"/>
                      <a:pt x="8" y="10"/>
                    </a:cubicBezTo>
                    <a:cubicBezTo>
                      <a:pt x="9" y="9"/>
                      <a:pt x="9" y="9"/>
                      <a:pt x="9" y="9"/>
                    </a:cubicBezTo>
                    <a:cubicBezTo>
                      <a:pt x="10" y="8"/>
                      <a:pt x="10" y="8"/>
                      <a:pt x="10" y="8"/>
                    </a:cubicBezTo>
                    <a:cubicBezTo>
                      <a:pt x="10" y="8"/>
                      <a:pt x="10" y="8"/>
                      <a:pt x="10" y="8"/>
                    </a:cubicBezTo>
                    <a:cubicBezTo>
                      <a:pt x="12" y="5"/>
                      <a:pt x="12" y="5"/>
                      <a:pt x="12" y="5"/>
                    </a:cubicBezTo>
                    <a:cubicBezTo>
                      <a:pt x="10" y="8"/>
                      <a:pt x="10" y="8"/>
                      <a:pt x="10" y="8"/>
                    </a:cubicBezTo>
                    <a:cubicBezTo>
                      <a:pt x="11" y="9"/>
                      <a:pt x="11" y="9"/>
                      <a:pt x="11" y="9"/>
                    </a:cubicBezTo>
                    <a:cubicBezTo>
                      <a:pt x="11" y="9"/>
                      <a:pt x="11" y="9"/>
                      <a:pt x="11" y="9"/>
                    </a:cubicBezTo>
                    <a:cubicBezTo>
                      <a:pt x="12" y="10"/>
                      <a:pt x="12" y="10"/>
                      <a:pt x="12" y="10"/>
                    </a:cubicBezTo>
                    <a:cubicBezTo>
                      <a:pt x="14" y="14"/>
                      <a:pt x="14" y="14"/>
                      <a:pt x="14" y="14"/>
                    </a:cubicBezTo>
                    <a:cubicBezTo>
                      <a:pt x="16" y="17"/>
                      <a:pt x="16" y="17"/>
                      <a:pt x="16" y="17"/>
                    </a:cubicBezTo>
                    <a:cubicBezTo>
                      <a:pt x="17" y="18"/>
                      <a:pt x="17" y="18"/>
                      <a:pt x="17" y="18"/>
                    </a:cubicBezTo>
                    <a:cubicBezTo>
                      <a:pt x="17" y="18"/>
                      <a:pt x="17" y="18"/>
                      <a:pt x="17" y="18"/>
                    </a:cubicBezTo>
                    <a:cubicBezTo>
                      <a:pt x="17" y="18"/>
                      <a:pt x="17" y="19"/>
                      <a:pt x="17" y="19"/>
                    </a:cubicBezTo>
                    <a:cubicBezTo>
                      <a:pt x="17" y="20"/>
                      <a:pt x="17" y="20"/>
                      <a:pt x="17" y="20"/>
                    </a:cubicBezTo>
                    <a:cubicBezTo>
                      <a:pt x="16" y="20"/>
                      <a:pt x="16" y="20"/>
                      <a:pt x="16" y="20"/>
                    </a:cubicBezTo>
                    <a:cubicBezTo>
                      <a:pt x="15" y="20"/>
                      <a:pt x="15" y="20"/>
                      <a:pt x="15" y="20"/>
                    </a:cubicBezTo>
                    <a:cubicBezTo>
                      <a:pt x="13" y="23"/>
                      <a:pt x="13" y="23"/>
                      <a:pt x="13" y="23"/>
                    </a:cubicBezTo>
                    <a:cubicBezTo>
                      <a:pt x="15" y="20"/>
                      <a:pt x="15" y="20"/>
                      <a:pt x="15" y="20"/>
                    </a:cubicBezTo>
                    <a:cubicBezTo>
                      <a:pt x="14" y="20"/>
                      <a:pt x="14" y="20"/>
                      <a:pt x="14" y="20"/>
                    </a:cubicBezTo>
                    <a:cubicBezTo>
                      <a:pt x="11" y="22"/>
                      <a:pt x="11" y="22"/>
                      <a:pt x="11" y="22"/>
                    </a:cubicBezTo>
                    <a:cubicBezTo>
                      <a:pt x="14" y="20"/>
                      <a:pt x="14" y="20"/>
                      <a:pt x="14" y="20"/>
                    </a:cubicBezTo>
                    <a:cubicBezTo>
                      <a:pt x="14" y="19"/>
                      <a:pt x="14" y="19"/>
                      <a:pt x="14" y="19"/>
                    </a:cubicBezTo>
                    <a:cubicBezTo>
                      <a:pt x="11" y="15"/>
                      <a:pt x="11" y="15"/>
                      <a:pt x="11" y="15"/>
                    </a:cubicBezTo>
                    <a:cubicBezTo>
                      <a:pt x="9" y="12"/>
                      <a:pt x="9" y="12"/>
                      <a:pt x="9" y="12"/>
                    </a:cubicBezTo>
                    <a:cubicBezTo>
                      <a:pt x="9" y="12"/>
                      <a:pt x="9" y="12"/>
                      <a:pt x="9" y="12"/>
                    </a:cubicBezTo>
                    <a:cubicBezTo>
                      <a:pt x="8" y="11"/>
                      <a:pt x="8" y="11"/>
                      <a:pt x="8" y="11"/>
                    </a:cubicBezTo>
                    <a:cubicBezTo>
                      <a:pt x="8" y="11"/>
                      <a:pt x="8" y="11"/>
                      <a:pt x="8" y="11"/>
                    </a:cubicBezTo>
                    <a:cubicBezTo>
                      <a:pt x="8" y="11"/>
                      <a:pt x="8" y="11"/>
                      <a:pt x="8" y="11"/>
                    </a:cubicBezTo>
                    <a:cubicBezTo>
                      <a:pt x="5" y="13"/>
                      <a:pt x="5" y="13"/>
                      <a:pt x="5" y="13"/>
                    </a:cubicBezTo>
                    <a:cubicBezTo>
                      <a:pt x="2" y="15"/>
                      <a:pt x="2" y="15"/>
                      <a:pt x="2" y="15"/>
                    </a:cubicBezTo>
                    <a:cubicBezTo>
                      <a:pt x="2" y="16"/>
                      <a:pt x="2" y="16"/>
                      <a:pt x="2" y="16"/>
                    </a:cubicBezTo>
                    <a:cubicBezTo>
                      <a:pt x="2" y="16"/>
                      <a:pt x="2" y="16"/>
                      <a:pt x="2" y="16"/>
                    </a:cubicBezTo>
                    <a:cubicBezTo>
                      <a:pt x="5" y="20"/>
                      <a:pt x="5" y="20"/>
                      <a:pt x="5" y="20"/>
                    </a:cubicBezTo>
                    <a:cubicBezTo>
                      <a:pt x="7" y="23"/>
                      <a:pt x="7" y="23"/>
                      <a:pt x="7" y="23"/>
                    </a:cubicBezTo>
                    <a:cubicBezTo>
                      <a:pt x="8" y="24"/>
                      <a:pt x="8" y="24"/>
                      <a:pt x="8" y="24"/>
                    </a:cubicBezTo>
                    <a:cubicBezTo>
                      <a:pt x="8" y="24"/>
                      <a:pt x="8" y="24"/>
                      <a:pt x="8" y="24"/>
                    </a:cubicBezTo>
                    <a:cubicBezTo>
                      <a:pt x="8" y="24"/>
                      <a:pt x="8" y="24"/>
                      <a:pt x="8" y="24"/>
                    </a:cubicBezTo>
                    <a:cubicBezTo>
                      <a:pt x="8" y="25"/>
                      <a:pt x="9" y="26"/>
                      <a:pt x="10" y="27"/>
                    </a:cubicBezTo>
                    <a:cubicBezTo>
                      <a:pt x="10" y="27"/>
                      <a:pt x="10" y="27"/>
                      <a:pt x="10" y="27"/>
                    </a:cubicBezTo>
                    <a:cubicBezTo>
                      <a:pt x="11" y="27"/>
                      <a:pt x="11" y="27"/>
                      <a:pt x="11" y="27"/>
                    </a:cubicBezTo>
                    <a:cubicBezTo>
                      <a:pt x="12" y="28"/>
                      <a:pt x="14" y="28"/>
                      <a:pt x="16" y="28"/>
                    </a:cubicBezTo>
                    <a:cubicBezTo>
                      <a:pt x="18" y="28"/>
                      <a:pt x="21" y="27"/>
                      <a:pt x="22" y="26"/>
                    </a:cubicBezTo>
                    <a:cubicBezTo>
                      <a:pt x="24" y="24"/>
                      <a:pt x="25" y="22"/>
                      <a:pt x="25" y="19"/>
                    </a:cubicBezTo>
                    <a:cubicBezTo>
                      <a:pt x="25" y="17"/>
                      <a:pt x="25" y="15"/>
                      <a:pt x="23" y="14"/>
                    </a:cubicBezTo>
                    <a:cubicBezTo>
                      <a:pt x="23" y="14"/>
                      <a:pt x="23" y="14"/>
                      <a:pt x="23" y="14"/>
                    </a:cubicBezTo>
                    <a:cubicBezTo>
                      <a:pt x="23" y="13"/>
                      <a:pt x="23" y="13"/>
                      <a:pt x="23" y="13"/>
                    </a:cubicBezTo>
                    <a:cubicBezTo>
                      <a:pt x="23" y="13"/>
                      <a:pt x="23" y="13"/>
                      <a:pt x="23" y="13"/>
                    </a:cubicBezTo>
                    <a:cubicBezTo>
                      <a:pt x="20" y="9"/>
                      <a:pt x="20" y="9"/>
                      <a:pt x="20" y="9"/>
                    </a:cubicBezTo>
                    <a:cubicBezTo>
                      <a:pt x="20" y="9"/>
                      <a:pt x="20" y="9"/>
                      <a:pt x="20" y="9"/>
                    </a:cubicBezTo>
                    <a:cubicBezTo>
                      <a:pt x="18" y="6"/>
                      <a:pt x="18" y="6"/>
                      <a:pt x="18" y="6"/>
                    </a:cubicBezTo>
                    <a:cubicBezTo>
                      <a:pt x="17" y="5"/>
                      <a:pt x="17" y="5"/>
                      <a:pt x="17" y="5"/>
                    </a:cubicBezTo>
                    <a:cubicBezTo>
                      <a:pt x="17" y="5"/>
                      <a:pt x="17" y="5"/>
                      <a:pt x="17" y="5"/>
                    </a:cubicBezTo>
                    <a:cubicBezTo>
                      <a:pt x="17" y="3"/>
                      <a:pt x="15" y="2"/>
                      <a:pt x="14" y="1"/>
                    </a:cubicBezTo>
                    <a:cubicBezTo>
                      <a:pt x="14" y="1"/>
                      <a:pt x="14" y="1"/>
                      <a:pt x="14" y="1"/>
                    </a:cubicBezTo>
                    <a:cubicBezTo>
                      <a:pt x="14" y="1"/>
                      <a:pt x="14" y="1"/>
                      <a:pt x="14" y="1"/>
                    </a:cubicBezTo>
                    <a:cubicBezTo>
                      <a:pt x="12" y="1"/>
                      <a:pt x="11" y="0"/>
                      <a:pt x="10" y="0"/>
                    </a:cubicBezTo>
                    <a:cubicBezTo>
                      <a:pt x="7" y="0"/>
                      <a:pt x="4" y="1"/>
                      <a:pt x="3" y="3"/>
                    </a:cubicBezTo>
                    <a:cubicBezTo>
                      <a:pt x="1" y="5"/>
                      <a:pt x="0" y="7"/>
                      <a:pt x="0" y="10"/>
                    </a:cubicBezTo>
                    <a:cubicBezTo>
                      <a:pt x="0" y="12"/>
                      <a:pt x="1" y="13"/>
                      <a:pt x="2" y="15"/>
                    </a:cubicBezTo>
                    <a:cubicBezTo>
                      <a:pt x="2" y="15"/>
                      <a:pt x="2" y="15"/>
                      <a:pt x="2" y="15"/>
                    </a:cubicBezTo>
                    <a:lnTo>
                      <a:pt x="5" y="13"/>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238"/>
              <p:cNvSpPr>
                <a:spLocks/>
              </p:cNvSpPr>
              <p:nvPr/>
            </p:nvSpPr>
            <p:spPr bwMode="auto">
              <a:xfrm>
                <a:off x="3129966" y="4333290"/>
                <a:ext cx="52388" cy="63500"/>
              </a:xfrm>
              <a:custGeom>
                <a:avLst/>
                <a:gdLst>
                  <a:gd name="T0" fmla="*/ 3 w 21"/>
                  <a:gd name="T1" fmla="*/ 11 h 26"/>
                  <a:gd name="T2" fmla="*/ 11 w 21"/>
                  <a:gd name="T3" fmla="*/ 5 h 26"/>
                  <a:gd name="T4" fmla="*/ 12 w 21"/>
                  <a:gd name="T5" fmla="*/ 6 h 26"/>
                  <a:gd name="T6" fmla="*/ 14 w 21"/>
                  <a:gd name="T7" fmla="*/ 9 h 26"/>
                  <a:gd name="T8" fmla="*/ 16 w 21"/>
                  <a:gd name="T9" fmla="*/ 12 h 26"/>
                  <a:gd name="T10" fmla="*/ 18 w 21"/>
                  <a:gd name="T11" fmla="*/ 15 h 26"/>
                  <a:gd name="T12" fmla="*/ 10 w 21"/>
                  <a:gd name="T13" fmla="*/ 23 h 26"/>
                  <a:gd name="T14" fmla="*/ 8 w 21"/>
                  <a:gd name="T15" fmla="*/ 21 h 26"/>
                  <a:gd name="T16" fmla="*/ 7 w 21"/>
                  <a:gd name="T17" fmla="*/ 18 h 26"/>
                  <a:gd name="T18" fmla="*/ 4 w 21"/>
                  <a:gd name="T19" fmla="*/ 14 h 26"/>
                  <a:gd name="T20" fmla="*/ 3 w 21"/>
                  <a:gd name="T21"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6">
                    <a:moveTo>
                      <a:pt x="3" y="11"/>
                    </a:moveTo>
                    <a:cubicBezTo>
                      <a:pt x="0" y="6"/>
                      <a:pt x="7" y="0"/>
                      <a:pt x="11" y="5"/>
                    </a:cubicBezTo>
                    <a:cubicBezTo>
                      <a:pt x="12" y="5"/>
                      <a:pt x="12" y="5"/>
                      <a:pt x="12" y="6"/>
                    </a:cubicBezTo>
                    <a:cubicBezTo>
                      <a:pt x="14" y="9"/>
                      <a:pt x="14" y="9"/>
                      <a:pt x="14" y="9"/>
                    </a:cubicBezTo>
                    <a:cubicBezTo>
                      <a:pt x="16" y="12"/>
                      <a:pt x="16" y="12"/>
                      <a:pt x="16" y="12"/>
                    </a:cubicBezTo>
                    <a:cubicBezTo>
                      <a:pt x="18" y="15"/>
                      <a:pt x="18" y="15"/>
                      <a:pt x="18" y="15"/>
                    </a:cubicBezTo>
                    <a:cubicBezTo>
                      <a:pt x="21" y="21"/>
                      <a:pt x="15" y="26"/>
                      <a:pt x="10" y="23"/>
                    </a:cubicBezTo>
                    <a:cubicBezTo>
                      <a:pt x="9" y="22"/>
                      <a:pt x="9" y="22"/>
                      <a:pt x="8" y="21"/>
                    </a:cubicBezTo>
                    <a:cubicBezTo>
                      <a:pt x="7" y="18"/>
                      <a:pt x="7" y="18"/>
                      <a:pt x="7" y="18"/>
                    </a:cubicBezTo>
                    <a:cubicBezTo>
                      <a:pt x="4" y="14"/>
                      <a:pt x="4" y="14"/>
                      <a:pt x="4" y="14"/>
                    </a:cubicBezTo>
                    <a:lnTo>
                      <a:pt x="3"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239"/>
              <p:cNvSpPr>
                <a:spLocks/>
              </p:cNvSpPr>
              <p:nvPr/>
            </p:nvSpPr>
            <p:spPr bwMode="auto">
              <a:xfrm>
                <a:off x="3125203" y="4331702"/>
                <a:ext cx="61913" cy="69850"/>
              </a:xfrm>
              <a:custGeom>
                <a:avLst/>
                <a:gdLst>
                  <a:gd name="T0" fmla="*/ 5 w 25"/>
                  <a:gd name="T1" fmla="*/ 12 h 29"/>
                  <a:gd name="T2" fmla="*/ 8 w 25"/>
                  <a:gd name="T3" fmla="*/ 10 h 29"/>
                  <a:gd name="T4" fmla="*/ 8 w 25"/>
                  <a:gd name="T5" fmla="*/ 10 h 29"/>
                  <a:gd name="T6" fmla="*/ 9 w 25"/>
                  <a:gd name="T7" fmla="*/ 9 h 29"/>
                  <a:gd name="T8" fmla="*/ 10 w 25"/>
                  <a:gd name="T9" fmla="*/ 8 h 29"/>
                  <a:gd name="T10" fmla="*/ 11 w 25"/>
                  <a:gd name="T11" fmla="*/ 9 h 29"/>
                  <a:gd name="T12" fmla="*/ 13 w 25"/>
                  <a:gd name="T13" fmla="*/ 6 h 29"/>
                  <a:gd name="T14" fmla="*/ 11 w 25"/>
                  <a:gd name="T15" fmla="*/ 9 h 29"/>
                  <a:gd name="T16" fmla="*/ 11 w 25"/>
                  <a:gd name="T17" fmla="*/ 9 h 29"/>
                  <a:gd name="T18" fmla="*/ 12 w 25"/>
                  <a:gd name="T19" fmla="*/ 12 h 29"/>
                  <a:gd name="T20" fmla="*/ 15 w 25"/>
                  <a:gd name="T21" fmla="*/ 15 h 29"/>
                  <a:gd name="T22" fmla="*/ 15 w 25"/>
                  <a:gd name="T23" fmla="*/ 15 h 29"/>
                  <a:gd name="T24" fmla="*/ 16 w 25"/>
                  <a:gd name="T25" fmla="*/ 18 h 29"/>
                  <a:gd name="T26" fmla="*/ 16 w 25"/>
                  <a:gd name="T27" fmla="*/ 18 h 29"/>
                  <a:gd name="T28" fmla="*/ 17 w 25"/>
                  <a:gd name="T29" fmla="*/ 19 h 29"/>
                  <a:gd name="T30" fmla="*/ 16 w 25"/>
                  <a:gd name="T31" fmla="*/ 20 h 29"/>
                  <a:gd name="T32" fmla="*/ 15 w 25"/>
                  <a:gd name="T33" fmla="*/ 21 h 29"/>
                  <a:gd name="T34" fmla="*/ 14 w 25"/>
                  <a:gd name="T35" fmla="*/ 20 h 29"/>
                  <a:gd name="T36" fmla="*/ 12 w 25"/>
                  <a:gd name="T37" fmla="*/ 24 h 29"/>
                  <a:gd name="T38" fmla="*/ 14 w 25"/>
                  <a:gd name="T39" fmla="*/ 20 h 29"/>
                  <a:gd name="T40" fmla="*/ 14 w 25"/>
                  <a:gd name="T41" fmla="*/ 20 h 29"/>
                  <a:gd name="T42" fmla="*/ 10 w 25"/>
                  <a:gd name="T43" fmla="*/ 22 h 29"/>
                  <a:gd name="T44" fmla="*/ 14 w 25"/>
                  <a:gd name="T45" fmla="*/ 20 h 29"/>
                  <a:gd name="T46" fmla="*/ 12 w 25"/>
                  <a:gd name="T47" fmla="*/ 17 h 29"/>
                  <a:gd name="T48" fmla="*/ 12 w 25"/>
                  <a:gd name="T49" fmla="*/ 17 h 29"/>
                  <a:gd name="T50" fmla="*/ 10 w 25"/>
                  <a:gd name="T51" fmla="*/ 13 h 29"/>
                  <a:gd name="T52" fmla="*/ 10 w 25"/>
                  <a:gd name="T53" fmla="*/ 13 h 29"/>
                  <a:gd name="T54" fmla="*/ 8 w 25"/>
                  <a:gd name="T55" fmla="*/ 10 h 29"/>
                  <a:gd name="T56" fmla="*/ 8 w 25"/>
                  <a:gd name="T57" fmla="*/ 10 h 29"/>
                  <a:gd name="T58" fmla="*/ 8 w 25"/>
                  <a:gd name="T59" fmla="*/ 10 h 29"/>
                  <a:gd name="T60" fmla="*/ 5 w 25"/>
                  <a:gd name="T61" fmla="*/ 12 h 29"/>
                  <a:gd name="T62" fmla="*/ 1 w 25"/>
                  <a:gd name="T63" fmla="*/ 14 h 29"/>
                  <a:gd name="T64" fmla="*/ 3 w 25"/>
                  <a:gd name="T65" fmla="*/ 17 h 29"/>
                  <a:gd name="T66" fmla="*/ 3 w 25"/>
                  <a:gd name="T67" fmla="*/ 17 h 29"/>
                  <a:gd name="T68" fmla="*/ 5 w 25"/>
                  <a:gd name="T69" fmla="*/ 21 h 29"/>
                  <a:gd name="T70" fmla="*/ 5 w 25"/>
                  <a:gd name="T71" fmla="*/ 21 h 29"/>
                  <a:gd name="T72" fmla="*/ 7 w 25"/>
                  <a:gd name="T73" fmla="*/ 24 h 29"/>
                  <a:gd name="T74" fmla="*/ 7 w 25"/>
                  <a:gd name="T75" fmla="*/ 24 h 29"/>
                  <a:gd name="T76" fmla="*/ 7 w 25"/>
                  <a:gd name="T77" fmla="*/ 24 h 29"/>
                  <a:gd name="T78" fmla="*/ 9 w 25"/>
                  <a:gd name="T79" fmla="*/ 27 h 29"/>
                  <a:gd name="T80" fmla="*/ 9 w 25"/>
                  <a:gd name="T81" fmla="*/ 27 h 29"/>
                  <a:gd name="T82" fmla="*/ 9 w 25"/>
                  <a:gd name="T83" fmla="*/ 27 h 29"/>
                  <a:gd name="T84" fmla="*/ 15 w 25"/>
                  <a:gd name="T85" fmla="*/ 29 h 29"/>
                  <a:gd name="T86" fmla="*/ 22 w 25"/>
                  <a:gd name="T87" fmla="*/ 26 h 29"/>
                  <a:gd name="T88" fmla="*/ 25 w 25"/>
                  <a:gd name="T89" fmla="*/ 19 h 29"/>
                  <a:gd name="T90" fmla="*/ 23 w 25"/>
                  <a:gd name="T91" fmla="*/ 14 h 29"/>
                  <a:gd name="T92" fmla="*/ 22 w 25"/>
                  <a:gd name="T93" fmla="*/ 11 h 29"/>
                  <a:gd name="T94" fmla="*/ 22 w 25"/>
                  <a:gd name="T95" fmla="*/ 11 h 29"/>
                  <a:gd name="T96" fmla="*/ 19 w 25"/>
                  <a:gd name="T97" fmla="*/ 8 h 29"/>
                  <a:gd name="T98" fmla="*/ 19 w 25"/>
                  <a:gd name="T99" fmla="*/ 8 h 29"/>
                  <a:gd name="T100" fmla="*/ 18 w 25"/>
                  <a:gd name="T101" fmla="*/ 5 h 29"/>
                  <a:gd name="T102" fmla="*/ 18 w 25"/>
                  <a:gd name="T103" fmla="*/ 5 h 29"/>
                  <a:gd name="T104" fmla="*/ 16 w 25"/>
                  <a:gd name="T105" fmla="*/ 3 h 29"/>
                  <a:gd name="T106" fmla="*/ 16 w 25"/>
                  <a:gd name="T107" fmla="*/ 3 h 29"/>
                  <a:gd name="T108" fmla="*/ 16 w 25"/>
                  <a:gd name="T109" fmla="*/ 3 h 29"/>
                  <a:gd name="T110" fmla="*/ 10 w 25"/>
                  <a:gd name="T111" fmla="*/ 0 h 29"/>
                  <a:gd name="T112" fmla="*/ 3 w 25"/>
                  <a:gd name="T113" fmla="*/ 3 h 29"/>
                  <a:gd name="T114" fmla="*/ 0 w 25"/>
                  <a:gd name="T115" fmla="*/ 10 h 29"/>
                  <a:gd name="T116" fmla="*/ 1 w 25"/>
                  <a:gd name="T117" fmla="*/ 14 h 29"/>
                  <a:gd name="T118" fmla="*/ 1 w 25"/>
                  <a:gd name="T119" fmla="*/ 14 h 29"/>
                  <a:gd name="T120" fmla="*/ 5 w 25"/>
                  <a:gd name="T1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 h="29">
                    <a:moveTo>
                      <a:pt x="5" y="12"/>
                    </a:moveTo>
                    <a:cubicBezTo>
                      <a:pt x="8" y="10"/>
                      <a:pt x="8" y="10"/>
                      <a:pt x="8" y="10"/>
                    </a:cubicBezTo>
                    <a:cubicBezTo>
                      <a:pt x="8" y="10"/>
                      <a:pt x="8" y="10"/>
                      <a:pt x="8" y="10"/>
                    </a:cubicBezTo>
                    <a:cubicBezTo>
                      <a:pt x="9" y="9"/>
                      <a:pt x="9" y="9"/>
                      <a:pt x="9" y="9"/>
                    </a:cubicBezTo>
                    <a:cubicBezTo>
                      <a:pt x="10" y="8"/>
                      <a:pt x="10" y="8"/>
                      <a:pt x="10" y="8"/>
                    </a:cubicBezTo>
                    <a:cubicBezTo>
                      <a:pt x="10" y="8"/>
                      <a:pt x="10" y="8"/>
                      <a:pt x="11" y="9"/>
                    </a:cubicBezTo>
                    <a:cubicBezTo>
                      <a:pt x="13" y="6"/>
                      <a:pt x="13" y="6"/>
                      <a:pt x="13" y="6"/>
                    </a:cubicBezTo>
                    <a:cubicBezTo>
                      <a:pt x="11" y="9"/>
                      <a:pt x="11" y="9"/>
                      <a:pt x="11" y="9"/>
                    </a:cubicBezTo>
                    <a:cubicBezTo>
                      <a:pt x="11" y="9"/>
                      <a:pt x="11" y="9"/>
                      <a:pt x="11" y="9"/>
                    </a:cubicBezTo>
                    <a:cubicBezTo>
                      <a:pt x="12" y="12"/>
                      <a:pt x="12" y="12"/>
                      <a:pt x="12" y="12"/>
                    </a:cubicBezTo>
                    <a:cubicBezTo>
                      <a:pt x="15" y="15"/>
                      <a:pt x="15" y="15"/>
                      <a:pt x="15" y="15"/>
                    </a:cubicBezTo>
                    <a:cubicBezTo>
                      <a:pt x="15" y="15"/>
                      <a:pt x="15" y="15"/>
                      <a:pt x="15" y="15"/>
                    </a:cubicBezTo>
                    <a:cubicBezTo>
                      <a:pt x="16" y="18"/>
                      <a:pt x="16" y="18"/>
                      <a:pt x="16" y="18"/>
                    </a:cubicBezTo>
                    <a:cubicBezTo>
                      <a:pt x="16" y="18"/>
                      <a:pt x="16" y="18"/>
                      <a:pt x="16" y="18"/>
                    </a:cubicBezTo>
                    <a:cubicBezTo>
                      <a:pt x="17" y="19"/>
                      <a:pt x="17" y="19"/>
                      <a:pt x="17" y="19"/>
                    </a:cubicBezTo>
                    <a:cubicBezTo>
                      <a:pt x="16" y="20"/>
                      <a:pt x="16" y="20"/>
                      <a:pt x="16" y="20"/>
                    </a:cubicBezTo>
                    <a:cubicBezTo>
                      <a:pt x="15" y="21"/>
                      <a:pt x="15" y="21"/>
                      <a:pt x="15" y="21"/>
                    </a:cubicBezTo>
                    <a:cubicBezTo>
                      <a:pt x="15" y="21"/>
                      <a:pt x="15" y="21"/>
                      <a:pt x="14" y="20"/>
                    </a:cubicBezTo>
                    <a:cubicBezTo>
                      <a:pt x="12" y="24"/>
                      <a:pt x="12" y="24"/>
                      <a:pt x="12" y="24"/>
                    </a:cubicBezTo>
                    <a:cubicBezTo>
                      <a:pt x="14" y="20"/>
                      <a:pt x="14" y="20"/>
                      <a:pt x="14" y="20"/>
                    </a:cubicBezTo>
                    <a:cubicBezTo>
                      <a:pt x="14" y="20"/>
                      <a:pt x="14" y="20"/>
                      <a:pt x="14" y="20"/>
                    </a:cubicBezTo>
                    <a:cubicBezTo>
                      <a:pt x="10" y="22"/>
                      <a:pt x="10" y="22"/>
                      <a:pt x="10" y="22"/>
                    </a:cubicBezTo>
                    <a:cubicBezTo>
                      <a:pt x="14" y="20"/>
                      <a:pt x="14" y="20"/>
                      <a:pt x="14" y="20"/>
                    </a:cubicBezTo>
                    <a:cubicBezTo>
                      <a:pt x="12" y="17"/>
                      <a:pt x="12" y="17"/>
                      <a:pt x="12" y="17"/>
                    </a:cubicBezTo>
                    <a:cubicBezTo>
                      <a:pt x="12" y="17"/>
                      <a:pt x="12" y="17"/>
                      <a:pt x="12" y="17"/>
                    </a:cubicBezTo>
                    <a:cubicBezTo>
                      <a:pt x="10" y="13"/>
                      <a:pt x="10" y="13"/>
                      <a:pt x="10" y="13"/>
                    </a:cubicBezTo>
                    <a:cubicBezTo>
                      <a:pt x="10" y="13"/>
                      <a:pt x="10" y="13"/>
                      <a:pt x="10" y="13"/>
                    </a:cubicBezTo>
                    <a:cubicBezTo>
                      <a:pt x="8" y="10"/>
                      <a:pt x="8" y="10"/>
                      <a:pt x="8" y="10"/>
                    </a:cubicBezTo>
                    <a:cubicBezTo>
                      <a:pt x="8" y="10"/>
                      <a:pt x="8" y="10"/>
                      <a:pt x="8" y="10"/>
                    </a:cubicBezTo>
                    <a:cubicBezTo>
                      <a:pt x="8" y="10"/>
                      <a:pt x="8" y="10"/>
                      <a:pt x="8" y="10"/>
                    </a:cubicBezTo>
                    <a:cubicBezTo>
                      <a:pt x="5" y="12"/>
                      <a:pt x="5" y="12"/>
                      <a:pt x="5" y="12"/>
                    </a:cubicBezTo>
                    <a:cubicBezTo>
                      <a:pt x="1" y="14"/>
                      <a:pt x="1" y="14"/>
                      <a:pt x="1" y="14"/>
                    </a:cubicBezTo>
                    <a:cubicBezTo>
                      <a:pt x="3" y="17"/>
                      <a:pt x="3" y="17"/>
                      <a:pt x="3" y="17"/>
                    </a:cubicBezTo>
                    <a:cubicBezTo>
                      <a:pt x="3" y="17"/>
                      <a:pt x="3" y="17"/>
                      <a:pt x="3" y="17"/>
                    </a:cubicBezTo>
                    <a:cubicBezTo>
                      <a:pt x="5" y="21"/>
                      <a:pt x="5" y="21"/>
                      <a:pt x="5" y="21"/>
                    </a:cubicBezTo>
                    <a:cubicBezTo>
                      <a:pt x="5" y="21"/>
                      <a:pt x="5" y="21"/>
                      <a:pt x="5" y="21"/>
                    </a:cubicBezTo>
                    <a:cubicBezTo>
                      <a:pt x="7" y="24"/>
                      <a:pt x="7" y="24"/>
                      <a:pt x="7" y="24"/>
                    </a:cubicBezTo>
                    <a:cubicBezTo>
                      <a:pt x="7" y="24"/>
                      <a:pt x="7" y="24"/>
                      <a:pt x="7" y="24"/>
                    </a:cubicBezTo>
                    <a:cubicBezTo>
                      <a:pt x="7" y="24"/>
                      <a:pt x="7" y="24"/>
                      <a:pt x="7" y="24"/>
                    </a:cubicBezTo>
                    <a:cubicBezTo>
                      <a:pt x="7" y="25"/>
                      <a:pt x="8" y="26"/>
                      <a:pt x="9" y="27"/>
                    </a:cubicBezTo>
                    <a:cubicBezTo>
                      <a:pt x="9" y="27"/>
                      <a:pt x="9" y="27"/>
                      <a:pt x="9" y="27"/>
                    </a:cubicBezTo>
                    <a:cubicBezTo>
                      <a:pt x="9" y="27"/>
                      <a:pt x="9" y="27"/>
                      <a:pt x="9" y="27"/>
                    </a:cubicBezTo>
                    <a:cubicBezTo>
                      <a:pt x="11" y="28"/>
                      <a:pt x="13" y="29"/>
                      <a:pt x="15" y="29"/>
                    </a:cubicBezTo>
                    <a:cubicBezTo>
                      <a:pt x="18" y="29"/>
                      <a:pt x="20" y="28"/>
                      <a:pt x="22" y="26"/>
                    </a:cubicBezTo>
                    <a:cubicBezTo>
                      <a:pt x="23" y="24"/>
                      <a:pt x="25" y="22"/>
                      <a:pt x="25" y="19"/>
                    </a:cubicBezTo>
                    <a:cubicBezTo>
                      <a:pt x="25" y="18"/>
                      <a:pt x="24" y="16"/>
                      <a:pt x="23" y="14"/>
                    </a:cubicBezTo>
                    <a:cubicBezTo>
                      <a:pt x="22" y="11"/>
                      <a:pt x="22" y="11"/>
                      <a:pt x="22" y="11"/>
                    </a:cubicBezTo>
                    <a:cubicBezTo>
                      <a:pt x="22" y="11"/>
                      <a:pt x="22" y="11"/>
                      <a:pt x="22" y="11"/>
                    </a:cubicBezTo>
                    <a:cubicBezTo>
                      <a:pt x="19" y="8"/>
                      <a:pt x="19" y="8"/>
                      <a:pt x="19" y="8"/>
                    </a:cubicBezTo>
                    <a:cubicBezTo>
                      <a:pt x="19" y="8"/>
                      <a:pt x="19" y="8"/>
                      <a:pt x="19" y="8"/>
                    </a:cubicBezTo>
                    <a:cubicBezTo>
                      <a:pt x="18" y="5"/>
                      <a:pt x="18" y="5"/>
                      <a:pt x="18" y="5"/>
                    </a:cubicBezTo>
                    <a:cubicBezTo>
                      <a:pt x="18" y="5"/>
                      <a:pt x="18" y="5"/>
                      <a:pt x="18" y="5"/>
                    </a:cubicBezTo>
                    <a:cubicBezTo>
                      <a:pt x="18" y="4"/>
                      <a:pt x="17" y="3"/>
                      <a:pt x="16" y="3"/>
                    </a:cubicBezTo>
                    <a:cubicBezTo>
                      <a:pt x="16" y="3"/>
                      <a:pt x="16" y="3"/>
                      <a:pt x="16" y="3"/>
                    </a:cubicBezTo>
                    <a:cubicBezTo>
                      <a:pt x="16" y="3"/>
                      <a:pt x="16" y="3"/>
                      <a:pt x="16" y="3"/>
                    </a:cubicBezTo>
                    <a:cubicBezTo>
                      <a:pt x="14" y="1"/>
                      <a:pt x="12" y="0"/>
                      <a:pt x="10" y="0"/>
                    </a:cubicBezTo>
                    <a:cubicBezTo>
                      <a:pt x="7" y="0"/>
                      <a:pt x="5" y="1"/>
                      <a:pt x="3" y="3"/>
                    </a:cubicBezTo>
                    <a:cubicBezTo>
                      <a:pt x="1" y="5"/>
                      <a:pt x="0" y="7"/>
                      <a:pt x="0" y="10"/>
                    </a:cubicBezTo>
                    <a:cubicBezTo>
                      <a:pt x="0" y="11"/>
                      <a:pt x="1" y="13"/>
                      <a:pt x="1" y="14"/>
                    </a:cubicBezTo>
                    <a:cubicBezTo>
                      <a:pt x="1" y="14"/>
                      <a:pt x="1" y="14"/>
                      <a:pt x="1" y="14"/>
                    </a:cubicBezTo>
                    <a:lnTo>
                      <a:pt x="5" y="12"/>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240"/>
              <p:cNvSpPr>
                <a:spLocks/>
              </p:cNvSpPr>
              <p:nvPr/>
            </p:nvSpPr>
            <p:spPr bwMode="auto">
              <a:xfrm>
                <a:off x="3060116" y="4195177"/>
                <a:ext cx="46038" cy="60325"/>
              </a:xfrm>
              <a:custGeom>
                <a:avLst/>
                <a:gdLst>
                  <a:gd name="T0" fmla="*/ 2 w 19"/>
                  <a:gd name="T1" fmla="*/ 9 h 25"/>
                  <a:gd name="T2" fmla="*/ 9 w 19"/>
                  <a:gd name="T3" fmla="*/ 2 h 25"/>
                  <a:gd name="T4" fmla="*/ 12 w 19"/>
                  <a:gd name="T5" fmla="*/ 5 h 25"/>
                  <a:gd name="T6" fmla="*/ 13 w 19"/>
                  <a:gd name="T7" fmla="*/ 8 h 25"/>
                  <a:gd name="T8" fmla="*/ 15 w 19"/>
                  <a:gd name="T9" fmla="*/ 12 h 25"/>
                  <a:gd name="T10" fmla="*/ 17 w 19"/>
                  <a:gd name="T11" fmla="*/ 15 h 25"/>
                  <a:gd name="T12" fmla="*/ 8 w 19"/>
                  <a:gd name="T13" fmla="*/ 21 h 25"/>
                  <a:gd name="T14" fmla="*/ 7 w 19"/>
                  <a:gd name="T15" fmla="*/ 19 h 25"/>
                  <a:gd name="T16" fmla="*/ 5 w 19"/>
                  <a:gd name="T17" fmla="*/ 16 h 25"/>
                  <a:gd name="T18" fmla="*/ 4 w 19"/>
                  <a:gd name="T19" fmla="*/ 12 h 25"/>
                  <a:gd name="T20" fmla="*/ 2 w 19"/>
                  <a:gd name="T2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5">
                    <a:moveTo>
                      <a:pt x="2" y="9"/>
                    </a:moveTo>
                    <a:cubicBezTo>
                      <a:pt x="0" y="5"/>
                      <a:pt x="4" y="0"/>
                      <a:pt x="9" y="2"/>
                    </a:cubicBezTo>
                    <a:cubicBezTo>
                      <a:pt x="10" y="3"/>
                      <a:pt x="11" y="3"/>
                      <a:pt x="12" y="5"/>
                    </a:cubicBezTo>
                    <a:cubicBezTo>
                      <a:pt x="13" y="8"/>
                      <a:pt x="13" y="8"/>
                      <a:pt x="13" y="8"/>
                    </a:cubicBezTo>
                    <a:cubicBezTo>
                      <a:pt x="15" y="12"/>
                      <a:pt x="15" y="12"/>
                      <a:pt x="15" y="12"/>
                    </a:cubicBezTo>
                    <a:cubicBezTo>
                      <a:pt x="17" y="15"/>
                      <a:pt x="17" y="15"/>
                      <a:pt x="17" y="15"/>
                    </a:cubicBezTo>
                    <a:cubicBezTo>
                      <a:pt x="19" y="20"/>
                      <a:pt x="12" y="25"/>
                      <a:pt x="8" y="21"/>
                    </a:cubicBezTo>
                    <a:cubicBezTo>
                      <a:pt x="7" y="20"/>
                      <a:pt x="7" y="20"/>
                      <a:pt x="7" y="19"/>
                    </a:cubicBezTo>
                    <a:cubicBezTo>
                      <a:pt x="5" y="16"/>
                      <a:pt x="5" y="16"/>
                      <a:pt x="5" y="16"/>
                    </a:cubicBezTo>
                    <a:cubicBezTo>
                      <a:pt x="4" y="12"/>
                      <a:pt x="4" y="12"/>
                      <a:pt x="4" y="12"/>
                    </a:cubicBezTo>
                    <a:lnTo>
                      <a:pt x="2" y="9"/>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241"/>
              <p:cNvSpPr>
                <a:spLocks/>
              </p:cNvSpPr>
              <p:nvPr/>
            </p:nvSpPr>
            <p:spPr bwMode="auto">
              <a:xfrm>
                <a:off x="3055353" y="4190415"/>
                <a:ext cx="55563" cy="69850"/>
              </a:xfrm>
              <a:custGeom>
                <a:avLst/>
                <a:gdLst>
                  <a:gd name="T0" fmla="*/ 4 w 23"/>
                  <a:gd name="T1" fmla="*/ 11 h 29"/>
                  <a:gd name="T2" fmla="*/ 8 w 23"/>
                  <a:gd name="T3" fmla="*/ 10 h 29"/>
                  <a:gd name="T4" fmla="*/ 8 w 23"/>
                  <a:gd name="T5" fmla="*/ 9 h 29"/>
                  <a:gd name="T6" fmla="*/ 8 w 23"/>
                  <a:gd name="T7" fmla="*/ 8 h 29"/>
                  <a:gd name="T8" fmla="*/ 9 w 23"/>
                  <a:gd name="T9" fmla="*/ 8 h 29"/>
                  <a:gd name="T10" fmla="*/ 10 w 23"/>
                  <a:gd name="T11" fmla="*/ 8 h 29"/>
                  <a:gd name="T12" fmla="*/ 11 w 23"/>
                  <a:gd name="T13" fmla="*/ 4 h 29"/>
                  <a:gd name="T14" fmla="*/ 9 w 23"/>
                  <a:gd name="T15" fmla="*/ 8 h 29"/>
                  <a:gd name="T16" fmla="*/ 10 w 23"/>
                  <a:gd name="T17" fmla="*/ 9 h 29"/>
                  <a:gd name="T18" fmla="*/ 10 w 23"/>
                  <a:gd name="T19" fmla="*/ 8 h 29"/>
                  <a:gd name="T20" fmla="*/ 12 w 23"/>
                  <a:gd name="T21" fmla="*/ 11 h 29"/>
                  <a:gd name="T22" fmla="*/ 14 w 23"/>
                  <a:gd name="T23" fmla="*/ 15 h 29"/>
                  <a:gd name="T24" fmla="*/ 15 w 23"/>
                  <a:gd name="T25" fmla="*/ 18 h 29"/>
                  <a:gd name="T26" fmla="*/ 15 w 23"/>
                  <a:gd name="T27" fmla="*/ 18 h 29"/>
                  <a:gd name="T28" fmla="*/ 15 w 23"/>
                  <a:gd name="T29" fmla="*/ 19 h 29"/>
                  <a:gd name="T30" fmla="*/ 15 w 23"/>
                  <a:gd name="T31" fmla="*/ 20 h 29"/>
                  <a:gd name="T32" fmla="*/ 14 w 23"/>
                  <a:gd name="T33" fmla="*/ 20 h 29"/>
                  <a:gd name="T34" fmla="*/ 13 w 23"/>
                  <a:gd name="T35" fmla="*/ 20 h 29"/>
                  <a:gd name="T36" fmla="*/ 13 w 23"/>
                  <a:gd name="T37" fmla="*/ 20 h 29"/>
                  <a:gd name="T38" fmla="*/ 12 w 23"/>
                  <a:gd name="T39" fmla="*/ 20 h 29"/>
                  <a:gd name="T40" fmla="*/ 9 w 23"/>
                  <a:gd name="T41" fmla="*/ 21 h 29"/>
                  <a:gd name="T42" fmla="*/ 12 w 23"/>
                  <a:gd name="T43" fmla="*/ 20 h 29"/>
                  <a:gd name="T44" fmla="*/ 11 w 23"/>
                  <a:gd name="T45" fmla="*/ 17 h 29"/>
                  <a:gd name="T46" fmla="*/ 11 w 23"/>
                  <a:gd name="T47" fmla="*/ 17 h 29"/>
                  <a:gd name="T48" fmla="*/ 9 w 23"/>
                  <a:gd name="T49" fmla="*/ 13 h 29"/>
                  <a:gd name="T50" fmla="*/ 9 w 23"/>
                  <a:gd name="T51" fmla="*/ 13 h 29"/>
                  <a:gd name="T52" fmla="*/ 8 w 23"/>
                  <a:gd name="T53" fmla="*/ 10 h 29"/>
                  <a:gd name="T54" fmla="*/ 4 w 23"/>
                  <a:gd name="T55" fmla="*/ 11 h 29"/>
                  <a:gd name="T56" fmla="*/ 8 w 23"/>
                  <a:gd name="T57" fmla="*/ 10 h 29"/>
                  <a:gd name="T58" fmla="*/ 4 w 23"/>
                  <a:gd name="T59" fmla="*/ 11 h 29"/>
                  <a:gd name="T60" fmla="*/ 1 w 23"/>
                  <a:gd name="T61" fmla="*/ 13 h 29"/>
                  <a:gd name="T62" fmla="*/ 2 w 23"/>
                  <a:gd name="T63" fmla="*/ 16 h 29"/>
                  <a:gd name="T64" fmla="*/ 2 w 23"/>
                  <a:gd name="T65" fmla="*/ 16 h 29"/>
                  <a:gd name="T66" fmla="*/ 4 w 23"/>
                  <a:gd name="T67" fmla="*/ 20 h 29"/>
                  <a:gd name="T68" fmla="*/ 5 w 23"/>
                  <a:gd name="T69" fmla="*/ 23 h 29"/>
                  <a:gd name="T70" fmla="*/ 5 w 23"/>
                  <a:gd name="T71" fmla="*/ 23 h 29"/>
                  <a:gd name="T72" fmla="*/ 5 w 23"/>
                  <a:gd name="T73" fmla="*/ 23 h 29"/>
                  <a:gd name="T74" fmla="*/ 7 w 23"/>
                  <a:gd name="T75" fmla="*/ 25 h 29"/>
                  <a:gd name="T76" fmla="*/ 7 w 23"/>
                  <a:gd name="T77" fmla="*/ 25 h 29"/>
                  <a:gd name="T78" fmla="*/ 14 w 23"/>
                  <a:gd name="T79" fmla="*/ 28 h 29"/>
                  <a:gd name="T80" fmla="*/ 20 w 23"/>
                  <a:gd name="T81" fmla="*/ 26 h 29"/>
                  <a:gd name="T82" fmla="*/ 23 w 23"/>
                  <a:gd name="T83" fmla="*/ 19 h 29"/>
                  <a:gd name="T84" fmla="*/ 22 w 23"/>
                  <a:gd name="T85" fmla="*/ 15 h 29"/>
                  <a:gd name="T86" fmla="*/ 22 w 23"/>
                  <a:gd name="T87" fmla="*/ 15 h 29"/>
                  <a:gd name="T88" fmla="*/ 21 w 23"/>
                  <a:gd name="T89" fmla="*/ 12 h 29"/>
                  <a:gd name="T90" fmla="*/ 21 w 23"/>
                  <a:gd name="T91" fmla="*/ 12 h 29"/>
                  <a:gd name="T92" fmla="*/ 19 w 23"/>
                  <a:gd name="T93" fmla="*/ 8 h 29"/>
                  <a:gd name="T94" fmla="*/ 19 w 23"/>
                  <a:gd name="T95" fmla="*/ 8 h 29"/>
                  <a:gd name="T96" fmla="*/ 18 w 23"/>
                  <a:gd name="T97" fmla="*/ 5 h 29"/>
                  <a:gd name="T98" fmla="*/ 18 w 23"/>
                  <a:gd name="T99" fmla="*/ 5 h 29"/>
                  <a:gd name="T100" fmla="*/ 18 w 23"/>
                  <a:gd name="T101" fmla="*/ 5 h 29"/>
                  <a:gd name="T102" fmla="*/ 12 w 23"/>
                  <a:gd name="T103" fmla="*/ 0 h 29"/>
                  <a:gd name="T104" fmla="*/ 12 w 23"/>
                  <a:gd name="T105" fmla="*/ 0 h 29"/>
                  <a:gd name="T106" fmla="*/ 12 w 23"/>
                  <a:gd name="T107" fmla="*/ 0 h 29"/>
                  <a:gd name="T108" fmla="*/ 9 w 23"/>
                  <a:gd name="T109" fmla="*/ 0 h 29"/>
                  <a:gd name="T110" fmla="*/ 0 w 23"/>
                  <a:gd name="T111" fmla="*/ 9 h 29"/>
                  <a:gd name="T112" fmla="*/ 0 w 23"/>
                  <a:gd name="T113" fmla="*/ 13 h 29"/>
                  <a:gd name="T114" fmla="*/ 0 w 23"/>
                  <a:gd name="T115" fmla="*/ 13 h 29"/>
                  <a:gd name="T116" fmla="*/ 1 w 23"/>
                  <a:gd name="T117" fmla="*/ 13 h 29"/>
                  <a:gd name="T118" fmla="*/ 4 w 23"/>
                  <a:gd name="T119"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 h="29">
                    <a:moveTo>
                      <a:pt x="4" y="11"/>
                    </a:moveTo>
                    <a:cubicBezTo>
                      <a:pt x="8" y="10"/>
                      <a:pt x="8" y="10"/>
                      <a:pt x="8" y="10"/>
                    </a:cubicBezTo>
                    <a:cubicBezTo>
                      <a:pt x="8" y="9"/>
                      <a:pt x="8" y="9"/>
                      <a:pt x="8" y="9"/>
                    </a:cubicBezTo>
                    <a:cubicBezTo>
                      <a:pt x="8" y="9"/>
                      <a:pt x="8" y="8"/>
                      <a:pt x="8" y="8"/>
                    </a:cubicBezTo>
                    <a:cubicBezTo>
                      <a:pt x="8" y="8"/>
                      <a:pt x="9" y="8"/>
                      <a:pt x="9" y="8"/>
                    </a:cubicBezTo>
                    <a:cubicBezTo>
                      <a:pt x="10" y="8"/>
                      <a:pt x="10" y="8"/>
                      <a:pt x="10" y="8"/>
                    </a:cubicBezTo>
                    <a:cubicBezTo>
                      <a:pt x="11" y="4"/>
                      <a:pt x="11" y="4"/>
                      <a:pt x="11" y="4"/>
                    </a:cubicBezTo>
                    <a:cubicBezTo>
                      <a:pt x="9" y="8"/>
                      <a:pt x="9" y="8"/>
                      <a:pt x="9" y="8"/>
                    </a:cubicBezTo>
                    <a:cubicBezTo>
                      <a:pt x="10" y="8"/>
                      <a:pt x="10" y="8"/>
                      <a:pt x="10" y="9"/>
                    </a:cubicBezTo>
                    <a:cubicBezTo>
                      <a:pt x="10" y="8"/>
                      <a:pt x="10" y="8"/>
                      <a:pt x="10" y="8"/>
                    </a:cubicBezTo>
                    <a:cubicBezTo>
                      <a:pt x="12" y="11"/>
                      <a:pt x="12" y="11"/>
                      <a:pt x="12" y="11"/>
                    </a:cubicBezTo>
                    <a:cubicBezTo>
                      <a:pt x="14" y="15"/>
                      <a:pt x="14" y="15"/>
                      <a:pt x="14" y="15"/>
                    </a:cubicBezTo>
                    <a:cubicBezTo>
                      <a:pt x="15" y="18"/>
                      <a:pt x="15" y="18"/>
                      <a:pt x="15" y="18"/>
                    </a:cubicBezTo>
                    <a:cubicBezTo>
                      <a:pt x="15" y="18"/>
                      <a:pt x="15" y="18"/>
                      <a:pt x="15" y="18"/>
                    </a:cubicBezTo>
                    <a:cubicBezTo>
                      <a:pt x="15" y="19"/>
                      <a:pt x="15" y="19"/>
                      <a:pt x="15" y="19"/>
                    </a:cubicBezTo>
                    <a:cubicBezTo>
                      <a:pt x="15" y="20"/>
                      <a:pt x="15" y="20"/>
                      <a:pt x="15" y="20"/>
                    </a:cubicBezTo>
                    <a:cubicBezTo>
                      <a:pt x="14" y="20"/>
                      <a:pt x="14" y="20"/>
                      <a:pt x="14" y="20"/>
                    </a:cubicBezTo>
                    <a:cubicBezTo>
                      <a:pt x="13" y="20"/>
                      <a:pt x="13" y="20"/>
                      <a:pt x="13" y="20"/>
                    </a:cubicBezTo>
                    <a:cubicBezTo>
                      <a:pt x="13" y="20"/>
                      <a:pt x="13" y="20"/>
                      <a:pt x="13" y="20"/>
                    </a:cubicBezTo>
                    <a:cubicBezTo>
                      <a:pt x="12" y="20"/>
                      <a:pt x="12" y="20"/>
                      <a:pt x="12" y="20"/>
                    </a:cubicBezTo>
                    <a:cubicBezTo>
                      <a:pt x="9" y="21"/>
                      <a:pt x="9" y="21"/>
                      <a:pt x="9" y="21"/>
                    </a:cubicBezTo>
                    <a:cubicBezTo>
                      <a:pt x="12" y="20"/>
                      <a:pt x="12" y="20"/>
                      <a:pt x="12" y="20"/>
                    </a:cubicBezTo>
                    <a:cubicBezTo>
                      <a:pt x="11" y="17"/>
                      <a:pt x="11" y="17"/>
                      <a:pt x="11" y="17"/>
                    </a:cubicBezTo>
                    <a:cubicBezTo>
                      <a:pt x="11" y="17"/>
                      <a:pt x="11" y="17"/>
                      <a:pt x="11" y="17"/>
                    </a:cubicBezTo>
                    <a:cubicBezTo>
                      <a:pt x="9" y="13"/>
                      <a:pt x="9" y="13"/>
                      <a:pt x="9" y="13"/>
                    </a:cubicBezTo>
                    <a:cubicBezTo>
                      <a:pt x="9" y="13"/>
                      <a:pt x="9" y="13"/>
                      <a:pt x="9" y="13"/>
                    </a:cubicBezTo>
                    <a:cubicBezTo>
                      <a:pt x="8" y="10"/>
                      <a:pt x="8" y="10"/>
                      <a:pt x="8" y="10"/>
                    </a:cubicBezTo>
                    <a:cubicBezTo>
                      <a:pt x="4" y="11"/>
                      <a:pt x="4" y="11"/>
                      <a:pt x="4" y="11"/>
                    </a:cubicBezTo>
                    <a:cubicBezTo>
                      <a:pt x="8" y="10"/>
                      <a:pt x="8" y="10"/>
                      <a:pt x="8" y="10"/>
                    </a:cubicBezTo>
                    <a:cubicBezTo>
                      <a:pt x="4" y="11"/>
                      <a:pt x="4" y="11"/>
                      <a:pt x="4" y="11"/>
                    </a:cubicBezTo>
                    <a:cubicBezTo>
                      <a:pt x="1" y="13"/>
                      <a:pt x="1" y="13"/>
                      <a:pt x="1" y="13"/>
                    </a:cubicBezTo>
                    <a:cubicBezTo>
                      <a:pt x="2" y="16"/>
                      <a:pt x="2" y="16"/>
                      <a:pt x="2" y="16"/>
                    </a:cubicBezTo>
                    <a:cubicBezTo>
                      <a:pt x="2" y="16"/>
                      <a:pt x="2" y="16"/>
                      <a:pt x="2" y="16"/>
                    </a:cubicBezTo>
                    <a:cubicBezTo>
                      <a:pt x="4" y="20"/>
                      <a:pt x="4" y="20"/>
                      <a:pt x="4" y="20"/>
                    </a:cubicBezTo>
                    <a:cubicBezTo>
                      <a:pt x="5" y="23"/>
                      <a:pt x="5" y="23"/>
                      <a:pt x="5" y="23"/>
                    </a:cubicBezTo>
                    <a:cubicBezTo>
                      <a:pt x="5" y="23"/>
                      <a:pt x="5" y="23"/>
                      <a:pt x="5" y="23"/>
                    </a:cubicBezTo>
                    <a:cubicBezTo>
                      <a:pt x="5" y="23"/>
                      <a:pt x="5" y="23"/>
                      <a:pt x="5" y="23"/>
                    </a:cubicBezTo>
                    <a:cubicBezTo>
                      <a:pt x="6" y="24"/>
                      <a:pt x="6" y="25"/>
                      <a:pt x="7" y="25"/>
                    </a:cubicBezTo>
                    <a:cubicBezTo>
                      <a:pt x="7" y="25"/>
                      <a:pt x="7" y="25"/>
                      <a:pt x="7" y="25"/>
                    </a:cubicBezTo>
                    <a:cubicBezTo>
                      <a:pt x="9" y="27"/>
                      <a:pt x="11" y="29"/>
                      <a:pt x="14" y="28"/>
                    </a:cubicBezTo>
                    <a:cubicBezTo>
                      <a:pt x="16" y="28"/>
                      <a:pt x="19" y="27"/>
                      <a:pt x="20" y="26"/>
                    </a:cubicBezTo>
                    <a:cubicBezTo>
                      <a:pt x="22" y="24"/>
                      <a:pt x="23" y="22"/>
                      <a:pt x="23" y="19"/>
                    </a:cubicBezTo>
                    <a:cubicBezTo>
                      <a:pt x="23" y="18"/>
                      <a:pt x="23" y="16"/>
                      <a:pt x="22" y="15"/>
                    </a:cubicBezTo>
                    <a:cubicBezTo>
                      <a:pt x="22" y="15"/>
                      <a:pt x="22" y="15"/>
                      <a:pt x="22" y="15"/>
                    </a:cubicBezTo>
                    <a:cubicBezTo>
                      <a:pt x="21" y="12"/>
                      <a:pt x="21" y="12"/>
                      <a:pt x="21" y="12"/>
                    </a:cubicBezTo>
                    <a:cubicBezTo>
                      <a:pt x="21" y="12"/>
                      <a:pt x="21" y="12"/>
                      <a:pt x="21" y="12"/>
                    </a:cubicBezTo>
                    <a:cubicBezTo>
                      <a:pt x="19" y="8"/>
                      <a:pt x="19" y="8"/>
                      <a:pt x="19" y="8"/>
                    </a:cubicBezTo>
                    <a:cubicBezTo>
                      <a:pt x="19" y="8"/>
                      <a:pt x="19" y="8"/>
                      <a:pt x="19" y="8"/>
                    </a:cubicBezTo>
                    <a:cubicBezTo>
                      <a:pt x="18" y="5"/>
                      <a:pt x="18" y="5"/>
                      <a:pt x="18" y="5"/>
                    </a:cubicBezTo>
                    <a:cubicBezTo>
                      <a:pt x="18" y="5"/>
                      <a:pt x="18" y="5"/>
                      <a:pt x="18" y="5"/>
                    </a:cubicBezTo>
                    <a:cubicBezTo>
                      <a:pt x="18" y="5"/>
                      <a:pt x="18" y="5"/>
                      <a:pt x="18" y="5"/>
                    </a:cubicBezTo>
                    <a:cubicBezTo>
                      <a:pt x="17" y="3"/>
                      <a:pt x="15" y="1"/>
                      <a:pt x="12" y="0"/>
                    </a:cubicBezTo>
                    <a:cubicBezTo>
                      <a:pt x="12" y="0"/>
                      <a:pt x="12" y="0"/>
                      <a:pt x="12" y="0"/>
                    </a:cubicBezTo>
                    <a:cubicBezTo>
                      <a:pt x="12" y="0"/>
                      <a:pt x="12" y="0"/>
                      <a:pt x="12" y="0"/>
                    </a:cubicBezTo>
                    <a:cubicBezTo>
                      <a:pt x="11" y="0"/>
                      <a:pt x="10" y="0"/>
                      <a:pt x="9" y="0"/>
                    </a:cubicBezTo>
                    <a:cubicBezTo>
                      <a:pt x="4" y="0"/>
                      <a:pt x="0" y="4"/>
                      <a:pt x="0" y="9"/>
                    </a:cubicBezTo>
                    <a:cubicBezTo>
                      <a:pt x="0" y="10"/>
                      <a:pt x="0" y="12"/>
                      <a:pt x="0" y="13"/>
                    </a:cubicBezTo>
                    <a:cubicBezTo>
                      <a:pt x="0" y="13"/>
                      <a:pt x="0" y="13"/>
                      <a:pt x="0" y="13"/>
                    </a:cubicBezTo>
                    <a:cubicBezTo>
                      <a:pt x="1" y="13"/>
                      <a:pt x="1" y="13"/>
                      <a:pt x="1" y="13"/>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242"/>
              <p:cNvSpPr>
                <a:spLocks/>
              </p:cNvSpPr>
              <p:nvPr/>
            </p:nvSpPr>
            <p:spPr bwMode="auto">
              <a:xfrm>
                <a:off x="3001378" y="4047540"/>
                <a:ext cx="41275" cy="61913"/>
              </a:xfrm>
              <a:custGeom>
                <a:avLst/>
                <a:gdLst>
                  <a:gd name="T0" fmla="*/ 1 w 17"/>
                  <a:gd name="T1" fmla="*/ 8 h 25"/>
                  <a:gd name="T2" fmla="*/ 2 w 17"/>
                  <a:gd name="T3" fmla="*/ 3 h 25"/>
                  <a:gd name="T4" fmla="*/ 11 w 17"/>
                  <a:gd name="T5" fmla="*/ 5 h 25"/>
                  <a:gd name="T6" fmla="*/ 12 w 17"/>
                  <a:gd name="T7" fmla="*/ 7 h 25"/>
                  <a:gd name="T8" fmla="*/ 14 w 17"/>
                  <a:gd name="T9" fmla="*/ 12 h 25"/>
                  <a:gd name="T10" fmla="*/ 15 w 17"/>
                  <a:gd name="T11" fmla="*/ 15 h 25"/>
                  <a:gd name="T12" fmla="*/ 6 w 17"/>
                  <a:gd name="T13" fmla="*/ 20 h 25"/>
                  <a:gd name="T14" fmla="*/ 5 w 17"/>
                  <a:gd name="T15" fmla="*/ 19 h 25"/>
                  <a:gd name="T16" fmla="*/ 3 w 17"/>
                  <a:gd name="T17" fmla="*/ 15 h 25"/>
                  <a:gd name="T18" fmla="*/ 2 w 17"/>
                  <a:gd name="T19" fmla="*/ 11 h 25"/>
                  <a:gd name="T20" fmla="*/ 1 w 17"/>
                  <a:gd name="T2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1" y="8"/>
                    </a:moveTo>
                    <a:cubicBezTo>
                      <a:pt x="0" y="7"/>
                      <a:pt x="1" y="4"/>
                      <a:pt x="2" y="3"/>
                    </a:cubicBezTo>
                    <a:cubicBezTo>
                      <a:pt x="5" y="0"/>
                      <a:pt x="10" y="1"/>
                      <a:pt x="11" y="5"/>
                    </a:cubicBezTo>
                    <a:cubicBezTo>
                      <a:pt x="12" y="7"/>
                      <a:pt x="12" y="7"/>
                      <a:pt x="12" y="7"/>
                    </a:cubicBezTo>
                    <a:cubicBezTo>
                      <a:pt x="14" y="12"/>
                      <a:pt x="14" y="12"/>
                      <a:pt x="14" y="12"/>
                    </a:cubicBezTo>
                    <a:cubicBezTo>
                      <a:pt x="15" y="15"/>
                      <a:pt x="15" y="15"/>
                      <a:pt x="15" y="15"/>
                    </a:cubicBezTo>
                    <a:cubicBezTo>
                      <a:pt x="17" y="20"/>
                      <a:pt x="10" y="25"/>
                      <a:pt x="6" y="20"/>
                    </a:cubicBezTo>
                    <a:cubicBezTo>
                      <a:pt x="5" y="20"/>
                      <a:pt x="5" y="19"/>
                      <a:pt x="5" y="19"/>
                    </a:cubicBezTo>
                    <a:cubicBezTo>
                      <a:pt x="3" y="15"/>
                      <a:pt x="3" y="15"/>
                      <a:pt x="3" y="15"/>
                    </a:cubicBezTo>
                    <a:cubicBezTo>
                      <a:pt x="2" y="11"/>
                      <a:pt x="2" y="11"/>
                      <a:pt x="2" y="11"/>
                    </a:cubicBezTo>
                    <a:lnTo>
                      <a:pt x="1" y="8"/>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6" name="Freeform 243"/>
              <p:cNvSpPr>
                <a:spLocks/>
              </p:cNvSpPr>
              <p:nvPr/>
            </p:nvSpPr>
            <p:spPr bwMode="auto">
              <a:xfrm>
                <a:off x="2993441" y="4041190"/>
                <a:ext cx="53975" cy="69850"/>
              </a:xfrm>
              <a:custGeom>
                <a:avLst/>
                <a:gdLst>
                  <a:gd name="T0" fmla="*/ 4 w 22"/>
                  <a:gd name="T1" fmla="*/ 11 h 29"/>
                  <a:gd name="T2" fmla="*/ 8 w 22"/>
                  <a:gd name="T3" fmla="*/ 10 h 29"/>
                  <a:gd name="T4" fmla="*/ 8 w 22"/>
                  <a:gd name="T5" fmla="*/ 10 h 29"/>
                  <a:gd name="T6" fmla="*/ 8 w 22"/>
                  <a:gd name="T7" fmla="*/ 8 h 29"/>
                  <a:gd name="T8" fmla="*/ 5 w 22"/>
                  <a:gd name="T9" fmla="*/ 6 h 29"/>
                  <a:gd name="T10" fmla="*/ 8 w 22"/>
                  <a:gd name="T11" fmla="*/ 9 h 29"/>
                  <a:gd name="T12" fmla="*/ 9 w 22"/>
                  <a:gd name="T13" fmla="*/ 8 h 29"/>
                  <a:gd name="T14" fmla="*/ 10 w 22"/>
                  <a:gd name="T15" fmla="*/ 9 h 29"/>
                  <a:gd name="T16" fmla="*/ 14 w 22"/>
                  <a:gd name="T17" fmla="*/ 8 h 29"/>
                  <a:gd name="T18" fmla="*/ 10 w 22"/>
                  <a:gd name="T19" fmla="*/ 9 h 29"/>
                  <a:gd name="T20" fmla="*/ 11 w 22"/>
                  <a:gd name="T21" fmla="*/ 12 h 29"/>
                  <a:gd name="T22" fmla="*/ 11 w 22"/>
                  <a:gd name="T23" fmla="*/ 12 h 29"/>
                  <a:gd name="T24" fmla="*/ 13 w 22"/>
                  <a:gd name="T25" fmla="*/ 16 h 29"/>
                  <a:gd name="T26" fmla="*/ 14 w 22"/>
                  <a:gd name="T27" fmla="*/ 19 h 29"/>
                  <a:gd name="T28" fmla="*/ 14 w 22"/>
                  <a:gd name="T29" fmla="*/ 19 h 29"/>
                  <a:gd name="T30" fmla="*/ 14 w 22"/>
                  <a:gd name="T31" fmla="*/ 20 h 29"/>
                  <a:gd name="T32" fmla="*/ 14 w 22"/>
                  <a:gd name="T33" fmla="*/ 21 h 29"/>
                  <a:gd name="T34" fmla="*/ 13 w 22"/>
                  <a:gd name="T35" fmla="*/ 21 h 29"/>
                  <a:gd name="T36" fmla="*/ 12 w 22"/>
                  <a:gd name="T37" fmla="*/ 21 h 29"/>
                  <a:gd name="T38" fmla="*/ 9 w 22"/>
                  <a:gd name="T39" fmla="*/ 23 h 29"/>
                  <a:gd name="T40" fmla="*/ 12 w 22"/>
                  <a:gd name="T41" fmla="*/ 21 h 29"/>
                  <a:gd name="T42" fmla="*/ 11 w 22"/>
                  <a:gd name="T43" fmla="*/ 20 h 29"/>
                  <a:gd name="T44" fmla="*/ 11 w 22"/>
                  <a:gd name="T45" fmla="*/ 20 h 29"/>
                  <a:gd name="T46" fmla="*/ 10 w 22"/>
                  <a:gd name="T47" fmla="*/ 17 h 29"/>
                  <a:gd name="T48" fmla="*/ 10 w 22"/>
                  <a:gd name="T49" fmla="*/ 17 h 29"/>
                  <a:gd name="T50" fmla="*/ 9 w 22"/>
                  <a:gd name="T51" fmla="*/ 13 h 29"/>
                  <a:gd name="T52" fmla="*/ 9 w 22"/>
                  <a:gd name="T53" fmla="*/ 13 h 29"/>
                  <a:gd name="T54" fmla="*/ 8 w 22"/>
                  <a:gd name="T55" fmla="*/ 10 h 29"/>
                  <a:gd name="T56" fmla="*/ 8 w 22"/>
                  <a:gd name="T57" fmla="*/ 10 h 29"/>
                  <a:gd name="T58" fmla="*/ 8 w 22"/>
                  <a:gd name="T59" fmla="*/ 10 h 29"/>
                  <a:gd name="T60" fmla="*/ 4 w 22"/>
                  <a:gd name="T61" fmla="*/ 11 h 29"/>
                  <a:gd name="T62" fmla="*/ 0 w 22"/>
                  <a:gd name="T63" fmla="*/ 13 h 29"/>
                  <a:gd name="T64" fmla="*/ 1 w 22"/>
                  <a:gd name="T65" fmla="*/ 16 h 29"/>
                  <a:gd name="T66" fmla="*/ 1 w 22"/>
                  <a:gd name="T67" fmla="*/ 16 h 29"/>
                  <a:gd name="T68" fmla="*/ 3 w 22"/>
                  <a:gd name="T69" fmla="*/ 20 h 29"/>
                  <a:gd name="T70" fmla="*/ 4 w 22"/>
                  <a:gd name="T71" fmla="*/ 23 h 29"/>
                  <a:gd name="T72" fmla="*/ 4 w 22"/>
                  <a:gd name="T73" fmla="*/ 23 h 29"/>
                  <a:gd name="T74" fmla="*/ 4 w 22"/>
                  <a:gd name="T75" fmla="*/ 23 h 29"/>
                  <a:gd name="T76" fmla="*/ 6 w 22"/>
                  <a:gd name="T77" fmla="*/ 26 h 29"/>
                  <a:gd name="T78" fmla="*/ 6 w 22"/>
                  <a:gd name="T79" fmla="*/ 26 h 29"/>
                  <a:gd name="T80" fmla="*/ 6 w 22"/>
                  <a:gd name="T81" fmla="*/ 26 h 29"/>
                  <a:gd name="T82" fmla="*/ 13 w 22"/>
                  <a:gd name="T83" fmla="*/ 29 h 29"/>
                  <a:gd name="T84" fmla="*/ 19 w 22"/>
                  <a:gd name="T85" fmla="*/ 27 h 29"/>
                  <a:gd name="T86" fmla="*/ 22 w 22"/>
                  <a:gd name="T87" fmla="*/ 20 h 29"/>
                  <a:gd name="T88" fmla="*/ 22 w 22"/>
                  <a:gd name="T89" fmla="*/ 16 h 29"/>
                  <a:gd name="T90" fmla="*/ 22 w 22"/>
                  <a:gd name="T91" fmla="*/ 16 h 29"/>
                  <a:gd name="T92" fmla="*/ 20 w 22"/>
                  <a:gd name="T93" fmla="*/ 13 h 29"/>
                  <a:gd name="T94" fmla="*/ 20 w 22"/>
                  <a:gd name="T95" fmla="*/ 13 h 29"/>
                  <a:gd name="T96" fmla="*/ 19 w 22"/>
                  <a:gd name="T97" fmla="*/ 9 h 29"/>
                  <a:gd name="T98" fmla="*/ 19 w 22"/>
                  <a:gd name="T99" fmla="*/ 9 h 29"/>
                  <a:gd name="T100" fmla="*/ 18 w 22"/>
                  <a:gd name="T101" fmla="*/ 6 h 29"/>
                  <a:gd name="T102" fmla="*/ 18 w 22"/>
                  <a:gd name="T103" fmla="*/ 6 h 29"/>
                  <a:gd name="T104" fmla="*/ 18 w 22"/>
                  <a:gd name="T105" fmla="*/ 6 h 29"/>
                  <a:gd name="T106" fmla="*/ 9 w 22"/>
                  <a:gd name="T107" fmla="*/ 0 h 29"/>
                  <a:gd name="T108" fmla="*/ 2 w 22"/>
                  <a:gd name="T109" fmla="*/ 3 h 29"/>
                  <a:gd name="T110" fmla="*/ 2 w 22"/>
                  <a:gd name="T111" fmla="*/ 3 h 29"/>
                  <a:gd name="T112" fmla="*/ 2 w 22"/>
                  <a:gd name="T113" fmla="*/ 3 h 29"/>
                  <a:gd name="T114" fmla="*/ 0 w 22"/>
                  <a:gd name="T115" fmla="*/ 10 h 29"/>
                  <a:gd name="T116" fmla="*/ 0 w 22"/>
                  <a:gd name="T117" fmla="*/ 13 h 29"/>
                  <a:gd name="T118" fmla="*/ 4 w 22"/>
                  <a:gd name="T119" fmla="*/ 11 h 29"/>
                  <a:gd name="T120" fmla="*/ 0 w 22"/>
                  <a:gd name="T121" fmla="*/ 13 h 29"/>
                  <a:gd name="T122" fmla="*/ 4 w 22"/>
                  <a:gd name="T123"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 h="29">
                    <a:moveTo>
                      <a:pt x="4" y="11"/>
                    </a:moveTo>
                    <a:cubicBezTo>
                      <a:pt x="8" y="10"/>
                      <a:pt x="8" y="10"/>
                      <a:pt x="8" y="10"/>
                    </a:cubicBezTo>
                    <a:cubicBezTo>
                      <a:pt x="8" y="10"/>
                      <a:pt x="8" y="10"/>
                      <a:pt x="8" y="10"/>
                    </a:cubicBezTo>
                    <a:cubicBezTo>
                      <a:pt x="8" y="9"/>
                      <a:pt x="8" y="9"/>
                      <a:pt x="8" y="8"/>
                    </a:cubicBezTo>
                    <a:cubicBezTo>
                      <a:pt x="5" y="6"/>
                      <a:pt x="5" y="6"/>
                      <a:pt x="5" y="6"/>
                    </a:cubicBezTo>
                    <a:cubicBezTo>
                      <a:pt x="8" y="9"/>
                      <a:pt x="8" y="9"/>
                      <a:pt x="8" y="9"/>
                    </a:cubicBezTo>
                    <a:cubicBezTo>
                      <a:pt x="8" y="8"/>
                      <a:pt x="9" y="8"/>
                      <a:pt x="9" y="8"/>
                    </a:cubicBezTo>
                    <a:cubicBezTo>
                      <a:pt x="10" y="8"/>
                      <a:pt x="10" y="8"/>
                      <a:pt x="10" y="9"/>
                    </a:cubicBezTo>
                    <a:cubicBezTo>
                      <a:pt x="14" y="8"/>
                      <a:pt x="14" y="8"/>
                      <a:pt x="14" y="8"/>
                    </a:cubicBezTo>
                    <a:cubicBezTo>
                      <a:pt x="10" y="9"/>
                      <a:pt x="10" y="9"/>
                      <a:pt x="10" y="9"/>
                    </a:cubicBezTo>
                    <a:cubicBezTo>
                      <a:pt x="11" y="12"/>
                      <a:pt x="11" y="12"/>
                      <a:pt x="11" y="12"/>
                    </a:cubicBezTo>
                    <a:cubicBezTo>
                      <a:pt x="11" y="12"/>
                      <a:pt x="11" y="12"/>
                      <a:pt x="11" y="12"/>
                    </a:cubicBezTo>
                    <a:cubicBezTo>
                      <a:pt x="13" y="16"/>
                      <a:pt x="13" y="16"/>
                      <a:pt x="13" y="16"/>
                    </a:cubicBezTo>
                    <a:cubicBezTo>
                      <a:pt x="14" y="19"/>
                      <a:pt x="14" y="19"/>
                      <a:pt x="14" y="19"/>
                    </a:cubicBezTo>
                    <a:cubicBezTo>
                      <a:pt x="14" y="19"/>
                      <a:pt x="14" y="19"/>
                      <a:pt x="14" y="19"/>
                    </a:cubicBezTo>
                    <a:cubicBezTo>
                      <a:pt x="14" y="20"/>
                      <a:pt x="14" y="20"/>
                      <a:pt x="14" y="20"/>
                    </a:cubicBezTo>
                    <a:cubicBezTo>
                      <a:pt x="14" y="21"/>
                      <a:pt x="14" y="21"/>
                      <a:pt x="14" y="21"/>
                    </a:cubicBezTo>
                    <a:cubicBezTo>
                      <a:pt x="13" y="21"/>
                      <a:pt x="13" y="21"/>
                      <a:pt x="13" y="21"/>
                    </a:cubicBezTo>
                    <a:cubicBezTo>
                      <a:pt x="12" y="21"/>
                      <a:pt x="12" y="21"/>
                      <a:pt x="12" y="21"/>
                    </a:cubicBezTo>
                    <a:cubicBezTo>
                      <a:pt x="9" y="23"/>
                      <a:pt x="9" y="23"/>
                      <a:pt x="9" y="23"/>
                    </a:cubicBezTo>
                    <a:cubicBezTo>
                      <a:pt x="12" y="21"/>
                      <a:pt x="12" y="21"/>
                      <a:pt x="12" y="21"/>
                    </a:cubicBezTo>
                    <a:cubicBezTo>
                      <a:pt x="11" y="20"/>
                      <a:pt x="11" y="20"/>
                      <a:pt x="11" y="20"/>
                    </a:cubicBezTo>
                    <a:cubicBezTo>
                      <a:pt x="11" y="20"/>
                      <a:pt x="11" y="20"/>
                      <a:pt x="11" y="20"/>
                    </a:cubicBezTo>
                    <a:cubicBezTo>
                      <a:pt x="10" y="17"/>
                      <a:pt x="10" y="17"/>
                      <a:pt x="10" y="17"/>
                    </a:cubicBezTo>
                    <a:cubicBezTo>
                      <a:pt x="10" y="17"/>
                      <a:pt x="10" y="17"/>
                      <a:pt x="10" y="17"/>
                    </a:cubicBezTo>
                    <a:cubicBezTo>
                      <a:pt x="9" y="13"/>
                      <a:pt x="9" y="13"/>
                      <a:pt x="9" y="13"/>
                    </a:cubicBezTo>
                    <a:cubicBezTo>
                      <a:pt x="9" y="13"/>
                      <a:pt x="9" y="13"/>
                      <a:pt x="9" y="13"/>
                    </a:cubicBezTo>
                    <a:cubicBezTo>
                      <a:pt x="8" y="10"/>
                      <a:pt x="8" y="10"/>
                      <a:pt x="8" y="10"/>
                    </a:cubicBezTo>
                    <a:cubicBezTo>
                      <a:pt x="8" y="10"/>
                      <a:pt x="8" y="10"/>
                      <a:pt x="8" y="10"/>
                    </a:cubicBezTo>
                    <a:cubicBezTo>
                      <a:pt x="8" y="10"/>
                      <a:pt x="8" y="10"/>
                      <a:pt x="8" y="10"/>
                    </a:cubicBezTo>
                    <a:cubicBezTo>
                      <a:pt x="4" y="11"/>
                      <a:pt x="4" y="11"/>
                      <a:pt x="4" y="11"/>
                    </a:cubicBezTo>
                    <a:cubicBezTo>
                      <a:pt x="0" y="13"/>
                      <a:pt x="0" y="13"/>
                      <a:pt x="0" y="13"/>
                    </a:cubicBezTo>
                    <a:cubicBezTo>
                      <a:pt x="1" y="16"/>
                      <a:pt x="1" y="16"/>
                      <a:pt x="1" y="16"/>
                    </a:cubicBezTo>
                    <a:cubicBezTo>
                      <a:pt x="1" y="16"/>
                      <a:pt x="1" y="16"/>
                      <a:pt x="1" y="16"/>
                    </a:cubicBezTo>
                    <a:cubicBezTo>
                      <a:pt x="3" y="20"/>
                      <a:pt x="3" y="20"/>
                      <a:pt x="3" y="20"/>
                    </a:cubicBezTo>
                    <a:cubicBezTo>
                      <a:pt x="4" y="23"/>
                      <a:pt x="4" y="23"/>
                      <a:pt x="4" y="23"/>
                    </a:cubicBezTo>
                    <a:cubicBezTo>
                      <a:pt x="4" y="23"/>
                      <a:pt x="4" y="23"/>
                      <a:pt x="4" y="23"/>
                    </a:cubicBezTo>
                    <a:cubicBezTo>
                      <a:pt x="4" y="23"/>
                      <a:pt x="4" y="23"/>
                      <a:pt x="4" y="23"/>
                    </a:cubicBezTo>
                    <a:cubicBezTo>
                      <a:pt x="4" y="24"/>
                      <a:pt x="5" y="25"/>
                      <a:pt x="6" y="26"/>
                    </a:cubicBezTo>
                    <a:cubicBezTo>
                      <a:pt x="6" y="26"/>
                      <a:pt x="6" y="26"/>
                      <a:pt x="6" y="26"/>
                    </a:cubicBezTo>
                    <a:cubicBezTo>
                      <a:pt x="6" y="26"/>
                      <a:pt x="6" y="26"/>
                      <a:pt x="6" y="26"/>
                    </a:cubicBezTo>
                    <a:cubicBezTo>
                      <a:pt x="8" y="28"/>
                      <a:pt x="10" y="29"/>
                      <a:pt x="13" y="29"/>
                    </a:cubicBezTo>
                    <a:cubicBezTo>
                      <a:pt x="15" y="29"/>
                      <a:pt x="18" y="28"/>
                      <a:pt x="19" y="27"/>
                    </a:cubicBezTo>
                    <a:cubicBezTo>
                      <a:pt x="21" y="25"/>
                      <a:pt x="22" y="23"/>
                      <a:pt x="22" y="20"/>
                    </a:cubicBezTo>
                    <a:cubicBezTo>
                      <a:pt x="22" y="19"/>
                      <a:pt x="22" y="17"/>
                      <a:pt x="22" y="16"/>
                    </a:cubicBezTo>
                    <a:cubicBezTo>
                      <a:pt x="22" y="16"/>
                      <a:pt x="22" y="16"/>
                      <a:pt x="22" y="16"/>
                    </a:cubicBezTo>
                    <a:cubicBezTo>
                      <a:pt x="20" y="13"/>
                      <a:pt x="20" y="13"/>
                      <a:pt x="20" y="13"/>
                    </a:cubicBezTo>
                    <a:cubicBezTo>
                      <a:pt x="20" y="13"/>
                      <a:pt x="20" y="13"/>
                      <a:pt x="20" y="13"/>
                    </a:cubicBezTo>
                    <a:cubicBezTo>
                      <a:pt x="19" y="9"/>
                      <a:pt x="19" y="9"/>
                      <a:pt x="19" y="9"/>
                    </a:cubicBezTo>
                    <a:cubicBezTo>
                      <a:pt x="19" y="9"/>
                      <a:pt x="19" y="9"/>
                      <a:pt x="19" y="9"/>
                    </a:cubicBezTo>
                    <a:cubicBezTo>
                      <a:pt x="18" y="6"/>
                      <a:pt x="18" y="6"/>
                      <a:pt x="18" y="6"/>
                    </a:cubicBezTo>
                    <a:cubicBezTo>
                      <a:pt x="18" y="6"/>
                      <a:pt x="18" y="6"/>
                      <a:pt x="18" y="6"/>
                    </a:cubicBezTo>
                    <a:cubicBezTo>
                      <a:pt x="18" y="6"/>
                      <a:pt x="18" y="6"/>
                      <a:pt x="18" y="6"/>
                    </a:cubicBezTo>
                    <a:cubicBezTo>
                      <a:pt x="16" y="2"/>
                      <a:pt x="13" y="0"/>
                      <a:pt x="9" y="0"/>
                    </a:cubicBezTo>
                    <a:cubicBezTo>
                      <a:pt x="6" y="0"/>
                      <a:pt x="4" y="1"/>
                      <a:pt x="2" y="3"/>
                    </a:cubicBezTo>
                    <a:cubicBezTo>
                      <a:pt x="2" y="3"/>
                      <a:pt x="2" y="3"/>
                      <a:pt x="2" y="3"/>
                    </a:cubicBezTo>
                    <a:cubicBezTo>
                      <a:pt x="2" y="3"/>
                      <a:pt x="2" y="3"/>
                      <a:pt x="2" y="3"/>
                    </a:cubicBezTo>
                    <a:cubicBezTo>
                      <a:pt x="0" y="5"/>
                      <a:pt x="0" y="7"/>
                      <a:pt x="0" y="10"/>
                    </a:cubicBezTo>
                    <a:cubicBezTo>
                      <a:pt x="0" y="11"/>
                      <a:pt x="0" y="12"/>
                      <a:pt x="0" y="13"/>
                    </a:cubicBezTo>
                    <a:cubicBezTo>
                      <a:pt x="4" y="11"/>
                      <a:pt x="4" y="11"/>
                      <a:pt x="4" y="11"/>
                    </a:cubicBezTo>
                    <a:cubicBezTo>
                      <a:pt x="0" y="13"/>
                      <a:pt x="0" y="13"/>
                      <a:pt x="0" y="13"/>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244"/>
              <p:cNvSpPr>
                <a:spLocks/>
              </p:cNvSpPr>
              <p:nvPr/>
            </p:nvSpPr>
            <p:spPr bwMode="auto">
              <a:xfrm>
                <a:off x="2950578" y="3891965"/>
                <a:ext cx="41275" cy="66675"/>
              </a:xfrm>
              <a:custGeom>
                <a:avLst/>
                <a:gdLst>
                  <a:gd name="T0" fmla="*/ 2 w 17"/>
                  <a:gd name="T1" fmla="*/ 10 h 27"/>
                  <a:gd name="T2" fmla="*/ 11 w 17"/>
                  <a:gd name="T3" fmla="*/ 5 h 27"/>
                  <a:gd name="T4" fmla="*/ 12 w 17"/>
                  <a:gd name="T5" fmla="*/ 7 h 27"/>
                  <a:gd name="T6" fmla="*/ 13 w 17"/>
                  <a:gd name="T7" fmla="*/ 9 h 27"/>
                  <a:gd name="T8" fmla="*/ 14 w 17"/>
                  <a:gd name="T9" fmla="*/ 14 h 27"/>
                  <a:gd name="T10" fmla="*/ 15 w 17"/>
                  <a:gd name="T11" fmla="*/ 17 h 27"/>
                  <a:gd name="T12" fmla="*/ 6 w 17"/>
                  <a:gd name="T13" fmla="*/ 22 h 27"/>
                  <a:gd name="T14" fmla="*/ 5 w 17"/>
                  <a:gd name="T15" fmla="*/ 20 h 27"/>
                  <a:gd name="T16" fmla="*/ 4 w 17"/>
                  <a:gd name="T17" fmla="*/ 17 h 27"/>
                  <a:gd name="T18" fmla="*/ 3 w 17"/>
                  <a:gd name="T19" fmla="*/ 12 h 27"/>
                  <a:gd name="T20" fmla="*/ 2 w 17"/>
                  <a:gd name="T2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7">
                    <a:moveTo>
                      <a:pt x="2" y="10"/>
                    </a:moveTo>
                    <a:cubicBezTo>
                      <a:pt x="0" y="4"/>
                      <a:pt x="8" y="0"/>
                      <a:pt x="11" y="5"/>
                    </a:cubicBezTo>
                    <a:cubicBezTo>
                      <a:pt x="12" y="5"/>
                      <a:pt x="12" y="6"/>
                      <a:pt x="12" y="7"/>
                    </a:cubicBezTo>
                    <a:cubicBezTo>
                      <a:pt x="13" y="9"/>
                      <a:pt x="13" y="9"/>
                      <a:pt x="13" y="9"/>
                    </a:cubicBezTo>
                    <a:cubicBezTo>
                      <a:pt x="14" y="14"/>
                      <a:pt x="14" y="14"/>
                      <a:pt x="14" y="14"/>
                    </a:cubicBezTo>
                    <a:cubicBezTo>
                      <a:pt x="15" y="17"/>
                      <a:pt x="15" y="17"/>
                      <a:pt x="15" y="17"/>
                    </a:cubicBezTo>
                    <a:cubicBezTo>
                      <a:pt x="17" y="22"/>
                      <a:pt x="10" y="27"/>
                      <a:pt x="6" y="22"/>
                    </a:cubicBezTo>
                    <a:cubicBezTo>
                      <a:pt x="5" y="22"/>
                      <a:pt x="5" y="21"/>
                      <a:pt x="5" y="20"/>
                    </a:cubicBezTo>
                    <a:cubicBezTo>
                      <a:pt x="4" y="17"/>
                      <a:pt x="4" y="17"/>
                      <a:pt x="4" y="17"/>
                    </a:cubicBezTo>
                    <a:cubicBezTo>
                      <a:pt x="3" y="12"/>
                      <a:pt x="3" y="12"/>
                      <a:pt x="3" y="12"/>
                    </a:cubicBezTo>
                    <a:lnTo>
                      <a:pt x="2"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245"/>
              <p:cNvSpPr>
                <a:spLocks/>
              </p:cNvSpPr>
              <p:nvPr/>
            </p:nvSpPr>
            <p:spPr bwMode="auto">
              <a:xfrm>
                <a:off x="2945816" y="3890377"/>
                <a:ext cx="50800" cy="69850"/>
              </a:xfrm>
              <a:custGeom>
                <a:avLst/>
                <a:gdLst>
                  <a:gd name="T0" fmla="*/ 4 w 21"/>
                  <a:gd name="T1" fmla="*/ 11 h 29"/>
                  <a:gd name="T2" fmla="*/ 8 w 21"/>
                  <a:gd name="T3" fmla="*/ 9 h 29"/>
                  <a:gd name="T4" fmla="*/ 8 w 21"/>
                  <a:gd name="T5" fmla="*/ 9 h 29"/>
                  <a:gd name="T6" fmla="*/ 8 w 21"/>
                  <a:gd name="T7" fmla="*/ 8 h 29"/>
                  <a:gd name="T8" fmla="*/ 9 w 21"/>
                  <a:gd name="T9" fmla="*/ 8 h 29"/>
                  <a:gd name="T10" fmla="*/ 10 w 21"/>
                  <a:gd name="T11" fmla="*/ 8 h 29"/>
                  <a:gd name="T12" fmla="*/ 13 w 21"/>
                  <a:gd name="T13" fmla="*/ 6 h 29"/>
                  <a:gd name="T14" fmla="*/ 10 w 21"/>
                  <a:gd name="T15" fmla="*/ 8 h 29"/>
                  <a:gd name="T16" fmla="*/ 10 w 21"/>
                  <a:gd name="T17" fmla="*/ 9 h 29"/>
                  <a:gd name="T18" fmla="*/ 10 w 21"/>
                  <a:gd name="T19" fmla="*/ 9 h 29"/>
                  <a:gd name="T20" fmla="*/ 11 w 21"/>
                  <a:gd name="T21" fmla="*/ 12 h 29"/>
                  <a:gd name="T22" fmla="*/ 12 w 21"/>
                  <a:gd name="T23" fmla="*/ 16 h 29"/>
                  <a:gd name="T24" fmla="*/ 13 w 21"/>
                  <a:gd name="T25" fmla="*/ 19 h 29"/>
                  <a:gd name="T26" fmla="*/ 13 w 21"/>
                  <a:gd name="T27" fmla="*/ 19 h 29"/>
                  <a:gd name="T28" fmla="*/ 13 w 21"/>
                  <a:gd name="T29" fmla="*/ 19 h 29"/>
                  <a:gd name="T30" fmla="*/ 13 w 21"/>
                  <a:gd name="T31" fmla="*/ 20 h 29"/>
                  <a:gd name="T32" fmla="*/ 13 w 21"/>
                  <a:gd name="T33" fmla="*/ 21 h 29"/>
                  <a:gd name="T34" fmla="*/ 12 w 21"/>
                  <a:gd name="T35" fmla="*/ 21 h 29"/>
                  <a:gd name="T36" fmla="*/ 11 w 21"/>
                  <a:gd name="T37" fmla="*/ 21 h 29"/>
                  <a:gd name="T38" fmla="*/ 8 w 21"/>
                  <a:gd name="T39" fmla="*/ 23 h 29"/>
                  <a:gd name="T40" fmla="*/ 11 w 21"/>
                  <a:gd name="T41" fmla="*/ 21 h 29"/>
                  <a:gd name="T42" fmla="*/ 11 w 21"/>
                  <a:gd name="T43" fmla="*/ 20 h 29"/>
                  <a:gd name="T44" fmla="*/ 7 w 21"/>
                  <a:gd name="T45" fmla="*/ 21 h 29"/>
                  <a:gd name="T46" fmla="*/ 11 w 21"/>
                  <a:gd name="T47" fmla="*/ 20 h 29"/>
                  <a:gd name="T48" fmla="*/ 10 w 21"/>
                  <a:gd name="T49" fmla="*/ 16 h 29"/>
                  <a:gd name="T50" fmla="*/ 10 w 21"/>
                  <a:gd name="T51" fmla="*/ 17 h 29"/>
                  <a:gd name="T52" fmla="*/ 8 w 21"/>
                  <a:gd name="T53" fmla="*/ 12 h 29"/>
                  <a:gd name="T54" fmla="*/ 8 w 21"/>
                  <a:gd name="T55" fmla="*/ 12 h 29"/>
                  <a:gd name="T56" fmla="*/ 8 w 21"/>
                  <a:gd name="T57" fmla="*/ 9 h 29"/>
                  <a:gd name="T58" fmla="*/ 8 w 21"/>
                  <a:gd name="T59" fmla="*/ 9 h 29"/>
                  <a:gd name="T60" fmla="*/ 4 w 21"/>
                  <a:gd name="T61" fmla="*/ 11 h 29"/>
                  <a:gd name="T62" fmla="*/ 0 w 21"/>
                  <a:gd name="T63" fmla="*/ 12 h 29"/>
                  <a:gd name="T64" fmla="*/ 1 w 21"/>
                  <a:gd name="T65" fmla="*/ 14 h 29"/>
                  <a:gd name="T66" fmla="*/ 1 w 21"/>
                  <a:gd name="T67" fmla="*/ 14 h 29"/>
                  <a:gd name="T68" fmla="*/ 2 w 21"/>
                  <a:gd name="T69" fmla="*/ 19 h 29"/>
                  <a:gd name="T70" fmla="*/ 3 w 21"/>
                  <a:gd name="T71" fmla="*/ 22 h 29"/>
                  <a:gd name="T72" fmla="*/ 3 w 21"/>
                  <a:gd name="T73" fmla="*/ 22 h 29"/>
                  <a:gd name="T74" fmla="*/ 3 w 21"/>
                  <a:gd name="T75" fmla="*/ 22 h 29"/>
                  <a:gd name="T76" fmla="*/ 5 w 21"/>
                  <a:gd name="T77" fmla="*/ 26 h 29"/>
                  <a:gd name="T78" fmla="*/ 5 w 21"/>
                  <a:gd name="T79" fmla="*/ 26 h 29"/>
                  <a:gd name="T80" fmla="*/ 5 w 21"/>
                  <a:gd name="T81" fmla="*/ 26 h 29"/>
                  <a:gd name="T82" fmla="*/ 12 w 21"/>
                  <a:gd name="T83" fmla="*/ 29 h 29"/>
                  <a:gd name="T84" fmla="*/ 19 w 21"/>
                  <a:gd name="T85" fmla="*/ 26 h 29"/>
                  <a:gd name="T86" fmla="*/ 21 w 21"/>
                  <a:gd name="T87" fmla="*/ 20 h 29"/>
                  <a:gd name="T88" fmla="*/ 21 w 21"/>
                  <a:gd name="T89" fmla="*/ 17 h 29"/>
                  <a:gd name="T90" fmla="*/ 17 w 21"/>
                  <a:gd name="T91" fmla="*/ 18 h 29"/>
                  <a:gd name="T92" fmla="*/ 21 w 21"/>
                  <a:gd name="T93" fmla="*/ 17 h 29"/>
                  <a:gd name="T94" fmla="*/ 20 w 21"/>
                  <a:gd name="T95" fmla="*/ 14 h 29"/>
                  <a:gd name="T96" fmla="*/ 20 w 21"/>
                  <a:gd name="T97" fmla="*/ 14 h 29"/>
                  <a:gd name="T98" fmla="*/ 19 w 21"/>
                  <a:gd name="T99" fmla="*/ 9 h 29"/>
                  <a:gd name="T100" fmla="*/ 19 w 21"/>
                  <a:gd name="T101" fmla="*/ 9 h 29"/>
                  <a:gd name="T102" fmla="*/ 18 w 21"/>
                  <a:gd name="T103" fmla="*/ 7 h 29"/>
                  <a:gd name="T104" fmla="*/ 14 w 21"/>
                  <a:gd name="T105" fmla="*/ 8 h 29"/>
                  <a:gd name="T106" fmla="*/ 18 w 21"/>
                  <a:gd name="T107" fmla="*/ 7 h 29"/>
                  <a:gd name="T108" fmla="*/ 17 w 21"/>
                  <a:gd name="T109" fmla="*/ 4 h 29"/>
                  <a:gd name="T110" fmla="*/ 17 w 21"/>
                  <a:gd name="T111" fmla="*/ 4 h 29"/>
                  <a:gd name="T112" fmla="*/ 17 w 21"/>
                  <a:gd name="T113" fmla="*/ 4 h 29"/>
                  <a:gd name="T114" fmla="*/ 9 w 21"/>
                  <a:gd name="T115" fmla="*/ 0 h 29"/>
                  <a:gd name="T116" fmla="*/ 3 w 21"/>
                  <a:gd name="T117" fmla="*/ 2 h 29"/>
                  <a:gd name="T118" fmla="*/ 0 w 21"/>
                  <a:gd name="T119" fmla="*/ 9 h 29"/>
                  <a:gd name="T120" fmla="*/ 0 w 21"/>
                  <a:gd name="T121" fmla="*/ 12 h 29"/>
                  <a:gd name="T122" fmla="*/ 0 w 21"/>
                  <a:gd name="T123" fmla="*/ 12 h 29"/>
                  <a:gd name="T124" fmla="*/ 4 w 21"/>
                  <a:gd name="T1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29">
                    <a:moveTo>
                      <a:pt x="4" y="11"/>
                    </a:moveTo>
                    <a:cubicBezTo>
                      <a:pt x="8" y="9"/>
                      <a:pt x="8" y="9"/>
                      <a:pt x="8" y="9"/>
                    </a:cubicBezTo>
                    <a:cubicBezTo>
                      <a:pt x="8" y="9"/>
                      <a:pt x="8" y="9"/>
                      <a:pt x="8" y="9"/>
                    </a:cubicBezTo>
                    <a:cubicBezTo>
                      <a:pt x="8" y="9"/>
                      <a:pt x="8" y="8"/>
                      <a:pt x="8" y="8"/>
                    </a:cubicBezTo>
                    <a:cubicBezTo>
                      <a:pt x="8" y="8"/>
                      <a:pt x="9" y="8"/>
                      <a:pt x="9" y="8"/>
                    </a:cubicBezTo>
                    <a:cubicBezTo>
                      <a:pt x="10" y="8"/>
                      <a:pt x="10" y="8"/>
                      <a:pt x="10" y="8"/>
                    </a:cubicBezTo>
                    <a:cubicBezTo>
                      <a:pt x="13" y="6"/>
                      <a:pt x="13" y="6"/>
                      <a:pt x="13" y="6"/>
                    </a:cubicBezTo>
                    <a:cubicBezTo>
                      <a:pt x="10" y="8"/>
                      <a:pt x="10" y="8"/>
                      <a:pt x="10" y="8"/>
                    </a:cubicBezTo>
                    <a:cubicBezTo>
                      <a:pt x="10" y="9"/>
                      <a:pt x="10" y="9"/>
                      <a:pt x="10" y="9"/>
                    </a:cubicBezTo>
                    <a:cubicBezTo>
                      <a:pt x="10" y="9"/>
                      <a:pt x="10" y="9"/>
                      <a:pt x="10" y="9"/>
                    </a:cubicBezTo>
                    <a:cubicBezTo>
                      <a:pt x="11" y="12"/>
                      <a:pt x="11" y="12"/>
                      <a:pt x="11" y="12"/>
                    </a:cubicBezTo>
                    <a:cubicBezTo>
                      <a:pt x="12" y="16"/>
                      <a:pt x="12" y="16"/>
                      <a:pt x="12" y="16"/>
                    </a:cubicBezTo>
                    <a:cubicBezTo>
                      <a:pt x="13" y="19"/>
                      <a:pt x="13" y="19"/>
                      <a:pt x="13" y="19"/>
                    </a:cubicBezTo>
                    <a:cubicBezTo>
                      <a:pt x="13" y="19"/>
                      <a:pt x="13" y="19"/>
                      <a:pt x="13" y="19"/>
                    </a:cubicBezTo>
                    <a:cubicBezTo>
                      <a:pt x="13" y="19"/>
                      <a:pt x="13" y="19"/>
                      <a:pt x="13" y="19"/>
                    </a:cubicBezTo>
                    <a:cubicBezTo>
                      <a:pt x="13" y="20"/>
                      <a:pt x="13" y="20"/>
                      <a:pt x="13" y="20"/>
                    </a:cubicBezTo>
                    <a:cubicBezTo>
                      <a:pt x="13" y="21"/>
                      <a:pt x="13" y="21"/>
                      <a:pt x="13" y="21"/>
                    </a:cubicBezTo>
                    <a:cubicBezTo>
                      <a:pt x="12" y="21"/>
                      <a:pt x="12" y="21"/>
                      <a:pt x="12" y="21"/>
                    </a:cubicBezTo>
                    <a:cubicBezTo>
                      <a:pt x="12" y="21"/>
                      <a:pt x="11" y="21"/>
                      <a:pt x="11" y="21"/>
                    </a:cubicBezTo>
                    <a:cubicBezTo>
                      <a:pt x="8" y="23"/>
                      <a:pt x="8" y="23"/>
                      <a:pt x="8" y="23"/>
                    </a:cubicBezTo>
                    <a:cubicBezTo>
                      <a:pt x="11" y="21"/>
                      <a:pt x="11" y="21"/>
                      <a:pt x="11" y="21"/>
                    </a:cubicBezTo>
                    <a:cubicBezTo>
                      <a:pt x="11" y="20"/>
                      <a:pt x="11" y="20"/>
                      <a:pt x="11" y="20"/>
                    </a:cubicBezTo>
                    <a:cubicBezTo>
                      <a:pt x="7" y="21"/>
                      <a:pt x="7" y="21"/>
                      <a:pt x="7" y="21"/>
                    </a:cubicBezTo>
                    <a:cubicBezTo>
                      <a:pt x="11" y="20"/>
                      <a:pt x="11" y="20"/>
                      <a:pt x="11" y="20"/>
                    </a:cubicBezTo>
                    <a:cubicBezTo>
                      <a:pt x="10" y="16"/>
                      <a:pt x="10" y="16"/>
                      <a:pt x="10" y="16"/>
                    </a:cubicBezTo>
                    <a:cubicBezTo>
                      <a:pt x="10" y="17"/>
                      <a:pt x="10" y="17"/>
                      <a:pt x="10" y="17"/>
                    </a:cubicBezTo>
                    <a:cubicBezTo>
                      <a:pt x="8" y="12"/>
                      <a:pt x="8" y="12"/>
                      <a:pt x="8" y="12"/>
                    </a:cubicBezTo>
                    <a:cubicBezTo>
                      <a:pt x="8" y="12"/>
                      <a:pt x="8" y="12"/>
                      <a:pt x="8" y="12"/>
                    </a:cubicBezTo>
                    <a:cubicBezTo>
                      <a:pt x="8" y="9"/>
                      <a:pt x="8" y="9"/>
                      <a:pt x="8" y="9"/>
                    </a:cubicBezTo>
                    <a:cubicBezTo>
                      <a:pt x="8" y="9"/>
                      <a:pt x="8" y="9"/>
                      <a:pt x="8" y="9"/>
                    </a:cubicBezTo>
                    <a:cubicBezTo>
                      <a:pt x="4" y="11"/>
                      <a:pt x="4" y="11"/>
                      <a:pt x="4" y="11"/>
                    </a:cubicBezTo>
                    <a:cubicBezTo>
                      <a:pt x="0" y="12"/>
                      <a:pt x="0" y="12"/>
                      <a:pt x="0" y="12"/>
                    </a:cubicBezTo>
                    <a:cubicBezTo>
                      <a:pt x="1" y="14"/>
                      <a:pt x="1" y="14"/>
                      <a:pt x="1" y="14"/>
                    </a:cubicBezTo>
                    <a:cubicBezTo>
                      <a:pt x="1" y="14"/>
                      <a:pt x="1" y="14"/>
                      <a:pt x="1" y="14"/>
                    </a:cubicBezTo>
                    <a:cubicBezTo>
                      <a:pt x="2" y="19"/>
                      <a:pt x="2" y="19"/>
                      <a:pt x="2" y="19"/>
                    </a:cubicBezTo>
                    <a:cubicBezTo>
                      <a:pt x="3" y="22"/>
                      <a:pt x="3" y="22"/>
                      <a:pt x="3" y="22"/>
                    </a:cubicBezTo>
                    <a:cubicBezTo>
                      <a:pt x="3" y="22"/>
                      <a:pt x="3" y="22"/>
                      <a:pt x="3" y="22"/>
                    </a:cubicBezTo>
                    <a:cubicBezTo>
                      <a:pt x="3" y="22"/>
                      <a:pt x="3" y="22"/>
                      <a:pt x="3" y="22"/>
                    </a:cubicBezTo>
                    <a:cubicBezTo>
                      <a:pt x="3" y="24"/>
                      <a:pt x="4" y="25"/>
                      <a:pt x="5" y="26"/>
                    </a:cubicBezTo>
                    <a:cubicBezTo>
                      <a:pt x="5" y="26"/>
                      <a:pt x="5" y="26"/>
                      <a:pt x="5" y="26"/>
                    </a:cubicBezTo>
                    <a:cubicBezTo>
                      <a:pt x="5" y="26"/>
                      <a:pt x="5" y="26"/>
                      <a:pt x="5" y="26"/>
                    </a:cubicBezTo>
                    <a:cubicBezTo>
                      <a:pt x="7" y="28"/>
                      <a:pt x="10" y="29"/>
                      <a:pt x="12" y="29"/>
                    </a:cubicBezTo>
                    <a:cubicBezTo>
                      <a:pt x="14" y="29"/>
                      <a:pt x="17" y="28"/>
                      <a:pt x="19" y="26"/>
                    </a:cubicBezTo>
                    <a:cubicBezTo>
                      <a:pt x="20" y="25"/>
                      <a:pt x="21" y="22"/>
                      <a:pt x="21" y="20"/>
                    </a:cubicBezTo>
                    <a:cubicBezTo>
                      <a:pt x="21" y="19"/>
                      <a:pt x="21" y="18"/>
                      <a:pt x="21" y="17"/>
                    </a:cubicBezTo>
                    <a:cubicBezTo>
                      <a:pt x="17" y="18"/>
                      <a:pt x="17" y="18"/>
                      <a:pt x="17" y="18"/>
                    </a:cubicBezTo>
                    <a:cubicBezTo>
                      <a:pt x="21" y="17"/>
                      <a:pt x="21" y="17"/>
                      <a:pt x="21" y="17"/>
                    </a:cubicBezTo>
                    <a:cubicBezTo>
                      <a:pt x="20" y="14"/>
                      <a:pt x="20" y="14"/>
                      <a:pt x="20" y="14"/>
                    </a:cubicBezTo>
                    <a:cubicBezTo>
                      <a:pt x="20" y="14"/>
                      <a:pt x="20" y="14"/>
                      <a:pt x="20" y="14"/>
                    </a:cubicBezTo>
                    <a:cubicBezTo>
                      <a:pt x="19" y="9"/>
                      <a:pt x="19" y="9"/>
                      <a:pt x="19" y="9"/>
                    </a:cubicBezTo>
                    <a:cubicBezTo>
                      <a:pt x="19" y="9"/>
                      <a:pt x="19" y="9"/>
                      <a:pt x="19" y="9"/>
                    </a:cubicBezTo>
                    <a:cubicBezTo>
                      <a:pt x="18" y="7"/>
                      <a:pt x="18" y="7"/>
                      <a:pt x="18" y="7"/>
                    </a:cubicBezTo>
                    <a:cubicBezTo>
                      <a:pt x="14" y="8"/>
                      <a:pt x="14" y="8"/>
                      <a:pt x="14" y="8"/>
                    </a:cubicBezTo>
                    <a:cubicBezTo>
                      <a:pt x="18" y="7"/>
                      <a:pt x="18" y="7"/>
                      <a:pt x="18" y="7"/>
                    </a:cubicBezTo>
                    <a:cubicBezTo>
                      <a:pt x="18" y="6"/>
                      <a:pt x="17" y="4"/>
                      <a:pt x="17" y="4"/>
                    </a:cubicBezTo>
                    <a:cubicBezTo>
                      <a:pt x="17" y="4"/>
                      <a:pt x="17" y="4"/>
                      <a:pt x="17" y="4"/>
                    </a:cubicBezTo>
                    <a:cubicBezTo>
                      <a:pt x="17" y="4"/>
                      <a:pt x="17" y="4"/>
                      <a:pt x="17" y="4"/>
                    </a:cubicBezTo>
                    <a:cubicBezTo>
                      <a:pt x="15" y="1"/>
                      <a:pt x="12" y="0"/>
                      <a:pt x="9" y="0"/>
                    </a:cubicBezTo>
                    <a:cubicBezTo>
                      <a:pt x="7" y="0"/>
                      <a:pt x="4" y="1"/>
                      <a:pt x="3" y="2"/>
                    </a:cubicBezTo>
                    <a:cubicBezTo>
                      <a:pt x="1" y="4"/>
                      <a:pt x="0" y="6"/>
                      <a:pt x="0" y="9"/>
                    </a:cubicBezTo>
                    <a:cubicBezTo>
                      <a:pt x="0" y="10"/>
                      <a:pt x="0" y="11"/>
                      <a:pt x="0" y="12"/>
                    </a:cubicBezTo>
                    <a:cubicBezTo>
                      <a:pt x="0" y="12"/>
                      <a:pt x="0" y="12"/>
                      <a:pt x="0" y="12"/>
                    </a:cubicBezTo>
                    <a:lnTo>
                      <a:pt x="4" y="11"/>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246"/>
              <p:cNvSpPr>
                <a:spLocks/>
              </p:cNvSpPr>
              <p:nvPr/>
            </p:nvSpPr>
            <p:spPr bwMode="auto">
              <a:xfrm>
                <a:off x="2918828" y="3736390"/>
                <a:ext cx="33338" cy="60325"/>
              </a:xfrm>
              <a:custGeom>
                <a:avLst/>
                <a:gdLst>
                  <a:gd name="T0" fmla="*/ 1 w 14"/>
                  <a:gd name="T1" fmla="*/ 9 h 25"/>
                  <a:gd name="T2" fmla="*/ 11 w 14"/>
                  <a:gd name="T3" fmla="*/ 5 h 25"/>
                  <a:gd name="T4" fmla="*/ 11 w 14"/>
                  <a:gd name="T5" fmla="*/ 7 h 25"/>
                  <a:gd name="T6" fmla="*/ 12 w 14"/>
                  <a:gd name="T7" fmla="*/ 11 h 25"/>
                  <a:gd name="T8" fmla="*/ 13 w 14"/>
                  <a:gd name="T9" fmla="*/ 15 h 25"/>
                  <a:gd name="T10" fmla="*/ 13 w 14"/>
                  <a:gd name="T11" fmla="*/ 18 h 25"/>
                  <a:gd name="T12" fmla="*/ 10 w 14"/>
                  <a:gd name="T13" fmla="*/ 24 h 25"/>
                  <a:gd name="T14" fmla="*/ 3 w 14"/>
                  <a:gd name="T15" fmla="*/ 20 h 25"/>
                  <a:gd name="T16" fmla="*/ 2 w 14"/>
                  <a:gd name="T17" fmla="*/ 17 h 25"/>
                  <a:gd name="T18" fmla="*/ 1 w 14"/>
                  <a:gd name="T19" fmla="*/ 13 h 25"/>
                  <a:gd name="T20" fmla="*/ 1 w 14"/>
                  <a:gd name="T2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 y="9"/>
                    </a:moveTo>
                    <a:cubicBezTo>
                      <a:pt x="0" y="3"/>
                      <a:pt x="7" y="0"/>
                      <a:pt x="11" y="5"/>
                    </a:cubicBezTo>
                    <a:cubicBezTo>
                      <a:pt x="11" y="6"/>
                      <a:pt x="11" y="6"/>
                      <a:pt x="11" y="7"/>
                    </a:cubicBezTo>
                    <a:cubicBezTo>
                      <a:pt x="12" y="11"/>
                      <a:pt x="12" y="11"/>
                      <a:pt x="12" y="11"/>
                    </a:cubicBezTo>
                    <a:cubicBezTo>
                      <a:pt x="13" y="15"/>
                      <a:pt x="13" y="15"/>
                      <a:pt x="13" y="15"/>
                    </a:cubicBezTo>
                    <a:cubicBezTo>
                      <a:pt x="13" y="18"/>
                      <a:pt x="13" y="18"/>
                      <a:pt x="13" y="18"/>
                    </a:cubicBezTo>
                    <a:cubicBezTo>
                      <a:pt x="14" y="20"/>
                      <a:pt x="12" y="23"/>
                      <a:pt x="10" y="24"/>
                    </a:cubicBezTo>
                    <a:cubicBezTo>
                      <a:pt x="7" y="25"/>
                      <a:pt x="3" y="23"/>
                      <a:pt x="3" y="20"/>
                    </a:cubicBezTo>
                    <a:cubicBezTo>
                      <a:pt x="2" y="17"/>
                      <a:pt x="2" y="17"/>
                      <a:pt x="2" y="17"/>
                    </a:cubicBezTo>
                    <a:cubicBezTo>
                      <a:pt x="1" y="13"/>
                      <a:pt x="1" y="13"/>
                      <a:pt x="1" y="13"/>
                    </a:cubicBezTo>
                    <a:lnTo>
                      <a:pt x="1" y="9"/>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247"/>
              <p:cNvSpPr>
                <a:spLocks/>
              </p:cNvSpPr>
              <p:nvPr/>
            </p:nvSpPr>
            <p:spPr bwMode="auto">
              <a:xfrm>
                <a:off x="2910891" y="3733215"/>
                <a:ext cx="49213" cy="71438"/>
              </a:xfrm>
              <a:custGeom>
                <a:avLst/>
                <a:gdLst>
                  <a:gd name="T0" fmla="*/ 4 w 20"/>
                  <a:gd name="T1" fmla="*/ 10 h 29"/>
                  <a:gd name="T2" fmla="*/ 8 w 20"/>
                  <a:gd name="T3" fmla="*/ 9 h 29"/>
                  <a:gd name="T4" fmla="*/ 8 w 20"/>
                  <a:gd name="T5" fmla="*/ 9 h 29"/>
                  <a:gd name="T6" fmla="*/ 8 w 20"/>
                  <a:gd name="T7" fmla="*/ 8 h 29"/>
                  <a:gd name="T8" fmla="*/ 9 w 20"/>
                  <a:gd name="T9" fmla="*/ 8 h 29"/>
                  <a:gd name="T10" fmla="*/ 10 w 20"/>
                  <a:gd name="T11" fmla="*/ 8 h 29"/>
                  <a:gd name="T12" fmla="*/ 14 w 20"/>
                  <a:gd name="T13" fmla="*/ 6 h 29"/>
                  <a:gd name="T14" fmla="*/ 10 w 20"/>
                  <a:gd name="T15" fmla="*/ 8 h 29"/>
                  <a:gd name="T16" fmla="*/ 10 w 20"/>
                  <a:gd name="T17" fmla="*/ 9 h 29"/>
                  <a:gd name="T18" fmla="*/ 14 w 20"/>
                  <a:gd name="T19" fmla="*/ 8 h 29"/>
                  <a:gd name="T20" fmla="*/ 10 w 20"/>
                  <a:gd name="T21" fmla="*/ 9 h 29"/>
                  <a:gd name="T22" fmla="*/ 11 w 20"/>
                  <a:gd name="T23" fmla="*/ 12 h 29"/>
                  <a:gd name="T24" fmla="*/ 11 w 20"/>
                  <a:gd name="T25" fmla="*/ 12 h 29"/>
                  <a:gd name="T26" fmla="*/ 12 w 20"/>
                  <a:gd name="T27" fmla="*/ 17 h 29"/>
                  <a:gd name="T28" fmla="*/ 12 w 20"/>
                  <a:gd name="T29" fmla="*/ 17 h 29"/>
                  <a:gd name="T30" fmla="*/ 12 w 20"/>
                  <a:gd name="T31" fmla="*/ 20 h 29"/>
                  <a:gd name="T32" fmla="*/ 12 w 20"/>
                  <a:gd name="T33" fmla="*/ 20 h 29"/>
                  <a:gd name="T34" fmla="*/ 12 w 20"/>
                  <a:gd name="T35" fmla="*/ 20 h 29"/>
                  <a:gd name="T36" fmla="*/ 12 w 20"/>
                  <a:gd name="T37" fmla="*/ 21 h 29"/>
                  <a:gd name="T38" fmla="*/ 11 w 20"/>
                  <a:gd name="T39" fmla="*/ 21 h 29"/>
                  <a:gd name="T40" fmla="*/ 11 w 20"/>
                  <a:gd name="T41" fmla="*/ 21 h 29"/>
                  <a:gd name="T42" fmla="*/ 10 w 20"/>
                  <a:gd name="T43" fmla="*/ 21 h 29"/>
                  <a:gd name="T44" fmla="*/ 9 w 20"/>
                  <a:gd name="T45" fmla="*/ 20 h 29"/>
                  <a:gd name="T46" fmla="*/ 9 w 20"/>
                  <a:gd name="T47" fmla="*/ 20 h 29"/>
                  <a:gd name="T48" fmla="*/ 9 w 20"/>
                  <a:gd name="T49" fmla="*/ 17 h 29"/>
                  <a:gd name="T50" fmla="*/ 9 w 20"/>
                  <a:gd name="T51" fmla="*/ 17 h 29"/>
                  <a:gd name="T52" fmla="*/ 8 w 20"/>
                  <a:gd name="T53" fmla="*/ 13 h 29"/>
                  <a:gd name="T54" fmla="*/ 8 w 20"/>
                  <a:gd name="T55" fmla="*/ 13 h 29"/>
                  <a:gd name="T56" fmla="*/ 8 w 20"/>
                  <a:gd name="T57" fmla="*/ 9 h 29"/>
                  <a:gd name="T58" fmla="*/ 8 w 20"/>
                  <a:gd name="T59" fmla="*/ 9 h 29"/>
                  <a:gd name="T60" fmla="*/ 8 w 20"/>
                  <a:gd name="T61" fmla="*/ 9 h 29"/>
                  <a:gd name="T62" fmla="*/ 4 w 20"/>
                  <a:gd name="T63" fmla="*/ 10 h 29"/>
                  <a:gd name="T64" fmla="*/ 0 w 20"/>
                  <a:gd name="T65" fmla="*/ 11 h 29"/>
                  <a:gd name="T66" fmla="*/ 0 w 20"/>
                  <a:gd name="T67" fmla="*/ 14 h 29"/>
                  <a:gd name="T68" fmla="*/ 0 w 20"/>
                  <a:gd name="T69" fmla="*/ 14 h 29"/>
                  <a:gd name="T70" fmla="*/ 1 w 20"/>
                  <a:gd name="T71" fmla="*/ 19 h 29"/>
                  <a:gd name="T72" fmla="*/ 1 w 20"/>
                  <a:gd name="T73" fmla="*/ 19 h 29"/>
                  <a:gd name="T74" fmla="*/ 2 w 20"/>
                  <a:gd name="T75" fmla="*/ 22 h 29"/>
                  <a:gd name="T76" fmla="*/ 2 w 20"/>
                  <a:gd name="T77" fmla="*/ 22 h 29"/>
                  <a:gd name="T78" fmla="*/ 5 w 20"/>
                  <a:gd name="T79" fmla="*/ 27 h 29"/>
                  <a:gd name="T80" fmla="*/ 11 w 20"/>
                  <a:gd name="T81" fmla="*/ 29 h 29"/>
                  <a:gd name="T82" fmla="*/ 15 w 20"/>
                  <a:gd name="T83" fmla="*/ 28 h 29"/>
                  <a:gd name="T84" fmla="*/ 15 w 20"/>
                  <a:gd name="T85" fmla="*/ 28 h 29"/>
                  <a:gd name="T86" fmla="*/ 20 w 20"/>
                  <a:gd name="T87" fmla="*/ 20 h 29"/>
                  <a:gd name="T88" fmla="*/ 20 w 20"/>
                  <a:gd name="T89" fmla="*/ 18 h 29"/>
                  <a:gd name="T90" fmla="*/ 20 w 20"/>
                  <a:gd name="T91" fmla="*/ 18 h 29"/>
                  <a:gd name="T92" fmla="*/ 20 w 20"/>
                  <a:gd name="T93" fmla="*/ 15 h 29"/>
                  <a:gd name="T94" fmla="*/ 20 w 20"/>
                  <a:gd name="T95" fmla="*/ 15 h 29"/>
                  <a:gd name="T96" fmla="*/ 19 w 20"/>
                  <a:gd name="T97" fmla="*/ 11 h 29"/>
                  <a:gd name="T98" fmla="*/ 19 w 20"/>
                  <a:gd name="T99" fmla="*/ 11 h 29"/>
                  <a:gd name="T100" fmla="*/ 18 w 20"/>
                  <a:gd name="T101" fmla="*/ 7 h 29"/>
                  <a:gd name="T102" fmla="*/ 18 w 20"/>
                  <a:gd name="T103" fmla="*/ 7 h 29"/>
                  <a:gd name="T104" fmla="*/ 18 w 20"/>
                  <a:gd name="T105" fmla="*/ 7 h 29"/>
                  <a:gd name="T106" fmla="*/ 17 w 20"/>
                  <a:gd name="T107" fmla="*/ 4 h 29"/>
                  <a:gd name="T108" fmla="*/ 17 w 20"/>
                  <a:gd name="T109" fmla="*/ 4 h 29"/>
                  <a:gd name="T110" fmla="*/ 17 w 20"/>
                  <a:gd name="T111" fmla="*/ 4 h 29"/>
                  <a:gd name="T112" fmla="*/ 9 w 20"/>
                  <a:gd name="T113" fmla="*/ 0 h 29"/>
                  <a:gd name="T114" fmla="*/ 3 w 20"/>
                  <a:gd name="T115" fmla="*/ 2 h 29"/>
                  <a:gd name="T116" fmla="*/ 0 w 20"/>
                  <a:gd name="T117" fmla="*/ 9 h 29"/>
                  <a:gd name="T118" fmla="*/ 0 w 20"/>
                  <a:gd name="T119" fmla="*/ 11 h 29"/>
                  <a:gd name="T120" fmla="*/ 0 w 20"/>
                  <a:gd name="T121" fmla="*/ 11 h 29"/>
                  <a:gd name="T122" fmla="*/ 4 w 20"/>
                  <a:gd name="T123"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29">
                    <a:moveTo>
                      <a:pt x="4" y="10"/>
                    </a:moveTo>
                    <a:cubicBezTo>
                      <a:pt x="8" y="9"/>
                      <a:pt x="8" y="9"/>
                      <a:pt x="8" y="9"/>
                    </a:cubicBezTo>
                    <a:cubicBezTo>
                      <a:pt x="8" y="9"/>
                      <a:pt x="8" y="9"/>
                      <a:pt x="8" y="9"/>
                    </a:cubicBezTo>
                    <a:cubicBezTo>
                      <a:pt x="8" y="9"/>
                      <a:pt x="8" y="8"/>
                      <a:pt x="8" y="8"/>
                    </a:cubicBezTo>
                    <a:cubicBezTo>
                      <a:pt x="8" y="8"/>
                      <a:pt x="9" y="8"/>
                      <a:pt x="9" y="8"/>
                    </a:cubicBezTo>
                    <a:cubicBezTo>
                      <a:pt x="10" y="8"/>
                      <a:pt x="10" y="8"/>
                      <a:pt x="10" y="8"/>
                    </a:cubicBezTo>
                    <a:cubicBezTo>
                      <a:pt x="14" y="6"/>
                      <a:pt x="14" y="6"/>
                      <a:pt x="14" y="6"/>
                    </a:cubicBezTo>
                    <a:cubicBezTo>
                      <a:pt x="10" y="8"/>
                      <a:pt x="10" y="8"/>
                      <a:pt x="10" y="8"/>
                    </a:cubicBezTo>
                    <a:cubicBezTo>
                      <a:pt x="10" y="9"/>
                      <a:pt x="10" y="9"/>
                      <a:pt x="10" y="9"/>
                    </a:cubicBezTo>
                    <a:cubicBezTo>
                      <a:pt x="14" y="8"/>
                      <a:pt x="14" y="8"/>
                      <a:pt x="14" y="8"/>
                    </a:cubicBezTo>
                    <a:cubicBezTo>
                      <a:pt x="10" y="9"/>
                      <a:pt x="10" y="9"/>
                      <a:pt x="10" y="9"/>
                    </a:cubicBezTo>
                    <a:cubicBezTo>
                      <a:pt x="11" y="12"/>
                      <a:pt x="11" y="12"/>
                      <a:pt x="11" y="12"/>
                    </a:cubicBezTo>
                    <a:cubicBezTo>
                      <a:pt x="11" y="12"/>
                      <a:pt x="11" y="12"/>
                      <a:pt x="11" y="12"/>
                    </a:cubicBezTo>
                    <a:cubicBezTo>
                      <a:pt x="12" y="17"/>
                      <a:pt x="12" y="17"/>
                      <a:pt x="12" y="17"/>
                    </a:cubicBezTo>
                    <a:cubicBezTo>
                      <a:pt x="12" y="17"/>
                      <a:pt x="12" y="17"/>
                      <a:pt x="12" y="17"/>
                    </a:cubicBezTo>
                    <a:cubicBezTo>
                      <a:pt x="12" y="20"/>
                      <a:pt x="12" y="20"/>
                      <a:pt x="12" y="20"/>
                    </a:cubicBezTo>
                    <a:cubicBezTo>
                      <a:pt x="12" y="20"/>
                      <a:pt x="12" y="20"/>
                      <a:pt x="12" y="20"/>
                    </a:cubicBezTo>
                    <a:cubicBezTo>
                      <a:pt x="12" y="20"/>
                      <a:pt x="12" y="20"/>
                      <a:pt x="12" y="20"/>
                    </a:cubicBezTo>
                    <a:cubicBezTo>
                      <a:pt x="12" y="20"/>
                      <a:pt x="12" y="21"/>
                      <a:pt x="12" y="21"/>
                    </a:cubicBezTo>
                    <a:cubicBezTo>
                      <a:pt x="11" y="21"/>
                      <a:pt x="11" y="21"/>
                      <a:pt x="11" y="21"/>
                    </a:cubicBezTo>
                    <a:cubicBezTo>
                      <a:pt x="11" y="21"/>
                      <a:pt x="11" y="21"/>
                      <a:pt x="11" y="21"/>
                    </a:cubicBezTo>
                    <a:cubicBezTo>
                      <a:pt x="10" y="21"/>
                      <a:pt x="10" y="21"/>
                      <a:pt x="10" y="21"/>
                    </a:cubicBezTo>
                    <a:cubicBezTo>
                      <a:pt x="9" y="20"/>
                      <a:pt x="9" y="20"/>
                      <a:pt x="9" y="20"/>
                    </a:cubicBezTo>
                    <a:cubicBezTo>
                      <a:pt x="9" y="20"/>
                      <a:pt x="9" y="20"/>
                      <a:pt x="9" y="20"/>
                    </a:cubicBezTo>
                    <a:cubicBezTo>
                      <a:pt x="9" y="17"/>
                      <a:pt x="9" y="17"/>
                      <a:pt x="9" y="17"/>
                    </a:cubicBezTo>
                    <a:cubicBezTo>
                      <a:pt x="9" y="17"/>
                      <a:pt x="9" y="17"/>
                      <a:pt x="9" y="17"/>
                    </a:cubicBezTo>
                    <a:cubicBezTo>
                      <a:pt x="8" y="13"/>
                      <a:pt x="8" y="13"/>
                      <a:pt x="8" y="13"/>
                    </a:cubicBezTo>
                    <a:cubicBezTo>
                      <a:pt x="8" y="13"/>
                      <a:pt x="8" y="13"/>
                      <a:pt x="8" y="13"/>
                    </a:cubicBezTo>
                    <a:cubicBezTo>
                      <a:pt x="8" y="9"/>
                      <a:pt x="8" y="9"/>
                      <a:pt x="8" y="9"/>
                    </a:cubicBezTo>
                    <a:cubicBezTo>
                      <a:pt x="8" y="9"/>
                      <a:pt x="8" y="9"/>
                      <a:pt x="8" y="9"/>
                    </a:cubicBezTo>
                    <a:cubicBezTo>
                      <a:pt x="8" y="9"/>
                      <a:pt x="8" y="9"/>
                      <a:pt x="8" y="9"/>
                    </a:cubicBezTo>
                    <a:cubicBezTo>
                      <a:pt x="4" y="10"/>
                      <a:pt x="4" y="10"/>
                      <a:pt x="4" y="10"/>
                    </a:cubicBezTo>
                    <a:cubicBezTo>
                      <a:pt x="0" y="11"/>
                      <a:pt x="0" y="11"/>
                      <a:pt x="0" y="11"/>
                    </a:cubicBezTo>
                    <a:cubicBezTo>
                      <a:pt x="0" y="14"/>
                      <a:pt x="0" y="14"/>
                      <a:pt x="0" y="14"/>
                    </a:cubicBezTo>
                    <a:cubicBezTo>
                      <a:pt x="0" y="14"/>
                      <a:pt x="0" y="14"/>
                      <a:pt x="0" y="14"/>
                    </a:cubicBezTo>
                    <a:cubicBezTo>
                      <a:pt x="1" y="19"/>
                      <a:pt x="1" y="19"/>
                      <a:pt x="1" y="19"/>
                    </a:cubicBezTo>
                    <a:cubicBezTo>
                      <a:pt x="1" y="19"/>
                      <a:pt x="1" y="19"/>
                      <a:pt x="1" y="19"/>
                    </a:cubicBezTo>
                    <a:cubicBezTo>
                      <a:pt x="2" y="22"/>
                      <a:pt x="2" y="22"/>
                      <a:pt x="2" y="22"/>
                    </a:cubicBezTo>
                    <a:cubicBezTo>
                      <a:pt x="2" y="22"/>
                      <a:pt x="2" y="22"/>
                      <a:pt x="2" y="22"/>
                    </a:cubicBezTo>
                    <a:cubicBezTo>
                      <a:pt x="2" y="24"/>
                      <a:pt x="3" y="26"/>
                      <a:pt x="5" y="27"/>
                    </a:cubicBezTo>
                    <a:cubicBezTo>
                      <a:pt x="7" y="29"/>
                      <a:pt x="9" y="29"/>
                      <a:pt x="11" y="29"/>
                    </a:cubicBezTo>
                    <a:cubicBezTo>
                      <a:pt x="12" y="29"/>
                      <a:pt x="14" y="29"/>
                      <a:pt x="15" y="28"/>
                    </a:cubicBezTo>
                    <a:cubicBezTo>
                      <a:pt x="15" y="28"/>
                      <a:pt x="15" y="28"/>
                      <a:pt x="15" y="28"/>
                    </a:cubicBezTo>
                    <a:cubicBezTo>
                      <a:pt x="18" y="27"/>
                      <a:pt x="20" y="23"/>
                      <a:pt x="20" y="20"/>
                    </a:cubicBezTo>
                    <a:cubicBezTo>
                      <a:pt x="20" y="19"/>
                      <a:pt x="20" y="19"/>
                      <a:pt x="20" y="18"/>
                    </a:cubicBezTo>
                    <a:cubicBezTo>
                      <a:pt x="20" y="18"/>
                      <a:pt x="20" y="18"/>
                      <a:pt x="20" y="18"/>
                    </a:cubicBezTo>
                    <a:cubicBezTo>
                      <a:pt x="20" y="15"/>
                      <a:pt x="20" y="15"/>
                      <a:pt x="20" y="15"/>
                    </a:cubicBezTo>
                    <a:cubicBezTo>
                      <a:pt x="20" y="15"/>
                      <a:pt x="20" y="15"/>
                      <a:pt x="20" y="15"/>
                    </a:cubicBezTo>
                    <a:cubicBezTo>
                      <a:pt x="19" y="11"/>
                      <a:pt x="19" y="11"/>
                      <a:pt x="19" y="11"/>
                    </a:cubicBezTo>
                    <a:cubicBezTo>
                      <a:pt x="19" y="11"/>
                      <a:pt x="19" y="11"/>
                      <a:pt x="19" y="11"/>
                    </a:cubicBezTo>
                    <a:cubicBezTo>
                      <a:pt x="18" y="7"/>
                      <a:pt x="18" y="7"/>
                      <a:pt x="18" y="7"/>
                    </a:cubicBezTo>
                    <a:cubicBezTo>
                      <a:pt x="18" y="7"/>
                      <a:pt x="18" y="7"/>
                      <a:pt x="18" y="7"/>
                    </a:cubicBezTo>
                    <a:cubicBezTo>
                      <a:pt x="18" y="7"/>
                      <a:pt x="18" y="7"/>
                      <a:pt x="18" y="7"/>
                    </a:cubicBezTo>
                    <a:cubicBezTo>
                      <a:pt x="18" y="6"/>
                      <a:pt x="18" y="5"/>
                      <a:pt x="17" y="4"/>
                    </a:cubicBezTo>
                    <a:cubicBezTo>
                      <a:pt x="17" y="4"/>
                      <a:pt x="17" y="4"/>
                      <a:pt x="17" y="4"/>
                    </a:cubicBezTo>
                    <a:cubicBezTo>
                      <a:pt x="17" y="4"/>
                      <a:pt x="17" y="4"/>
                      <a:pt x="17" y="4"/>
                    </a:cubicBezTo>
                    <a:cubicBezTo>
                      <a:pt x="15" y="1"/>
                      <a:pt x="12" y="0"/>
                      <a:pt x="9" y="0"/>
                    </a:cubicBezTo>
                    <a:cubicBezTo>
                      <a:pt x="7" y="0"/>
                      <a:pt x="4" y="0"/>
                      <a:pt x="3" y="2"/>
                    </a:cubicBezTo>
                    <a:cubicBezTo>
                      <a:pt x="1" y="4"/>
                      <a:pt x="0" y="6"/>
                      <a:pt x="0" y="9"/>
                    </a:cubicBezTo>
                    <a:cubicBezTo>
                      <a:pt x="0" y="10"/>
                      <a:pt x="0" y="10"/>
                      <a:pt x="0" y="11"/>
                    </a:cubicBezTo>
                    <a:cubicBezTo>
                      <a:pt x="0" y="11"/>
                      <a:pt x="0" y="11"/>
                      <a:pt x="0" y="11"/>
                    </a:cubicBezTo>
                    <a:lnTo>
                      <a:pt x="4"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 name="Freeform 248"/>
              <p:cNvSpPr>
                <a:spLocks/>
              </p:cNvSpPr>
              <p:nvPr/>
            </p:nvSpPr>
            <p:spPr bwMode="auto">
              <a:xfrm>
                <a:off x="2901366" y="3577640"/>
                <a:ext cx="31750" cy="65088"/>
              </a:xfrm>
              <a:custGeom>
                <a:avLst/>
                <a:gdLst>
                  <a:gd name="T0" fmla="*/ 1 w 13"/>
                  <a:gd name="T1" fmla="*/ 8 h 27"/>
                  <a:gd name="T2" fmla="*/ 11 w 13"/>
                  <a:gd name="T3" fmla="*/ 5 h 27"/>
                  <a:gd name="T4" fmla="*/ 12 w 13"/>
                  <a:gd name="T5" fmla="*/ 8 h 27"/>
                  <a:gd name="T6" fmla="*/ 12 w 13"/>
                  <a:gd name="T7" fmla="*/ 9 h 27"/>
                  <a:gd name="T8" fmla="*/ 12 w 13"/>
                  <a:gd name="T9" fmla="*/ 13 h 27"/>
                  <a:gd name="T10" fmla="*/ 12 w 13"/>
                  <a:gd name="T11" fmla="*/ 17 h 27"/>
                  <a:gd name="T12" fmla="*/ 12 w 13"/>
                  <a:gd name="T13" fmla="*/ 18 h 27"/>
                  <a:gd name="T14" fmla="*/ 2 w 13"/>
                  <a:gd name="T15" fmla="*/ 21 h 27"/>
                  <a:gd name="T16" fmla="*/ 1 w 13"/>
                  <a:gd name="T17" fmla="*/ 19 h 27"/>
                  <a:gd name="T18" fmla="*/ 1 w 13"/>
                  <a:gd name="T19" fmla="*/ 18 h 27"/>
                  <a:gd name="T20" fmla="*/ 1 w 13"/>
                  <a:gd name="T21" fmla="*/ 14 h 27"/>
                  <a:gd name="T22" fmla="*/ 1 w 13"/>
                  <a:gd name="T23" fmla="*/ 10 h 27"/>
                  <a:gd name="T24" fmla="*/ 1 w 13"/>
                  <a:gd name="T2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7">
                    <a:moveTo>
                      <a:pt x="1" y="8"/>
                    </a:moveTo>
                    <a:cubicBezTo>
                      <a:pt x="0" y="2"/>
                      <a:pt x="8" y="0"/>
                      <a:pt x="11" y="5"/>
                    </a:cubicBezTo>
                    <a:cubicBezTo>
                      <a:pt x="11" y="6"/>
                      <a:pt x="12" y="7"/>
                      <a:pt x="12" y="8"/>
                    </a:cubicBezTo>
                    <a:cubicBezTo>
                      <a:pt x="12" y="9"/>
                      <a:pt x="12" y="9"/>
                      <a:pt x="12" y="9"/>
                    </a:cubicBezTo>
                    <a:cubicBezTo>
                      <a:pt x="12" y="13"/>
                      <a:pt x="12" y="13"/>
                      <a:pt x="12" y="13"/>
                    </a:cubicBezTo>
                    <a:cubicBezTo>
                      <a:pt x="12" y="17"/>
                      <a:pt x="12" y="17"/>
                      <a:pt x="12" y="17"/>
                    </a:cubicBezTo>
                    <a:cubicBezTo>
                      <a:pt x="12" y="18"/>
                      <a:pt x="12" y="18"/>
                      <a:pt x="12" y="18"/>
                    </a:cubicBezTo>
                    <a:cubicBezTo>
                      <a:pt x="13" y="24"/>
                      <a:pt x="4" y="27"/>
                      <a:pt x="2" y="21"/>
                    </a:cubicBezTo>
                    <a:cubicBezTo>
                      <a:pt x="1" y="20"/>
                      <a:pt x="1" y="20"/>
                      <a:pt x="1" y="19"/>
                    </a:cubicBezTo>
                    <a:cubicBezTo>
                      <a:pt x="1" y="18"/>
                      <a:pt x="1" y="18"/>
                      <a:pt x="1" y="18"/>
                    </a:cubicBezTo>
                    <a:cubicBezTo>
                      <a:pt x="1" y="14"/>
                      <a:pt x="1" y="14"/>
                      <a:pt x="1" y="14"/>
                    </a:cubicBezTo>
                    <a:cubicBezTo>
                      <a:pt x="1" y="10"/>
                      <a:pt x="1" y="10"/>
                      <a:pt x="1" y="10"/>
                    </a:cubicBezTo>
                    <a:lnTo>
                      <a:pt x="1" y="8"/>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249"/>
              <p:cNvSpPr>
                <a:spLocks/>
              </p:cNvSpPr>
              <p:nvPr/>
            </p:nvSpPr>
            <p:spPr bwMode="auto">
              <a:xfrm>
                <a:off x="2893428" y="3572877"/>
                <a:ext cx="47625" cy="73025"/>
              </a:xfrm>
              <a:custGeom>
                <a:avLst/>
                <a:gdLst>
                  <a:gd name="T0" fmla="*/ 8 w 19"/>
                  <a:gd name="T1" fmla="*/ 10 h 30"/>
                  <a:gd name="T2" fmla="*/ 8 w 19"/>
                  <a:gd name="T3" fmla="*/ 9 h 30"/>
                  <a:gd name="T4" fmla="*/ 10 w 19"/>
                  <a:gd name="T5" fmla="*/ 9 h 30"/>
                  <a:gd name="T6" fmla="*/ 14 w 19"/>
                  <a:gd name="T7" fmla="*/ 7 h 30"/>
                  <a:gd name="T8" fmla="*/ 11 w 19"/>
                  <a:gd name="T9" fmla="*/ 10 h 30"/>
                  <a:gd name="T10" fmla="*/ 11 w 19"/>
                  <a:gd name="T11" fmla="*/ 11 h 30"/>
                  <a:gd name="T12" fmla="*/ 11 w 19"/>
                  <a:gd name="T13" fmla="*/ 16 h 30"/>
                  <a:gd name="T14" fmla="*/ 11 w 19"/>
                  <a:gd name="T15" fmla="*/ 20 h 30"/>
                  <a:gd name="T16" fmla="*/ 11 w 19"/>
                  <a:gd name="T17" fmla="*/ 21 h 30"/>
                  <a:gd name="T18" fmla="*/ 11 w 19"/>
                  <a:gd name="T19" fmla="*/ 21 h 30"/>
                  <a:gd name="T20" fmla="*/ 11 w 19"/>
                  <a:gd name="T21" fmla="*/ 22 h 30"/>
                  <a:gd name="T22" fmla="*/ 9 w 19"/>
                  <a:gd name="T23" fmla="*/ 22 h 30"/>
                  <a:gd name="T24" fmla="*/ 5 w 19"/>
                  <a:gd name="T25" fmla="*/ 23 h 30"/>
                  <a:gd name="T26" fmla="*/ 8 w 19"/>
                  <a:gd name="T27" fmla="*/ 21 h 30"/>
                  <a:gd name="T28" fmla="*/ 8 w 19"/>
                  <a:gd name="T29" fmla="*/ 20 h 30"/>
                  <a:gd name="T30" fmla="*/ 8 w 19"/>
                  <a:gd name="T31" fmla="*/ 16 h 30"/>
                  <a:gd name="T32" fmla="*/ 8 w 19"/>
                  <a:gd name="T33" fmla="*/ 12 h 30"/>
                  <a:gd name="T34" fmla="*/ 4 w 19"/>
                  <a:gd name="T35" fmla="*/ 10 h 30"/>
                  <a:gd name="T36" fmla="*/ 0 w 19"/>
                  <a:gd name="T37" fmla="*/ 12 h 30"/>
                  <a:gd name="T38" fmla="*/ 0 w 19"/>
                  <a:gd name="T39" fmla="*/ 16 h 30"/>
                  <a:gd name="T40" fmla="*/ 0 w 19"/>
                  <a:gd name="T41" fmla="*/ 20 h 30"/>
                  <a:gd name="T42" fmla="*/ 0 w 19"/>
                  <a:gd name="T43" fmla="*/ 21 h 30"/>
                  <a:gd name="T44" fmla="*/ 1 w 19"/>
                  <a:gd name="T45" fmla="*/ 24 h 30"/>
                  <a:gd name="T46" fmla="*/ 1 w 19"/>
                  <a:gd name="T47" fmla="*/ 24 h 30"/>
                  <a:gd name="T48" fmla="*/ 10 w 19"/>
                  <a:gd name="T49" fmla="*/ 30 h 30"/>
                  <a:gd name="T50" fmla="*/ 19 w 19"/>
                  <a:gd name="T51" fmla="*/ 21 h 30"/>
                  <a:gd name="T52" fmla="*/ 19 w 19"/>
                  <a:gd name="T53" fmla="*/ 20 h 30"/>
                  <a:gd name="T54" fmla="*/ 19 w 19"/>
                  <a:gd name="T55" fmla="*/ 19 h 30"/>
                  <a:gd name="T56" fmla="*/ 19 w 19"/>
                  <a:gd name="T57" fmla="*/ 15 h 30"/>
                  <a:gd name="T58" fmla="*/ 19 w 19"/>
                  <a:gd name="T59" fmla="*/ 11 h 30"/>
                  <a:gd name="T60" fmla="*/ 19 w 19"/>
                  <a:gd name="T61" fmla="*/ 9 h 30"/>
                  <a:gd name="T62" fmla="*/ 18 w 19"/>
                  <a:gd name="T63" fmla="*/ 6 h 30"/>
                  <a:gd name="T64" fmla="*/ 18 w 19"/>
                  <a:gd name="T65" fmla="*/ 6 h 30"/>
                  <a:gd name="T66" fmla="*/ 9 w 19"/>
                  <a:gd name="T67" fmla="*/ 0 h 30"/>
                  <a:gd name="T68" fmla="*/ 0 w 19"/>
                  <a:gd name="T69" fmla="*/ 10 h 30"/>
                  <a:gd name="T70" fmla="*/ 4 w 19"/>
                  <a:gd name="T71"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30">
                    <a:moveTo>
                      <a:pt x="4" y="10"/>
                    </a:moveTo>
                    <a:cubicBezTo>
                      <a:pt x="8" y="10"/>
                      <a:pt x="8" y="10"/>
                      <a:pt x="8" y="10"/>
                    </a:cubicBezTo>
                    <a:cubicBezTo>
                      <a:pt x="8" y="10"/>
                      <a:pt x="8" y="10"/>
                      <a:pt x="8" y="10"/>
                    </a:cubicBezTo>
                    <a:cubicBezTo>
                      <a:pt x="8" y="9"/>
                      <a:pt x="8" y="9"/>
                      <a:pt x="8" y="9"/>
                    </a:cubicBezTo>
                    <a:cubicBezTo>
                      <a:pt x="8" y="9"/>
                      <a:pt x="9" y="8"/>
                      <a:pt x="9" y="8"/>
                    </a:cubicBezTo>
                    <a:cubicBezTo>
                      <a:pt x="10" y="9"/>
                      <a:pt x="10" y="9"/>
                      <a:pt x="10" y="9"/>
                    </a:cubicBezTo>
                    <a:cubicBezTo>
                      <a:pt x="10" y="9"/>
                      <a:pt x="10" y="9"/>
                      <a:pt x="10" y="9"/>
                    </a:cubicBezTo>
                    <a:cubicBezTo>
                      <a:pt x="14" y="7"/>
                      <a:pt x="14" y="7"/>
                      <a:pt x="14" y="7"/>
                    </a:cubicBezTo>
                    <a:cubicBezTo>
                      <a:pt x="10" y="9"/>
                      <a:pt x="10" y="9"/>
                      <a:pt x="10" y="9"/>
                    </a:cubicBezTo>
                    <a:cubicBezTo>
                      <a:pt x="11" y="10"/>
                      <a:pt x="11" y="10"/>
                      <a:pt x="11" y="10"/>
                    </a:cubicBezTo>
                    <a:cubicBezTo>
                      <a:pt x="11" y="10"/>
                      <a:pt x="11" y="10"/>
                      <a:pt x="11" y="10"/>
                    </a:cubicBezTo>
                    <a:cubicBezTo>
                      <a:pt x="11" y="11"/>
                      <a:pt x="11" y="11"/>
                      <a:pt x="11" y="11"/>
                    </a:cubicBezTo>
                    <a:cubicBezTo>
                      <a:pt x="11" y="11"/>
                      <a:pt x="11" y="11"/>
                      <a:pt x="11" y="11"/>
                    </a:cubicBezTo>
                    <a:cubicBezTo>
                      <a:pt x="11" y="16"/>
                      <a:pt x="11" y="16"/>
                      <a:pt x="11" y="16"/>
                    </a:cubicBezTo>
                    <a:cubicBezTo>
                      <a:pt x="11" y="16"/>
                      <a:pt x="11" y="16"/>
                      <a:pt x="11" y="16"/>
                    </a:cubicBezTo>
                    <a:cubicBezTo>
                      <a:pt x="11" y="20"/>
                      <a:pt x="11" y="20"/>
                      <a:pt x="11" y="20"/>
                    </a:cubicBezTo>
                    <a:cubicBezTo>
                      <a:pt x="11" y="20"/>
                      <a:pt x="11" y="20"/>
                      <a:pt x="11" y="20"/>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2"/>
                      <a:pt x="11" y="22"/>
                    </a:cubicBezTo>
                    <a:cubicBezTo>
                      <a:pt x="11" y="22"/>
                      <a:pt x="10" y="22"/>
                      <a:pt x="10" y="22"/>
                    </a:cubicBezTo>
                    <a:cubicBezTo>
                      <a:pt x="9" y="22"/>
                      <a:pt x="9" y="22"/>
                      <a:pt x="9" y="22"/>
                    </a:cubicBezTo>
                    <a:cubicBezTo>
                      <a:pt x="9" y="22"/>
                      <a:pt x="9" y="22"/>
                      <a:pt x="8" y="21"/>
                    </a:cubicBezTo>
                    <a:cubicBezTo>
                      <a:pt x="5" y="23"/>
                      <a:pt x="5" y="23"/>
                      <a:pt x="5" y="23"/>
                    </a:cubicBezTo>
                    <a:cubicBezTo>
                      <a:pt x="8" y="21"/>
                      <a:pt x="8" y="21"/>
                      <a:pt x="8" y="21"/>
                    </a:cubicBezTo>
                    <a:cubicBezTo>
                      <a:pt x="8" y="21"/>
                      <a:pt x="8" y="21"/>
                      <a:pt x="8" y="21"/>
                    </a:cubicBezTo>
                    <a:cubicBezTo>
                      <a:pt x="8" y="21"/>
                      <a:pt x="8" y="21"/>
                      <a:pt x="8" y="21"/>
                    </a:cubicBezTo>
                    <a:cubicBezTo>
                      <a:pt x="8" y="20"/>
                      <a:pt x="8" y="20"/>
                      <a:pt x="8" y="20"/>
                    </a:cubicBezTo>
                    <a:cubicBezTo>
                      <a:pt x="8" y="16"/>
                      <a:pt x="8" y="16"/>
                      <a:pt x="8" y="16"/>
                    </a:cubicBezTo>
                    <a:cubicBezTo>
                      <a:pt x="8" y="16"/>
                      <a:pt x="8" y="16"/>
                      <a:pt x="8" y="16"/>
                    </a:cubicBezTo>
                    <a:cubicBezTo>
                      <a:pt x="8" y="12"/>
                      <a:pt x="8" y="12"/>
                      <a:pt x="8" y="12"/>
                    </a:cubicBezTo>
                    <a:cubicBezTo>
                      <a:pt x="8" y="12"/>
                      <a:pt x="8" y="12"/>
                      <a:pt x="8" y="12"/>
                    </a:cubicBezTo>
                    <a:cubicBezTo>
                      <a:pt x="8" y="10"/>
                      <a:pt x="8" y="10"/>
                      <a:pt x="8" y="10"/>
                    </a:cubicBezTo>
                    <a:cubicBezTo>
                      <a:pt x="4" y="10"/>
                      <a:pt x="4" y="10"/>
                      <a:pt x="4" y="10"/>
                    </a:cubicBezTo>
                    <a:cubicBezTo>
                      <a:pt x="0" y="10"/>
                      <a:pt x="0" y="10"/>
                      <a:pt x="0" y="10"/>
                    </a:cubicBezTo>
                    <a:cubicBezTo>
                      <a:pt x="0" y="12"/>
                      <a:pt x="0" y="12"/>
                      <a:pt x="0" y="12"/>
                    </a:cubicBezTo>
                    <a:cubicBezTo>
                      <a:pt x="0" y="12"/>
                      <a:pt x="0" y="12"/>
                      <a:pt x="0" y="12"/>
                    </a:cubicBezTo>
                    <a:cubicBezTo>
                      <a:pt x="0" y="16"/>
                      <a:pt x="0" y="16"/>
                      <a:pt x="0" y="16"/>
                    </a:cubicBezTo>
                    <a:cubicBezTo>
                      <a:pt x="0" y="16"/>
                      <a:pt x="0" y="16"/>
                      <a:pt x="0" y="16"/>
                    </a:cubicBezTo>
                    <a:cubicBezTo>
                      <a:pt x="0" y="20"/>
                      <a:pt x="0" y="20"/>
                      <a:pt x="0" y="20"/>
                    </a:cubicBezTo>
                    <a:cubicBezTo>
                      <a:pt x="0" y="20"/>
                      <a:pt x="0" y="20"/>
                      <a:pt x="0" y="20"/>
                    </a:cubicBezTo>
                    <a:cubicBezTo>
                      <a:pt x="0" y="21"/>
                      <a:pt x="0" y="21"/>
                      <a:pt x="0" y="21"/>
                    </a:cubicBezTo>
                    <a:cubicBezTo>
                      <a:pt x="0" y="21"/>
                      <a:pt x="0" y="21"/>
                      <a:pt x="0" y="21"/>
                    </a:cubicBezTo>
                    <a:cubicBezTo>
                      <a:pt x="0" y="22"/>
                      <a:pt x="1" y="23"/>
                      <a:pt x="1" y="24"/>
                    </a:cubicBezTo>
                    <a:cubicBezTo>
                      <a:pt x="1" y="24"/>
                      <a:pt x="1" y="24"/>
                      <a:pt x="1" y="24"/>
                    </a:cubicBezTo>
                    <a:cubicBezTo>
                      <a:pt x="1" y="24"/>
                      <a:pt x="1" y="24"/>
                      <a:pt x="1" y="24"/>
                    </a:cubicBezTo>
                    <a:cubicBezTo>
                      <a:pt x="2" y="26"/>
                      <a:pt x="3" y="28"/>
                      <a:pt x="5" y="29"/>
                    </a:cubicBezTo>
                    <a:cubicBezTo>
                      <a:pt x="6" y="30"/>
                      <a:pt x="8" y="30"/>
                      <a:pt x="10" y="30"/>
                    </a:cubicBezTo>
                    <a:cubicBezTo>
                      <a:pt x="12" y="30"/>
                      <a:pt x="14" y="29"/>
                      <a:pt x="16" y="28"/>
                    </a:cubicBezTo>
                    <a:cubicBezTo>
                      <a:pt x="18" y="26"/>
                      <a:pt x="19" y="24"/>
                      <a:pt x="19" y="21"/>
                    </a:cubicBezTo>
                    <a:cubicBezTo>
                      <a:pt x="19" y="20"/>
                      <a:pt x="19" y="20"/>
                      <a:pt x="19" y="20"/>
                    </a:cubicBezTo>
                    <a:cubicBezTo>
                      <a:pt x="19" y="20"/>
                      <a:pt x="19" y="20"/>
                      <a:pt x="19" y="20"/>
                    </a:cubicBezTo>
                    <a:cubicBezTo>
                      <a:pt x="19" y="19"/>
                      <a:pt x="19" y="19"/>
                      <a:pt x="19" y="19"/>
                    </a:cubicBezTo>
                    <a:cubicBezTo>
                      <a:pt x="19" y="19"/>
                      <a:pt x="19" y="19"/>
                      <a:pt x="19" y="19"/>
                    </a:cubicBezTo>
                    <a:cubicBezTo>
                      <a:pt x="19" y="15"/>
                      <a:pt x="19" y="15"/>
                      <a:pt x="19" y="15"/>
                    </a:cubicBezTo>
                    <a:cubicBezTo>
                      <a:pt x="19" y="15"/>
                      <a:pt x="19" y="15"/>
                      <a:pt x="19" y="15"/>
                    </a:cubicBezTo>
                    <a:cubicBezTo>
                      <a:pt x="19" y="11"/>
                      <a:pt x="19" y="11"/>
                      <a:pt x="19" y="11"/>
                    </a:cubicBezTo>
                    <a:cubicBezTo>
                      <a:pt x="19" y="11"/>
                      <a:pt x="19" y="11"/>
                      <a:pt x="19" y="11"/>
                    </a:cubicBezTo>
                    <a:cubicBezTo>
                      <a:pt x="19" y="9"/>
                      <a:pt x="19" y="9"/>
                      <a:pt x="19" y="9"/>
                    </a:cubicBezTo>
                    <a:cubicBezTo>
                      <a:pt x="19" y="9"/>
                      <a:pt x="19" y="9"/>
                      <a:pt x="19" y="9"/>
                    </a:cubicBezTo>
                    <a:cubicBezTo>
                      <a:pt x="19" y="9"/>
                      <a:pt x="19" y="9"/>
                      <a:pt x="19" y="9"/>
                    </a:cubicBezTo>
                    <a:cubicBezTo>
                      <a:pt x="19" y="8"/>
                      <a:pt x="18" y="7"/>
                      <a:pt x="18" y="6"/>
                    </a:cubicBezTo>
                    <a:cubicBezTo>
                      <a:pt x="18" y="6"/>
                      <a:pt x="18" y="6"/>
                      <a:pt x="18" y="6"/>
                    </a:cubicBezTo>
                    <a:cubicBezTo>
                      <a:pt x="18" y="6"/>
                      <a:pt x="18" y="6"/>
                      <a:pt x="18" y="6"/>
                    </a:cubicBezTo>
                    <a:cubicBezTo>
                      <a:pt x="17" y="4"/>
                      <a:pt x="16" y="3"/>
                      <a:pt x="14" y="2"/>
                    </a:cubicBezTo>
                    <a:cubicBezTo>
                      <a:pt x="12" y="1"/>
                      <a:pt x="11" y="0"/>
                      <a:pt x="9" y="0"/>
                    </a:cubicBezTo>
                    <a:cubicBezTo>
                      <a:pt x="7" y="0"/>
                      <a:pt x="5" y="1"/>
                      <a:pt x="3" y="3"/>
                    </a:cubicBezTo>
                    <a:cubicBezTo>
                      <a:pt x="1" y="4"/>
                      <a:pt x="0" y="7"/>
                      <a:pt x="0" y="10"/>
                    </a:cubicBezTo>
                    <a:cubicBezTo>
                      <a:pt x="0" y="10"/>
                      <a:pt x="0" y="10"/>
                      <a:pt x="0" y="10"/>
                    </a:cubicBezTo>
                    <a:lnTo>
                      <a:pt x="4" y="1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250"/>
              <p:cNvSpPr>
                <a:spLocks/>
              </p:cNvSpPr>
              <p:nvPr/>
            </p:nvSpPr>
            <p:spPr bwMode="auto">
              <a:xfrm>
                <a:off x="2904541" y="3418890"/>
                <a:ext cx="28575" cy="63500"/>
              </a:xfrm>
              <a:custGeom>
                <a:avLst/>
                <a:gdLst>
                  <a:gd name="T0" fmla="*/ 1 w 12"/>
                  <a:gd name="T1" fmla="*/ 7 h 26"/>
                  <a:gd name="T2" fmla="*/ 12 w 12"/>
                  <a:gd name="T3" fmla="*/ 6 h 26"/>
                  <a:gd name="T4" fmla="*/ 12 w 12"/>
                  <a:gd name="T5" fmla="*/ 8 h 26"/>
                  <a:gd name="T6" fmla="*/ 12 w 12"/>
                  <a:gd name="T7" fmla="*/ 9 h 26"/>
                  <a:gd name="T8" fmla="*/ 12 w 12"/>
                  <a:gd name="T9" fmla="*/ 13 h 26"/>
                  <a:gd name="T10" fmla="*/ 12 w 12"/>
                  <a:gd name="T11" fmla="*/ 17 h 26"/>
                  <a:gd name="T12" fmla="*/ 11 w 12"/>
                  <a:gd name="T13" fmla="*/ 19 h 26"/>
                  <a:gd name="T14" fmla="*/ 1 w 12"/>
                  <a:gd name="T15" fmla="*/ 20 h 26"/>
                  <a:gd name="T16" fmla="*/ 0 w 12"/>
                  <a:gd name="T17" fmla="*/ 18 h 26"/>
                  <a:gd name="T18" fmla="*/ 1 w 12"/>
                  <a:gd name="T19" fmla="*/ 16 h 26"/>
                  <a:gd name="T20" fmla="*/ 1 w 12"/>
                  <a:gd name="T21" fmla="*/ 12 h 26"/>
                  <a:gd name="T22" fmla="*/ 1 w 12"/>
                  <a:gd name="T23" fmla="*/ 8 h 26"/>
                  <a:gd name="T24" fmla="*/ 1 w 12"/>
                  <a:gd name="T25"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6">
                    <a:moveTo>
                      <a:pt x="1" y="7"/>
                    </a:moveTo>
                    <a:cubicBezTo>
                      <a:pt x="2" y="1"/>
                      <a:pt x="10" y="0"/>
                      <a:pt x="12" y="6"/>
                    </a:cubicBezTo>
                    <a:cubicBezTo>
                      <a:pt x="12" y="6"/>
                      <a:pt x="12" y="7"/>
                      <a:pt x="12" y="8"/>
                    </a:cubicBezTo>
                    <a:cubicBezTo>
                      <a:pt x="12" y="9"/>
                      <a:pt x="12" y="9"/>
                      <a:pt x="12" y="9"/>
                    </a:cubicBezTo>
                    <a:cubicBezTo>
                      <a:pt x="12" y="13"/>
                      <a:pt x="12" y="13"/>
                      <a:pt x="12" y="13"/>
                    </a:cubicBezTo>
                    <a:cubicBezTo>
                      <a:pt x="12" y="17"/>
                      <a:pt x="12" y="17"/>
                      <a:pt x="12" y="17"/>
                    </a:cubicBezTo>
                    <a:cubicBezTo>
                      <a:pt x="11" y="19"/>
                      <a:pt x="11" y="19"/>
                      <a:pt x="11" y="19"/>
                    </a:cubicBezTo>
                    <a:cubicBezTo>
                      <a:pt x="11" y="24"/>
                      <a:pt x="3" y="26"/>
                      <a:pt x="1" y="20"/>
                    </a:cubicBezTo>
                    <a:cubicBezTo>
                      <a:pt x="1" y="19"/>
                      <a:pt x="0" y="19"/>
                      <a:pt x="0" y="18"/>
                    </a:cubicBezTo>
                    <a:cubicBezTo>
                      <a:pt x="1" y="16"/>
                      <a:pt x="1" y="16"/>
                      <a:pt x="1" y="16"/>
                    </a:cubicBezTo>
                    <a:cubicBezTo>
                      <a:pt x="1" y="12"/>
                      <a:pt x="1" y="12"/>
                      <a:pt x="1" y="12"/>
                    </a:cubicBezTo>
                    <a:cubicBezTo>
                      <a:pt x="1" y="8"/>
                      <a:pt x="1" y="8"/>
                      <a:pt x="1" y="8"/>
                    </a:cubicBezTo>
                    <a:lnTo>
                      <a:pt x="1" y="7"/>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251"/>
              <p:cNvSpPr>
                <a:spLocks/>
              </p:cNvSpPr>
              <p:nvPr/>
            </p:nvSpPr>
            <p:spPr bwMode="auto">
              <a:xfrm>
                <a:off x="2893428" y="3414127"/>
                <a:ext cx="49213" cy="73025"/>
              </a:xfrm>
              <a:custGeom>
                <a:avLst/>
                <a:gdLst>
                  <a:gd name="T0" fmla="*/ 9 w 20"/>
                  <a:gd name="T1" fmla="*/ 9 h 30"/>
                  <a:gd name="T2" fmla="*/ 11 w 20"/>
                  <a:gd name="T3" fmla="*/ 8 h 30"/>
                  <a:gd name="T4" fmla="*/ 12 w 20"/>
                  <a:gd name="T5" fmla="*/ 9 h 30"/>
                  <a:gd name="T6" fmla="*/ 12 w 20"/>
                  <a:gd name="T7" fmla="*/ 9 h 30"/>
                  <a:gd name="T8" fmla="*/ 12 w 20"/>
                  <a:gd name="T9" fmla="*/ 10 h 30"/>
                  <a:gd name="T10" fmla="*/ 12 w 20"/>
                  <a:gd name="T11" fmla="*/ 9 h 30"/>
                  <a:gd name="T12" fmla="*/ 12 w 20"/>
                  <a:gd name="T13" fmla="*/ 11 h 30"/>
                  <a:gd name="T14" fmla="*/ 12 w 20"/>
                  <a:gd name="T15" fmla="*/ 15 h 30"/>
                  <a:gd name="T16" fmla="*/ 12 w 20"/>
                  <a:gd name="T17" fmla="*/ 19 h 30"/>
                  <a:gd name="T18" fmla="*/ 11 w 20"/>
                  <a:gd name="T19" fmla="*/ 20 h 30"/>
                  <a:gd name="T20" fmla="*/ 11 w 20"/>
                  <a:gd name="T21" fmla="*/ 21 h 30"/>
                  <a:gd name="T22" fmla="*/ 9 w 20"/>
                  <a:gd name="T23" fmla="*/ 21 h 30"/>
                  <a:gd name="T24" fmla="*/ 5 w 20"/>
                  <a:gd name="T25" fmla="*/ 22 h 30"/>
                  <a:gd name="T26" fmla="*/ 8 w 20"/>
                  <a:gd name="T27" fmla="*/ 20 h 30"/>
                  <a:gd name="T28" fmla="*/ 4 w 20"/>
                  <a:gd name="T29" fmla="*/ 20 h 30"/>
                  <a:gd name="T30" fmla="*/ 9 w 20"/>
                  <a:gd name="T31" fmla="*/ 19 h 30"/>
                  <a:gd name="T32" fmla="*/ 9 w 20"/>
                  <a:gd name="T33" fmla="*/ 14 h 30"/>
                  <a:gd name="T34" fmla="*/ 9 w 20"/>
                  <a:gd name="T35" fmla="*/ 9 h 30"/>
                  <a:gd name="T36" fmla="*/ 9 w 20"/>
                  <a:gd name="T37" fmla="*/ 9 h 30"/>
                  <a:gd name="T38" fmla="*/ 2 w 20"/>
                  <a:gd name="T39" fmla="*/ 8 h 30"/>
                  <a:gd name="T40" fmla="*/ 1 w 20"/>
                  <a:gd name="T41" fmla="*/ 10 h 30"/>
                  <a:gd name="T42" fmla="*/ 1 w 20"/>
                  <a:gd name="T43" fmla="*/ 14 h 30"/>
                  <a:gd name="T44" fmla="*/ 1 w 20"/>
                  <a:gd name="T45" fmla="*/ 18 h 30"/>
                  <a:gd name="T46" fmla="*/ 1 w 20"/>
                  <a:gd name="T47" fmla="*/ 20 h 30"/>
                  <a:gd name="T48" fmla="*/ 0 w 20"/>
                  <a:gd name="T49" fmla="*/ 20 h 30"/>
                  <a:gd name="T50" fmla="*/ 1 w 20"/>
                  <a:gd name="T51" fmla="*/ 23 h 30"/>
                  <a:gd name="T52" fmla="*/ 5 w 20"/>
                  <a:gd name="T53" fmla="*/ 28 h 30"/>
                  <a:gd name="T54" fmla="*/ 16 w 20"/>
                  <a:gd name="T55" fmla="*/ 27 h 30"/>
                  <a:gd name="T56" fmla="*/ 19 w 20"/>
                  <a:gd name="T57" fmla="*/ 21 h 30"/>
                  <a:gd name="T58" fmla="*/ 20 w 20"/>
                  <a:gd name="T59" fmla="*/ 15 h 30"/>
                  <a:gd name="T60" fmla="*/ 20 w 20"/>
                  <a:gd name="T61" fmla="*/ 11 h 30"/>
                  <a:gd name="T62" fmla="*/ 20 w 20"/>
                  <a:gd name="T63" fmla="*/ 10 h 30"/>
                  <a:gd name="T64" fmla="*/ 20 w 20"/>
                  <a:gd name="T65" fmla="*/ 9 h 30"/>
                  <a:gd name="T66" fmla="*/ 20 w 20"/>
                  <a:gd name="T67" fmla="*/ 6 h 30"/>
                  <a:gd name="T68" fmla="*/ 16 w 20"/>
                  <a:gd name="T69" fmla="*/ 1 h 30"/>
                  <a:gd name="T70" fmla="*/ 5 w 20"/>
                  <a:gd name="T71" fmla="*/ 2 h 30"/>
                  <a:gd name="T72" fmla="*/ 5 w 20"/>
                  <a:gd name="T73" fmla="*/ 9 h 30"/>
                  <a:gd name="T74" fmla="*/ 5 w 20"/>
                  <a:gd name="T7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30">
                    <a:moveTo>
                      <a:pt x="5" y="9"/>
                    </a:moveTo>
                    <a:cubicBezTo>
                      <a:pt x="9" y="9"/>
                      <a:pt x="9" y="9"/>
                      <a:pt x="9" y="9"/>
                    </a:cubicBezTo>
                    <a:cubicBezTo>
                      <a:pt x="10" y="9"/>
                      <a:pt x="10" y="8"/>
                      <a:pt x="10" y="8"/>
                    </a:cubicBezTo>
                    <a:cubicBezTo>
                      <a:pt x="10" y="8"/>
                      <a:pt x="11" y="8"/>
                      <a:pt x="11" y="8"/>
                    </a:cubicBezTo>
                    <a:cubicBezTo>
                      <a:pt x="12" y="8"/>
                      <a:pt x="12" y="8"/>
                      <a:pt x="12" y="8"/>
                    </a:cubicBezTo>
                    <a:cubicBezTo>
                      <a:pt x="12" y="8"/>
                      <a:pt x="12" y="8"/>
                      <a:pt x="12" y="9"/>
                    </a:cubicBezTo>
                    <a:cubicBezTo>
                      <a:pt x="16" y="8"/>
                      <a:pt x="16" y="8"/>
                      <a:pt x="16" y="8"/>
                    </a:cubicBezTo>
                    <a:cubicBezTo>
                      <a:pt x="12" y="9"/>
                      <a:pt x="12" y="9"/>
                      <a:pt x="12" y="9"/>
                    </a:cubicBezTo>
                    <a:cubicBezTo>
                      <a:pt x="12" y="9"/>
                      <a:pt x="12" y="9"/>
                      <a:pt x="12" y="9"/>
                    </a:cubicBezTo>
                    <a:cubicBezTo>
                      <a:pt x="12" y="10"/>
                      <a:pt x="12" y="10"/>
                      <a:pt x="12" y="10"/>
                    </a:cubicBezTo>
                    <a:cubicBezTo>
                      <a:pt x="16" y="10"/>
                      <a:pt x="16" y="10"/>
                      <a:pt x="16" y="10"/>
                    </a:cubicBezTo>
                    <a:cubicBezTo>
                      <a:pt x="12" y="9"/>
                      <a:pt x="12" y="9"/>
                      <a:pt x="12" y="9"/>
                    </a:cubicBezTo>
                    <a:cubicBezTo>
                      <a:pt x="12" y="11"/>
                      <a:pt x="12" y="11"/>
                      <a:pt x="12" y="11"/>
                    </a:cubicBezTo>
                    <a:cubicBezTo>
                      <a:pt x="12" y="11"/>
                      <a:pt x="12" y="11"/>
                      <a:pt x="12" y="11"/>
                    </a:cubicBezTo>
                    <a:cubicBezTo>
                      <a:pt x="12" y="15"/>
                      <a:pt x="12" y="15"/>
                      <a:pt x="12" y="15"/>
                    </a:cubicBezTo>
                    <a:cubicBezTo>
                      <a:pt x="12" y="15"/>
                      <a:pt x="12" y="15"/>
                      <a:pt x="12" y="15"/>
                    </a:cubicBezTo>
                    <a:cubicBezTo>
                      <a:pt x="12" y="19"/>
                      <a:pt x="12" y="19"/>
                      <a:pt x="12" y="19"/>
                    </a:cubicBezTo>
                    <a:cubicBezTo>
                      <a:pt x="12" y="19"/>
                      <a:pt x="12" y="19"/>
                      <a:pt x="12" y="19"/>
                    </a:cubicBezTo>
                    <a:cubicBezTo>
                      <a:pt x="11" y="20"/>
                      <a:pt x="11" y="20"/>
                      <a:pt x="11" y="20"/>
                    </a:cubicBezTo>
                    <a:cubicBezTo>
                      <a:pt x="11" y="20"/>
                      <a:pt x="11" y="20"/>
                      <a:pt x="11" y="20"/>
                    </a:cubicBezTo>
                    <a:cubicBezTo>
                      <a:pt x="11" y="20"/>
                      <a:pt x="11" y="20"/>
                      <a:pt x="11" y="20"/>
                    </a:cubicBezTo>
                    <a:cubicBezTo>
                      <a:pt x="11" y="21"/>
                      <a:pt x="11" y="21"/>
                      <a:pt x="11" y="21"/>
                    </a:cubicBezTo>
                    <a:cubicBezTo>
                      <a:pt x="11" y="22"/>
                      <a:pt x="10" y="22"/>
                      <a:pt x="10" y="22"/>
                    </a:cubicBezTo>
                    <a:cubicBezTo>
                      <a:pt x="9" y="21"/>
                      <a:pt x="9" y="21"/>
                      <a:pt x="9" y="21"/>
                    </a:cubicBezTo>
                    <a:cubicBezTo>
                      <a:pt x="9" y="21"/>
                      <a:pt x="9" y="21"/>
                      <a:pt x="9" y="21"/>
                    </a:cubicBezTo>
                    <a:cubicBezTo>
                      <a:pt x="5" y="22"/>
                      <a:pt x="5" y="22"/>
                      <a:pt x="5" y="22"/>
                    </a:cubicBezTo>
                    <a:cubicBezTo>
                      <a:pt x="9" y="21"/>
                      <a:pt x="9" y="21"/>
                      <a:pt x="9" y="21"/>
                    </a:cubicBezTo>
                    <a:cubicBezTo>
                      <a:pt x="8" y="20"/>
                      <a:pt x="8" y="20"/>
                      <a:pt x="8" y="20"/>
                    </a:cubicBezTo>
                    <a:cubicBezTo>
                      <a:pt x="8" y="20"/>
                      <a:pt x="8" y="20"/>
                      <a:pt x="8" y="20"/>
                    </a:cubicBezTo>
                    <a:cubicBezTo>
                      <a:pt x="4" y="20"/>
                      <a:pt x="4" y="20"/>
                      <a:pt x="4" y="20"/>
                    </a:cubicBezTo>
                    <a:cubicBezTo>
                      <a:pt x="8" y="20"/>
                      <a:pt x="8" y="20"/>
                      <a:pt x="8" y="20"/>
                    </a:cubicBezTo>
                    <a:cubicBezTo>
                      <a:pt x="9" y="19"/>
                      <a:pt x="9" y="19"/>
                      <a:pt x="9" y="19"/>
                    </a:cubicBezTo>
                    <a:cubicBezTo>
                      <a:pt x="9" y="19"/>
                      <a:pt x="9" y="19"/>
                      <a:pt x="9" y="19"/>
                    </a:cubicBezTo>
                    <a:cubicBezTo>
                      <a:pt x="9" y="14"/>
                      <a:pt x="9" y="14"/>
                      <a:pt x="9" y="14"/>
                    </a:cubicBezTo>
                    <a:cubicBezTo>
                      <a:pt x="9" y="10"/>
                      <a:pt x="9" y="10"/>
                      <a:pt x="9" y="10"/>
                    </a:cubicBezTo>
                    <a:cubicBezTo>
                      <a:pt x="9" y="9"/>
                      <a:pt x="9" y="9"/>
                      <a:pt x="9" y="9"/>
                    </a:cubicBezTo>
                    <a:cubicBezTo>
                      <a:pt x="9" y="9"/>
                      <a:pt x="9" y="9"/>
                      <a:pt x="9" y="9"/>
                    </a:cubicBezTo>
                    <a:cubicBezTo>
                      <a:pt x="9" y="9"/>
                      <a:pt x="9" y="9"/>
                      <a:pt x="9" y="9"/>
                    </a:cubicBezTo>
                    <a:cubicBezTo>
                      <a:pt x="5" y="9"/>
                      <a:pt x="5" y="9"/>
                      <a:pt x="5" y="9"/>
                    </a:cubicBezTo>
                    <a:cubicBezTo>
                      <a:pt x="2" y="8"/>
                      <a:pt x="2" y="8"/>
                      <a:pt x="2" y="8"/>
                    </a:cubicBezTo>
                    <a:cubicBezTo>
                      <a:pt x="1" y="10"/>
                      <a:pt x="1" y="10"/>
                      <a:pt x="1" y="10"/>
                    </a:cubicBezTo>
                    <a:cubicBezTo>
                      <a:pt x="1" y="10"/>
                      <a:pt x="1" y="10"/>
                      <a:pt x="1" y="10"/>
                    </a:cubicBezTo>
                    <a:cubicBezTo>
                      <a:pt x="1" y="14"/>
                      <a:pt x="1" y="14"/>
                      <a:pt x="1" y="14"/>
                    </a:cubicBezTo>
                    <a:cubicBezTo>
                      <a:pt x="1" y="14"/>
                      <a:pt x="1" y="14"/>
                      <a:pt x="1" y="14"/>
                    </a:cubicBezTo>
                    <a:cubicBezTo>
                      <a:pt x="1" y="18"/>
                      <a:pt x="1" y="18"/>
                      <a:pt x="1" y="18"/>
                    </a:cubicBezTo>
                    <a:cubicBezTo>
                      <a:pt x="1" y="18"/>
                      <a:pt x="1" y="18"/>
                      <a:pt x="1" y="18"/>
                    </a:cubicBezTo>
                    <a:cubicBezTo>
                      <a:pt x="1" y="20"/>
                      <a:pt x="1" y="20"/>
                      <a:pt x="1" y="20"/>
                    </a:cubicBezTo>
                    <a:cubicBezTo>
                      <a:pt x="1" y="20"/>
                      <a:pt x="1" y="20"/>
                      <a:pt x="1" y="20"/>
                    </a:cubicBezTo>
                    <a:cubicBezTo>
                      <a:pt x="1" y="20"/>
                      <a:pt x="1" y="20"/>
                      <a:pt x="1" y="20"/>
                    </a:cubicBezTo>
                    <a:cubicBezTo>
                      <a:pt x="0" y="20"/>
                      <a:pt x="0" y="20"/>
                      <a:pt x="0" y="20"/>
                    </a:cubicBezTo>
                    <a:cubicBezTo>
                      <a:pt x="0" y="21"/>
                      <a:pt x="1" y="22"/>
                      <a:pt x="1" y="23"/>
                    </a:cubicBezTo>
                    <a:cubicBezTo>
                      <a:pt x="1" y="23"/>
                      <a:pt x="1" y="23"/>
                      <a:pt x="1" y="23"/>
                    </a:cubicBezTo>
                    <a:cubicBezTo>
                      <a:pt x="1" y="23"/>
                      <a:pt x="1" y="23"/>
                      <a:pt x="1" y="23"/>
                    </a:cubicBezTo>
                    <a:cubicBezTo>
                      <a:pt x="2" y="25"/>
                      <a:pt x="3" y="27"/>
                      <a:pt x="5" y="28"/>
                    </a:cubicBezTo>
                    <a:cubicBezTo>
                      <a:pt x="6" y="29"/>
                      <a:pt x="8" y="30"/>
                      <a:pt x="10" y="30"/>
                    </a:cubicBezTo>
                    <a:cubicBezTo>
                      <a:pt x="12" y="30"/>
                      <a:pt x="14" y="29"/>
                      <a:pt x="16" y="27"/>
                    </a:cubicBezTo>
                    <a:cubicBezTo>
                      <a:pt x="18" y="26"/>
                      <a:pt x="19" y="24"/>
                      <a:pt x="19" y="21"/>
                    </a:cubicBezTo>
                    <a:cubicBezTo>
                      <a:pt x="19" y="21"/>
                      <a:pt x="19" y="21"/>
                      <a:pt x="19" y="21"/>
                    </a:cubicBezTo>
                    <a:cubicBezTo>
                      <a:pt x="20" y="19"/>
                      <a:pt x="20" y="19"/>
                      <a:pt x="20" y="19"/>
                    </a:cubicBezTo>
                    <a:cubicBezTo>
                      <a:pt x="20" y="15"/>
                      <a:pt x="20" y="15"/>
                      <a:pt x="20" y="15"/>
                    </a:cubicBezTo>
                    <a:cubicBezTo>
                      <a:pt x="20" y="15"/>
                      <a:pt x="20" y="15"/>
                      <a:pt x="20" y="15"/>
                    </a:cubicBezTo>
                    <a:cubicBezTo>
                      <a:pt x="20" y="11"/>
                      <a:pt x="20" y="11"/>
                      <a:pt x="20" y="11"/>
                    </a:cubicBezTo>
                    <a:cubicBezTo>
                      <a:pt x="20" y="10"/>
                      <a:pt x="20" y="10"/>
                      <a:pt x="20" y="10"/>
                    </a:cubicBezTo>
                    <a:cubicBezTo>
                      <a:pt x="20" y="10"/>
                      <a:pt x="20" y="10"/>
                      <a:pt x="20" y="10"/>
                    </a:cubicBezTo>
                    <a:cubicBezTo>
                      <a:pt x="20" y="10"/>
                      <a:pt x="20" y="10"/>
                      <a:pt x="20" y="10"/>
                    </a:cubicBezTo>
                    <a:cubicBezTo>
                      <a:pt x="20" y="9"/>
                      <a:pt x="20" y="9"/>
                      <a:pt x="20" y="9"/>
                    </a:cubicBezTo>
                    <a:cubicBezTo>
                      <a:pt x="20" y="8"/>
                      <a:pt x="20" y="7"/>
                      <a:pt x="20" y="6"/>
                    </a:cubicBezTo>
                    <a:cubicBezTo>
                      <a:pt x="20" y="6"/>
                      <a:pt x="20" y="6"/>
                      <a:pt x="20" y="6"/>
                    </a:cubicBezTo>
                    <a:cubicBezTo>
                      <a:pt x="20" y="6"/>
                      <a:pt x="20" y="6"/>
                      <a:pt x="20" y="6"/>
                    </a:cubicBezTo>
                    <a:cubicBezTo>
                      <a:pt x="19" y="4"/>
                      <a:pt x="18" y="3"/>
                      <a:pt x="16" y="1"/>
                    </a:cubicBezTo>
                    <a:cubicBezTo>
                      <a:pt x="15" y="0"/>
                      <a:pt x="13" y="0"/>
                      <a:pt x="11" y="0"/>
                    </a:cubicBezTo>
                    <a:cubicBezTo>
                      <a:pt x="9" y="0"/>
                      <a:pt x="7" y="1"/>
                      <a:pt x="5" y="2"/>
                    </a:cubicBezTo>
                    <a:cubicBezTo>
                      <a:pt x="3" y="4"/>
                      <a:pt x="2" y="6"/>
                      <a:pt x="2" y="8"/>
                    </a:cubicBezTo>
                    <a:cubicBezTo>
                      <a:pt x="5" y="9"/>
                      <a:pt x="5" y="9"/>
                      <a:pt x="5" y="9"/>
                    </a:cubicBezTo>
                    <a:cubicBezTo>
                      <a:pt x="2" y="8"/>
                      <a:pt x="2" y="8"/>
                      <a:pt x="2" y="8"/>
                    </a:cubicBezTo>
                    <a:lnTo>
                      <a:pt x="5" y="9"/>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252"/>
              <p:cNvSpPr>
                <a:spLocks/>
              </p:cNvSpPr>
              <p:nvPr/>
            </p:nvSpPr>
            <p:spPr bwMode="auto">
              <a:xfrm>
                <a:off x="2928353" y="3263315"/>
                <a:ext cx="36513" cy="60325"/>
              </a:xfrm>
              <a:custGeom>
                <a:avLst/>
                <a:gdLst>
                  <a:gd name="T0" fmla="*/ 4 w 15"/>
                  <a:gd name="T1" fmla="*/ 6 h 25"/>
                  <a:gd name="T2" fmla="*/ 14 w 15"/>
                  <a:gd name="T3" fmla="*/ 6 h 25"/>
                  <a:gd name="T4" fmla="*/ 14 w 15"/>
                  <a:gd name="T5" fmla="*/ 8 h 25"/>
                  <a:gd name="T6" fmla="*/ 14 w 15"/>
                  <a:gd name="T7" fmla="*/ 10 h 25"/>
                  <a:gd name="T8" fmla="*/ 13 w 15"/>
                  <a:gd name="T9" fmla="*/ 14 h 25"/>
                  <a:gd name="T10" fmla="*/ 12 w 15"/>
                  <a:gd name="T11" fmla="*/ 18 h 25"/>
                  <a:gd name="T12" fmla="*/ 12 w 15"/>
                  <a:gd name="T13" fmla="*/ 19 h 25"/>
                  <a:gd name="T14" fmla="*/ 10 w 15"/>
                  <a:gd name="T15" fmla="*/ 22 h 25"/>
                  <a:gd name="T16" fmla="*/ 1 w 15"/>
                  <a:gd name="T17" fmla="*/ 16 h 25"/>
                  <a:gd name="T18" fmla="*/ 1 w 15"/>
                  <a:gd name="T19" fmla="*/ 15 h 25"/>
                  <a:gd name="T20" fmla="*/ 2 w 15"/>
                  <a:gd name="T21" fmla="*/ 11 h 25"/>
                  <a:gd name="T22" fmla="*/ 3 w 15"/>
                  <a:gd name="T23" fmla="*/ 8 h 25"/>
                  <a:gd name="T24" fmla="*/ 4 w 15"/>
                  <a:gd name="T25"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5">
                    <a:moveTo>
                      <a:pt x="4" y="6"/>
                    </a:moveTo>
                    <a:cubicBezTo>
                      <a:pt x="5" y="0"/>
                      <a:pt x="13" y="0"/>
                      <a:pt x="14" y="6"/>
                    </a:cubicBezTo>
                    <a:cubicBezTo>
                      <a:pt x="15" y="7"/>
                      <a:pt x="15" y="7"/>
                      <a:pt x="14" y="8"/>
                    </a:cubicBezTo>
                    <a:cubicBezTo>
                      <a:pt x="14" y="10"/>
                      <a:pt x="14" y="10"/>
                      <a:pt x="14" y="10"/>
                    </a:cubicBezTo>
                    <a:cubicBezTo>
                      <a:pt x="13" y="14"/>
                      <a:pt x="13" y="14"/>
                      <a:pt x="13" y="14"/>
                    </a:cubicBezTo>
                    <a:cubicBezTo>
                      <a:pt x="12" y="18"/>
                      <a:pt x="12" y="18"/>
                      <a:pt x="12" y="18"/>
                    </a:cubicBezTo>
                    <a:cubicBezTo>
                      <a:pt x="12" y="19"/>
                      <a:pt x="12" y="19"/>
                      <a:pt x="12" y="19"/>
                    </a:cubicBezTo>
                    <a:cubicBezTo>
                      <a:pt x="11" y="20"/>
                      <a:pt x="11" y="21"/>
                      <a:pt x="10" y="22"/>
                    </a:cubicBezTo>
                    <a:cubicBezTo>
                      <a:pt x="6" y="25"/>
                      <a:pt x="0" y="21"/>
                      <a:pt x="1" y="16"/>
                    </a:cubicBezTo>
                    <a:cubicBezTo>
                      <a:pt x="1" y="15"/>
                      <a:pt x="1" y="15"/>
                      <a:pt x="1" y="15"/>
                    </a:cubicBezTo>
                    <a:cubicBezTo>
                      <a:pt x="2" y="11"/>
                      <a:pt x="2" y="11"/>
                      <a:pt x="2" y="11"/>
                    </a:cubicBezTo>
                    <a:cubicBezTo>
                      <a:pt x="3" y="8"/>
                      <a:pt x="3" y="8"/>
                      <a:pt x="3" y="8"/>
                    </a:cubicBezTo>
                    <a:lnTo>
                      <a:pt x="4" y="6"/>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253"/>
              <p:cNvSpPr>
                <a:spLocks/>
              </p:cNvSpPr>
              <p:nvPr/>
            </p:nvSpPr>
            <p:spPr bwMode="auto">
              <a:xfrm>
                <a:off x="2920416" y="3258552"/>
                <a:ext cx="53975" cy="69850"/>
              </a:xfrm>
              <a:custGeom>
                <a:avLst/>
                <a:gdLst>
                  <a:gd name="T0" fmla="*/ 11 w 22"/>
                  <a:gd name="T1" fmla="*/ 9 h 29"/>
                  <a:gd name="T2" fmla="*/ 12 w 22"/>
                  <a:gd name="T3" fmla="*/ 8 h 29"/>
                  <a:gd name="T4" fmla="*/ 14 w 22"/>
                  <a:gd name="T5" fmla="*/ 9 h 29"/>
                  <a:gd name="T6" fmla="*/ 13 w 22"/>
                  <a:gd name="T7" fmla="*/ 9 h 29"/>
                  <a:gd name="T8" fmla="*/ 13 w 22"/>
                  <a:gd name="T9" fmla="*/ 9 h 29"/>
                  <a:gd name="T10" fmla="*/ 14 w 22"/>
                  <a:gd name="T11" fmla="*/ 9 h 29"/>
                  <a:gd name="T12" fmla="*/ 13 w 22"/>
                  <a:gd name="T13" fmla="*/ 11 h 29"/>
                  <a:gd name="T14" fmla="*/ 12 w 22"/>
                  <a:gd name="T15" fmla="*/ 15 h 29"/>
                  <a:gd name="T16" fmla="*/ 11 w 22"/>
                  <a:gd name="T17" fmla="*/ 19 h 29"/>
                  <a:gd name="T18" fmla="*/ 11 w 22"/>
                  <a:gd name="T19" fmla="*/ 20 h 29"/>
                  <a:gd name="T20" fmla="*/ 10 w 22"/>
                  <a:gd name="T21" fmla="*/ 21 h 29"/>
                  <a:gd name="T22" fmla="*/ 10 w 22"/>
                  <a:gd name="T23" fmla="*/ 21 h 29"/>
                  <a:gd name="T24" fmla="*/ 8 w 22"/>
                  <a:gd name="T25" fmla="*/ 21 h 29"/>
                  <a:gd name="T26" fmla="*/ 8 w 22"/>
                  <a:gd name="T27" fmla="*/ 19 h 29"/>
                  <a:gd name="T28" fmla="*/ 8 w 22"/>
                  <a:gd name="T29" fmla="*/ 19 h 29"/>
                  <a:gd name="T30" fmla="*/ 9 w 22"/>
                  <a:gd name="T31" fmla="*/ 14 h 29"/>
                  <a:gd name="T32" fmla="*/ 10 w 22"/>
                  <a:gd name="T33" fmla="*/ 11 h 29"/>
                  <a:gd name="T34" fmla="*/ 11 w 22"/>
                  <a:gd name="T35" fmla="*/ 9 h 29"/>
                  <a:gd name="T36" fmla="*/ 7 w 22"/>
                  <a:gd name="T37" fmla="*/ 8 h 29"/>
                  <a:gd name="T38" fmla="*/ 2 w 22"/>
                  <a:gd name="T39" fmla="*/ 8 h 29"/>
                  <a:gd name="T40" fmla="*/ 1 w 22"/>
                  <a:gd name="T41" fmla="*/ 12 h 29"/>
                  <a:gd name="T42" fmla="*/ 0 w 22"/>
                  <a:gd name="T43" fmla="*/ 16 h 29"/>
                  <a:gd name="T44" fmla="*/ 0 w 22"/>
                  <a:gd name="T45" fmla="*/ 17 h 29"/>
                  <a:gd name="T46" fmla="*/ 0 w 22"/>
                  <a:gd name="T47" fmla="*/ 17 h 29"/>
                  <a:gd name="T48" fmla="*/ 3 w 22"/>
                  <a:gd name="T49" fmla="*/ 26 h 29"/>
                  <a:gd name="T50" fmla="*/ 15 w 22"/>
                  <a:gd name="T51" fmla="*/ 27 h 29"/>
                  <a:gd name="T52" fmla="*/ 15 w 22"/>
                  <a:gd name="T53" fmla="*/ 27 h 29"/>
                  <a:gd name="T54" fmla="*/ 15 w 22"/>
                  <a:gd name="T55" fmla="*/ 21 h 29"/>
                  <a:gd name="T56" fmla="*/ 19 w 22"/>
                  <a:gd name="T57" fmla="*/ 21 h 29"/>
                  <a:gd name="T58" fmla="*/ 20 w 22"/>
                  <a:gd name="T59" fmla="*/ 17 h 29"/>
                  <a:gd name="T60" fmla="*/ 21 w 22"/>
                  <a:gd name="T61" fmla="*/ 14 h 29"/>
                  <a:gd name="T62" fmla="*/ 21 w 22"/>
                  <a:gd name="T63" fmla="*/ 11 h 29"/>
                  <a:gd name="T64" fmla="*/ 22 w 22"/>
                  <a:gd name="T65" fmla="*/ 9 h 29"/>
                  <a:gd name="T66" fmla="*/ 21 w 22"/>
                  <a:gd name="T67" fmla="*/ 7 h 29"/>
                  <a:gd name="T68" fmla="*/ 18 w 22"/>
                  <a:gd name="T69" fmla="*/ 1 h 29"/>
                  <a:gd name="T70" fmla="*/ 7 w 22"/>
                  <a:gd name="T71" fmla="*/ 1 h 29"/>
                  <a:gd name="T72" fmla="*/ 7 w 22"/>
                  <a:gd name="T73" fmla="*/ 8 h 29"/>
                  <a:gd name="T74" fmla="*/ 7 w 22"/>
                  <a:gd name="T7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29">
                    <a:moveTo>
                      <a:pt x="7" y="8"/>
                    </a:moveTo>
                    <a:cubicBezTo>
                      <a:pt x="11" y="9"/>
                      <a:pt x="11" y="9"/>
                      <a:pt x="11" y="9"/>
                    </a:cubicBezTo>
                    <a:cubicBezTo>
                      <a:pt x="11" y="8"/>
                      <a:pt x="11" y="8"/>
                      <a:pt x="11" y="8"/>
                    </a:cubicBezTo>
                    <a:cubicBezTo>
                      <a:pt x="12" y="8"/>
                      <a:pt x="12" y="8"/>
                      <a:pt x="12" y="8"/>
                    </a:cubicBezTo>
                    <a:cubicBezTo>
                      <a:pt x="12" y="8"/>
                      <a:pt x="13" y="8"/>
                      <a:pt x="13" y="8"/>
                    </a:cubicBezTo>
                    <a:cubicBezTo>
                      <a:pt x="13" y="8"/>
                      <a:pt x="13" y="8"/>
                      <a:pt x="14" y="9"/>
                    </a:cubicBezTo>
                    <a:cubicBezTo>
                      <a:pt x="17" y="8"/>
                      <a:pt x="17" y="8"/>
                      <a:pt x="17" y="8"/>
                    </a:cubicBezTo>
                    <a:cubicBezTo>
                      <a:pt x="13" y="9"/>
                      <a:pt x="13" y="9"/>
                      <a:pt x="13" y="9"/>
                    </a:cubicBezTo>
                    <a:cubicBezTo>
                      <a:pt x="14" y="9"/>
                      <a:pt x="14" y="9"/>
                      <a:pt x="14" y="9"/>
                    </a:cubicBezTo>
                    <a:cubicBezTo>
                      <a:pt x="13" y="9"/>
                      <a:pt x="13" y="9"/>
                      <a:pt x="13" y="9"/>
                    </a:cubicBezTo>
                    <a:cubicBezTo>
                      <a:pt x="17" y="10"/>
                      <a:pt x="17" y="10"/>
                      <a:pt x="17" y="10"/>
                    </a:cubicBezTo>
                    <a:cubicBezTo>
                      <a:pt x="14" y="9"/>
                      <a:pt x="14" y="9"/>
                      <a:pt x="14" y="9"/>
                    </a:cubicBezTo>
                    <a:cubicBezTo>
                      <a:pt x="13" y="11"/>
                      <a:pt x="13" y="11"/>
                      <a:pt x="13" y="11"/>
                    </a:cubicBezTo>
                    <a:cubicBezTo>
                      <a:pt x="13" y="11"/>
                      <a:pt x="13" y="11"/>
                      <a:pt x="13" y="11"/>
                    </a:cubicBezTo>
                    <a:cubicBezTo>
                      <a:pt x="12" y="15"/>
                      <a:pt x="12" y="15"/>
                      <a:pt x="12" y="15"/>
                    </a:cubicBezTo>
                    <a:cubicBezTo>
                      <a:pt x="12" y="15"/>
                      <a:pt x="12" y="15"/>
                      <a:pt x="12" y="15"/>
                    </a:cubicBezTo>
                    <a:cubicBezTo>
                      <a:pt x="11" y="19"/>
                      <a:pt x="11" y="19"/>
                      <a:pt x="11" y="19"/>
                    </a:cubicBezTo>
                    <a:cubicBezTo>
                      <a:pt x="11" y="19"/>
                      <a:pt x="11" y="19"/>
                      <a:pt x="11" y="19"/>
                    </a:cubicBezTo>
                    <a:cubicBezTo>
                      <a:pt x="11" y="20"/>
                      <a:pt x="11" y="20"/>
                      <a:pt x="11" y="20"/>
                    </a:cubicBezTo>
                    <a:cubicBezTo>
                      <a:pt x="11" y="20"/>
                      <a:pt x="11" y="20"/>
                      <a:pt x="11" y="20"/>
                    </a:cubicBezTo>
                    <a:cubicBezTo>
                      <a:pt x="11" y="20"/>
                      <a:pt x="11" y="20"/>
                      <a:pt x="11" y="20"/>
                    </a:cubicBezTo>
                    <a:cubicBezTo>
                      <a:pt x="11" y="20"/>
                      <a:pt x="11" y="20"/>
                      <a:pt x="10" y="21"/>
                    </a:cubicBezTo>
                    <a:cubicBezTo>
                      <a:pt x="13" y="24"/>
                      <a:pt x="13" y="24"/>
                      <a:pt x="13" y="24"/>
                    </a:cubicBezTo>
                    <a:cubicBezTo>
                      <a:pt x="10" y="21"/>
                      <a:pt x="10" y="21"/>
                      <a:pt x="10" y="21"/>
                    </a:cubicBezTo>
                    <a:cubicBezTo>
                      <a:pt x="10" y="21"/>
                      <a:pt x="10" y="21"/>
                      <a:pt x="9" y="21"/>
                    </a:cubicBezTo>
                    <a:cubicBezTo>
                      <a:pt x="8" y="21"/>
                      <a:pt x="8" y="21"/>
                      <a:pt x="8" y="21"/>
                    </a:cubicBezTo>
                    <a:cubicBezTo>
                      <a:pt x="8" y="20"/>
                      <a:pt x="8" y="20"/>
                      <a:pt x="8" y="20"/>
                    </a:cubicBezTo>
                    <a:cubicBezTo>
                      <a:pt x="8" y="19"/>
                      <a:pt x="8" y="19"/>
                      <a:pt x="8" y="19"/>
                    </a:cubicBezTo>
                    <a:cubicBezTo>
                      <a:pt x="4" y="18"/>
                      <a:pt x="4" y="18"/>
                      <a:pt x="4" y="18"/>
                    </a:cubicBezTo>
                    <a:cubicBezTo>
                      <a:pt x="8" y="19"/>
                      <a:pt x="8" y="19"/>
                      <a:pt x="8" y="19"/>
                    </a:cubicBezTo>
                    <a:cubicBezTo>
                      <a:pt x="8" y="18"/>
                      <a:pt x="8" y="18"/>
                      <a:pt x="8" y="18"/>
                    </a:cubicBezTo>
                    <a:cubicBezTo>
                      <a:pt x="9" y="14"/>
                      <a:pt x="9" y="14"/>
                      <a:pt x="9" y="14"/>
                    </a:cubicBezTo>
                    <a:cubicBezTo>
                      <a:pt x="10" y="11"/>
                      <a:pt x="10" y="11"/>
                      <a:pt x="10" y="11"/>
                    </a:cubicBezTo>
                    <a:cubicBezTo>
                      <a:pt x="10" y="11"/>
                      <a:pt x="10" y="11"/>
                      <a:pt x="10" y="11"/>
                    </a:cubicBezTo>
                    <a:cubicBezTo>
                      <a:pt x="11" y="9"/>
                      <a:pt x="11" y="9"/>
                      <a:pt x="11" y="9"/>
                    </a:cubicBezTo>
                    <a:cubicBezTo>
                      <a:pt x="11" y="9"/>
                      <a:pt x="11" y="9"/>
                      <a:pt x="11" y="9"/>
                    </a:cubicBezTo>
                    <a:cubicBezTo>
                      <a:pt x="11" y="9"/>
                      <a:pt x="11" y="9"/>
                      <a:pt x="11" y="9"/>
                    </a:cubicBezTo>
                    <a:cubicBezTo>
                      <a:pt x="7" y="8"/>
                      <a:pt x="7" y="8"/>
                      <a:pt x="7" y="8"/>
                    </a:cubicBezTo>
                    <a:cubicBezTo>
                      <a:pt x="3" y="6"/>
                      <a:pt x="3" y="6"/>
                      <a:pt x="3" y="6"/>
                    </a:cubicBezTo>
                    <a:cubicBezTo>
                      <a:pt x="2" y="8"/>
                      <a:pt x="2" y="8"/>
                      <a:pt x="2" y="8"/>
                    </a:cubicBezTo>
                    <a:cubicBezTo>
                      <a:pt x="2" y="8"/>
                      <a:pt x="2" y="8"/>
                      <a:pt x="2" y="8"/>
                    </a:cubicBezTo>
                    <a:cubicBezTo>
                      <a:pt x="1" y="12"/>
                      <a:pt x="1" y="12"/>
                      <a:pt x="1" y="12"/>
                    </a:cubicBezTo>
                    <a:cubicBezTo>
                      <a:pt x="1" y="12"/>
                      <a:pt x="1" y="12"/>
                      <a:pt x="1" y="12"/>
                    </a:cubicBezTo>
                    <a:cubicBezTo>
                      <a:pt x="0" y="16"/>
                      <a:pt x="0" y="16"/>
                      <a:pt x="0" y="16"/>
                    </a:cubicBezTo>
                    <a:cubicBezTo>
                      <a:pt x="0" y="16"/>
                      <a:pt x="0" y="16"/>
                      <a:pt x="0" y="16"/>
                    </a:cubicBezTo>
                    <a:cubicBezTo>
                      <a:pt x="0" y="17"/>
                      <a:pt x="0" y="17"/>
                      <a:pt x="0" y="17"/>
                    </a:cubicBezTo>
                    <a:cubicBezTo>
                      <a:pt x="0" y="17"/>
                      <a:pt x="0" y="17"/>
                      <a:pt x="0" y="17"/>
                    </a:cubicBezTo>
                    <a:cubicBezTo>
                      <a:pt x="0" y="17"/>
                      <a:pt x="0" y="17"/>
                      <a:pt x="0" y="17"/>
                    </a:cubicBezTo>
                    <a:cubicBezTo>
                      <a:pt x="0" y="18"/>
                      <a:pt x="0" y="19"/>
                      <a:pt x="0" y="20"/>
                    </a:cubicBezTo>
                    <a:cubicBezTo>
                      <a:pt x="0" y="22"/>
                      <a:pt x="1" y="25"/>
                      <a:pt x="3" y="26"/>
                    </a:cubicBezTo>
                    <a:cubicBezTo>
                      <a:pt x="4" y="28"/>
                      <a:pt x="7" y="29"/>
                      <a:pt x="9" y="29"/>
                    </a:cubicBezTo>
                    <a:cubicBezTo>
                      <a:pt x="11" y="29"/>
                      <a:pt x="13" y="28"/>
                      <a:pt x="15" y="27"/>
                    </a:cubicBezTo>
                    <a:cubicBezTo>
                      <a:pt x="15" y="27"/>
                      <a:pt x="15" y="27"/>
                      <a:pt x="15" y="27"/>
                    </a:cubicBezTo>
                    <a:cubicBezTo>
                      <a:pt x="15" y="27"/>
                      <a:pt x="15" y="27"/>
                      <a:pt x="15" y="27"/>
                    </a:cubicBezTo>
                    <a:cubicBezTo>
                      <a:pt x="17" y="26"/>
                      <a:pt x="18" y="24"/>
                      <a:pt x="18" y="22"/>
                    </a:cubicBezTo>
                    <a:cubicBezTo>
                      <a:pt x="15" y="21"/>
                      <a:pt x="15" y="21"/>
                      <a:pt x="15" y="21"/>
                    </a:cubicBezTo>
                    <a:cubicBezTo>
                      <a:pt x="18" y="22"/>
                      <a:pt x="18" y="22"/>
                      <a:pt x="18" y="22"/>
                    </a:cubicBezTo>
                    <a:cubicBezTo>
                      <a:pt x="19" y="21"/>
                      <a:pt x="19" y="21"/>
                      <a:pt x="19" y="21"/>
                    </a:cubicBezTo>
                    <a:cubicBezTo>
                      <a:pt x="19" y="21"/>
                      <a:pt x="19" y="21"/>
                      <a:pt x="19" y="21"/>
                    </a:cubicBezTo>
                    <a:cubicBezTo>
                      <a:pt x="20" y="17"/>
                      <a:pt x="20" y="17"/>
                      <a:pt x="20" y="17"/>
                    </a:cubicBezTo>
                    <a:cubicBezTo>
                      <a:pt x="21" y="13"/>
                      <a:pt x="21" y="13"/>
                      <a:pt x="21" y="13"/>
                    </a:cubicBezTo>
                    <a:cubicBezTo>
                      <a:pt x="21" y="14"/>
                      <a:pt x="21" y="14"/>
                      <a:pt x="21" y="14"/>
                    </a:cubicBezTo>
                    <a:cubicBezTo>
                      <a:pt x="21" y="12"/>
                      <a:pt x="21" y="12"/>
                      <a:pt x="21" y="12"/>
                    </a:cubicBezTo>
                    <a:cubicBezTo>
                      <a:pt x="21" y="11"/>
                      <a:pt x="21" y="11"/>
                      <a:pt x="21" y="11"/>
                    </a:cubicBezTo>
                    <a:cubicBezTo>
                      <a:pt x="21" y="11"/>
                      <a:pt x="21" y="11"/>
                      <a:pt x="21" y="11"/>
                    </a:cubicBezTo>
                    <a:cubicBezTo>
                      <a:pt x="21" y="11"/>
                      <a:pt x="22" y="10"/>
                      <a:pt x="22" y="9"/>
                    </a:cubicBezTo>
                    <a:cubicBezTo>
                      <a:pt x="22" y="8"/>
                      <a:pt x="21" y="7"/>
                      <a:pt x="21" y="7"/>
                    </a:cubicBezTo>
                    <a:cubicBezTo>
                      <a:pt x="21" y="7"/>
                      <a:pt x="21" y="7"/>
                      <a:pt x="21" y="7"/>
                    </a:cubicBezTo>
                    <a:cubicBezTo>
                      <a:pt x="21" y="7"/>
                      <a:pt x="21" y="7"/>
                      <a:pt x="21" y="7"/>
                    </a:cubicBezTo>
                    <a:cubicBezTo>
                      <a:pt x="21" y="4"/>
                      <a:pt x="19" y="3"/>
                      <a:pt x="18" y="1"/>
                    </a:cubicBezTo>
                    <a:cubicBezTo>
                      <a:pt x="16" y="0"/>
                      <a:pt x="14" y="0"/>
                      <a:pt x="12" y="0"/>
                    </a:cubicBezTo>
                    <a:cubicBezTo>
                      <a:pt x="10" y="0"/>
                      <a:pt x="8" y="0"/>
                      <a:pt x="7" y="1"/>
                    </a:cubicBezTo>
                    <a:cubicBezTo>
                      <a:pt x="5" y="2"/>
                      <a:pt x="4" y="4"/>
                      <a:pt x="3" y="6"/>
                    </a:cubicBezTo>
                    <a:cubicBezTo>
                      <a:pt x="7" y="8"/>
                      <a:pt x="7" y="8"/>
                      <a:pt x="7" y="8"/>
                    </a:cubicBezTo>
                    <a:cubicBezTo>
                      <a:pt x="3" y="6"/>
                      <a:pt x="3" y="6"/>
                      <a:pt x="3" y="6"/>
                    </a:cubicBezTo>
                    <a:lnTo>
                      <a:pt x="7" y="8"/>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254"/>
              <p:cNvSpPr>
                <a:spLocks/>
              </p:cNvSpPr>
              <p:nvPr/>
            </p:nvSpPr>
            <p:spPr bwMode="auto">
              <a:xfrm>
                <a:off x="2982328" y="3110915"/>
                <a:ext cx="41275" cy="58738"/>
              </a:xfrm>
              <a:custGeom>
                <a:avLst/>
                <a:gdLst>
                  <a:gd name="T0" fmla="*/ 6 w 17"/>
                  <a:gd name="T1" fmla="*/ 6 h 24"/>
                  <a:gd name="T2" fmla="*/ 16 w 17"/>
                  <a:gd name="T3" fmla="*/ 8 h 24"/>
                  <a:gd name="T4" fmla="*/ 16 w 17"/>
                  <a:gd name="T5" fmla="*/ 10 h 24"/>
                  <a:gd name="T6" fmla="*/ 14 w 17"/>
                  <a:gd name="T7" fmla="*/ 13 h 24"/>
                  <a:gd name="T8" fmla="*/ 13 w 17"/>
                  <a:gd name="T9" fmla="*/ 17 h 24"/>
                  <a:gd name="T10" fmla="*/ 11 w 17"/>
                  <a:gd name="T11" fmla="*/ 20 h 24"/>
                  <a:gd name="T12" fmla="*/ 5 w 17"/>
                  <a:gd name="T13" fmla="*/ 23 h 24"/>
                  <a:gd name="T14" fmla="*/ 1 w 17"/>
                  <a:gd name="T15" fmla="*/ 15 h 24"/>
                  <a:gd name="T16" fmla="*/ 3 w 17"/>
                  <a:gd name="T17" fmla="*/ 12 h 24"/>
                  <a:gd name="T18" fmla="*/ 5 w 17"/>
                  <a:gd name="T19" fmla="*/ 8 h 24"/>
                  <a:gd name="T20" fmla="*/ 6 w 17"/>
                  <a:gd name="T21"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4">
                    <a:moveTo>
                      <a:pt x="6" y="6"/>
                    </a:moveTo>
                    <a:cubicBezTo>
                      <a:pt x="9" y="0"/>
                      <a:pt x="17" y="2"/>
                      <a:pt x="16" y="8"/>
                    </a:cubicBezTo>
                    <a:cubicBezTo>
                      <a:pt x="16" y="9"/>
                      <a:pt x="16" y="10"/>
                      <a:pt x="16" y="10"/>
                    </a:cubicBezTo>
                    <a:cubicBezTo>
                      <a:pt x="14" y="13"/>
                      <a:pt x="14" y="13"/>
                      <a:pt x="14" y="13"/>
                    </a:cubicBezTo>
                    <a:cubicBezTo>
                      <a:pt x="13" y="17"/>
                      <a:pt x="13" y="17"/>
                      <a:pt x="13" y="17"/>
                    </a:cubicBezTo>
                    <a:cubicBezTo>
                      <a:pt x="11" y="20"/>
                      <a:pt x="11" y="20"/>
                      <a:pt x="11" y="20"/>
                    </a:cubicBezTo>
                    <a:cubicBezTo>
                      <a:pt x="10" y="22"/>
                      <a:pt x="8" y="24"/>
                      <a:pt x="5" y="23"/>
                    </a:cubicBezTo>
                    <a:cubicBezTo>
                      <a:pt x="2" y="22"/>
                      <a:pt x="0" y="19"/>
                      <a:pt x="1" y="15"/>
                    </a:cubicBezTo>
                    <a:cubicBezTo>
                      <a:pt x="3" y="12"/>
                      <a:pt x="3" y="12"/>
                      <a:pt x="3" y="12"/>
                    </a:cubicBezTo>
                    <a:cubicBezTo>
                      <a:pt x="5" y="8"/>
                      <a:pt x="5" y="8"/>
                      <a:pt x="5" y="8"/>
                    </a:cubicBezTo>
                    <a:lnTo>
                      <a:pt x="6" y="6"/>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255"/>
              <p:cNvSpPr>
                <a:spLocks/>
              </p:cNvSpPr>
              <p:nvPr/>
            </p:nvSpPr>
            <p:spPr bwMode="auto">
              <a:xfrm>
                <a:off x="2974391" y="3109327"/>
                <a:ext cx="55563" cy="68263"/>
              </a:xfrm>
              <a:custGeom>
                <a:avLst/>
                <a:gdLst>
                  <a:gd name="T0" fmla="*/ 9 w 23"/>
                  <a:gd name="T1" fmla="*/ 7 h 28"/>
                  <a:gd name="T2" fmla="*/ 13 w 23"/>
                  <a:gd name="T3" fmla="*/ 8 h 28"/>
                  <a:gd name="T4" fmla="*/ 13 w 23"/>
                  <a:gd name="T5" fmla="*/ 8 h 28"/>
                  <a:gd name="T6" fmla="*/ 14 w 23"/>
                  <a:gd name="T7" fmla="*/ 8 h 28"/>
                  <a:gd name="T8" fmla="*/ 15 w 23"/>
                  <a:gd name="T9" fmla="*/ 8 h 28"/>
                  <a:gd name="T10" fmla="*/ 15 w 23"/>
                  <a:gd name="T11" fmla="*/ 9 h 28"/>
                  <a:gd name="T12" fmla="*/ 15 w 23"/>
                  <a:gd name="T13" fmla="*/ 9 h 28"/>
                  <a:gd name="T14" fmla="*/ 19 w 23"/>
                  <a:gd name="T15" fmla="*/ 9 h 28"/>
                  <a:gd name="T16" fmla="*/ 15 w 23"/>
                  <a:gd name="T17" fmla="*/ 9 h 28"/>
                  <a:gd name="T18" fmla="*/ 15 w 23"/>
                  <a:gd name="T19" fmla="*/ 10 h 28"/>
                  <a:gd name="T20" fmla="*/ 15 w 23"/>
                  <a:gd name="T21" fmla="*/ 10 h 28"/>
                  <a:gd name="T22" fmla="*/ 14 w 23"/>
                  <a:gd name="T23" fmla="*/ 13 h 28"/>
                  <a:gd name="T24" fmla="*/ 14 w 23"/>
                  <a:gd name="T25" fmla="*/ 13 h 28"/>
                  <a:gd name="T26" fmla="*/ 12 w 23"/>
                  <a:gd name="T27" fmla="*/ 16 h 28"/>
                  <a:gd name="T28" fmla="*/ 10 w 23"/>
                  <a:gd name="T29" fmla="*/ 19 h 28"/>
                  <a:gd name="T30" fmla="*/ 10 w 23"/>
                  <a:gd name="T31" fmla="*/ 19 h 28"/>
                  <a:gd name="T32" fmla="*/ 10 w 23"/>
                  <a:gd name="T33" fmla="*/ 19 h 28"/>
                  <a:gd name="T34" fmla="*/ 9 w 23"/>
                  <a:gd name="T35" fmla="*/ 20 h 28"/>
                  <a:gd name="T36" fmla="*/ 9 w 23"/>
                  <a:gd name="T37" fmla="*/ 20 h 28"/>
                  <a:gd name="T38" fmla="*/ 9 w 23"/>
                  <a:gd name="T39" fmla="*/ 20 h 28"/>
                  <a:gd name="T40" fmla="*/ 8 w 23"/>
                  <a:gd name="T41" fmla="*/ 20 h 28"/>
                  <a:gd name="T42" fmla="*/ 8 w 23"/>
                  <a:gd name="T43" fmla="*/ 19 h 28"/>
                  <a:gd name="T44" fmla="*/ 8 w 23"/>
                  <a:gd name="T45" fmla="*/ 18 h 28"/>
                  <a:gd name="T46" fmla="*/ 4 w 23"/>
                  <a:gd name="T47" fmla="*/ 16 h 28"/>
                  <a:gd name="T48" fmla="*/ 8 w 23"/>
                  <a:gd name="T49" fmla="*/ 18 h 28"/>
                  <a:gd name="T50" fmla="*/ 9 w 23"/>
                  <a:gd name="T51" fmla="*/ 15 h 28"/>
                  <a:gd name="T52" fmla="*/ 11 w 23"/>
                  <a:gd name="T53" fmla="*/ 11 h 28"/>
                  <a:gd name="T54" fmla="*/ 13 w 23"/>
                  <a:gd name="T55" fmla="*/ 8 h 28"/>
                  <a:gd name="T56" fmla="*/ 13 w 23"/>
                  <a:gd name="T57" fmla="*/ 8 h 28"/>
                  <a:gd name="T58" fmla="*/ 13 w 23"/>
                  <a:gd name="T59" fmla="*/ 8 h 28"/>
                  <a:gd name="T60" fmla="*/ 9 w 23"/>
                  <a:gd name="T61" fmla="*/ 7 h 28"/>
                  <a:gd name="T62" fmla="*/ 5 w 23"/>
                  <a:gd name="T63" fmla="*/ 5 h 28"/>
                  <a:gd name="T64" fmla="*/ 4 w 23"/>
                  <a:gd name="T65" fmla="*/ 8 h 28"/>
                  <a:gd name="T66" fmla="*/ 4 w 23"/>
                  <a:gd name="T67" fmla="*/ 8 h 28"/>
                  <a:gd name="T68" fmla="*/ 2 w 23"/>
                  <a:gd name="T69" fmla="*/ 11 h 28"/>
                  <a:gd name="T70" fmla="*/ 1 w 23"/>
                  <a:gd name="T71" fmla="*/ 15 h 28"/>
                  <a:gd name="T72" fmla="*/ 1 w 23"/>
                  <a:gd name="T73" fmla="*/ 15 h 28"/>
                  <a:gd name="T74" fmla="*/ 1 w 23"/>
                  <a:gd name="T75" fmla="*/ 15 h 28"/>
                  <a:gd name="T76" fmla="*/ 0 w 23"/>
                  <a:gd name="T77" fmla="*/ 19 h 28"/>
                  <a:gd name="T78" fmla="*/ 2 w 23"/>
                  <a:gd name="T79" fmla="*/ 25 h 28"/>
                  <a:gd name="T80" fmla="*/ 7 w 23"/>
                  <a:gd name="T81" fmla="*/ 28 h 28"/>
                  <a:gd name="T82" fmla="*/ 7 w 23"/>
                  <a:gd name="T83" fmla="*/ 28 h 28"/>
                  <a:gd name="T84" fmla="*/ 9 w 23"/>
                  <a:gd name="T85" fmla="*/ 28 h 28"/>
                  <a:gd name="T86" fmla="*/ 18 w 23"/>
                  <a:gd name="T87" fmla="*/ 23 h 28"/>
                  <a:gd name="T88" fmla="*/ 18 w 23"/>
                  <a:gd name="T89" fmla="*/ 23 h 28"/>
                  <a:gd name="T90" fmla="*/ 19 w 23"/>
                  <a:gd name="T91" fmla="*/ 20 h 28"/>
                  <a:gd name="T92" fmla="*/ 21 w 23"/>
                  <a:gd name="T93" fmla="*/ 16 h 28"/>
                  <a:gd name="T94" fmla="*/ 22 w 23"/>
                  <a:gd name="T95" fmla="*/ 13 h 28"/>
                  <a:gd name="T96" fmla="*/ 22 w 23"/>
                  <a:gd name="T97" fmla="*/ 13 h 28"/>
                  <a:gd name="T98" fmla="*/ 23 w 23"/>
                  <a:gd name="T99" fmla="*/ 10 h 28"/>
                  <a:gd name="T100" fmla="*/ 23 w 23"/>
                  <a:gd name="T101" fmla="*/ 10 h 28"/>
                  <a:gd name="T102" fmla="*/ 23 w 23"/>
                  <a:gd name="T103" fmla="*/ 10 h 28"/>
                  <a:gd name="T104" fmla="*/ 23 w 23"/>
                  <a:gd name="T105" fmla="*/ 9 h 28"/>
                  <a:gd name="T106" fmla="*/ 20 w 23"/>
                  <a:gd name="T107" fmla="*/ 2 h 28"/>
                  <a:gd name="T108" fmla="*/ 14 w 23"/>
                  <a:gd name="T109" fmla="*/ 0 h 28"/>
                  <a:gd name="T110" fmla="*/ 9 w 23"/>
                  <a:gd name="T111" fmla="*/ 1 h 28"/>
                  <a:gd name="T112" fmla="*/ 5 w 23"/>
                  <a:gd name="T113" fmla="*/ 5 h 28"/>
                  <a:gd name="T114" fmla="*/ 5 w 23"/>
                  <a:gd name="T115" fmla="*/ 5 h 28"/>
                  <a:gd name="T116" fmla="*/ 9 w 23"/>
                  <a:gd name="T117"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 h="28">
                    <a:moveTo>
                      <a:pt x="9" y="7"/>
                    </a:moveTo>
                    <a:cubicBezTo>
                      <a:pt x="13" y="8"/>
                      <a:pt x="13" y="8"/>
                      <a:pt x="13" y="8"/>
                    </a:cubicBezTo>
                    <a:cubicBezTo>
                      <a:pt x="13" y="8"/>
                      <a:pt x="13" y="8"/>
                      <a:pt x="13" y="8"/>
                    </a:cubicBezTo>
                    <a:cubicBezTo>
                      <a:pt x="14" y="8"/>
                      <a:pt x="14" y="8"/>
                      <a:pt x="14" y="8"/>
                    </a:cubicBezTo>
                    <a:cubicBezTo>
                      <a:pt x="14" y="8"/>
                      <a:pt x="15" y="8"/>
                      <a:pt x="15" y="8"/>
                    </a:cubicBezTo>
                    <a:cubicBezTo>
                      <a:pt x="15" y="8"/>
                      <a:pt x="15" y="8"/>
                      <a:pt x="15" y="9"/>
                    </a:cubicBezTo>
                    <a:cubicBezTo>
                      <a:pt x="15" y="9"/>
                      <a:pt x="15" y="9"/>
                      <a:pt x="15" y="9"/>
                    </a:cubicBezTo>
                    <a:cubicBezTo>
                      <a:pt x="19" y="9"/>
                      <a:pt x="19" y="9"/>
                      <a:pt x="19" y="9"/>
                    </a:cubicBezTo>
                    <a:cubicBezTo>
                      <a:pt x="15" y="9"/>
                      <a:pt x="15" y="9"/>
                      <a:pt x="15" y="9"/>
                    </a:cubicBezTo>
                    <a:cubicBezTo>
                      <a:pt x="15" y="10"/>
                      <a:pt x="15" y="10"/>
                      <a:pt x="15" y="10"/>
                    </a:cubicBezTo>
                    <a:cubicBezTo>
                      <a:pt x="15" y="10"/>
                      <a:pt x="15" y="10"/>
                      <a:pt x="15" y="10"/>
                    </a:cubicBezTo>
                    <a:cubicBezTo>
                      <a:pt x="14" y="13"/>
                      <a:pt x="14" y="13"/>
                      <a:pt x="14" y="13"/>
                    </a:cubicBezTo>
                    <a:cubicBezTo>
                      <a:pt x="14" y="13"/>
                      <a:pt x="14" y="13"/>
                      <a:pt x="14" y="13"/>
                    </a:cubicBezTo>
                    <a:cubicBezTo>
                      <a:pt x="12" y="16"/>
                      <a:pt x="12" y="16"/>
                      <a:pt x="12" y="16"/>
                    </a:cubicBezTo>
                    <a:cubicBezTo>
                      <a:pt x="10" y="19"/>
                      <a:pt x="10" y="19"/>
                      <a:pt x="10" y="19"/>
                    </a:cubicBezTo>
                    <a:cubicBezTo>
                      <a:pt x="10" y="19"/>
                      <a:pt x="10" y="19"/>
                      <a:pt x="10" y="19"/>
                    </a:cubicBezTo>
                    <a:cubicBezTo>
                      <a:pt x="10" y="19"/>
                      <a:pt x="10" y="19"/>
                      <a:pt x="10" y="19"/>
                    </a:cubicBezTo>
                    <a:cubicBezTo>
                      <a:pt x="10" y="20"/>
                      <a:pt x="10" y="20"/>
                      <a:pt x="9" y="20"/>
                    </a:cubicBezTo>
                    <a:cubicBezTo>
                      <a:pt x="9" y="20"/>
                      <a:pt x="9" y="20"/>
                      <a:pt x="9" y="20"/>
                    </a:cubicBezTo>
                    <a:cubicBezTo>
                      <a:pt x="9" y="20"/>
                      <a:pt x="9" y="20"/>
                      <a:pt x="9" y="20"/>
                    </a:cubicBezTo>
                    <a:cubicBezTo>
                      <a:pt x="8" y="20"/>
                      <a:pt x="8" y="20"/>
                      <a:pt x="8" y="20"/>
                    </a:cubicBezTo>
                    <a:cubicBezTo>
                      <a:pt x="8" y="19"/>
                      <a:pt x="8" y="19"/>
                      <a:pt x="8" y="19"/>
                    </a:cubicBezTo>
                    <a:cubicBezTo>
                      <a:pt x="8" y="18"/>
                      <a:pt x="8" y="18"/>
                      <a:pt x="8" y="18"/>
                    </a:cubicBezTo>
                    <a:cubicBezTo>
                      <a:pt x="4" y="16"/>
                      <a:pt x="4" y="16"/>
                      <a:pt x="4" y="16"/>
                    </a:cubicBezTo>
                    <a:cubicBezTo>
                      <a:pt x="8" y="18"/>
                      <a:pt x="8" y="18"/>
                      <a:pt x="8" y="18"/>
                    </a:cubicBezTo>
                    <a:cubicBezTo>
                      <a:pt x="9" y="15"/>
                      <a:pt x="9" y="15"/>
                      <a:pt x="9" y="15"/>
                    </a:cubicBezTo>
                    <a:cubicBezTo>
                      <a:pt x="11" y="11"/>
                      <a:pt x="11" y="11"/>
                      <a:pt x="11" y="11"/>
                    </a:cubicBezTo>
                    <a:cubicBezTo>
                      <a:pt x="13" y="8"/>
                      <a:pt x="13" y="8"/>
                      <a:pt x="13" y="8"/>
                    </a:cubicBezTo>
                    <a:cubicBezTo>
                      <a:pt x="13" y="8"/>
                      <a:pt x="13" y="8"/>
                      <a:pt x="13" y="8"/>
                    </a:cubicBezTo>
                    <a:cubicBezTo>
                      <a:pt x="13" y="8"/>
                      <a:pt x="13" y="8"/>
                      <a:pt x="13" y="8"/>
                    </a:cubicBezTo>
                    <a:cubicBezTo>
                      <a:pt x="9" y="7"/>
                      <a:pt x="9" y="7"/>
                      <a:pt x="9" y="7"/>
                    </a:cubicBezTo>
                    <a:cubicBezTo>
                      <a:pt x="5" y="5"/>
                      <a:pt x="5" y="5"/>
                      <a:pt x="5" y="5"/>
                    </a:cubicBezTo>
                    <a:cubicBezTo>
                      <a:pt x="4" y="8"/>
                      <a:pt x="4" y="8"/>
                      <a:pt x="4" y="8"/>
                    </a:cubicBezTo>
                    <a:cubicBezTo>
                      <a:pt x="4" y="8"/>
                      <a:pt x="4" y="8"/>
                      <a:pt x="4" y="8"/>
                    </a:cubicBezTo>
                    <a:cubicBezTo>
                      <a:pt x="2" y="11"/>
                      <a:pt x="2" y="11"/>
                      <a:pt x="2" y="11"/>
                    </a:cubicBezTo>
                    <a:cubicBezTo>
                      <a:pt x="1" y="15"/>
                      <a:pt x="1" y="15"/>
                      <a:pt x="1" y="15"/>
                    </a:cubicBezTo>
                    <a:cubicBezTo>
                      <a:pt x="1" y="15"/>
                      <a:pt x="1" y="15"/>
                      <a:pt x="1" y="15"/>
                    </a:cubicBezTo>
                    <a:cubicBezTo>
                      <a:pt x="1" y="15"/>
                      <a:pt x="1" y="15"/>
                      <a:pt x="1" y="15"/>
                    </a:cubicBezTo>
                    <a:cubicBezTo>
                      <a:pt x="0" y="16"/>
                      <a:pt x="0" y="17"/>
                      <a:pt x="0" y="19"/>
                    </a:cubicBezTo>
                    <a:cubicBezTo>
                      <a:pt x="0" y="21"/>
                      <a:pt x="0" y="23"/>
                      <a:pt x="2" y="25"/>
                    </a:cubicBezTo>
                    <a:cubicBezTo>
                      <a:pt x="3" y="26"/>
                      <a:pt x="5" y="28"/>
                      <a:pt x="7" y="28"/>
                    </a:cubicBezTo>
                    <a:cubicBezTo>
                      <a:pt x="7" y="28"/>
                      <a:pt x="7" y="28"/>
                      <a:pt x="7" y="28"/>
                    </a:cubicBezTo>
                    <a:cubicBezTo>
                      <a:pt x="8" y="28"/>
                      <a:pt x="9" y="28"/>
                      <a:pt x="9" y="28"/>
                    </a:cubicBezTo>
                    <a:cubicBezTo>
                      <a:pt x="13" y="28"/>
                      <a:pt x="16" y="26"/>
                      <a:pt x="18" y="23"/>
                    </a:cubicBezTo>
                    <a:cubicBezTo>
                      <a:pt x="18" y="23"/>
                      <a:pt x="18" y="23"/>
                      <a:pt x="18" y="23"/>
                    </a:cubicBezTo>
                    <a:cubicBezTo>
                      <a:pt x="19" y="20"/>
                      <a:pt x="19" y="20"/>
                      <a:pt x="19" y="20"/>
                    </a:cubicBezTo>
                    <a:cubicBezTo>
                      <a:pt x="21" y="16"/>
                      <a:pt x="21" y="16"/>
                      <a:pt x="21" y="16"/>
                    </a:cubicBezTo>
                    <a:cubicBezTo>
                      <a:pt x="22" y="13"/>
                      <a:pt x="22" y="13"/>
                      <a:pt x="22" y="13"/>
                    </a:cubicBezTo>
                    <a:cubicBezTo>
                      <a:pt x="22" y="13"/>
                      <a:pt x="22" y="13"/>
                      <a:pt x="22" y="13"/>
                    </a:cubicBezTo>
                    <a:cubicBezTo>
                      <a:pt x="23" y="12"/>
                      <a:pt x="23" y="11"/>
                      <a:pt x="23" y="10"/>
                    </a:cubicBezTo>
                    <a:cubicBezTo>
                      <a:pt x="23" y="10"/>
                      <a:pt x="23" y="10"/>
                      <a:pt x="23" y="10"/>
                    </a:cubicBezTo>
                    <a:cubicBezTo>
                      <a:pt x="23" y="10"/>
                      <a:pt x="23" y="10"/>
                      <a:pt x="23" y="10"/>
                    </a:cubicBezTo>
                    <a:cubicBezTo>
                      <a:pt x="23" y="9"/>
                      <a:pt x="23" y="9"/>
                      <a:pt x="23" y="9"/>
                    </a:cubicBezTo>
                    <a:cubicBezTo>
                      <a:pt x="23" y="6"/>
                      <a:pt x="22" y="4"/>
                      <a:pt x="20" y="2"/>
                    </a:cubicBezTo>
                    <a:cubicBezTo>
                      <a:pt x="19" y="0"/>
                      <a:pt x="16" y="0"/>
                      <a:pt x="14" y="0"/>
                    </a:cubicBezTo>
                    <a:cubicBezTo>
                      <a:pt x="12" y="0"/>
                      <a:pt x="11" y="0"/>
                      <a:pt x="9" y="1"/>
                    </a:cubicBezTo>
                    <a:cubicBezTo>
                      <a:pt x="8" y="2"/>
                      <a:pt x="6" y="3"/>
                      <a:pt x="5" y="5"/>
                    </a:cubicBezTo>
                    <a:cubicBezTo>
                      <a:pt x="5" y="5"/>
                      <a:pt x="5" y="5"/>
                      <a:pt x="5" y="5"/>
                    </a:cubicBezTo>
                    <a:lnTo>
                      <a:pt x="9" y="7"/>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9" name="Freeform 256"/>
              <p:cNvSpPr>
                <a:spLocks/>
              </p:cNvSpPr>
              <p:nvPr/>
            </p:nvSpPr>
            <p:spPr bwMode="auto">
              <a:xfrm>
                <a:off x="2961691" y="2918827"/>
                <a:ext cx="195263" cy="217488"/>
              </a:xfrm>
              <a:custGeom>
                <a:avLst/>
                <a:gdLst>
                  <a:gd name="T0" fmla="*/ 110 w 123"/>
                  <a:gd name="T1" fmla="*/ 137 h 137"/>
                  <a:gd name="T2" fmla="*/ 123 w 123"/>
                  <a:gd name="T3" fmla="*/ 0 h 137"/>
                  <a:gd name="T4" fmla="*/ 0 w 123"/>
                  <a:gd name="T5" fmla="*/ 61 h 137"/>
                  <a:gd name="T6" fmla="*/ 110 w 123"/>
                  <a:gd name="T7" fmla="*/ 137 h 137"/>
                </a:gdLst>
                <a:ahLst/>
                <a:cxnLst>
                  <a:cxn ang="0">
                    <a:pos x="T0" y="T1"/>
                  </a:cxn>
                  <a:cxn ang="0">
                    <a:pos x="T2" y="T3"/>
                  </a:cxn>
                  <a:cxn ang="0">
                    <a:pos x="T4" y="T5"/>
                  </a:cxn>
                  <a:cxn ang="0">
                    <a:pos x="T6" y="T7"/>
                  </a:cxn>
                </a:cxnLst>
                <a:rect l="0" t="0" r="r" b="b"/>
                <a:pathLst>
                  <a:path w="123" h="137">
                    <a:moveTo>
                      <a:pt x="110" y="137"/>
                    </a:moveTo>
                    <a:lnTo>
                      <a:pt x="123" y="0"/>
                    </a:lnTo>
                    <a:lnTo>
                      <a:pt x="0" y="61"/>
                    </a:lnTo>
                    <a:lnTo>
                      <a:pt x="110" y="137"/>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0" name="Freeform 257"/>
              <p:cNvSpPr>
                <a:spLocks/>
              </p:cNvSpPr>
              <p:nvPr/>
            </p:nvSpPr>
            <p:spPr bwMode="auto">
              <a:xfrm>
                <a:off x="2942641" y="2901365"/>
                <a:ext cx="227013" cy="250825"/>
              </a:xfrm>
              <a:custGeom>
                <a:avLst/>
                <a:gdLst>
                  <a:gd name="T0" fmla="*/ 122 w 143"/>
                  <a:gd name="T1" fmla="*/ 148 h 158"/>
                  <a:gd name="T2" fmla="*/ 128 w 143"/>
                  <a:gd name="T3" fmla="*/ 149 h 158"/>
                  <a:gd name="T4" fmla="*/ 143 w 143"/>
                  <a:gd name="T5" fmla="*/ 0 h 158"/>
                  <a:gd name="T6" fmla="*/ 0 w 143"/>
                  <a:gd name="T7" fmla="*/ 71 h 158"/>
                  <a:gd name="T8" fmla="*/ 128 w 143"/>
                  <a:gd name="T9" fmla="*/ 158 h 158"/>
                  <a:gd name="T10" fmla="*/ 128 w 143"/>
                  <a:gd name="T11" fmla="*/ 149 h 158"/>
                  <a:gd name="T12" fmla="*/ 122 w 143"/>
                  <a:gd name="T13" fmla="*/ 148 h 158"/>
                  <a:gd name="T14" fmla="*/ 126 w 143"/>
                  <a:gd name="T15" fmla="*/ 143 h 158"/>
                  <a:gd name="T16" fmla="*/ 25 w 143"/>
                  <a:gd name="T17" fmla="*/ 72 h 158"/>
                  <a:gd name="T18" fmla="*/ 129 w 143"/>
                  <a:gd name="T19" fmla="*/ 20 h 158"/>
                  <a:gd name="T20" fmla="*/ 115 w 143"/>
                  <a:gd name="T21" fmla="*/ 148 h 158"/>
                  <a:gd name="T22" fmla="*/ 122 w 143"/>
                  <a:gd name="T23" fmla="*/ 148 h 158"/>
                  <a:gd name="T24" fmla="*/ 126 w 143"/>
                  <a:gd name="T25" fmla="*/ 143 h 158"/>
                  <a:gd name="T26" fmla="*/ 122 w 143"/>
                  <a:gd name="T27" fmla="*/ 14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58">
                    <a:moveTo>
                      <a:pt x="122" y="148"/>
                    </a:moveTo>
                    <a:lnTo>
                      <a:pt x="128" y="149"/>
                    </a:lnTo>
                    <a:lnTo>
                      <a:pt x="143" y="0"/>
                    </a:lnTo>
                    <a:lnTo>
                      <a:pt x="0" y="71"/>
                    </a:lnTo>
                    <a:lnTo>
                      <a:pt x="128" y="158"/>
                    </a:lnTo>
                    <a:lnTo>
                      <a:pt x="128" y="149"/>
                    </a:lnTo>
                    <a:lnTo>
                      <a:pt x="122" y="148"/>
                    </a:lnTo>
                    <a:lnTo>
                      <a:pt x="126" y="143"/>
                    </a:lnTo>
                    <a:lnTo>
                      <a:pt x="25" y="72"/>
                    </a:lnTo>
                    <a:lnTo>
                      <a:pt x="129" y="20"/>
                    </a:lnTo>
                    <a:lnTo>
                      <a:pt x="115" y="148"/>
                    </a:lnTo>
                    <a:lnTo>
                      <a:pt x="122" y="148"/>
                    </a:lnTo>
                    <a:lnTo>
                      <a:pt x="126" y="143"/>
                    </a:lnTo>
                    <a:lnTo>
                      <a:pt x="122" y="148"/>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Freeform 258"/>
              <p:cNvSpPr>
                <a:spLocks/>
              </p:cNvSpPr>
              <p:nvPr/>
            </p:nvSpPr>
            <p:spPr bwMode="auto">
              <a:xfrm>
                <a:off x="3806241" y="4985752"/>
                <a:ext cx="60325" cy="26988"/>
              </a:xfrm>
              <a:custGeom>
                <a:avLst/>
                <a:gdLst>
                  <a:gd name="T0" fmla="*/ 18 w 25"/>
                  <a:gd name="T1" fmla="*/ 0 h 11"/>
                  <a:gd name="T2" fmla="*/ 22 w 25"/>
                  <a:gd name="T3" fmla="*/ 2 h 11"/>
                  <a:gd name="T4" fmla="*/ 18 w 25"/>
                  <a:gd name="T5" fmla="*/ 11 h 11"/>
                  <a:gd name="T6" fmla="*/ 16 w 25"/>
                  <a:gd name="T7" fmla="*/ 11 h 11"/>
                  <a:gd name="T8" fmla="*/ 14 w 25"/>
                  <a:gd name="T9" fmla="*/ 11 h 11"/>
                  <a:gd name="T10" fmla="*/ 12 w 25"/>
                  <a:gd name="T11" fmla="*/ 11 h 11"/>
                  <a:gd name="T12" fmla="*/ 10 w 25"/>
                  <a:gd name="T13" fmla="*/ 11 h 11"/>
                  <a:gd name="T14" fmla="*/ 8 w 25"/>
                  <a:gd name="T15" fmla="*/ 11 h 11"/>
                  <a:gd name="T16" fmla="*/ 7 w 25"/>
                  <a:gd name="T17" fmla="*/ 11 h 11"/>
                  <a:gd name="T18" fmla="*/ 2 w 25"/>
                  <a:gd name="T19" fmla="*/ 8 h 11"/>
                  <a:gd name="T20" fmla="*/ 7 w 25"/>
                  <a:gd name="T21" fmla="*/ 0 h 11"/>
                  <a:gd name="T22" fmla="*/ 8 w 25"/>
                  <a:gd name="T23" fmla="*/ 0 h 11"/>
                  <a:gd name="T24" fmla="*/ 10 w 25"/>
                  <a:gd name="T25" fmla="*/ 0 h 11"/>
                  <a:gd name="T26" fmla="*/ 12 w 25"/>
                  <a:gd name="T27" fmla="*/ 0 h 11"/>
                  <a:gd name="T28" fmla="*/ 14 w 25"/>
                  <a:gd name="T29" fmla="*/ 0 h 11"/>
                  <a:gd name="T30" fmla="*/ 16 w 25"/>
                  <a:gd name="T31" fmla="*/ 0 h 11"/>
                  <a:gd name="T32" fmla="*/ 18 w 25"/>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1">
                    <a:moveTo>
                      <a:pt x="18" y="0"/>
                    </a:moveTo>
                    <a:cubicBezTo>
                      <a:pt x="19" y="0"/>
                      <a:pt x="21" y="0"/>
                      <a:pt x="22" y="2"/>
                    </a:cubicBezTo>
                    <a:cubicBezTo>
                      <a:pt x="25" y="5"/>
                      <a:pt x="23" y="11"/>
                      <a:pt x="18" y="11"/>
                    </a:cubicBezTo>
                    <a:cubicBezTo>
                      <a:pt x="16" y="11"/>
                      <a:pt x="16" y="11"/>
                      <a:pt x="16" y="11"/>
                    </a:cubicBezTo>
                    <a:cubicBezTo>
                      <a:pt x="14" y="11"/>
                      <a:pt x="14" y="11"/>
                      <a:pt x="14" y="11"/>
                    </a:cubicBezTo>
                    <a:cubicBezTo>
                      <a:pt x="12" y="11"/>
                      <a:pt x="12" y="11"/>
                      <a:pt x="12" y="11"/>
                    </a:cubicBezTo>
                    <a:cubicBezTo>
                      <a:pt x="10" y="11"/>
                      <a:pt x="10" y="11"/>
                      <a:pt x="10" y="11"/>
                    </a:cubicBezTo>
                    <a:cubicBezTo>
                      <a:pt x="8" y="11"/>
                      <a:pt x="8" y="11"/>
                      <a:pt x="8" y="11"/>
                    </a:cubicBezTo>
                    <a:cubicBezTo>
                      <a:pt x="7" y="11"/>
                      <a:pt x="7" y="11"/>
                      <a:pt x="7" y="11"/>
                    </a:cubicBezTo>
                    <a:cubicBezTo>
                      <a:pt x="5" y="11"/>
                      <a:pt x="3" y="10"/>
                      <a:pt x="2" y="8"/>
                    </a:cubicBezTo>
                    <a:cubicBezTo>
                      <a:pt x="0" y="4"/>
                      <a:pt x="3" y="0"/>
                      <a:pt x="7" y="0"/>
                    </a:cubicBezTo>
                    <a:cubicBezTo>
                      <a:pt x="8" y="0"/>
                      <a:pt x="8" y="0"/>
                      <a:pt x="8" y="0"/>
                    </a:cubicBezTo>
                    <a:cubicBezTo>
                      <a:pt x="10" y="0"/>
                      <a:pt x="10" y="0"/>
                      <a:pt x="10" y="0"/>
                    </a:cubicBezTo>
                    <a:cubicBezTo>
                      <a:pt x="12" y="0"/>
                      <a:pt x="12" y="0"/>
                      <a:pt x="12" y="0"/>
                    </a:cubicBezTo>
                    <a:cubicBezTo>
                      <a:pt x="14" y="0"/>
                      <a:pt x="14" y="0"/>
                      <a:pt x="14" y="0"/>
                    </a:cubicBezTo>
                    <a:cubicBezTo>
                      <a:pt x="16" y="0"/>
                      <a:pt x="16" y="0"/>
                      <a:pt x="16" y="0"/>
                    </a:cubicBezTo>
                    <a:lnTo>
                      <a:pt x="18" y="0"/>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2" name="Freeform 259"/>
              <p:cNvSpPr>
                <a:spLocks/>
              </p:cNvSpPr>
              <p:nvPr/>
            </p:nvSpPr>
            <p:spPr bwMode="auto">
              <a:xfrm>
                <a:off x="3801478" y="4974640"/>
                <a:ext cx="73025" cy="47625"/>
              </a:xfrm>
              <a:custGeom>
                <a:avLst/>
                <a:gdLst>
                  <a:gd name="T0" fmla="*/ 20 w 30"/>
                  <a:gd name="T1" fmla="*/ 8 h 19"/>
                  <a:gd name="T2" fmla="*/ 21 w 30"/>
                  <a:gd name="T3" fmla="*/ 8 h 19"/>
                  <a:gd name="T4" fmla="*/ 21 w 30"/>
                  <a:gd name="T5" fmla="*/ 8 h 19"/>
                  <a:gd name="T6" fmla="*/ 21 w 30"/>
                  <a:gd name="T7" fmla="*/ 10 h 19"/>
                  <a:gd name="T8" fmla="*/ 20 w 30"/>
                  <a:gd name="T9" fmla="*/ 15 h 19"/>
                  <a:gd name="T10" fmla="*/ 18 w 30"/>
                  <a:gd name="T11" fmla="*/ 11 h 19"/>
                  <a:gd name="T12" fmla="*/ 14 w 30"/>
                  <a:gd name="T13" fmla="*/ 11 h 19"/>
                  <a:gd name="T14" fmla="*/ 10 w 30"/>
                  <a:gd name="T15" fmla="*/ 11 h 19"/>
                  <a:gd name="T16" fmla="*/ 9 w 30"/>
                  <a:gd name="T17" fmla="*/ 11 h 19"/>
                  <a:gd name="T18" fmla="*/ 8 w 30"/>
                  <a:gd name="T19" fmla="*/ 10 h 19"/>
                  <a:gd name="T20" fmla="*/ 8 w 30"/>
                  <a:gd name="T21" fmla="*/ 8 h 19"/>
                  <a:gd name="T22" fmla="*/ 9 w 30"/>
                  <a:gd name="T23" fmla="*/ 8 h 19"/>
                  <a:gd name="T24" fmla="*/ 10 w 30"/>
                  <a:gd name="T25" fmla="*/ 8 h 19"/>
                  <a:gd name="T26" fmla="*/ 12 w 30"/>
                  <a:gd name="T27" fmla="*/ 8 h 19"/>
                  <a:gd name="T28" fmla="*/ 14 w 30"/>
                  <a:gd name="T29" fmla="*/ 8 h 19"/>
                  <a:gd name="T30" fmla="*/ 16 w 30"/>
                  <a:gd name="T31" fmla="*/ 8 h 19"/>
                  <a:gd name="T32" fmla="*/ 18 w 30"/>
                  <a:gd name="T33" fmla="*/ 8 h 19"/>
                  <a:gd name="T34" fmla="*/ 20 w 30"/>
                  <a:gd name="T35" fmla="*/ 8 h 19"/>
                  <a:gd name="T36" fmla="*/ 20 w 30"/>
                  <a:gd name="T37" fmla="*/ 0 h 19"/>
                  <a:gd name="T38" fmla="*/ 16 w 30"/>
                  <a:gd name="T39" fmla="*/ 0 h 19"/>
                  <a:gd name="T40" fmla="*/ 12 w 30"/>
                  <a:gd name="T41" fmla="*/ 0 h 19"/>
                  <a:gd name="T42" fmla="*/ 10 w 30"/>
                  <a:gd name="T43" fmla="*/ 0 h 19"/>
                  <a:gd name="T44" fmla="*/ 9 w 30"/>
                  <a:gd name="T45" fmla="*/ 0 h 19"/>
                  <a:gd name="T46" fmla="*/ 0 w 30"/>
                  <a:gd name="T47" fmla="*/ 9 h 19"/>
                  <a:gd name="T48" fmla="*/ 1 w 30"/>
                  <a:gd name="T49" fmla="*/ 14 h 19"/>
                  <a:gd name="T50" fmla="*/ 9 w 30"/>
                  <a:gd name="T51" fmla="*/ 19 h 19"/>
                  <a:gd name="T52" fmla="*/ 9 w 30"/>
                  <a:gd name="T53" fmla="*/ 19 h 19"/>
                  <a:gd name="T54" fmla="*/ 12 w 30"/>
                  <a:gd name="T55" fmla="*/ 19 h 19"/>
                  <a:gd name="T56" fmla="*/ 14 w 30"/>
                  <a:gd name="T57" fmla="*/ 19 h 19"/>
                  <a:gd name="T58" fmla="*/ 16 w 30"/>
                  <a:gd name="T59" fmla="*/ 19 h 19"/>
                  <a:gd name="T60" fmla="*/ 18 w 30"/>
                  <a:gd name="T61" fmla="*/ 19 h 19"/>
                  <a:gd name="T62" fmla="*/ 21 w 30"/>
                  <a:gd name="T63" fmla="*/ 19 h 19"/>
                  <a:gd name="T64" fmla="*/ 27 w 30"/>
                  <a:gd name="T65" fmla="*/ 16 h 19"/>
                  <a:gd name="T66" fmla="*/ 27 w 30"/>
                  <a:gd name="T67" fmla="*/ 3 h 19"/>
                  <a:gd name="T68" fmla="*/ 27 w 30"/>
                  <a:gd name="T69" fmla="*/ 3 h 19"/>
                  <a:gd name="T70" fmla="*/ 20 w 30"/>
                  <a:gd name="T71" fmla="*/ 0 h 19"/>
                  <a:gd name="T72" fmla="*/ 20 w 30"/>
                  <a:gd name="T7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 h="19">
                    <a:moveTo>
                      <a:pt x="20" y="4"/>
                    </a:moveTo>
                    <a:cubicBezTo>
                      <a:pt x="20" y="8"/>
                      <a:pt x="20" y="8"/>
                      <a:pt x="20" y="8"/>
                    </a:cubicBezTo>
                    <a:cubicBezTo>
                      <a:pt x="20" y="8"/>
                      <a:pt x="20" y="8"/>
                      <a:pt x="20" y="8"/>
                    </a:cubicBezTo>
                    <a:cubicBezTo>
                      <a:pt x="21" y="8"/>
                      <a:pt x="21" y="8"/>
                      <a:pt x="21" y="8"/>
                    </a:cubicBezTo>
                    <a:cubicBezTo>
                      <a:pt x="24" y="6"/>
                      <a:pt x="24" y="6"/>
                      <a:pt x="24" y="6"/>
                    </a:cubicBezTo>
                    <a:cubicBezTo>
                      <a:pt x="21" y="8"/>
                      <a:pt x="21" y="8"/>
                      <a:pt x="21" y="8"/>
                    </a:cubicBezTo>
                    <a:cubicBezTo>
                      <a:pt x="21" y="9"/>
                      <a:pt x="22" y="9"/>
                      <a:pt x="22" y="9"/>
                    </a:cubicBezTo>
                    <a:cubicBezTo>
                      <a:pt x="21" y="10"/>
                      <a:pt x="21" y="10"/>
                      <a:pt x="21" y="10"/>
                    </a:cubicBezTo>
                    <a:cubicBezTo>
                      <a:pt x="21" y="11"/>
                      <a:pt x="21" y="11"/>
                      <a:pt x="20" y="11"/>
                    </a:cubicBezTo>
                    <a:cubicBezTo>
                      <a:pt x="20" y="15"/>
                      <a:pt x="20" y="15"/>
                      <a:pt x="20" y="15"/>
                    </a:cubicBezTo>
                    <a:cubicBezTo>
                      <a:pt x="20" y="11"/>
                      <a:pt x="20" y="11"/>
                      <a:pt x="20" y="11"/>
                    </a:cubicBezTo>
                    <a:cubicBezTo>
                      <a:pt x="18" y="11"/>
                      <a:pt x="18" y="11"/>
                      <a:pt x="18" y="11"/>
                    </a:cubicBezTo>
                    <a:cubicBezTo>
                      <a:pt x="16" y="11"/>
                      <a:pt x="16" y="11"/>
                      <a:pt x="16" y="11"/>
                    </a:cubicBezTo>
                    <a:cubicBezTo>
                      <a:pt x="14" y="11"/>
                      <a:pt x="14" y="11"/>
                      <a:pt x="14" y="11"/>
                    </a:cubicBezTo>
                    <a:cubicBezTo>
                      <a:pt x="12" y="11"/>
                      <a:pt x="12" y="11"/>
                      <a:pt x="12" y="11"/>
                    </a:cubicBezTo>
                    <a:cubicBezTo>
                      <a:pt x="10" y="11"/>
                      <a:pt x="10" y="11"/>
                      <a:pt x="10" y="11"/>
                    </a:cubicBezTo>
                    <a:cubicBezTo>
                      <a:pt x="9" y="11"/>
                      <a:pt x="9" y="11"/>
                      <a:pt x="9" y="11"/>
                    </a:cubicBezTo>
                    <a:cubicBezTo>
                      <a:pt x="9" y="11"/>
                      <a:pt x="9" y="11"/>
                      <a:pt x="9" y="11"/>
                    </a:cubicBezTo>
                    <a:cubicBezTo>
                      <a:pt x="9" y="11"/>
                      <a:pt x="8" y="11"/>
                      <a:pt x="8" y="10"/>
                    </a:cubicBezTo>
                    <a:cubicBezTo>
                      <a:pt x="8" y="10"/>
                      <a:pt x="8" y="10"/>
                      <a:pt x="8" y="10"/>
                    </a:cubicBezTo>
                    <a:cubicBezTo>
                      <a:pt x="8" y="9"/>
                      <a:pt x="8" y="9"/>
                      <a:pt x="8" y="9"/>
                    </a:cubicBezTo>
                    <a:cubicBezTo>
                      <a:pt x="8" y="8"/>
                      <a:pt x="8" y="8"/>
                      <a:pt x="8" y="8"/>
                    </a:cubicBezTo>
                    <a:cubicBezTo>
                      <a:pt x="8" y="8"/>
                      <a:pt x="9" y="8"/>
                      <a:pt x="9" y="8"/>
                    </a:cubicBezTo>
                    <a:cubicBezTo>
                      <a:pt x="9" y="8"/>
                      <a:pt x="9" y="8"/>
                      <a:pt x="9" y="8"/>
                    </a:cubicBezTo>
                    <a:cubicBezTo>
                      <a:pt x="10" y="8"/>
                      <a:pt x="10" y="8"/>
                      <a:pt x="10" y="8"/>
                    </a:cubicBezTo>
                    <a:cubicBezTo>
                      <a:pt x="10" y="8"/>
                      <a:pt x="10" y="8"/>
                      <a:pt x="10" y="8"/>
                    </a:cubicBezTo>
                    <a:cubicBezTo>
                      <a:pt x="12" y="8"/>
                      <a:pt x="12" y="8"/>
                      <a:pt x="12" y="8"/>
                    </a:cubicBezTo>
                    <a:cubicBezTo>
                      <a:pt x="12" y="8"/>
                      <a:pt x="12" y="8"/>
                      <a:pt x="12" y="8"/>
                    </a:cubicBezTo>
                    <a:cubicBezTo>
                      <a:pt x="14" y="8"/>
                      <a:pt x="14" y="8"/>
                      <a:pt x="14" y="8"/>
                    </a:cubicBezTo>
                    <a:cubicBezTo>
                      <a:pt x="14" y="8"/>
                      <a:pt x="14" y="8"/>
                      <a:pt x="14" y="8"/>
                    </a:cubicBezTo>
                    <a:cubicBezTo>
                      <a:pt x="16" y="8"/>
                      <a:pt x="16" y="8"/>
                      <a:pt x="16" y="8"/>
                    </a:cubicBezTo>
                    <a:cubicBezTo>
                      <a:pt x="16" y="8"/>
                      <a:pt x="16" y="8"/>
                      <a:pt x="16" y="8"/>
                    </a:cubicBezTo>
                    <a:cubicBezTo>
                      <a:pt x="18" y="8"/>
                      <a:pt x="18" y="8"/>
                      <a:pt x="18" y="8"/>
                    </a:cubicBezTo>
                    <a:cubicBezTo>
                      <a:pt x="18" y="8"/>
                      <a:pt x="18" y="8"/>
                      <a:pt x="18" y="8"/>
                    </a:cubicBezTo>
                    <a:cubicBezTo>
                      <a:pt x="20" y="8"/>
                      <a:pt x="20" y="8"/>
                      <a:pt x="20" y="8"/>
                    </a:cubicBezTo>
                    <a:cubicBezTo>
                      <a:pt x="20" y="8"/>
                      <a:pt x="20" y="8"/>
                      <a:pt x="20" y="8"/>
                    </a:cubicBezTo>
                    <a:cubicBezTo>
                      <a:pt x="20" y="4"/>
                      <a:pt x="20" y="4"/>
                      <a:pt x="20" y="4"/>
                    </a:cubicBezTo>
                    <a:cubicBezTo>
                      <a:pt x="20" y="0"/>
                      <a:pt x="20" y="0"/>
                      <a:pt x="20" y="0"/>
                    </a:cubicBezTo>
                    <a:cubicBezTo>
                      <a:pt x="18" y="0"/>
                      <a:pt x="18" y="0"/>
                      <a:pt x="18" y="0"/>
                    </a:cubicBezTo>
                    <a:cubicBezTo>
                      <a:pt x="16" y="0"/>
                      <a:pt x="16" y="0"/>
                      <a:pt x="16" y="0"/>
                    </a:cubicBezTo>
                    <a:cubicBezTo>
                      <a:pt x="14" y="0"/>
                      <a:pt x="14" y="0"/>
                      <a:pt x="14" y="0"/>
                    </a:cubicBezTo>
                    <a:cubicBezTo>
                      <a:pt x="12" y="0"/>
                      <a:pt x="12" y="0"/>
                      <a:pt x="12" y="0"/>
                    </a:cubicBezTo>
                    <a:cubicBezTo>
                      <a:pt x="11" y="0"/>
                      <a:pt x="11" y="0"/>
                      <a:pt x="11" y="0"/>
                    </a:cubicBezTo>
                    <a:cubicBezTo>
                      <a:pt x="10" y="0"/>
                      <a:pt x="10" y="0"/>
                      <a:pt x="10" y="0"/>
                    </a:cubicBezTo>
                    <a:cubicBezTo>
                      <a:pt x="10" y="0"/>
                      <a:pt x="10" y="0"/>
                      <a:pt x="10" y="0"/>
                    </a:cubicBezTo>
                    <a:cubicBezTo>
                      <a:pt x="9" y="0"/>
                      <a:pt x="9" y="0"/>
                      <a:pt x="9" y="0"/>
                    </a:cubicBezTo>
                    <a:cubicBezTo>
                      <a:pt x="6" y="0"/>
                      <a:pt x="4" y="1"/>
                      <a:pt x="2" y="3"/>
                    </a:cubicBezTo>
                    <a:cubicBezTo>
                      <a:pt x="1" y="5"/>
                      <a:pt x="0" y="7"/>
                      <a:pt x="0" y="9"/>
                    </a:cubicBezTo>
                    <a:cubicBezTo>
                      <a:pt x="0" y="11"/>
                      <a:pt x="0" y="12"/>
                      <a:pt x="1" y="14"/>
                    </a:cubicBezTo>
                    <a:cubicBezTo>
                      <a:pt x="1" y="14"/>
                      <a:pt x="1" y="14"/>
                      <a:pt x="1" y="14"/>
                    </a:cubicBezTo>
                    <a:cubicBezTo>
                      <a:pt x="2" y="17"/>
                      <a:pt x="5" y="19"/>
                      <a:pt x="9" y="19"/>
                    </a:cubicBezTo>
                    <a:cubicBezTo>
                      <a:pt x="9" y="19"/>
                      <a:pt x="9" y="19"/>
                      <a:pt x="9" y="19"/>
                    </a:cubicBezTo>
                    <a:cubicBezTo>
                      <a:pt x="9" y="19"/>
                      <a:pt x="9" y="19"/>
                      <a:pt x="9" y="19"/>
                    </a:cubicBezTo>
                    <a:cubicBezTo>
                      <a:pt x="9" y="19"/>
                      <a:pt x="9" y="19"/>
                      <a:pt x="9" y="19"/>
                    </a:cubicBezTo>
                    <a:cubicBezTo>
                      <a:pt x="12" y="19"/>
                      <a:pt x="12" y="19"/>
                      <a:pt x="12" y="19"/>
                    </a:cubicBezTo>
                    <a:cubicBezTo>
                      <a:pt x="12" y="19"/>
                      <a:pt x="12" y="19"/>
                      <a:pt x="12" y="19"/>
                    </a:cubicBezTo>
                    <a:cubicBezTo>
                      <a:pt x="14" y="19"/>
                      <a:pt x="14" y="19"/>
                      <a:pt x="14" y="19"/>
                    </a:cubicBezTo>
                    <a:cubicBezTo>
                      <a:pt x="14" y="19"/>
                      <a:pt x="14" y="19"/>
                      <a:pt x="14" y="19"/>
                    </a:cubicBezTo>
                    <a:cubicBezTo>
                      <a:pt x="16" y="19"/>
                      <a:pt x="16" y="19"/>
                      <a:pt x="16" y="19"/>
                    </a:cubicBezTo>
                    <a:cubicBezTo>
                      <a:pt x="16" y="19"/>
                      <a:pt x="16" y="19"/>
                      <a:pt x="16" y="19"/>
                    </a:cubicBezTo>
                    <a:cubicBezTo>
                      <a:pt x="18" y="19"/>
                      <a:pt x="18" y="19"/>
                      <a:pt x="18" y="19"/>
                    </a:cubicBezTo>
                    <a:cubicBezTo>
                      <a:pt x="18" y="19"/>
                      <a:pt x="18" y="19"/>
                      <a:pt x="18" y="19"/>
                    </a:cubicBezTo>
                    <a:cubicBezTo>
                      <a:pt x="21" y="19"/>
                      <a:pt x="21" y="19"/>
                      <a:pt x="21" y="19"/>
                    </a:cubicBezTo>
                    <a:cubicBezTo>
                      <a:pt x="21" y="19"/>
                      <a:pt x="21" y="19"/>
                      <a:pt x="21" y="19"/>
                    </a:cubicBezTo>
                    <a:cubicBezTo>
                      <a:pt x="21" y="19"/>
                      <a:pt x="21" y="19"/>
                      <a:pt x="21" y="19"/>
                    </a:cubicBezTo>
                    <a:cubicBezTo>
                      <a:pt x="23" y="19"/>
                      <a:pt x="26" y="17"/>
                      <a:pt x="27" y="16"/>
                    </a:cubicBezTo>
                    <a:cubicBezTo>
                      <a:pt x="29" y="14"/>
                      <a:pt x="30" y="12"/>
                      <a:pt x="30" y="9"/>
                    </a:cubicBezTo>
                    <a:cubicBezTo>
                      <a:pt x="30" y="7"/>
                      <a:pt x="29" y="5"/>
                      <a:pt x="27" y="3"/>
                    </a:cubicBezTo>
                    <a:cubicBezTo>
                      <a:pt x="27" y="3"/>
                      <a:pt x="27" y="3"/>
                      <a:pt x="27" y="3"/>
                    </a:cubicBezTo>
                    <a:cubicBezTo>
                      <a:pt x="27" y="3"/>
                      <a:pt x="27" y="3"/>
                      <a:pt x="27" y="3"/>
                    </a:cubicBezTo>
                    <a:cubicBezTo>
                      <a:pt x="25" y="1"/>
                      <a:pt x="22" y="0"/>
                      <a:pt x="20" y="0"/>
                    </a:cubicBezTo>
                    <a:cubicBezTo>
                      <a:pt x="20" y="0"/>
                      <a:pt x="20" y="0"/>
                      <a:pt x="20" y="0"/>
                    </a:cubicBezTo>
                    <a:cubicBezTo>
                      <a:pt x="20" y="0"/>
                      <a:pt x="20" y="0"/>
                      <a:pt x="20" y="0"/>
                    </a:cubicBezTo>
                    <a:lnTo>
                      <a:pt x="20" y="4"/>
                    </a:lnTo>
                    <a:close/>
                  </a:path>
                </a:pathLst>
              </a:custGeom>
              <a:solidFill>
                <a:srgbClr val="D0E2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3" name="Freeform 260"/>
              <p:cNvSpPr>
                <a:spLocks/>
              </p:cNvSpPr>
              <p:nvPr/>
            </p:nvSpPr>
            <p:spPr bwMode="auto">
              <a:xfrm>
                <a:off x="2829928" y="3579227"/>
                <a:ext cx="652463" cy="661988"/>
              </a:xfrm>
              <a:custGeom>
                <a:avLst/>
                <a:gdLst>
                  <a:gd name="T0" fmla="*/ 161 w 267"/>
                  <a:gd name="T1" fmla="*/ 19 h 271"/>
                  <a:gd name="T2" fmla="*/ 15 w 267"/>
                  <a:gd name="T3" fmla="*/ 81 h 271"/>
                  <a:gd name="T4" fmla="*/ 106 w 267"/>
                  <a:gd name="T5" fmla="*/ 211 h 271"/>
                  <a:gd name="T6" fmla="*/ 125 w 267"/>
                  <a:gd name="T7" fmla="*/ 216 h 271"/>
                  <a:gd name="T8" fmla="*/ 201 w 267"/>
                  <a:gd name="T9" fmla="*/ 271 h 271"/>
                  <a:gd name="T10" fmla="*/ 203 w 267"/>
                  <a:gd name="T11" fmla="*/ 264 h 271"/>
                  <a:gd name="T12" fmla="*/ 184 w 267"/>
                  <a:gd name="T13" fmla="*/ 218 h 271"/>
                  <a:gd name="T14" fmla="*/ 187 w 267"/>
                  <a:gd name="T15" fmla="*/ 211 h 271"/>
                  <a:gd name="T16" fmla="*/ 252 w 267"/>
                  <a:gd name="T17" fmla="*/ 149 h 271"/>
                  <a:gd name="T18" fmla="*/ 161 w 267"/>
                  <a:gd name="T19" fmla="*/ 1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7" h="271">
                    <a:moveTo>
                      <a:pt x="161" y="19"/>
                    </a:moveTo>
                    <a:cubicBezTo>
                      <a:pt x="95" y="0"/>
                      <a:pt x="30" y="28"/>
                      <a:pt x="15" y="81"/>
                    </a:cubicBezTo>
                    <a:cubicBezTo>
                      <a:pt x="0" y="135"/>
                      <a:pt x="40" y="193"/>
                      <a:pt x="106" y="211"/>
                    </a:cubicBezTo>
                    <a:cubicBezTo>
                      <a:pt x="112" y="213"/>
                      <a:pt x="118" y="215"/>
                      <a:pt x="125" y="216"/>
                    </a:cubicBezTo>
                    <a:cubicBezTo>
                      <a:pt x="143" y="248"/>
                      <a:pt x="172" y="262"/>
                      <a:pt x="201" y="271"/>
                    </a:cubicBezTo>
                    <a:cubicBezTo>
                      <a:pt x="203" y="264"/>
                      <a:pt x="203" y="264"/>
                      <a:pt x="203" y="264"/>
                    </a:cubicBezTo>
                    <a:cubicBezTo>
                      <a:pt x="189" y="252"/>
                      <a:pt x="180" y="234"/>
                      <a:pt x="184" y="218"/>
                    </a:cubicBezTo>
                    <a:cubicBezTo>
                      <a:pt x="185" y="216"/>
                      <a:pt x="186" y="213"/>
                      <a:pt x="187" y="211"/>
                    </a:cubicBezTo>
                    <a:cubicBezTo>
                      <a:pt x="218" y="201"/>
                      <a:pt x="243" y="179"/>
                      <a:pt x="252" y="149"/>
                    </a:cubicBezTo>
                    <a:cubicBezTo>
                      <a:pt x="267" y="96"/>
                      <a:pt x="226" y="38"/>
                      <a:pt x="161" y="19"/>
                    </a:cubicBez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4" name="Freeform 261"/>
              <p:cNvSpPr>
                <a:spLocks noEditPoints="1"/>
              </p:cNvSpPr>
              <p:nvPr/>
            </p:nvSpPr>
            <p:spPr bwMode="auto">
              <a:xfrm>
                <a:off x="3068053" y="3726865"/>
                <a:ext cx="193675" cy="274638"/>
              </a:xfrm>
              <a:custGeom>
                <a:avLst/>
                <a:gdLst>
                  <a:gd name="T0" fmla="*/ 73 w 80"/>
                  <a:gd name="T1" fmla="*/ 43 h 113"/>
                  <a:gd name="T2" fmla="*/ 68 w 80"/>
                  <a:gd name="T3" fmla="*/ 44 h 113"/>
                  <a:gd name="T4" fmla="*/ 68 w 80"/>
                  <a:gd name="T5" fmla="*/ 29 h 113"/>
                  <a:gd name="T6" fmla="*/ 37 w 80"/>
                  <a:gd name="T7" fmla="*/ 1 h 113"/>
                  <a:gd name="T8" fmla="*/ 10 w 80"/>
                  <a:gd name="T9" fmla="*/ 32 h 113"/>
                  <a:gd name="T10" fmla="*/ 11 w 80"/>
                  <a:gd name="T11" fmla="*/ 47 h 113"/>
                  <a:gd name="T12" fmla="*/ 5 w 80"/>
                  <a:gd name="T13" fmla="*/ 47 h 113"/>
                  <a:gd name="T14" fmla="*/ 0 w 80"/>
                  <a:gd name="T15" fmla="*/ 53 h 113"/>
                  <a:gd name="T16" fmla="*/ 3 w 80"/>
                  <a:gd name="T17" fmla="*/ 110 h 113"/>
                  <a:gd name="T18" fmla="*/ 9 w 80"/>
                  <a:gd name="T19" fmla="*/ 112 h 113"/>
                  <a:gd name="T20" fmla="*/ 77 w 80"/>
                  <a:gd name="T21" fmla="*/ 109 h 113"/>
                  <a:gd name="T22" fmla="*/ 80 w 80"/>
                  <a:gd name="T23" fmla="*/ 106 h 113"/>
                  <a:gd name="T24" fmla="*/ 76 w 80"/>
                  <a:gd name="T25" fmla="*/ 48 h 113"/>
                  <a:gd name="T26" fmla="*/ 73 w 80"/>
                  <a:gd name="T27" fmla="*/ 43 h 113"/>
                  <a:gd name="T28" fmla="*/ 57 w 80"/>
                  <a:gd name="T29" fmla="*/ 44 h 113"/>
                  <a:gd name="T30" fmla="*/ 22 w 80"/>
                  <a:gd name="T31" fmla="*/ 46 h 113"/>
                  <a:gd name="T32" fmla="*/ 22 w 80"/>
                  <a:gd name="T33" fmla="*/ 31 h 113"/>
                  <a:gd name="T34" fmla="*/ 38 w 80"/>
                  <a:gd name="T35" fmla="*/ 12 h 113"/>
                  <a:gd name="T36" fmla="*/ 56 w 80"/>
                  <a:gd name="T37" fmla="*/ 29 h 113"/>
                  <a:gd name="T38" fmla="*/ 57 w 80"/>
                  <a:gd name="T39" fmla="*/ 4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113">
                    <a:moveTo>
                      <a:pt x="73" y="43"/>
                    </a:moveTo>
                    <a:cubicBezTo>
                      <a:pt x="68" y="44"/>
                      <a:pt x="68" y="44"/>
                      <a:pt x="68" y="44"/>
                    </a:cubicBezTo>
                    <a:cubicBezTo>
                      <a:pt x="68" y="29"/>
                      <a:pt x="68" y="29"/>
                      <a:pt x="68" y="29"/>
                    </a:cubicBezTo>
                    <a:cubicBezTo>
                      <a:pt x="67" y="12"/>
                      <a:pt x="53" y="0"/>
                      <a:pt x="37" y="1"/>
                    </a:cubicBezTo>
                    <a:cubicBezTo>
                      <a:pt x="21" y="2"/>
                      <a:pt x="9" y="16"/>
                      <a:pt x="10" y="32"/>
                    </a:cubicBezTo>
                    <a:cubicBezTo>
                      <a:pt x="11" y="47"/>
                      <a:pt x="11" y="47"/>
                      <a:pt x="11" y="47"/>
                    </a:cubicBezTo>
                    <a:cubicBezTo>
                      <a:pt x="5" y="47"/>
                      <a:pt x="5" y="47"/>
                      <a:pt x="5" y="47"/>
                    </a:cubicBezTo>
                    <a:cubicBezTo>
                      <a:pt x="3" y="47"/>
                      <a:pt x="0" y="50"/>
                      <a:pt x="0" y="53"/>
                    </a:cubicBezTo>
                    <a:cubicBezTo>
                      <a:pt x="3" y="110"/>
                      <a:pt x="3" y="110"/>
                      <a:pt x="3" y="110"/>
                    </a:cubicBezTo>
                    <a:cubicBezTo>
                      <a:pt x="3" y="112"/>
                      <a:pt x="7" y="113"/>
                      <a:pt x="9" y="112"/>
                    </a:cubicBezTo>
                    <a:cubicBezTo>
                      <a:pt x="77" y="109"/>
                      <a:pt x="77" y="109"/>
                      <a:pt x="77" y="109"/>
                    </a:cubicBezTo>
                    <a:cubicBezTo>
                      <a:pt x="79" y="109"/>
                      <a:pt x="80" y="108"/>
                      <a:pt x="80" y="106"/>
                    </a:cubicBezTo>
                    <a:cubicBezTo>
                      <a:pt x="76" y="48"/>
                      <a:pt x="76" y="48"/>
                      <a:pt x="76" y="48"/>
                    </a:cubicBezTo>
                    <a:cubicBezTo>
                      <a:pt x="76" y="46"/>
                      <a:pt x="76" y="43"/>
                      <a:pt x="73" y="43"/>
                    </a:cubicBezTo>
                    <a:close/>
                    <a:moveTo>
                      <a:pt x="57" y="44"/>
                    </a:moveTo>
                    <a:cubicBezTo>
                      <a:pt x="22" y="46"/>
                      <a:pt x="22" y="46"/>
                      <a:pt x="22" y="46"/>
                    </a:cubicBezTo>
                    <a:cubicBezTo>
                      <a:pt x="22" y="31"/>
                      <a:pt x="22" y="31"/>
                      <a:pt x="22" y="31"/>
                    </a:cubicBezTo>
                    <a:cubicBezTo>
                      <a:pt x="21" y="21"/>
                      <a:pt x="28" y="12"/>
                      <a:pt x="38" y="12"/>
                    </a:cubicBezTo>
                    <a:cubicBezTo>
                      <a:pt x="48" y="11"/>
                      <a:pt x="56" y="19"/>
                      <a:pt x="56" y="29"/>
                    </a:cubicBezTo>
                    <a:lnTo>
                      <a:pt x="57"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Freeform 262"/>
              <p:cNvSpPr>
                <a:spLocks/>
              </p:cNvSpPr>
              <p:nvPr/>
            </p:nvSpPr>
            <p:spPr bwMode="auto">
              <a:xfrm>
                <a:off x="4030078" y="1518652"/>
                <a:ext cx="1135063" cy="768350"/>
              </a:xfrm>
              <a:custGeom>
                <a:avLst/>
                <a:gdLst>
                  <a:gd name="T0" fmla="*/ 465 w 465"/>
                  <a:gd name="T1" fmla="*/ 223 h 315"/>
                  <a:gd name="T2" fmla="*/ 374 w 465"/>
                  <a:gd name="T3" fmla="*/ 315 h 315"/>
                  <a:gd name="T4" fmla="*/ 91 w 465"/>
                  <a:gd name="T5" fmla="*/ 315 h 315"/>
                  <a:gd name="T6" fmla="*/ 0 w 465"/>
                  <a:gd name="T7" fmla="*/ 223 h 315"/>
                  <a:gd name="T8" fmla="*/ 77 w 465"/>
                  <a:gd name="T9" fmla="*/ 132 h 315"/>
                  <a:gd name="T10" fmla="*/ 76 w 465"/>
                  <a:gd name="T11" fmla="*/ 122 h 315"/>
                  <a:gd name="T12" fmla="*/ 134 w 465"/>
                  <a:gd name="T13" fmla="*/ 64 h 315"/>
                  <a:gd name="T14" fmla="*/ 171 w 465"/>
                  <a:gd name="T15" fmla="*/ 78 h 315"/>
                  <a:gd name="T16" fmla="*/ 277 w 465"/>
                  <a:gd name="T17" fmla="*/ 0 h 315"/>
                  <a:gd name="T18" fmla="*/ 392 w 465"/>
                  <a:gd name="T19" fmla="*/ 125 h 315"/>
                  <a:gd name="T20" fmla="*/ 392 w 465"/>
                  <a:gd name="T21" fmla="*/ 133 h 315"/>
                  <a:gd name="T22" fmla="*/ 465 w 465"/>
                  <a:gd name="T23" fmla="*/ 223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5" h="315">
                    <a:moveTo>
                      <a:pt x="465" y="223"/>
                    </a:moveTo>
                    <a:cubicBezTo>
                      <a:pt x="465" y="274"/>
                      <a:pt x="424" y="315"/>
                      <a:pt x="374" y="315"/>
                    </a:cubicBezTo>
                    <a:cubicBezTo>
                      <a:pt x="91" y="315"/>
                      <a:pt x="91" y="315"/>
                      <a:pt x="91" y="315"/>
                    </a:cubicBezTo>
                    <a:cubicBezTo>
                      <a:pt x="41" y="315"/>
                      <a:pt x="0" y="274"/>
                      <a:pt x="0" y="223"/>
                    </a:cubicBezTo>
                    <a:cubicBezTo>
                      <a:pt x="0" y="177"/>
                      <a:pt x="33" y="139"/>
                      <a:pt x="77" y="132"/>
                    </a:cubicBezTo>
                    <a:cubicBezTo>
                      <a:pt x="76" y="129"/>
                      <a:pt x="76" y="125"/>
                      <a:pt x="76" y="122"/>
                    </a:cubicBezTo>
                    <a:cubicBezTo>
                      <a:pt x="76" y="90"/>
                      <a:pt x="102" y="64"/>
                      <a:pt x="134" y="64"/>
                    </a:cubicBezTo>
                    <a:cubicBezTo>
                      <a:pt x="148" y="64"/>
                      <a:pt x="161" y="69"/>
                      <a:pt x="171" y="78"/>
                    </a:cubicBezTo>
                    <a:cubicBezTo>
                      <a:pt x="189" y="37"/>
                      <a:pt x="212" y="0"/>
                      <a:pt x="277" y="0"/>
                    </a:cubicBezTo>
                    <a:cubicBezTo>
                      <a:pt x="355" y="0"/>
                      <a:pt x="392" y="60"/>
                      <a:pt x="392" y="125"/>
                    </a:cubicBezTo>
                    <a:cubicBezTo>
                      <a:pt x="392" y="127"/>
                      <a:pt x="392" y="130"/>
                      <a:pt x="392" y="133"/>
                    </a:cubicBezTo>
                    <a:cubicBezTo>
                      <a:pt x="434" y="141"/>
                      <a:pt x="465" y="178"/>
                      <a:pt x="465" y="223"/>
                    </a:cubicBez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6" name="Freeform 263"/>
              <p:cNvSpPr>
                <a:spLocks/>
              </p:cNvSpPr>
              <p:nvPr/>
            </p:nvSpPr>
            <p:spPr bwMode="auto">
              <a:xfrm>
                <a:off x="3496678" y="1961565"/>
                <a:ext cx="95250" cy="171450"/>
              </a:xfrm>
              <a:custGeom>
                <a:avLst/>
                <a:gdLst>
                  <a:gd name="T0" fmla="*/ 0 w 60"/>
                  <a:gd name="T1" fmla="*/ 108 h 108"/>
                  <a:gd name="T2" fmla="*/ 0 w 60"/>
                  <a:gd name="T3" fmla="*/ 0 h 108"/>
                  <a:gd name="T4" fmla="*/ 60 w 60"/>
                  <a:gd name="T5" fmla="*/ 54 h 108"/>
                  <a:gd name="T6" fmla="*/ 0 w 60"/>
                  <a:gd name="T7" fmla="*/ 108 h 108"/>
                </a:gdLst>
                <a:ahLst/>
                <a:cxnLst>
                  <a:cxn ang="0">
                    <a:pos x="T0" y="T1"/>
                  </a:cxn>
                  <a:cxn ang="0">
                    <a:pos x="T2" y="T3"/>
                  </a:cxn>
                  <a:cxn ang="0">
                    <a:pos x="T4" y="T5"/>
                  </a:cxn>
                  <a:cxn ang="0">
                    <a:pos x="T6" y="T7"/>
                  </a:cxn>
                </a:cxnLst>
                <a:rect l="0" t="0" r="r" b="b"/>
                <a:pathLst>
                  <a:path w="60" h="108">
                    <a:moveTo>
                      <a:pt x="0" y="108"/>
                    </a:moveTo>
                    <a:lnTo>
                      <a:pt x="0" y="0"/>
                    </a:lnTo>
                    <a:lnTo>
                      <a:pt x="60" y="54"/>
                    </a:lnTo>
                    <a:lnTo>
                      <a:pt x="0" y="108"/>
                    </a:ln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7" name="Freeform 264"/>
              <p:cNvSpPr>
                <a:spLocks/>
              </p:cNvSpPr>
              <p:nvPr/>
            </p:nvSpPr>
            <p:spPr bwMode="auto">
              <a:xfrm>
                <a:off x="3672891" y="1961565"/>
                <a:ext cx="93663" cy="171450"/>
              </a:xfrm>
              <a:custGeom>
                <a:avLst/>
                <a:gdLst>
                  <a:gd name="T0" fmla="*/ 0 w 59"/>
                  <a:gd name="T1" fmla="*/ 108 h 108"/>
                  <a:gd name="T2" fmla="*/ 0 w 59"/>
                  <a:gd name="T3" fmla="*/ 0 h 108"/>
                  <a:gd name="T4" fmla="*/ 59 w 59"/>
                  <a:gd name="T5" fmla="*/ 54 h 108"/>
                  <a:gd name="T6" fmla="*/ 0 w 59"/>
                  <a:gd name="T7" fmla="*/ 108 h 108"/>
                </a:gdLst>
                <a:ahLst/>
                <a:cxnLst>
                  <a:cxn ang="0">
                    <a:pos x="T0" y="T1"/>
                  </a:cxn>
                  <a:cxn ang="0">
                    <a:pos x="T2" y="T3"/>
                  </a:cxn>
                  <a:cxn ang="0">
                    <a:pos x="T4" y="T5"/>
                  </a:cxn>
                  <a:cxn ang="0">
                    <a:pos x="T6" y="T7"/>
                  </a:cxn>
                </a:cxnLst>
                <a:rect l="0" t="0" r="r" b="b"/>
                <a:pathLst>
                  <a:path w="59" h="108">
                    <a:moveTo>
                      <a:pt x="0" y="108"/>
                    </a:moveTo>
                    <a:lnTo>
                      <a:pt x="0" y="0"/>
                    </a:lnTo>
                    <a:lnTo>
                      <a:pt x="59" y="54"/>
                    </a:lnTo>
                    <a:lnTo>
                      <a:pt x="0" y="108"/>
                    </a:ln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8" name="Freeform 265"/>
              <p:cNvSpPr>
                <a:spLocks/>
              </p:cNvSpPr>
              <p:nvPr/>
            </p:nvSpPr>
            <p:spPr bwMode="auto">
              <a:xfrm>
                <a:off x="3847516" y="1961565"/>
                <a:ext cx="95250" cy="171450"/>
              </a:xfrm>
              <a:custGeom>
                <a:avLst/>
                <a:gdLst>
                  <a:gd name="T0" fmla="*/ 0 w 60"/>
                  <a:gd name="T1" fmla="*/ 108 h 108"/>
                  <a:gd name="T2" fmla="*/ 0 w 60"/>
                  <a:gd name="T3" fmla="*/ 0 h 108"/>
                  <a:gd name="T4" fmla="*/ 60 w 60"/>
                  <a:gd name="T5" fmla="*/ 54 h 108"/>
                  <a:gd name="T6" fmla="*/ 0 w 60"/>
                  <a:gd name="T7" fmla="*/ 108 h 108"/>
                </a:gdLst>
                <a:ahLst/>
                <a:cxnLst>
                  <a:cxn ang="0">
                    <a:pos x="T0" y="T1"/>
                  </a:cxn>
                  <a:cxn ang="0">
                    <a:pos x="T2" y="T3"/>
                  </a:cxn>
                  <a:cxn ang="0">
                    <a:pos x="T4" y="T5"/>
                  </a:cxn>
                  <a:cxn ang="0">
                    <a:pos x="T6" y="T7"/>
                  </a:cxn>
                </a:cxnLst>
                <a:rect l="0" t="0" r="r" b="b"/>
                <a:pathLst>
                  <a:path w="60" h="108">
                    <a:moveTo>
                      <a:pt x="0" y="108"/>
                    </a:moveTo>
                    <a:lnTo>
                      <a:pt x="0" y="0"/>
                    </a:lnTo>
                    <a:lnTo>
                      <a:pt x="60" y="54"/>
                    </a:lnTo>
                    <a:lnTo>
                      <a:pt x="0" y="108"/>
                    </a:lnTo>
                    <a:close/>
                  </a:path>
                </a:pathLst>
              </a:custGeom>
              <a:solidFill>
                <a:srgbClr val="0F85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9" name="Freeform 266"/>
              <p:cNvSpPr>
                <a:spLocks noEditPoints="1"/>
              </p:cNvSpPr>
              <p:nvPr/>
            </p:nvSpPr>
            <p:spPr bwMode="auto">
              <a:xfrm>
                <a:off x="4372978" y="1772652"/>
                <a:ext cx="469900" cy="388938"/>
              </a:xfrm>
              <a:custGeom>
                <a:avLst/>
                <a:gdLst>
                  <a:gd name="T0" fmla="*/ 22 w 193"/>
                  <a:gd name="T1" fmla="*/ 32 h 160"/>
                  <a:gd name="T2" fmla="*/ 53 w 193"/>
                  <a:gd name="T3" fmla="*/ 0 h 160"/>
                  <a:gd name="T4" fmla="*/ 85 w 193"/>
                  <a:gd name="T5" fmla="*/ 32 h 160"/>
                  <a:gd name="T6" fmla="*/ 53 w 193"/>
                  <a:gd name="T7" fmla="*/ 63 h 160"/>
                  <a:gd name="T8" fmla="*/ 22 w 193"/>
                  <a:gd name="T9" fmla="*/ 32 h 160"/>
                  <a:gd name="T10" fmla="*/ 68 w 193"/>
                  <a:gd name="T11" fmla="*/ 102 h 160"/>
                  <a:gd name="T12" fmla="*/ 64 w 193"/>
                  <a:gd name="T13" fmla="*/ 87 h 160"/>
                  <a:gd name="T14" fmla="*/ 73 w 193"/>
                  <a:gd name="T15" fmla="*/ 66 h 160"/>
                  <a:gd name="T16" fmla="*/ 66 w 193"/>
                  <a:gd name="T17" fmla="*/ 65 h 160"/>
                  <a:gd name="T18" fmla="*/ 40 w 193"/>
                  <a:gd name="T19" fmla="*/ 65 h 160"/>
                  <a:gd name="T20" fmla="*/ 0 w 193"/>
                  <a:gd name="T21" fmla="*/ 105 h 160"/>
                  <a:gd name="T22" fmla="*/ 0 w 193"/>
                  <a:gd name="T23" fmla="*/ 138 h 160"/>
                  <a:gd name="T24" fmla="*/ 0 w 193"/>
                  <a:gd name="T25" fmla="*/ 138 h 160"/>
                  <a:gd name="T26" fmla="*/ 2 w 193"/>
                  <a:gd name="T27" fmla="*/ 139 h 160"/>
                  <a:gd name="T28" fmla="*/ 50 w 193"/>
                  <a:gd name="T29" fmla="*/ 148 h 160"/>
                  <a:gd name="T30" fmla="*/ 50 w 193"/>
                  <a:gd name="T31" fmla="*/ 133 h 160"/>
                  <a:gd name="T32" fmla="*/ 68 w 193"/>
                  <a:gd name="T33" fmla="*/ 102 h 160"/>
                  <a:gd name="T34" fmla="*/ 140 w 193"/>
                  <a:gd name="T35" fmla="*/ 63 h 160"/>
                  <a:gd name="T36" fmla="*/ 171 w 193"/>
                  <a:gd name="T37" fmla="*/ 32 h 160"/>
                  <a:gd name="T38" fmla="*/ 140 w 193"/>
                  <a:gd name="T39" fmla="*/ 0 h 160"/>
                  <a:gd name="T40" fmla="*/ 108 w 193"/>
                  <a:gd name="T41" fmla="*/ 32 h 160"/>
                  <a:gd name="T42" fmla="*/ 140 w 193"/>
                  <a:gd name="T43" fmla="*/ 63 h 160"/>
                  <a:gd name="T44" fmla="*/ 153 w 193"/>
                  <a:gd name="T45" fmla="*/ 65 h 160"/>
                  <a:gd name="T46" fmla="*/ 126 w 193"/>
                  <a:gd name="T47" fmla="*/ 65 h 160"/>
                  <a:gd name="T48" fmla="*/ 114 w 193"/>
                  <a:gd name="T49" fmla="*/ 67 h 160"/>
                  <a:gd name="T50" fmla="*/ 122 w 193"/>
                  <a:gd name="T51" fmla="*/ 87 h 160"/>
                  <a:gd name="T52" fmla="*/ 118 w 193"/>
                  <a:gd name="T53" fmla="*/ 102 h 160"/>
                  <a:gd name="T54" fmla="*/ 136 w 193"/>
                  <a:gd name="T55" fmla="*/ 133 h 160"/>
                  <a:gd name="T56" fmla="*/ 136 w 193"/>
                  <a:gd name="T57" fmla="*/ 147 h 160"/>
                  <a:gd name="T58" fmla="*/ 143 w 193"/>
                  <a:gd name="T59" fmla="*/ 148 h 160"/>
                  <a:gd name="T60" fmla="*/ 191 w 193"/>
                  <a:gd name="T61" fmla="*/ 139 h 160"/>
                  <a:gd name="T62" fmla="*/ 193 w 193"/>
                  <a:gd name="T63" fmla="*/ 138 h 160"/>
                  <a:gd name="T64" fmla="*/ 193 w 193"/>
                  <a:gd name="T65" fmla="*/ 138 h 160"/>
                  <a:gd name="T66" fmla="*/ 193 w 193"/>
                  <a:gd name="T67" fmla="*/ 105 h 160"/>
                  <a:gd name="T68" fmla="*/ 153 w 193"/>
                  <a:gd name="T69" fmla="*/ 65 h 160"/>
                  <a:gd name="T70" fmla="*/ 73 w 193"/>
                  <a:gd name="T71" fmla="*/ 88 h 160"/>
                  <a:gd name="T72" fmla="*/ 93 w 193"/>
                  <a:gd name="T73" fmla="*/ 108 h 160"/>
                  <a:gd name="T74" fmla="*/ 112 w 193"/>
                  <a:gd name="T75" fmla="*/ 88 h 160"/>
                  <a:gd name="T76" fmla="*/ 93 w 193"/>
                  <a:gd name="T77" fmla="*/ 69 h 160"/>
                  <a:gd name="T78" fmla="*/ 73 w 193"/>
                  <a:gd name="T79" fmla="*/ 88 h 160"/>
                  <a:gd name="T80" fmla="*/ 101 w 193"/>
                  <a:gd name="T81" fmla="*/ 109 h 160"/>
                  <a:gd name="T82" fmla="*/ 85 w 193"/>
                  <a:gd name="T83" fmla="*/ 109 h 160"/>
                  <a:gd name="T84" fmla="*/ 60 w 193"/>
                  <a:gd name="T85" fmla="*/ 134 h 160"/>
                  <a:gd name="T86" fmla="*/ 60 w 193"/>
                  <a:gd name="T87" fmla="*/ 154 h 160"/>
                  <a:gd name="T88" fmla="*/ 60 w 193"/>
                  <a:gd name="T89" fmla="*/ 154 h 160"/>
                  <a:gd name="T90" fmla="*/ 61 w 193"/>
                  <a:gd name="T91" fmla="*/ 155 h 160"/>
                  <a:gd name="T92" fmla="*/ 95 w 193"/>
                  <a:gd name="T93" fmla="*/ 160 h 160"/>
                  <a:gd name="T94" fmla="*/ 125 w 193"/>
                  <a:gd name="T95" fmla="*/ 155 h 160"/>
                  <a:gd name="T96" fmla="*/ 126 w 193"/>
                  <a:gd name="T97" fmla="*/ 154 h 160"/>
                  <a:gd name="T98" fmla="*/ 126 w 193"/>
                  <a:gd name="T99" fmla="*/ 154 h 160"/>
                  <a:gd name="T100" fmla="*/ 126 w 193"/>
                  <a:gd name="T101" fmla="*/ 134 h 160"/>
                  <a:gd name="T102" fmla="*/ 101 w 193"/>
                  <a:gd name="T103" fmla="*/ 10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3" h="160">
                    <a:moveTo>
                      <a:pt x="22" y="32"/>
                    </a:moveTo>
                    <a:cubicBezTo>
                      <a:pt x="22" y="14"/>
                      <a:pt x="36" y="0"/>
                      <a:pt x="53" y="0"/>
                    </a:cubicBezTo>
                    <a:cubicBezTo>
                      <a:pt x="70" y="0"/>
                      <a:pt x="85" y="14"/>
                      <a:pt x="85" y="32"/>
                    </a:cubicBezTo>
                    <a:cubicBezTo>
                      <a:pt x="85" y="49"/>
                      <a:pt x="70" y="63"/>
                      <a:pt x="53" y="63"/>
                    </a:cubicBezTo>
                    <a:cubicBezTo>
                      <a:pt x="36" y="63"/>
                      <a:pt x="22" y="49"/>
                      <a:pt x="22" y="32"/>
                    </a:cubicBezTo>
                    <a:close/>
                    <a:moveTo>
                      <a:pt x="68" y="102"/>
                    </a:moveTo>
                    <a:cubicBezTo>
                      <a:pt x="65" y="98"/>
                      <a:pt x="64" y="93"/>
                      <a:pt x="64" y="87"/>
                    </a:cubicBezTo>
                    <a:cubicBezTo>
                      <a:pt x="64" y="79"/>
                      <a:pt x="68" y="71"/>
                      <a:pt x="73" y="66"/>
                    </a:cubicBezTo>
                    <a:cubicBezTo>
                      <a:pt x="71" y="65"/>
                      <a:pt x="69" y="65"/>
                      <a:pt x="66" y="65"/>
                    </a:cubicBezTo>
                    <a:cubicBezTo>
                      <a:pt x="40" y="65"/>
                      <a:pt x="40" y="65"/>
                      <a:pt x="40" y="65"/>
                    </a:cubicBezTo>
                    <a:cubicBezTo>
                      <a:pt x="18" y="65"/>
                      <a:pt x="0" y="83"/>
                      <a:pt x="0" y="105"/>
                    </a:cubicBezTo>
                    <a:cubicBezTo>
                      <a:pt x="0" y="138"/>
                      <a:pt x="0" y="138"/>
                      <a:pt x="0" y="138"/>
                    </a:cubicBezTo>
                    <a:cubicBezTo>
                      <a:pt x="0" y="138"/>
                      <a:pt x="0" y="138"/>
                      <a:pt x="0" y="138"/>
                    </a:cubicBezTo>
                    <a:cubicBezTo>
                      <a:pt x="2" y="139"/>
                      <a:pt x="2" y="139"/>
                      <a:pt x="2" y="139"/>
                    </a:cubicBezTo>
                    <a:cubicBezTo>
                      <a:pt x="20" y="145"/>
                      <a:pt x="36" y="147"/>
                      <a:pt x="50" y="148"/>
                    </a:cubicBezTo>
                    <a:cubicBezTo>
                      <a:pt x="50" y="133"/>
                      <a:pt x="50" y="133"/>
                      <a:pt x="50" y="133"/>
                    </a:cubicBezTo>
                    <a:cubicBezTo>
                      <a:pt x="50" y="120"/>
                      <a:pt x="57" y="108"/>
                      <a:pt x="68" y="102"/>
                    </a:cubicBezTo>
                    <a:close/>
                    <a:moveTo>
                      <a:pt x="140" y="63"/>
                    </a:moveTo>
                    <a:cubicBezTo>
                      <a:pt x="157" y="63"/>
                      <a:pt x="171" y="49"/>
                      <a:pt x="171" y="32"/>
                    </a:cubicBezTo>
                    <a:cubicBezTo>
                      <a:pt x="171" y="14"/>
                      <a:pt x="157" y="0"/>
                      <a:pt x="140" y="0"/>
                    </a:cubicBezTo>
                    <a:cubicBezTo>
                      <a:pt x="122" y="0"/>
                      <a:pt x="108" y="14"/>
                      <a:pt x="108" y="32"/>
                    </a:cubicBezTo>
                    <a:cubicBezTo>
                      <a:pt x="108" y="49"/>
                      <a:pt x="122" y="63"/>
                      <a:pt x="140" y="63"/>
                    </a:cubicBezTo>
                    <a:close/>
                    <a:moveTo>
                      <a:pt x="153" y="65"/>
                    </a:moveTo>
                    <a:cubicBezTo>
                      <a:pt x="126" y="65"/>
                      <a:pt x="126" y="65"/>
                      <a:pt x="126" y="65"/>
                    </a:cubicBezTo>
                    <a:cubicBezTo>
                      <a:pt x="122" y="65"/>
                      <a:pt x="118" y="66"/>
                      <a:pt x="114" y="67"/>
                    </a:cubicBezTo>
                    <a:cubicBezTo>
                      <a:pt x="119" y="72"/>
                      <a:pt x="122" y="79"/>
                      <a:pt x="122" y="87"/>
                    </a:cubicBezTo>
                    <a:cubicBezTo>
                      <a:pt x="122" y="93"/>
                      <a:pt x="120" y="98"/>
                      <a:pt x="118" y="102"/>
                    </a:cubicBezTo>
                    <a:cubicBezTo>
                      <a:pt x="128" y="108"/>
                      <a:pt x="136" y="120"/>
                      <a:pt x="136" y="133"/>
                    </a:cubicBezTo>
                    <a:cubicBezTo>
                      <a:pt x="136" y="147"/>
                      <a:pt x="136" y="147"/>
                      <a:pt x="136" y="147"/>
                    </a:cubicBezTo>
                    <a:cubicBezTo>
                      <a:pt x="138" y="148"/>
                      <a:pt x="141" y="148"/>
                      <a:pt x="143" y="148"/>
                    </a:cubicBezTo>
                    <a:cubicBezTo>
                      <a:pt x="173" y="148"/>
                      <a:pt x="190" y="139"/>
                      <a:pt x="191" y="139"/>
                    </a:cubicBezTo>
                    <a:cubicBezTo>
                      <a:pt x="193" y="138"/>
                      <a:pt x="193" y="138"/>
                      <a:pt x="193" y="138"/>
                    </a:cubicBezTo>
                    <a:cubicBezTo>
                      <a:pt x="193" y="138"/>
                      <a:pt x="193" y="138"/>
                      <a:pt x="193" y="138"/>
                    </a:cubicBezTo>
                    <a:cubicBezTo>
                      <a:pt x="193" y="105"/>
                      <a:pt x="193" y="105"/>
                      <a:pt x="193" y="105"/>
                    </a:cubicBezTo>
                    <a:cubicBezTo>
                      <a:pt x="193" y="83"/>
                      <a:pt x="175" y="65"/>
                      <a:pt x="153" y="65"/>
                    </a:cubicBezTo>
                    <a:close/>
                    <a:moveTo>
                      <a:pt x="73" y="88"/>
                    </a:moveTo>
                    <a:cubicBezTo>
                      <a:pt x="73" y="99"/>
                      <a:pt x="82" y="108"/>
                      <a:pt x="93" y="108"/>
                    </a:cubicBezTo>
                    <a:cubicBezTo>
                      <a:pt x="104" y="108"/>
                      <a:pt x="112" y="99"/>
                      <a:pt x="112" y="88"/>
                    </a:cubicBezTo>
                    <a:cubicBezTo>
                      <a:pt x="112" y="77"/>
                      <a:pt x="104" y="69"/>
                      <a:pt x="93" y="69"/>
                    </a:cubicBezTo>
                    <a:cubicBezTo>
                      <a:pt x="82" y="69"/>
                      <a:pt x="73" y="77"/>
                      <a:pt x="73" y="88"/>
                    </a:cubicBezTo>
                    <a:close/>
                    <a:moveTo>
                      <a:pt x="101" y="109"/>
                    </a:moveTo>
                    <a:cubicBezTo>
                      <a:pt x="85" y="109"/>
                      <a:pt x="85" y="109"/>
                      <a:pt x="85" y="109"/>
                    </a:cubicBezTo>
                    <a:cubicBezTo>
                      <a:pt x="71" y="109"/>
                      <a:pt x="60" y="120"/>
                      <a:pt x="60" y="134"/>
                    </a:cubicBezTo>
                    <a:cubicBezTo>
                      <a:pt x="60" y="154"/>
                      <a:pt x="60" y="154"/>
                      <a:pt x="60" y="154"/>
                    </a:cubicBezTo>
                    <a:cubicBezTo>
                      <a:pt x="60" y="154"/>
                      <a:pt x="60" y="154"/>
                      <a:pt x="60" y="154"/>
                    </a:cubicBezTo>
                    <a:cubicBezTo>
                      <a:pt x="61" y="155"/>
                      <a:pt x="61" y="155"/>
                      <a:pt x="61" y="155"/>
                    </a:cubicBezTo>
                    <a:cubicBezTo>
                      <a:pt x="74" y="159"/>
                      <a:pt x="86" y="160"/>
                      <a:pt x="95" y="160"/>
                    </a:cubicBezTo>
                    <a:cubicBezTo>
                      <a:pt x="113" y="160"/>
                      <a:pt x="124" y="155"/>
                      <a:pt x="125" y="155"/>
                    </a:cubicBezTo>
                    <a:cubicBezTo>
                      <a:pt x="126" y="154"/>
                      <a:pt x="126" y="154"/>
                      <a:pt x="126" y="154"/>
                    </a:cubicBezTo>
                    <a:cubicBezTo>
                      <a:pt x="126" y="154"/>
                      <a:pt x="126" y="154"/>
                      <a:pt x="126" y="154"/>
                    </a:cubicBezTo>
                    <a:cubicBezTo>
                      <a:pt x="126" y="134"/>
                      <a:pt x="126" y="134"/>
                      <a:pt x="126" y="134"/>
                    </a:cubicBezTo>
                    <a:cubicBezTo>
                      <a:pt x="126" y="120"/>
                      <a:pt x="115" y="109"/>
                      <a:pt x="101"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91" name="Group 4"/>
            <p:cNvGrpSpPr>
              <a:grpSpLocks noChangeAspect="1"/>
            </p:cNvGrpSpPr>
            <p:nvPr/>
          </p:nvGrpSpPr>
          <p:grpSpPr bwMode="auto">
            <a:xfrm>
              <a:off x="5082592" y="1476584"/>
              <a:ext cx="1841499" cy="3729037"/>
              <a:chOff x="3122" y="315"/>
              <a:chExt cx="1160" cy="2349"/>
            </a:xfrm>
          </p:grpSpPr>
          <p:sp>
            <p:nvSpPr>
              <p:cNvPr id="292"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3"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4"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5"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6"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7"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8"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9"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0"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1"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2"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3"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4"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5"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6"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7"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8"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10" name="Group 10"/>
          <p:cNvGrpSpPr/>
          <p:nvPr/>
        </p:nvGrpSpPr>
        <p:grpSpPr>
          <a:xfrm>
            <a:off x="8556791" y="2092457"/>
            <a:ext cx="3169272" cy="1069148"/>
            <a:chOff x="5822327" y="1274002"/>
            <a:chExt cx="3169272" cy="1069148"/>
          </a:xfrm>
        </p:grpSpPr>
        <p:sp>
          <p:nvSpPr>
            <p:cNvPr id="311" name="Content Placeholder 2"/>
            <p:cNvSpPr txBox="1">
              <a:spLocks/>
            </p:cNvSpPr>
            <p:nvPr/>
          </p:nvSpPr>
          <p:spPr>
            <a:xfrm>
              <a:off x="5822327" y="1274002"/>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9BBB59"/>
                  </a:solidFill>
                  <a:latin typeface="微软雅黑" panose="020B0503020204020204" pitchFamily="34" charset="-122"/>
                  <a:ea typeface="微软雅黑" panose="020B0503020204020204" pitchFamily="34" charset="-122"/>
                </a:rPr>
                <a:t>0</a:t>
              </a:r>
              <a:r>
                <a:rPr lang="id-ID" sz="3600" b="1" dirty="0">
                  <a:solidFill>
                    <a:srgbClr val="9BBB59"/>
                  </a:solidFill>
                  <a:latin typeface="微软雅黑" panose="020B0503020204020204" pitchFamily="34" charset="-122"/>
                  <a:ea typeface="微软雅黑" panose="020B0503020204020204" pitchFamily="34" charset="-122"/>
                </a:rPr>
                <a:t>3</a:t>
              </a:r>
              <a:r>
                <a:rPr lang="en-US" sz="3600" b="1" dirty="0">
                  <a:solidFill>
                    <a:srgbClr val="9BBB59"/>
                  </a:solidFill>
                  <a:latin typeface="微软雅黑" panose="020B0503020204020204" pitchFamily="34" charset="-122"/>
                  <a:ea typeface="微软雅黑" panose="020B0503020204020204" pitchFamily="34" charset="-122"/>
                </a:rPr>
                <a:t> </a:t>
              </a:r>
              <a:r>
                <a:rPr lang="zh-CN" altLang="en-US" sz="2400" b="1" dirty="0">
                  <a:solidFill>
                    <a:srgbClr val="9BBB59"/>
                  </a:solidFill>
                  <a:latin typeface="微软雅黑" panose="020B0503020204020204" pitchFamily="34" charset="-122"/>
                  <a:ea typeface="微软雅黑" panose="020B0503020204020204" pitchFamily="34" charset="-122"/>
                </a:rPr>
                <a:t>标题内容</a:t>
              </a:r>
              <a:endParaRPr lang="en-US" sz="1800" dirty="0">
                <a:solidFill>
                  <a:srgbClr val="9BBB59"/>
                </a:solidFill>
                <a:latin typeface="微软雅黑" panose="020B0503020204020204" pitchFamily="34" charset="-122"/>
                <a:ea typeface="微软雅黑" panose="020B0503020204020204" pitchFamily="34" charset="-122"/>
              </a:endParaRPr>
            </a:p>
          </p:txBody>
        </p:sp>
        <p:sp>
          <p:nvSpPr>
            <p:cNvPr id="312"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2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2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p:txBody>
        </p:sp>
      </p:grpSp>
      <p:grpSp>
        <p:nvGrpSpPr>
          <p:cNvPr id="313" name="Group 13"/>
          <p:cNvGrpSpPr/>
          <p:nvPr/>
        </p:nvGrpSpPr>
        <p:grpSpPr>
          <a:xfrm>
            <a:off x="8570859" y="4047809"/>
            <a:ext cx="3169272" cy="1069149"/>
            <a:chOff x="5822327" y="1274001"/>
            <a:chExt cx="3169272" cy="1069149"/>
          </a:xfrm>
        </p:grpSpPr>
        <p:sp>
          <p:nvSpPr>
            <p:cNvPr id="314" name="Content Placeholder 2"/>
            <p:cNvSpPr txBox="1">
              <a:spLocks/>
            </p:cNvSpPr>
            <p:nvPr/>
          </p:nvSpPr>
          <p:spPr>
            <a:xfrm>
              <a:off x="5822327" y="1274001"/>
              <a:ext cx="3169272" cy="786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8064A2"/>
                  </a:solidFill>
                  <a:latin typeface="微软雅黑" panose="020B0503020204020204" pitchFamily="34" charset="-122"/>
                  <a:ea typeface="微软雅黑" panose="020B0503020204020204" pitchFamily="34" charset="-122"/>
                </a:rPr>
                <a:t>0</a:t>
              </a:r>
              <a:r>
                <a:rPr lang="id-ID" sz="3600" b="1" dirty="0">
                  <a:solidFill>
                    <a:srgbClr val="8064A2"/>
                  </a:solidFill>
                  <a:latin typeface="微软雅黑" panose="020B0503020204020204" pitchFamily="34" charset="-122"/>
                  <a:ea typeface="微软雅黑" panose="020B0503020204020204" pitchFamily="34" charset="-122"/>
                </a:rPr>
                <a:t>4</a:t>
              </a:r>
              <a:r>
                <a:rPr lang="en-US" sz="3600" b="1" dirty="0">
                  <a:solidFill>
                    <a:srgbClr val="8064A2"/>
                  </a:solidFill>
                  <a:latin typeface="微软雅黑" panose="020B0503020204020204" pitchFamily="34" charset="-122"/>
                  <a:ea typeface="微软雅黑" panose="020B0503020204020204" pitchFamily="34" charset="-122"/>
                </a:rPr>
                <a:t> </a:t>
              </a:r>
              <a:r>
                <a:rPr lang="zh-CN" altLang="en-US" sz="2400" b="1" dirty="0">
                  <a:solidFill>
                    <a:srgbClr val="8064A2"/>
                  </a:solidFill>
                  <a:latin typeface="微软雅黑" panose="020B0503020204020204" pitchFamily="34" charset="-122"/>
                  <a:ea typeface="微软雅黑" panose="020B0503020204020204" pitchFamily="34" charset="-122"/>
                </a:rPr>
                <a:t>标题内容</a:t>
              </a:r>
              <a:endParaRPr lang="en-US" sz="1800" dirty="0">
                <a:solidFill>
                  <a:srgbClr val="8064A2"/>
                </a:solidFill>
                <a:latin typeface="微软雅黑" panose="020B0503020204020204" pitchFamily="34" charset="-122"/>
                <a:ea typeface="微软雅黑" panose="020B0503020204020204" pitchFamily="34" charset="-122"/>
              </a:endParaRPr>
            </a:p>
          </p:txBody>
        </p:sp>
        <p:sp>
          <p:nvSpPr>
            <p:cNvPr id="315"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2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2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p:txBody>
        </p:sp>
      </p:grpSp>
      <p:grpSp>
        <p:nvGrpSpPr>
          <p:cNvPr id="316" name="Group 16"/>
          <p:cNvGrpSpPr/>
          <p:nvPr/>
        </p:nvGrpSpPr>
        <p:grpSpPr>
          <a:xfrm>
            <a:off x="154624" y="2091685"/>
            <a:ext cx="3169272" cy="1069149"/>
            <a:chOff x="5822327" y="1274001"/>
            <a:chExt cx="3169272" cy="1069149"/>
          </a:xfrm>
        </p:grpSpPr>
        <p:sp>
          <p:nvSpPr>
            <p:cNvPr id="317" name="Content Placeholder 2"/>
            <p:cNvSpPr txBox="1">
              <a:spLocks/>
            </p:cNvSpPr>
            <p:nvPr/>
          </p:nvSpPr>
          <p:spPr>
            <a:xfrm>
              <a:off x="5822327" y="1274001"/>
              <a:ext cx="3169272" cy="6791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3600" b="1" dirty="0">
                  <a:solidFill>
                    <a:srgbClr val="F79646"/>
                  </a:solidFill>
                  <a:latin typeface="微软雅黑" panose="020B0503020204020204" pitchFamily="34" charset="-122"/>
                  <a:ea typeface="微软雅黑" panose="020B0503020204020204" pitchFamily="34" charset="-122"/>
                </a:rPr>
                <a:t>01 </a:t>
              </a:r>
              <a:r>
                <a:rPr lang="zh-CN" altLang="en-US" sz="2400" b="1" dirty="0">
                  <a:solidFill>
                    <a:srgbClr val="F79646"/>
                  </a:solidFill>
                  <a:latin typeface="微软雅黑" panose="020B0503020204020204" pitchFamily="34" charset="-122"/>
                  <a:ea typeface="微软雅黑" panose="020B0503020204020204" pitchFamily="34" charset="-122"/>
                </a:rPr>
                <a:t>标题内容</a:t>
              </a:r>
              <a:endParaRPr lang="en-US" sz="1800" dirty="0">
                <a:solidFill>
                  <a:srgbClr val="F79646"/>
                </a:solidFill>
                <a:latin typeface="微软雅黑" panose="020B0503020204020204" pitchFamily="34" charset="-122"/>
                <a:ea typeface="微软雅黑" panose="020B0503020204020204" pitchFamily="34" charset="-122"/>
              </a:endParaRPr>
            </a:p>
          </p:txBody>
        </p:sp>
        <p:sp>
          <p:nvSpPr>
            <p:cNvPr id="318"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2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2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319" name="Group 19"/>
          <p:cNvGrpSpPr/>
          <p:nvPr/>
        </p:nvGrpSpPr>
        <p:grpSpPr>
          <a:xfrm>
            <a:off x="168692" y="4032978"/>
            <a:ext cx="3169272" cy="1069142"/>
            <a:chOff x="5822327" y="1274008"/>
            <a:chExt cx="3169272" cy="1069142"/>
          </a:xfrm>
        </p:grpSpPr>
        <p:sp>
          <p:nvSpPr>
            <p:cNvPr id="320" name="Content Placeholder 2"/>
            <p:cNvSpPr txBox="1">
              <a:spLocks/>
            </p:cNvSpPr>
            <p:nvPr/>
          </p:nvSpPr>
          <p:spPr>
            <a:xfrm>
              <a:off x="5822327" y="1274008"/>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3600" b="1" dirty="0">
                  <a:solidFill>
                    <a:srgbClr val="C0504D"/>
                  </a:solidFill>
                  <a:latin typeface="微软雅黑" panose="020B0503020204020204" pitchFamily="34" charset="-122"/>
                  <a:ea typeface="微软雅黑" panose="020B0503020204020204" pitchFamily="34" charset="-122"/>
                </a:rPr>
                <a:t>02 </a:t>
              </a:r>
              <a:r>
                <a:rPr lang="zh-CN" altLang="en-US" sz="2400" b="1" dirty="0">
                  <a:solidFill>
                    <a:srgbClr val="C0504D"/>
                  </a:solidFill>
                  <a:latin typeface="微软雅黑" panose="020B0503020204020204" pitchFamily="34" charset="-122"/>
                  <a:ea typeface="微软雅黑" panose="020B0503020204020204" pitchFamily="34" charset="-122"/>
                </a:rPr>
                <a:t>标题内容</a:t>
              </a:r>
              <a:endParaRPr lang="en-US" sz="1800" dirty="0">
                <a:solidFill>
                  <a:srgbClr val="C0504D"/>
                </a:solidFill>
                <a:latin typeface="微软雅黑" panose="020B0503020204020204" pitchFamily="34" charset="-122"/>
                <a:ea typeface="微软雅黑" panose="020B0503020204020204" pitchFamily="34" charset="-122"/>
              </a:endParaRPr>
            </a:p>
          </p:txBody>
        </p:sp>
        <p:sp>
          <p:nvSpPr>
            <p:cNvPr id="321"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zh-CN" altLang="en-US" sz="24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请插入文本内</a:t>
              </a:r>
              <a:r>
                <a:rPr lang="zh-CN" altLang="en-US" sz="2400" dirty="0" smtClean="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容</a:t>
              </a:r>
              <a:endParaRPr lang="en-US" altLang="zh-CN" sz="1200" dirty="0">
                <a:solidFill>
                  <a:prstClr val="white">
                    <a:lumMod val="65000"/>
                  </a:prst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9397040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1000"/>
                                        <p:tgtEl>
                                          <p:spTgt spid="316"/>
                                        </p:tgtEl>
                                      </p:cBhvr>
                                    </p:animEffect>
                                    <p:anim calcmode="lin" valueType="num">
                                      <p:cBhvr>
                                        <p:cTn id="8" dur="1000" fill="hold"/>
                                        <p:tgtEl>
                                          <p:spTgt spid="316"/>
                                        </p:tgtEl>
                                        <p:attrNameLst>
                                          <p:attrName>ppt_x</p:attrName>
                                        </p:attrNameLst>
                                      </p:cBhvr>
                                      <p:tavLst>
                                        <p:tav tm="0">
                                          <p:val>
                                            <p:strVal val="#ppt_x"/>
                                          </p:val>
                                        </p:tav>
                                        <p:tav tm="100000">
                                          <p:val>
                                            <p:strVal val="#ppt_x"/>
                                          </p:val>
                                        </p:tav>
                                      </p:tavLst>
                                    </p:anim>
                                    <p:anim calcmode="lin" valueType="num">
                                      <p:cBhvr>
                                        <p:cTn id="9" dur="1000" fill="hold"/>
                                        <p:tgtEl>
                                          <p:spTgt spid="3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9"/>
                                        </p:tgtEl>
                                        <p:attrNameLst>
                                          <p:attrName>style.visibility</p:attrName>
                                        </p:attrNameLst>
                                      </p:cBhvr>
                                      <p:to>
                                        <p:strVal val="visible"/>
                                      </p:to>
                                    </p:set>
                                    <p:animEffect transition="in" filter="fade">
                                      <p:cBhvr>
                                        <p:cTn id="13" dur="1000"/>
                                        <p:tgtEl>
                                          <p:spTgt spid="319"/>
                                        </p:tgtEl>
                                      </p:cBhvr>
                                    </p:animEffect>
                                    <p:anim calcmode="lin" valueType="num">
                                      <p:cBhvr>
                                        <p:cTn id="14" dur="1000" fill="hold"/>
                                        <p:tgtEl>
                                          <p:spTgt spid="319"/>
                                        </p:tgtEl>
                                        <p:attrNameLst>
                                          <p:attrName>ppt_x</p:attrName>
                                        </p:attrNameLst>
                                      </p:cBhvr>
                                      <p:tavLst>
                                        <p:tav tm="0">
                                          <p:val>
                                            <p:strVal val="#ppt_x"/>
                                          </p:val>
                                        </p:tav>
                                        <p:tav tm="100000">
                                          <p:val>
                                            <p:strVal val="#ppt_x"/>
                                          </p:val>
                                        </p:tav>
                                      </p:tavLst>
                                    </p:anim>
                                    <p:anim calcmode="lin" valueType="num">
                                      <p:cBhvr>
                                        <p:cTn id="15" dur="1000" fill="hold"/>
                                        <p:tgtEl>
                                          <p:spTgt spid="3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10"/>
                                        </p:tgtEl>
                                        <p:attrNameLst>
                                          <p:attrName>style.visibility</p:attrName>
                                        </p:attrNameLst>
                                      </p:cBhvr>
                                      <p:to>
                                        <p:strVal val="visible"/>
                                      </p:to>
                                    </p:set>
                                    <p:animEffect transition="in" filter="fade">
                                      <p:cBhvr>
                                        <p:cTn id="19" dur="1000"/>
                                        <p:tgtEl>
                                          <p:spTgt spid="310"/>
                                        </p:tgtEl>
                                      </p:cBhvr>
                                    </p:animEffect>
                                    <p:anim calcmode="lin" valueType="num">
                                      <p:cBhvr>
                                        <p:cTn id="20" dur="1000" fill="hold"/>
                                        <p:tgtEl>
                                          <p:spTgt spid="310"/>
                                        </p:tgtEl>
                                        <p:attrNameLst>
                                          <p:attrName>ppt_x</p:attrName>
                                        </p:attrNameLst>
                                      </p:cBhvr>
                                      <p:tavLst>
                                        <p:tav tm="0">
                                          <p:val>
                                            <p:strVal val="#ppt_x"/>
                                          </p:val>
                                        </p:tav>
                                        <p:tav tm="100000">
                                          <p:val>
                                            <p:strVal val="#ppt_x"/>
                                          </p:val>
                                        </p:tav>
                                      </p:tavLst>
                                    </p:anim>
                                    <p:anim calcmode="lin" valueType="num">
                                      <p:cBhvr>
                                        <p:cTn id="21" dur="1000" fill="hold"/>
                                        <p:tgtEl>
                                          <p:spTgt spid="3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13"/>
                                        </p:tgtEl>
                                        <p:attrNameLst>
                                          <p:attrName>style.visibility</p:attrName>
                                        </p:attrNameLst>
                                      </p:cBhvr>
                                      <p:to>
                                        <p:strVal val="visible"/>
                                      </p:to>
                                    </p:set>
                                    <p:animEffect transition="in" filter="fade">
                                      <p:cBhvr>
                                        <p:cTn id="25" dur="1000"/>
                                        <p:tgtEl>
                                          <p:spTgt spid="313"/>
                                        </p:tgtEl>
                                      </p:cBhvr>
                                    </p:animEffect>
                                    <p:anim calcmode="lin" valueType="num">
                                      <p:cBhvr>
                                        <p:cTn id="26" dur="1000" fill="hold"/>
                                        <p:tgtEl>
                                          <p:spTgt spid="313"/>
                                        </p:tgtEl>
                                        <p:attrNameLst>
                                          <p:attrName>ppt_x</p:attrName>
                                        </p:attrNameLst>
                                      </p:cBhvr>
                                      <p:tavLst>
                                        <p:tav tm="0">
                                          <p:val>
                                            <p:strVal val="#ppt_x"/>
                                          </p:val>
                                        </p:tav>
                                        <p:tav tm="100000">
                                          <p:val>
                                            <p:strVal val="#ppt_x"/>
                                          </p:val>
                                        </p:tav>
                                      </p:tavLst>
                                    </p:anim>
                                    <p:anim calcmode="lin" valueType="num">
                                      <p:cBhvr>
                                        <p:cTn id="27" dur="1000" fill="hold"/>
                                        <p:tgtEl>
                                          <p:spTgt spid="3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0" name="组合 409"/>
          <p:cNvGrpSpPr/>
          <p:nvPr/>
        </p:nvGrpSpPr>
        <p:grpSpPr>
          <a:xfrm>
            <a:off x="1308100" y="1521833"/>
            <a:ext cx="3814729" cy="4044778"/>
            <a:chOff x="1003300" y="1553917"/>
            <a:chExt cx="5127625" cy="5436849"/>
          </a:xfrm>
        </p:grpSpPr>
        <p:sp>
          <p:nvSpPr>
            <p:cNvPr id="4" name="AutoShape 3"/>
            <p:cNvSpPr>
              <a:spLocks noChangeAspect="1" noChangeArrowheads="1" noTextEdit="1"/>
            </p:cNvSpPr>
            <p:nvPr/>
          </p:nvSpPr>
          <p:spPr bwMode="auto">
            <a:xfrm>
              <a:off x="1003300" y="1683753"/>
              <a:ext cx="5124450" cy="530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Group 205"/>
            <p:cNvGrpSpPr>
              <a:grpSpLocks/>
            </p:cNvGrpSpPr>
            <p:nvPr/>
          </p:nvGrpSpPr>
          <p:grpSpPr bwMode="auto">
            <a:xfrm>
              <a:off x="1006475" y="1863141"/>
              <a:ext cx="5124450" cy="5127625"/>
              <a:chOff x="634" y="537"/>
              <a:chExt cx="3228" cy="3230"/>
            </a:xfrm>
          </p:grpSpPr>
          <p:sp>
            <p:nvSpPr>
              <p:cNvPr id="192" name="Freeform 5"/>
              <p:cNvSpPr>
                <a:spLocks/>
              </p:cNvSpPr>
              <p:nvPr/>
            </p:nvSpPr>
            <p:spPr bwMode="auto">
              <a:xfrm>
                <a:off x="634" y="537"/>
                <a:ext cx="3228" cy="3230"/>
              </a:xfrm>
              <a:custGeom>
                <a:avLst/>
                <a:gdLst>
                  <a:gd name="T0" fmla="*/ 1837 w 1881"/>
                  <a:gd name="T1" fmla="*/ 940 h 1881"/>
                  <a:gd name="T2" fmla="*/ 1793 w 1881"/>
                  <a:gd name="T3" fmla="*/ 940 h 1881"/>
                  <a:gd name="T4" fmla="*/ 1726 w 1881"/>
                  <a:gd name="T5" fmla="*/ 1272 h 1881"/>
                  <a:gd name="T6" fmla="*/ 1417 w 1881"/>
                  <a:gd name="T7" fmla="*/ 1648 h 1881"/>
                  <a:gd name="T8" fmla="*/ 941 w 1881"/>
                  <a:gd name="T9" fmla="*/ 1793 h 1881"/>
                  <a:gd name="T10" fmla="*/ 609 w 1881"/>
                  <a:gd name="T11" fmla="*/ 1726 h 1881"/>
                  <a:gd name="T12" fmla="*/ 233 w 1881"/>
                  <a:gd name="T13" fmla="*/ 1417 h 1881"/>
                  <a:gd name="T14" fmla="*/ 88 w 1881"/>
                  <a:gd name="T15" fmla="*/ 940 h 1881"/>
                  <a:gd name="T16" fmla="*/ 155 w 1881"/>
                  <a:gd name="T17" fmla="*/ 608 h 1881"/>
                  <a:gd name="T18" fmla="*/ 464 w 1881"/>
                  <a:gd name="T19" fmla="*/ 233 h 1881"/>
                  <a:gd name="T20" fmla="*/ 941 w 1881"/>
                  <a:gd name="T21" fmla="*/ 88 h 1881"/>
                  <a:gd name="T22" fmla="*/ 1273 w 1881"/>
                  <a:gd name="T23" fmla="*/ 155 h 1881"/>
                  <a:gd name="T24" fmla="*/ 1648 w 1881"/>
                  <a:gd name="T25" fmla="*/ 464 h 1881"/>
                  <a:gd name="T26" fmla="*/ 1793 w 1881"/>
                  <a:gd name="T27" fmla="*/ 940 h 1881"/>
                  <a:gd name="T28" fmla="*/ 1837 w 1881"/>
                  <a:gd name="T29" fmla="*/ 940 h 1881"/>
                  <a:gd name="T30" fmla="*/ 1881 w 1881"/>
                  <a:gd name="T31" fmla="*/ 940 h 1881"/>
                  <a:gd name="T32" fmla="*/ 1807 w 1881"/>
                  <a:gd name="T33" fmla="*/ 574 h 1881"/>
                  <a:gd name="T34" fmla="*/ 1467 w 1881"/>
                  <a:gd name="T35" fmla="*/ 160 h 1881"/>
                  <a:gd name="T36" fmla="*/ 941 w 1881"/>
                  <a:gd name="T37" fmla="*/ 0 h 1881"/>
                  <a:gd name="T38" fmla="*/ 574 w 1881"/>
                  <a:gd name="T39" fmla="*/ 73 h 1881"/>
                  <a:gd name="T40" fmla="*/ 160 w 1881"/>
                  <a:gd name="T41" fmla="*/ 414 h 1881"/>
                  <a:gd name="T42" fmla="*/ 0 w 1881"/>
                  <a:gd name="T43" fmla="*/ 940 h 1881"/>
                  <a:gd name="T44" fmla="*/ 74 w 1881"/>
                  <a:gd name="T45" fmla="*/ 1307 h 1881"/>
                  <a:gd name="T46" fmla="*/ 415 w 1881"/>
                  <a:gd name="T47" fmla="*/ 1720 h 1881"/>
                  <a:gd name="T48" fmla="*/ 941 w 1881"/>
                  <a:gd name="T49" fmla="*/ 1881 h 1881"/>
                  <a:gd name="T50" fmla="*/ 1307 w 1881"/>
                  <a:gd name="T51" fmla="*/ 1807 h 1881"/>
                  <a:gd name="T52" fmla="*/ 1721 w 1881"/>
                  <a:gd name="T53" fmla="*/ 1466 h 1881"/>
                  <a:gd name="T54" fmla="*/ 1881 w 1881"/>
                  <a:gd name="T55" fmla="*/ 940 h 1881"/>
                  <a:gd name="T56" fmla="*/ 1837 w 1881"/>
                  <a:gd name="T57" fmla="*/ 94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81" h="1881">
                    <a:moveTo>
                      <a:pt x="1837" y="940"/>
                    </a:moveTo>
                    <a:cubicBezTo>
                      <a:pt x="1793" y="940"/>
                      <a:pt x="1793" y="940"/>
                      <a:pt x="1793" y="940"/>
                    </a:cubicBezTo>
                    <a:cubicBezTo>
                      <a:pt x="1793" y="1058"/>
                      <a:pt x="1770" y="1170"/>
                      <a:pt x="1726" y="1272"/>
                    </a:cubicBezTo>
                    <a:cubicBezTo>
                      <a:pt x="1662" y="1425"/>
                      <a:pt x="1553" y="1556"/>
                      <a:pt x="1417" y="1648"/>
                    </a:cubicBezTo>
                    <a:cubicBezTo>
                      <a:pt x="1281" y="1739"/>
                      <a:pt x="1117" y="1793"/>
                      <a:pt x="941" y="1793"/>
                    </a:cubicBezTo>
                    <a:cubicBezTo>
                      <a:pt x="823" y="1793"/>
                      <a:pt x="711" y="1769"/>
                      <a:pt x="609" y="1726"/>
                    </a:cubicBezTo>
                    <a:cubicBezTo>
                      <a:pt x="456" y="1661"/>
                      <a:pt x="325" y="1553"/>
                      <a:pt x="233" y="1417"/>
                    </a:cubicBezTo>
                    <a:cubicBezTo>
                      <a:pt x="141" y="1281"/>
                      <a:pt x="88" y="1117"/>
                      <a:pt x="88" y="940"/>
                    </a:cubicBezTo>
                    <a:cubicBezTo>
                      <a:pt x="88" y="822"/>
                      <a:pt x="112" y="710"/>
                      <a:pt x="155" y="608"/>
                    </a:cubicBezTo>
                    <a:cubicBezTo>
                      <a:pt x="219" y="455"/>
                      <a:pt x="328" y="325"/>
                      <a:pt x="464" y="233"/>
                    </a:cubicBezTo>
                    <a:cubicBezTo>
                      <a:pt x="600" y="141"/>
                      <a:pt x="764" y="88"/>
                      <a:pt x="941" y="88"/>
                    </a:cubicBezTo>
                    <a:cubicBezTo>
                      <a:pt x="1058" y="88"/>
                      <a:pt x="1171" y="111"/>
                      <a:pt x="1273" y="155"/>
                    </a:cubicBezTo>
                    <a:cubicBezTo>
                      <a:pt x="1426" y="219"/>
                      <a:pt x="1556" y="327"/>
                      <a:pt x="1648" y="464"/>
                    </a:cubicBezTo>
                    <a:cubicBezTo>
                      <a:pt x="1740" y="600"/>
                      <a:pt x="1793" y="764"/>
                      <a:pt x="1793" y="940"/>
                    </a:cubicBezTo>
                    <a:cubicBezTo>
                      <a:pt x="1837" y="940"/>
                      <a:pt x="1837" y="940"/>
                      <a:pt x="1837" y="940"/>
                    </a:cubicBezTo>
                    <a:cubicBezTo>
                      <a:pt x="1881" y="940"/>
                      <a:pt x="1881" y="940"/>
                      <a:pt x="1881" y="940"/>
                    </a:cubicBezTo>
                    <a:cubicBezTo>
                      <a:pt x="1881" y="811"/>
                      <a:pt x="1855" y="687"/>
                      <a:pt x="1807" y="574"/>
                    </a:cubicBezTo>
                    <a:cubicBezTo>
                      <a:pt x="1736" y="405"/>
                      <a:pt x="1617" y="262"/>
                      <a:pt x="1467" y="160"/>
                    </a:cubicBezTo>
                    <a:cubicBezTo>
                      <a:pt x="1317" y="59"/>
                      <a:pt x="1135" y="0"/>
                      <a:pt x="941" y="0"/>
                    </a:cubicBezTo>
                    <a:cubicBezTo>
                      <a:pt x="811" y="0"/>
                      <a:pt x="687" y="26"/>
                      <a:pt x="574" y="73"/>
                    </a:cubicBezTo>
                    <a:cubicBezTo>
                      <a:pt x="405" y="145"/>
                      <a:pt x="262" y="264"/>
                      <a:pt x="160" y="414"/>
                    </a:cubicBezTo>
                    <a:cubicBezTo>
                      <a:pt x="59" y="564"/>
                      <a:pt x="0" y="746"/>
                      <a:pt x="0" y="940"/>
                    </a:cubicBezTo>
                    <a:cubicBezTo>
                      <a:pt x="0" y="1070"/>
                      <a:pt x="26" y="1194"/>
                      <a:pt x="74" y="1307"/>
                    </a:cubicBezTo>
                    <a:cubicBezTo>
                      <a:pt x="145" y="1475"/>
                      <a:pt x="264" y="1619"/>
                      <a:pt x="415" y="1720"/>
                    </a:cubicBezTo>
                    <a:cubicBezTo>
                      <a:pt x="565" y="1822"/>
                      <a:pt x="746" y="1881"/>
                      <a:pt x="941" y="1881"/>
                    </a:cubicBezTo>
                    <a:cubicBezTo>
                      <a:pt x="1070" y="1881"/>
                      <a:pt x="1194" y="1855"/>
                      <a:pt x="1307" y="1807"/>
                    </a:cubicBezTo>
                    <a:cubicBezTo>
                      <a:pt x="1476" y="1736"/>
                      <a:pt x="1619" y="1617"/>
                      <a:pt x="1721" y="1466"/>
                    </a:cubicBezTo>
                    <a:cubicBezTo>
                      <a:pt x="1822" y="1316"/>
                      <a:pt x="1881" y="1135"/>
                      <a:pt x="1881" y="940"/>
                    </a:cubicBezTo>
                    <a:cubicBezTo>
                      <a:pt x="1837" y="940"/>
                      <a:pt x="1837" y="940"/>
                      <a:pt x="1837" y="940"/>
                    </a:cubicBezTo>
                  </a:path>
                </a:pathLst>
              </a:custGeom>
              <a:solidFill>
                <a:srgbClr val="1F49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6"/>
              <p:cNvSpPr>
                <a:spLocks/>
              </p:cNvSpPr>
              <p:nvPr/>
            </p:nvSpPr>
            <p:spPr bwMode="auto">
              <a:xfrm>
                <a:off x="1051" y="613"/>
                <a:ext cx="2737" cy="2773"/>
              </a:xfrm>
              <a:custGeom>
                <a:avLst/>
                <a:gdLst>
                  <a:gd name="T0" fmla="*/ 103 w 1595"/>
                  <a:gd name="T1" fmla="*/ 413 h 1615"/>
                  <a:gd name="T2" fmla="*/ 365 w 1595"/>
                  <a:gd name="T3" fmla="*/ 455 h 1615"/>
                  <a:gd name="T4" fmla="*/ 424 w 1595"/>
                  <a:gd name="T5" fmla="*/ 262 h 1615"/>
                  <a:gd name="T6" fmla="*/ 482 w 1595"/>
                  <a:gd name="T7" fmla="*/ 189 h 1615"/>
                  <a:gd name="T8" fmla="*/ 519 w 1595"/>
                  <a:gd name="T9" fmla="*/ 153 h 1615"/>
                  <a:gd name="T10" fmla="*/ 736 w 1595"/>
                  <a:gd name="T11" fmla="*/ 43 h 1615"/>
                  <a:gd name="T12" fmla="*/ 757 w 1595"/>
                  <a:gd name="T13" fmla="*/ 59 h 1615"/>
                  <a:gd name="T14" fmla="*/ 680 w 1595"/>
                  <a:gd name="T15" fmla="*/ 304 h 1615"/>
                  <a:gd name="T16" fmla="*/ 657 w 1595"/>
                  <a:gd name="T17" fmla="*/ 336 h 1615"/>
                  <a:gd name="T18" fmla="*/ 601 w 1595"/>
                  <a:gd name="T19" fmla="*/ 413 h 1615"/>
                  <a:gd name="T20" fmla="*/ 459 w 1595"/>
                  <a:gd name="T21" fmla="*/ 504 h 1615"/>
                  <a:gd name="T22" fmla="*/ 387 w 1595"/>
                  <a:gd name="T23" fmla="*/ 603 h 1615"/>
                  <a:gd name="T24" fmla="*/ 403 w 1595"/>
                  <a:gd name="T25" fmla="*/ 615 h 1615"/>
                  <a:gd name="T26" fmla="*/ 413 w 1595"/>
                  <a:gd name="T27" fmla="*/ 628 h 1615"/>
                  <a:gd name="T28" fmla="*/ 420 w 1595"/>
                  <a:gd name="T29" fmla="*/ 647 h 1615"/>
                  <a:gd name="T30" fmla="*/ 422 w 1595"/>
                  <a:gd name="T31" fmla="*/ 663 h 1615"/>
                  <a:gd name="T32" fmla="*/ 421 w 1595"/>
                  <a:gd name="T33" fmla="*/ 674 h 1615"/>
                  <a:gd name="T34" fmla="*/ 415 w 1595"/>
                  <a:gd name="T35" fmla="*/ 693 h 1615"/>
                  <a:gd name="T36" fmla="*/ 463 w 1595"/>
                  <a:gd name="T37" fmla="*/ 738 h 1615"/>
                  <a:gd name="T38" fmla="*/ 471 w 1595"/>
                  <a:gd name="T39" fmla="*/ 734 h 1615"/>
                  <a:gd name="T40" fmla="*/ 479 w 1595"/>
                  <a:gd name="T41" fmla="*/ 733 h 1615"/>
                  <a:gd name="T42" fmla="*/ 484 w 1595"/>
                  <a:gd name="T43" fmla="*/ 732 h 1615"/>
                  <a:gd name="T44" fmla="*/ 491 w 1595"/>
                  <a:gd name="T45" fmla="*/ 734 h 1615"/>
                  <a:gd name="T46" fmla="*/ 500 w 1595"/>
                  <a:gd name="T47" fmla="*/ 738 h 1615"/>
                  <a:gd name="T48" fmla="*/ 507 w 1595"/>
                  <a:gd name="T49" fmla="*/ 746 h 1615"/>
                  <a:gd name="T50" fmla="*/ 511 w 1595"/>
                  <a:gd name="T51" fmla="*/ 755 h 1615"/>
                  <a:gd name="T52" fmla="*/ 512 w 1595"/>
                  <a:gd name="T53" fmla="*/ 764 h 1615"/>
                  <a:gd name="T54" fmla="*/ 503 w 1595"/>
                  <a:gd name="T55" fmla="*/ 790 h 1615"/>
                  <a:gd name="T56" fmla="*/ 524 w 1595"/>
                  <a:gd name="T57" fmla="*/ 803 h 1615"/>
                  <a:gd name="T58" fmla="*/ 530 w 1595"/>
                  <a:gd name="T59" fmla="*/ 811 h 1615"/>
                  <a:gd name="T60" fmla="*/ 534 w 1595"/>
                  <a:gd name="T61" fmla="*/ 820 h 1615"/>
                  <a:gd name="T62" fmla="*/ 536 w 1595"/>
                  <a:gd name="T63" fmla="*/ 829 h 1615"/>
                  <a:gd name="T64" fmla="*/ 539 w 1595"/>
                  <a:gd name="T65" fmla="*/ 837 h 1615"/>
                  <a:gd name="T66" fmla="*/ 550 w 1595"/>
                  <a:gd name="T67" fmla="*/ 837 h 1615"/>
                  <a:gd name="T68" fmla="*/ 565 w 1595"/>
                  <a:gd name="T69" fmla="*/ 840 h 1615"/>
                  <a:gd name="T70" fmla="*/ 856 w 1595"/>
                  <a:gd name="T71" fmla="*/ 807 h 1615"/>
                  <a:gd name="T72" fmla="*/ 798 w 1595"/>
                  <a:gd name="T73" fmla="*/ 1030 h 1615"/>
                  <a:gd name="T74" fmla="*/ 829 w 1595"/>
                  <a:gd name="T75" fmla="*/ 1058 h 1615"/>
                  <a:gd name="T76" fmla="*/ 846 w 1595"/>
                  <a:gd name="T77" fmla="*/ 1085 h 1615"/>
                  <a:gd name="T78" fmla="*/ 858 w 1595"/>
                  <a:gd name="T79" fmla="*/ 1124 h 1615"/>
                  <a:gd name="T80" fmla="*/ 860 w 1595"/>
                  <a:gd name="T81" fmla="*/ 1150 h 1615"/>
                  <a:gd name="T82" fmla="*/ 856 w 1595"/>
                  <a:gd name="T83" fmla="*/ 1175 h 1615"/>
                  <a:gd name="T84" fmla="*/ 875 w 1595"/>
                  <a:gd name="T85" fmla="*/ 1220 h 1615"/>
                  <a:gd name="T86" fmla="*/ 948 w 1595"/>
                  <a:gd name="T87" fmla="*/ 1295 h 1615"/>
                  <a:gd name="T88" fmla="*/ 965 w 1595"/>
                  <a:gd name="T89" fmla="*/ 1288 h 1615"/>
                  <a:gd name="T90" fmla="*/ 979 w 1595"/>
                  <a:gd name="T91" fmla="*/ 1286 h 1615"/>
                  <a:gd name="T92" fmla="*/ 991 w 1595"/>
                  <a:gd name="T93" fmla="*/ 1287 h 1615"/>
                  <a:gd name="T94" fmla="*/ 1007 w 1595"/>
                  <a:gd name="T95" fmla="*/ 1292 h 1615"/>
                  <a:gd name="T96" fmla="*/ 1025 w 1595"/>
                  <a:gd name="T97" fmla="*/ 1305 h 1615"/>
                  <a:gd name="T98" fmla="*/ 1036 w 1595"/>
                  <a:gd name="T99" fmla="*/ 1321 h 1615"/>
                  <a:gd name="T100" fmla="*/ 1042 w 1595"/>
                  <a:gd name="T101" fmla="*/ 1343 h 1615"/>
                  <a:gd name="T102" fmla="*/ 1040 w 1595"/>
                  <a:gd name="T103" fmla="*/ 1360 h 1615"/>
                  <a:gd name="T104" fmla="*/ 1058 w 1595"/>
                  <a:gd name="T105" fmla="*/ 1421 h 1615"/>
                  <a:gd name="T106" fmla="*/ 1071 w 1595"/>
                  <a:gd name="T107" fmla="*/ 1435 h 1615"/>
                  <a:gd name="T108" fmla="*/ 1082 w 1595"/>
                  <a:gd name="T109" fmla="*/ 1452 h 1615"/>
                  <a:gd name="T110" fmla="*/ 1089 w 1595"/>
                  <a:gd name="T111" fmla="*/ 1470 h 1615"/>
                  <a:gd name="T112" fmla="*/ 1093 w 1595"/>
                  <a:gd name="T113" fmla="*/ 1492 h 1615"/>
                  <a:gd name="T114" fmla="*/ 1110 w 1595"/>
                  <a:gd name="T115" fmla="*/ 1498 h 1615"/>
                  <a:gd name="T116" fmla="*/ 1130 w 1595"/>
                  <a:gd name="T117" fmla="*/ 1499 h 1615"/>
                  <a:gd name="T118" fmla="*/ 1150 w 1595"/>
                  <a:gd name="T119" fmla="*/ 1504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5" h="1615">
                    <a:moveTo>
                      <a:pt x="698" y="0"/>
                    </a:moveTo>
                    <a:cubicBezTo>
                      <a:pt x="416" y="0"/>
                      <a:pt x="164" y="130"/>
                      <a:pt x="0" y="334"/>
                    </a:cubicBezTo>
                    <a:cubicBezTo>
                      <a:pt x="12" y="346"/>
                      <a:pt x="20" y="364"/>
                      <a:pt x="20" y="383"/>
                    </a:cubicBezTo>
                    <a:cubicBezTo>
                      <a:pt x="20" y="387"/>
                      <a:pt x="20" y="392"/>
                      <a:pt x="19" y="396"/>
                    </a:cubicBezTo>
                    <a:cubicBezTo>
                      <a:pt x="24" y="394"/>
                      <a:pt x="30" y="393"/>
                      <a:pt x="36" y="393"/>
                    </a:cubicBezTo>
                    <a:cubicBezTo>
                      <a:pt x="56" y="393"/>
                      <a:pt x="73" y="405"/>
                      <a:pt x="81" y="422"/>
                    </a:cubicBezTo>
                    <a:cubicBezTo>
                      <a:pt x="87" y="416"/>
                      <a:pt x="95" y="413"/>
                      <a:pt x="103" y="413"/>
                    </a:cubicBezTo>
                    <a:cubicBezTo>
                      <a:pt x="120" y="413"/>
                      <a:pt x="134" y="426"/>
                      <a:pt x="134" y="443"/>
                    </a:cubicBezTo>
                    <a:cubicBezTo>
                      <a:pt x="134" y="447"/>
                      <a:pt x="133" y="451"/>
                      <a:pt x="132" y="455"/>
                    </a:cubicBezTo>
                    <a:cubicBezTo>
                      <a:pt x="133" y="455"/>
                      <a:pt x="134" y="455"/>
                      <a:pt x="135" y="455"/>
                    </a:cubicBezTo>
                    <a:cubicBezTo>
                      <a:pt x="156" y="455"/>
                      <a:pt x="173" y="467"/>
                      <a:pt x="181" y="486"/>
                    </a:cubicBezTo>
                    <a:cubicBezTo>
                      <a:pt x="186" y="484"/>
                      <a:pt x="192" y="482"/>
                      <a:pt x="198" y="482"/>
                    </a:cubicBezTo>
                    <a:cubicBezTo>
                      <a:pt x="224" y="482"/>
                      <a:pt x="245" y="502"/>
                      <a:pt x="248" y="527"/>
                    </a:cubicBezTo>
                    <a:cubicBezTo>
                      <a:pt x="299" y="505"/>
                      <a:pt x="351" y="467"/>
                      <a:pt x="365" y="455"/>
                    </a:cubicBezTo>
                    <a:cubicBezTo>
                      <a:pt x="351" y="446"/>
                      <a:pt x="339" y="440"/>
                      <a:pt x="330" y="436"/>
                    </a:cubicBezTo>
                    <a:cubicBezTo>
                      <a:pt x="338" y="428"/>
                      <a:pt x="346" y="420"/>
                      <a:pt x="354" y="412"/>
                    </a:cubicBezTo>
                    <a:cubicBezTo>
                      <a:pt x="355" y="408"/>
                      <a:pt x="356" y="405"/>
                      <a:pt x="357" y="401"/>
                    </a:cubicBezTo>
                    <a:cubicBezTo>
                      <a:pt x="329" y="397"/>
                      <a:pt x="301" y="403"/>
                      <a:pt x="276" y="417"/>
                    </a:cubicBezTo>
                    <a:cubicBezTo>
                      <a:pt x="281" y="401"/>
                      <a:pt x="289" y="386"/>
                      <a:pt x="300" y="373"/>
                    </a:cubicBezTo>
                    <a:cubicBezTo>
                      <a:pt x="323" y="345"/>
                      <a:pt x="355" y="329"/>
                      <a:pt x="388" y="325"/>
                    </a:cubicBezTo>
                    <a:cubicBezTo>
                      <a:pt x="398" y="304"/>
                      <a:pt x="410" y="283"/>
                      <a:pt x="424" y="262"/>
                    </a:cubicBezTo>
                    <a:cubicBezTo>
                      <a:pt x="422" y="261"/>
                      <a:pt x="420" y="259"/>
                      <a:pt x="418" y="258"/>
                    </a:cubicBezTo>
                    <a:cubicBezTo>
                      <a:pt x="423" y="254"/>
                      <a:pt x="428" y="251"/>
                      <a:pt x="433" y="247"/>
                    </a:cubicBezTo>
                    <a:cubicBezTo>
                      <a:pt x="434" y="248"/>
                      <a:pt x="434" y="248"/>
                      <a:pt x="434" y="248"/>
                    </a:cubicBezTo>
                    <a:cubicBezTo>
                      <a:pt x="443" y="236"/>
                      <a:pt x="452" y="224"/>
                      <a:pt x="462" y="213"/>
                    </a:cubicBezTo>
                    <a:cubicBezTo>
                      <a:pt x="468" y="205"/>
                      <a:pt x="475" y="197"/>
                      <a:pt x="482" y="189"/>
                    </a:cubicBezTo>
                    <a:cubicBezTo>
                      <a:pt x="482" y="189"/>
                      <a:pt x="482" y="189"/>
                      <a:pt x="482" y="189"/>
                    </a:cubicBezTo>
                    <a:cubicBezTo>
                      <a:pt x="482" y="189"/>
                      <a:pt x="482" y="189"/>
                      <a:pt x="482" y="189"/>
                    </a:cubicBezTo>
                    <a:cubicBezTo>
                      <a:pt x="485" y="186"/>
                      <a:pt x="488" y="183"/>
                      <a:pt x="491" y="180"/>
                    </a:cubicBezTo>
                    <a:cubicBezTo>
                      <a:pt x="491" y="180"/>
                      <a:pt x="491" y="180"/>
                      <a:pt x="491" y="180"/>
                    </a:cubicBezTo>
                    <a:cubicBezTo>
                      <a:pt x="494" y="177"/>
                      <a:pt x="497" y="174"/>
                      <a:pt x="500" y="171"/>
                    </a:cubicBezTo>
                    <a:cubicBezTo>
                      <a:pt x="500" y="171"/>
                      <a:pt x="500" y="171"/>
                      <a:pt x="500" y="171"/>
                    </a:cubicBezTo>
                    <a:cubicBezTo>
                      <a:pt x="503" y="168"/>
                      <a:pt x="506" y="165"/>
                      <a:pt x="510" y="162"/>
                    </a:cubicBezTo>
                    <a:cubicBezTo>
                      <a:pt x="510" y="162"/>
                      <a:pt x="510" y="162"/>
                      <a:pt x="510" y="162"/>
                    </a:cubicBezTo>
                    <a:cubicBezTo>
                      <a:pt x="513" y="159"/>
                      <a:pt x="516" y="156"/>
                      <a:pt x="519" y="153"/>
                    </a:cubicBezTo>
                    <a:cubicBezTo>
                      <a:pt x="519" y="153"/>
                      <a:pt x="519" y="153"/>
                      <a:pt x="519" y="153"/>
                    </a:cubicBezTo>
                    <a:cubicBezTo>
                      <a:pt x="519" y="153"/>
                      <a:pt x="519" y="153"/>
                      <a:pt x="519" y="153"/>
                    </a:cubicBezTo>
                    <a:cubicBezTo>
                      <a:pt x="539" y="134"/>
                      <a:pt x="561" y="118"/>
                      <a:pt x="582" y="104"/>
                    </a:cubicBezTo>
                    <a:cubicBezTo>
                      <a:pt x="583" y="103"/>
                      <a:pt x="585" y="102"/>
                      <a:pt x="586" y="101"/>
                    </a:cubicBezTo>
                    <a:cubicBezTo>
                      <a:pt x="634" y="70"/>
                      <a:pt x="683" y="50"/>
                      <a:pt x="727" y="44"/>
                    </a:cubicBezTo>
                    <a:cubicBezTo>
                      <a:pt x="728" y="43"/>
                      <a:pt x="728" y="43"/>
                      <a:pt x="728" y="43"/>
                    </a:cubicBezTo>
                    <a:cubicBezTo>
                      <a:pt x="731" y="43"/>
                      <a:pt x="733" y="43"/>
                      <a:pt x="736" y="43"/>
                    </a:cubicBezTo>
                    <a:cubicBezTo>
                      <a:pt x="736" y="42"/>
                      <a:pt x="737" y="42"/>
                      <a:pt x="737" y="42"/>
                    </a:cubicBezTo>
                    <a:cubicBezTo>
                      <a:pt x="740" y="42"/>
                      <a:pt x="742" y="42"/>
                      <a:pt x="744" y="42"/>
                    </a:cubicBezTo>
                    <a:cubicBezTo>
                      <a:pt x="745" y="42"/>
                      <a:pt x="746" y="42"/>
                      <a:pt x="746" y="42"/>
                    </a:cubicBezTo>
                    <a:cubicBezTo>
                      <a:pt x="749" y="41"/>
                      <a:pt x="752" y="41"/>
                      <a:pt x="755" y="41"/>
                    </a:cubicBezTo>
                    <a:cubicBezTo>
                      <a:pt x="755" y="44"/>
                      <a:pt x="756" y="47"/>
                      <a:pt x="756" y="50"/>
                    </a:cubicBezTo>
                    <a:cubicBezTo>
                      <a:pt x="756" y="50"/>
                      <a:pt x="756" y="51"/>
                      <a:pt x="756" y="52"/>
                    </a:cubicBezTo>
                    <a:cubicBezTo>
                      <a:pt x="756" y="54"/>
                      <a:pt x="757" y="56"/>
                      <a:pt x="757" y="59"/>
                    </a:cubicBezTo>
                    <a:cubicBezTo>
                      <a:pt x="757" y="59"/>
                      <a:pt x="757" y="60"/>
                      <a:pt x="757" y="60"/>
                    </a:cubicBezTo>
                    <a:cubicBezTo>
                      <a:pt x="757" y="63"/>
                      <a:pt x="757" y="65"/>
                      <a:pt x="757" y="68"/>
                    </a:cubicBezTo>
                    <a:cubicBezTo>
                      <a:pt x="757" y="69"/>
                      <a:pt x="757" y="69"/>
                      <a:pt x="757" y="69"/>
                    </a:cubicBezTo>
                    <a:cubicBezTo>
                      <a:pt x="759" y="114"/>
                      <a:pt x="748" y="165"/>
                      <a:pt x="726" y="218"/>
                    </a:cubicBezTo>
                    <a:cubicBezTo>
                      <a:pt x="726" y="219"/>
                      <a:pt x="725" y="221"/>
                      <a:pt x="724" y="222"/>
                    </a:cubicBezTo>
                    <a:cubicBezTo>
                      <a:pt x="713" y="249"/>
                      <a:pt x="698" y="277"/>
                      <a:pt x="680" y="304"/>
                    </a:cubicBezTo>
                    <a:cubicBezTo>
                      <a:pt x="680" y="304"/>
                      <a:pt x="680" y="304"/>
                      <a:pt x="680" y="304"/>
                    </a:cubicBezTo>
                    <a:cubicBezTo>
                      <a:pt x="678" y="307"/>
                      <a:pt x="675" y="311"/>
                      <a:pt x="673" y="314"/>
                    </a:cubicBezTo>
                    <a:cubicBezTo>
                      <a:pt x="673" y="315"/>
                      <a:pt x="673" y="315"/>
                      <a:pt x="673" y="315"/>
                    </a:cubicBezTo>
                    <a:cubicBezTo>
                      <a:pt x="670" y="318"/>
                      <a:pt x="668" y="322"/>
                      <a:pt x="665" y="325"/>
                    </a:cubicBezTo>
                    <a:cubicBezTo>
                      <a:pt x="665" y="326"/>
                      <a:pt x="665" y="326"/>
                      <a:pt x="665" y="326"/>
                    </a:cubicBezTo>
                    <a:cubicBezTo>
                      <a:pt x="663" y="329"/>
                      <a:pt x="660" y="333"/>
                      <a:pt x="657" y="336"/>
                    </a:cubicBezTo>
                    <a:cubicBezTo>
                      <a:pt x="657" y="336"/>
                      <a:pt x="657" y="336"/>
                      <a:pt x="657" y="336"/>
                    </a:cubicBezTo>
                    <a:cubicBezTo>
                      <a:pt x="657" y="336"/>
                      <a:pt x="657" y="336"/>
                      <a:pt x="657" y="336"/>
                    </a:cubicBezTo>
                    <a:cubicBezTo>
                      <a:pt x="655" y="340"/>
                      <a:pt x="652" y="343"/>
                      <a:pt x="649" y="346"/>
                    </a:cubicBezTo>
                    <a:cubicBezTo>
                      <a:pt x="649" y="347"/>
                      <a:pt x="649" y="347"/>
                      <a:pt x="649" y="347"/>
                    </a:cubicBezTo>
                    <a:cubicBezTo>
                      <a:pt x="649" y="347"/>
                      <a:pt x="649" y="347"/>
                      <a:pt x="649" y="347"/>
                    </a:cubicBezTo>
                    <a:cubicBezTo>
                      <a:pt x="646" y="351"/>
                      <a:pt x="642" y="356"/>
                      <a:pt x="638" y="360"/>
                    </a:cubicBezTo>
                    <a:cubicBezTo>
                      <a:pt x="628" y="372"/>
                      <a:pt x="618" y="384"/>
                      <a:pt x="607" y="395"/>
                    </a:cubicBezTo>
                    <a:cubicBezTo>
                      <a:pt x="607" y="395"/>
                      <a:pt x="608" y="396"/>
                      <a:pt x="608" y="396"/>
                    </a:cubicBezTo>
                    <a:cubicBezTo>
                      <a:pt x="606" y="402"/>
                      <a:pt x="603" y="408"/>
                      <a:pt x="601" y="413"/>
                    </a:cubicBezTo>
                    <a:cubicBezTo>
                      <a:pt x="599" y="411"/>
                      <a:pt x="597" y="409"/>
                      <a:pt x="595" y="407"/>
                    </a:cubicBezTo>
                    <a:cubicBezTo>
                      <a:pt x="577" y="424"/>
                      <a:pt x="559" y="439"/>
                      <a:pt x="541" y="453"/>
                    </a:cubicBezTo>
                    <a:cubicBezTo>
                      <a:pt x="543" y="486"/>
                      <a:pt x="533" y="520"/>
                      <a:pt x="510" y="548"/>
                    </a:cubicBezTo>
                    <a:cubicBezTo>
                      <a:pt x="498" y="561"/>
                      <a:pt x="485" y="572"/>
                      <a:pt x="471" y="580"/>
                    </a:cubicBezTo>
                    <a:cubicBezTo>
                      <a:pt x="480" y="552"/>
                      <a:pt x="480" y="523"/>
                      <a:pt x="472" y="496"/>
                    </a:cubicBezTo>
                    <a:cubicBezTo>
                      <a:pt x="467" y="499"/>
                      <a:pt x="463" y="501"/>
                      <a:pt x="458" y="503"/>
                    </a:cubicBezTo>
                    <a:cubicBezTo>
                      <a:pt x="459" y="503"/>
                      <a:pt x="459" y="504"/>
                      <a:pt x="459" y="504"/>
                    </a:cubicBezTo>
                    <a:cubicBezTo>
                      <a:pt x="453" y="514"/>
                      <a:pt x="446" y="523"/>
                      <a:pt x="439" y="533"/>
                    </a:cubicBezTo>
                    <a:cubicBezTo>
                      <a:pt x="433" y="521"/>
                      <a:pt x="425" y="510"/>
                      <a:pt x="417" y="500"/>
                    </a:cubicBezTo>
                    <a:cubicBezTo>
                      <a:pt x="394" y="536"/>
                      <a:pt x="382" y="572"/>
                      <a:pt x="377" y="598"/>
                    </a:cubicBezTo>
                    <a:cubicBezTo>
                      <a:pt x="378" y="599"/>
                      <a:pt x="380" y="599"/>
                      <a:pt x="381" y="600"/>
                    </a:cubicBezTo>
                    <a:cubicBezTo>
                      <a:pt x="382" y="600"/>
                      <a:pt x="382" y="600"/>
                      <a:pt x="382" y="600"/>
                    </a:cubicBezTo>
                    <a:cubicBezTo>
                      <a:pt x="383" y="601"/>
                      <a:pt x="385" y="602"/>
                      <a:pt x="386" y="603"/>
                    </a:cubicBezTo>
                    <a:cubicBezTo>
                      <a:pt x="387" y="603"/>
                      <a:pt x="387" y="603"/>
                      <a:pt x="387" y="603"/>
                    </a:cubicBezTo>
                    <a:cubicBezTo>
                      <a:pt x="388" y="604"/>
                      <a:pt x="389" y="604"/>
                      <a:pt x="391" y="605"/>
                    </a:cubicBezTo>
                    <a:cubicBezTo>
                      <a:pt x="391" y="606"/>
                      <a:pt x="391" y="606"/>
                      <a:pt x="391" y="606"/>
                    </a:cubicBezTo>
                    <a:cubicBezTo>
                      <a:pt x="393" y="606"/>
                      <a:pt x="394" y="607"/>
                      <a:pt x="395" y="608"/>
                    </a:cubicBezTo>
                    <a:cubicBezTo>
                      <a:pt x="396" y="609"/>
                      <a:pt x="396" y="609"/>
                      <a:pt x="396" y="609"/>
                    </a:cubicBezTo>
                    <a:cubicBezTo>
                      <a:pt x="397" y="610"/>
                      <a:pt x="398" y="611"/>
                      <a:pt x="399" y="612"/>
                    </a:cubicBezTo>
                    <a:cubicBezTo>
                      <a:pt x="399" y="612"/>
                      <a:pt x="399" y="612"/>
                      <a:pt x="399" y="612"/>
                    </a:cubicBezTo>
                    <a:cubicBezTo>
                      <a:pt x="401" y="613"/>
                      <a:pt x="402" y="614"/>
                      <a:pt x="403" y="615"/>
                    </a:cubicBezTo>
                    <a:cubicBezTo>
                      <a:pt x="403" y="616"/>
                      <a:pt x="403" y="616"/>
                      <a:pt x="403" y="616"/>
                    </a:cubicBezTo>
                    <a:cubicBezTo>
                      <a:pt x="404" y="617"/>
                      <a:pt x="405" y="618"/>
                      <a:pt x="406" y="619"/>
                    </a:cubicBezTo>
                    <a:cubicBezTo>
                      <a:pt x="407" y="620"/>
                      <a:pt x="407" y="620"/>
                      <a:pt x="407" y="620"/>
                    </a:cubicBezTo>
                    <a:cubicBezTo>
                      <a:pt x="408" y="621"/>
                      <a:pt x="408" y="622"/>
                      <a:pt x="409" y="623"/>
                    </a:cubicBezTo>
                    <a:cubicBezTo>
                      <a:pt x="410" y="624"/>
                      <a:pt x="410" y="624"/>
                      <a:pt x="410" y="624"/>
                    </a:cubicBezTo>
                    <a:cubicBezTo>
                      <a:pt x="411" y="625"/>
                      <a:pt x="411" y="626"/>
                      <a:pt x="412" y="628"/>
                    </a:cubicBezTo>
                    <a:cubicBezTo>
                      <a:pt x="413" y="628"/>
                      <a:pt x="413" y="628"/>
                      <a:pt x="413" y="628"/>
                    </a:cubicBezTo>
                    <a:cubicBezTo>
                      <a:pt x="413" y="630"/>
                      <a:pt x="414" y="631"/>
                      <a:pt x="415" y="632"/>
                    </a:cubicBezTo>
                    <a:cubicBezTo>
                      <a:pt x="415" y="633"/>
                      <a:pt x="415" y="633"/>
                      <a:pt x="415" y="633"/>
                    </a:cubicBezTo>
                    <a:cubicBezTo>
                      <a:pt x="415" y="634"/>
                      <a:pt x="416" y="635"/>
                      <a:pt x="417" y="637"/>
                    </a:cubicBezTo>
                    <a:cubicBezTo>
                      <a:pt x="417" y="638"/>
                      <a:pt x="417" y="638"/>
                      <a:pt x="417" y="638"/>
                    </a:cubicBezTo>
                    <a:cubicBezTo>
                      <a:pt x="418" y="639"/>
                      <a:pt x="418" y="641"/>
                      <a:pt x="419" y="642"/>
                    </a:cubicBezTo>
                    <a:cubicBezTo>
                      <a:pt x="419" y="642"/>
                      <a:pt x="419" y="642"/>
                      <a:pt x="419" y="642"/>
                    </a:cubicBezTo>
                    <a:cubicBezTo>
                      <a:pt x="419" y="644"/>
                      <a:pt x="419" y="645"/>
                      <a:pt x="420" y="647"/>
                    </a:cubicBezTo>
                    <a:cubicBezTo>
                      <a:pt x="420" y="648"/>
                      <a:pt x="420" y="648"/>
                      <a:pt x="420" y="648"/>
                    </a:cubicBezTo>
                    <a:cubicBezTo>
                      <a:pt x="420" y="649"/>
                      <a:pt x="421" y="650"/>
                      <a:pt x="421" y="652"/>
                    </a:cubicBezTo>
                    <a:cubicBezTo>
                      <a:pt x="421" y="653"/>
                      <a:pt x="421" y="653"/>
                      <a:pt x="421" y="653"/>
                    </a:cubicBezTo>
                    <a:cubicBezTo>
                      <a:pt x="421" y="654"/>
                      <a:pt x="421" y="655"/>
                      <a:pt x="421" y="657"/>
                    </a:cubicBezTo>
                    <a:cubicBezTo>
                      <a:pt x="422" y="658"/>
                      <a:pt x="422" y="658"/>
                      <a:pt x="422" y="658"/>
                    </a:cubicBezTo>
                    <a:cubicBezTo>
                      <a:pt x="422" y="659"/>
                      <a:pt x="422" y="661"/>
                      <a:pt x="422" y="662"/>
                    </a:cubicBezTo>
                    <a:cubicBezTo>
                      <a:pt x="422" y="663"/>
                      <a:pt x="422" y="663"/>
                      <a:pt x="422" y="663"/>
                    </a:cubicBezTo>
                    <a:cubicBezTo>
                      <a:pt x="422" y="663"/>
                      <a:pt x="422" y="664"/>
                      <a:pt x="422" y="664"/>
                    </a:cubicBezTo>
                    <a:cubicBezTo>
                      <a:pt x="422" y="665"/>
                      <a:pt x="422" y="665"/>
                      <a:pt x="422" y="665"/>
                    </a:cubicBezTo>
                    <a:cubicBezTo>
                      <a:pt x="422" y="666"/>
                      <a:pt x="422" y="667"/>
                      <a:pt x="422" y="668"/>
                    </a:cubicBezTo>
                    <a:cubicBezTo>
                      <a:pt x="422" y="668"/>
                      <a:pt x="422" y="668"/>
                      <a:pt x="422" y="668"/>
                    </a:cubicBezTo>
                    <a:cubicBezTo>
                      <a:pt x="421" y="669"/>
                      <a:pt x="421" y="670"/>
                      <a:pt x="421" y="671"/>
                    </a:cubicBezTo>
                    <a:cubicBezTo>
                      <a:pt x="421" y="672"/>
                      <a:pt x="421" y="672"/>
                      <a:pt x="421" y="672"/>
                    </a:cubicBezTo>
                    <a:cubicBezTo>
                      <a:pt x="421" y="673"/>
                      <a:pt x="421" y="674"/>
                      <a:pt x="421" y="674"/>
                    </a:cubicBezTo>
                    <a:cubicBezTo>
                      <a:pt x="421" y="675"/>
                      <a:pt x="421" y="675"/>
                      <a:pt x="421" y="675"/>
                    </a:cubicBezTo>
                    <a:cubicBezTo>
                      <a:pt x="420" y="676"/>
                      <a:pt x="420" y="677"/>
                      <a:pt x="420" y="677"/>
                    </a:cubicBezTo>
                    <a:cubicBezTo>
                      <a:pt x="420" y="678"/>
                      <a:pt x="420" y="678"/>
                      <a:pt x="420" y="679"/>
                    </a:cubicBezTo>
                    <a:cubicBezTo>
                      <a:pt x="420" y="679"/>
                      <a:pt x="419" y="680"/>
                      <a:pt x="419" y="681"/>
                    </a:cubicBezTo>
                    <a:cubicBezTo>
                      <a:pt x="419" y="682"/>
                      <a:pt x="419" y="682"/>
                      <a:pt x="419" y="682"/>
                    </a:cubicBezTo>
                    <a:cubicBezTo>
                      <a:pt x="419" y="683"/>
                      <a:pt x="418" y="684"/>
                      <a:pt x="418" y="685"/>
                    </a:cubicBezTo>
                    <a:cubicBezTo>
                      <a:pt x="417" y="688"/>
                      <a:pt x="416" y="690"/>
                      <a:pt x="415" y="693"/>
                    </a:cubicBezTo>
                    <a:cubicBezTo>
                      <a:pt x="419" y="697"/>
                      <a:pt x="419" y="697"/>
                      <a:pt x="419" y="697"/>
                    </a:cubicBezTo>
                    <a:cubicBezTo>
                      <a:pt x="422" y="698"/>
                      <a:pt x="426" y="698"/>
                      <a:pt x="429" y="700"/>
                    </a:cubicBezTo>
                    <a:cubicBezTo>
                      <a:pt x="447" y="706"/>
                      <a:pt x="460" y="721"/>
                      <a:pt x="463" y="739"/>
                    </a:cubicBezTo>
                    <a:cubicBezTo>
                      <a:pt x="463" y="738"/>
                      <a:pt x="463" y="738"/>
                      <a:pt x="463" y="738"/>
                    </a:cubicBezTo>
                    <a:cubicBezTo>
                      <a:pt x="463" y="738"/>
                      <a:pt x="463" y="738"/>
                      <a:pt x="463" y="738"/>
                    </a:cubicBezTo>
                    <a:cubicBezTo>
                      <a:pt x="463" y="738"/>
                      <a:pt x="463" y="738"/>
                      <a:pt x="463" y="738"/>
                    </a:cubicBezTo>
                    <a:cubicBezTo>
                      <a:pt x="463" y="738"/>
                      <a:pt x="463" y="738"/>
                      <a:pt x="463" y="738"/>
                    </a:cubicBezTo>
                    <a:cubicBezTo>
                      <a:pt x="464" y="738"/>
                      <a:pt x="464" y="737"/>
                      <a:pt x="465" y="737"/>
                    </a:cubicBezTo>
                    <a:cubicBezTo>
                      <a:pt x="465" y="737"/>
                      <a:pt x="465" y="737"/>
                      <a:pt x="465" y="737"/>
                    </a:cubicBezTo>
                    <a:cubicBezTo>
                      <a:pt x="466" y="736"/>
                      <a:pt x="467" y="736"/>
                      <a:pt x="467" y="736"/>
                    </a:cubicBezTo>
                    <a:cubicBezTo>
                      <a:pt x="467" y="736"/>
                      <a:pt x="467" y="736"/>
                      <a:pt x="467" y="736"/>
                    </a:cubicBezTo>
                    <a:cubicBezTo>
                      <a:pt x="468" y="735"/>
                      <a:pt x="469" y="735"/>
                      <a:pt x="469" y="735"/>
                    </a:cubicBezTo>
                    <a:cubicBezTo>
                      <a:pt x="470" y="735"/>
                      <a:pt x="470" y="735"/>
                      <a:pt x="470" y="735"/>
                    </a:cubicBezTo>
                    <a:cubicBezTo>
                      <a:pt x="470" y="734"/>
                      <a:pt x="471" y="734"/>
                      <a:pt x="471" y="734"/>
                    </a:cubicBezTo>
                    <a:cubicBezTo>
                      <a:pt x="472" y="734"/>
                      <a:pt x="472" y="734"/>
                      <a:pt x="472" y="734"/>
                    </a:cubicBezTo>
                    <a:cubicBezTo>
                      <a:pt x="473" y="734"/>
                      <a:pt x="473" y="733"/>
                      <a:pt x="474" y="733"/>
                    </a:cubicBezTo>
                    <a:cubicBezTo>
                      <a:pt x="474" y="733"/>
                      <a:pt x="474" y="733"/>
                      <a:pt x="474" y="733"/>
                    </a:cubicBezTo>
                    <a:cubicBezTo>
                      <a:pt x="475" y="733"/>
                      <a:pt x="476" y="733"/>
                      <a:pt x="476" y="733"/>
                    </a:cubicBezTo>
                    <a:cubicBezTo>
                      <a:pt x="477" y="733"/>
                      <a:pt x="477" y="733"/>
                      <a:pt x="477" y="733"/>
                    </a:cubicBezTo>
                    <a:cubicBezTo>
                      <a:pt x="477" y="733"/>
                      <a:pt x="477" y="733"/>
                      <a:pt x="478" y="733"/>
                    </a:cubicBezTo>
                    <a:cubicBezTo>
                      <a:pt x="478" y="733"/>
                      <a:pt x="478" y="733"/>
                      <a:pt x="479" y="733"/>
                    </a:cubicBezTo>
                    <a:cubicBezTo>
                      <a:pt x="479" y="734"/>
                      <a:pt x="479" y="734"/>
                      <a:pt x="479" y="734"/>
                    </a:cubicBezTo>
                    <a:cubicBezTo>
                      <a:pt x="480" y="734"/>
                      <a:pt x="480" y="734"/>
                      <a:pt x="480" y="734"/>
                    </a:cubicBezTo>
                    <a:cubicBezTo>
                      <a:pt x="480" y="735"/>
                      <a:pt x="481" y="735"/>
                      <a:pt x="481" y="735"/>
                    </a:cubicBezTo>
                    <a:cubicBezTo>
                      <a:pt x="481" y="738"/>
                      <a:pt x="481" y="738"/>
                      <a:pt x="481" y="738"/>
                    </a:cubicBezTo>
                    <a:cubicBezTo>
                      <a:pt x="481" y="738"/>
                      <a:pt x="481" y="738"/>
                      <a:pt x="481" y="738"/>
                    </a:cubicBezTo>
                    <a:cubicBezTo>
                      <a:pt x="482" y="735"/>
                      <a:pt x="482" y="735"/>
                      <a:pt x="482" y="735"/>
                    </a:cubicBezTo>
                    <a:cubicBezTo>
                      <a:pt x="482" y="735"/>
                      <a:pt x="483" y="732"/>
                      <a:pt x="484" y="732"/>
                    </a:cubicBezTo>
                    <a:cubicBezTo>
                      <a:pt x="484" y="732"/>
                      <a:pt x="484" y="732"/>
                      <a:pt x="484" y="732"/>
                    </a:cubicBezTo>
                    <a:cubicBezTo>
                      <a:pt x="485" y="732"/>
                      <a:pt x="485" y="733"/>
                      <a:pt x="486" y="733"/>
                    </a:cubicBezTo>
                    <a:cubicBezTo>
                      <a:pt x="487" y="733"/>
                      <a:pt x="487" y="733"/>
                      <a:pt x="487" y="733"/>
                    </a:cubicBezTo>
                    <a:cubicBezTo>
                      <a:pt x="487" y="733"/>
                      <a:pt x="488" y="733"/>
                      <a:pt x="488" y="733"/>
                    </a:cubicBezTo>
                    <a:cubicBezTo>
                      <a:pt x="489" y="733"/>
                      <a:pt x="489" y="733"/>
                      <a:pt x="489" y="733"/>
                    </a:cubicBezTo>
                    <a:cubicBezTo>
                      <a:pt x="490" y="733"/>
                      <a:pt x="490" y="734"/>
                      <a:pt x="491" y="734"/>
                    </a:cubicBezTo>
                    <a:cubicBezTo>
                      <a:pt x="491" y="734"/>
                      <a:pt x="491" y="734"/>
                      <a:pt x="491" y="734"/>
                    </a:cubicBezTo>
                    <a:cubicBezTo>
                      <a:pt x="491" y="734"/>
                      <a:pt x="491" y="734"/>
                      <a:pt x="491" y="734"/>
                    </a:cubicBezTo>
                    <a:cubicBezTo>
                      <a:pt x="492" y="734"/>
                      <a:pt x="493" y="735"/>
                      <a:pt x="494" y="735"/>
                    </a:cubicBezTo>
                    <a:cubicBezTo>
                      <a:pt x="495" y="735"/>
                      <a:pt x="495" y="735"/>
                      <a:pt x="495" y="735"/>
                    </a:cubicBezTo>
                    <a:cubicBezTo>
                      <a:pt x="495" y="736"/>
                      <a:pt x="496" y="736"/>
                      <a:pt x="496" y="736"/>
                    </a:cubicBezTo>
                    <a:cubicBezTo>
                      <a:pt x="497" y="737"/>
                      <a:pt x="497" y="737"/>
                      <a:pt x="497" y="737"/>
                    </a:cubicBezTo>
                    <a:cubicBezTo>
                      <a:pt x="498" y="737"/>
                      <a:pt x="498" y="737"/>
                      <a:pt x="499" y="738"/>
                    </a:cubicBezTo>
                    <a:cubicBezTo>
                      <a:pt x="500" y="738"/>
                      <a:pt x="500" y="738"/>
                      <a:pt x="500" y="738"/>
                    </a:cubicBezTo>
                    <a:cubicBezTo>
                      <a:pt x="500" y="739"/>
                      <a:pt x="501" y="739"/>
                      <a:pt x="502" y="740"/>
                    </a:cubicBezTo>
                    <a:cubicBezTo>
                      <a:pt x="502" y="740"/>
                      <a:pt x="502" y="740"/>
                      <a:pt x="502" y="740"/>
                    </a:cubicBezTo>
                    <a:cubicBezTo>
                      <a:pt x="502" y="741"/>
                      <a:pt x="503" y="741"/>
                      <a:pt x="504" y="742"/>
                    </a:cubicBezTo>
                    <a:cubicBezTo>
                      <a:pt x="504" y="743"/>
                      <a:pt x="504" y="743"/>
                      <a:pt x="504" y="743"/>
                    </a:cubicBezTo>
                    <a:cubicBezTo>
                      <a:pt x="505" y="743"/>
                      <a:pt x="505" y="743"/>
                      <a:pt x="505" y="744"/>
                    </a:cubicBezTo>
                    <a:cubicBezTo>
                      <a:pt x="506" y="745"/>
                      <a:pt x="506" y="745"/>
                      <a:pt x="506" y="745"/>
                    </a:cubicBezTo>
                    <a:cubicBezTo>
                      <a:pt x="506" y="745"/>
                      <a:pt x="507" y="746"/>
                      <a:pt x="507" y="746"/>
                    </a:cubicBezTo>
                    <a:cubicBezTo>
                      <a:pt x="507" y="747"/>
                      <a:pt x="507" y="747"/>
                      <a:pt x="507" y="747"/>
                    </a:cubicBezTo>
                    <a:cubicBezTo>
                      <a:pt x="508" y="748"/>
                      <a:pt x="508" y="748"/>
                      <a:pt x="509" y="749"/>
                    </a:cubicBezTo>
                    <a:cubicBezTo>
                      <a:pt x="509" y="750"/>
                      <a:pt x="509" y="750"/>
                      <a:pt x="509" y="750"/>
                    </a:cubicBezTo>
                    <a:cubicBezTo>
                      <a:pt x="509" y="750"/>
                      <a:pt x="510" y="751"/>
                      <a:pt x="510" y="752"/>
                    </a:cubicBezTo>
                    <a:cubicBezTo>
                      <a:pt x="510" y="753"/>
                      <a:pt x="510" y="753"/>
                      <a:pt x="510" y="753"/>
                    </a:cubicBezTo>
                    <a:cubicBezTo>
                      <a:pt x="510" y="753"/>
                      <a:pt x="511" y="754"/>
                      <a:pt x="511" y="754"/>
                    </a:cubicBezTo>
                    <a:cubicBezTo>
                      <a:pt x="511" y="755"/>
                      <a:pt x="511" y="755"/>
                      <a:pt x="511" y="755"/>
                    </a:cubicBezTo>
                    <a:cubicBezTo>
                      <a:pt x="511" y="756"/>
                      <a:pt x="511" y="756"/>
                      <a:pt x="511" y="757"/>
                    </a:cubicBezTo>
                    <a:cubicBezTo>
                      <a:pt x="512" y="758"/>
                      <a:pt x="512" y="758"/>
                      <a:pt x="512" y="758"/>
                    </a:cubicBezTo>
                    <a:cubicBezTo>
                      <a:pt x="512" y="759"/>
                      <a:pt x="512" y="760"/>
                      <a:pt x="512" y="761"/>
                    </a:cubicBezTo>
                    <a:cubicBezTo>
                      <a:pt x="512" y="761"/>
                      <a:pt x="512" y="761"/>
                      <a:pt x="512" y="761"/>
                    </a:cubicBezTo>
                    <a:cubicBezTo>
                      <a:pt x="512" y="762"/>
                      <a:pt x="512" y="762"/>
                      <a:pt x="512" y="763"/>
                    </a:cubicBezTo>
                    <a:cubicBezTo>
                      <a:pt x="512" y="763"/>
                      <a:pt x="512" y="763"/>
                      <a:pt x="512" y="763"/>
                    </a:cubicBezTo>
                    <a:cubicBezTo>
                      <a:pt x="512" y="764"/>
                      <a:pt x="512" y="764"/>
                      <a:pt x="512" y="764"/>
                    </a:cubicBezTo>
                    <a:cubicBezTo>
                      <a:pt x="512" y="765"/>
                      <a:pt x="512" y="765"/>
                      <a:pt x="512" y="766"/>
                    </a:cubicBezTo>
                    <a:cubicBezTo>
                      <a:pt x="512" y="767"/>
                      <a:pt x="512" y="767"/>
                      <a:pt x="512" y="767"/>
                    </a:cubicBezTo>
                    <a:cubicBezTo>
                      <a:pt x="512" y="768"/>
                      <a:pt x="511" y="768"/>
                      <a:pt x="511" y="769"/>
                    </a:cubicBezTo>
                    <a:cubicBezTo>
                      <a:pt x="511" y="770"/>
                      <a:pt x="511" y="770"/>
                      <a:pt x="511" y="770"/>
                    </a:cubicBezTo>
                    <a:cubicBezTo>
                      <a:pt x="511" y="771"/>
                      <a:pt x="511" y="772"/>
                      <a:pt x="510" y="773"/>
                    </a:cubicBezTo>
                    <a:cubicBezTo>
                      <a:pt x="508" y="779"/>
                      <a:pt x="504" y="785"/>
                      <a:pt x="498" y="788"/>
                    </a:cubicBezTo>
                    <a:cubicBezTo>
                      <a:pt x="500" y="789"/>
                      <a:pt x="502" y="789"/>
                      <a:pt x="503" y="790"/>
                    </a:cubicBezTo>
                    <a:cubicBezTo>
                      <a:pt x="509" y="791"/>
                      <a:pt x="513" y="794"/>
                      <a:pt x="517" y="797"/>
                    </a:cubicBezTo>
                    <a:cubicBezTo>
                      <a:pt x="518" y="798"/>
                      <a:pt x="519" y="798"/>
                      <a:pt x="520" y="799"/>
                    </a:cubicBezTo>
                    <a:cubicBezTo>
                      <a:pt x="520" y="799"/>
                      <a:pt x="520" y="799"/>
                      <a:pt x="520" y="799"/>
                    </a:cubicBezTo>
                    <a:cubicBezTo>
                      <a:pt x="521" y="800"/>
                      <a:pt x="521" y="800"/>
                      <a:pt x="522" y="801"/>
                    </a:cubicBezTo>
                    <a:cubicBezTo>
                      <a:pt x="522" y="801"/>
                      <a:pt x="522" y="801"/>
                      <a:pt x="522" y="801"/>
                    </a:cubicBezTo>
                    <a:cubicBezTo>
                      <a:pt x="523" y="802"/>
                      <a:pt x="523" y="802"/>
                      <a:pt x="524" y="803"/>
                    </a:cubicBezTo>
                    <a:cubicBezTo>
                      <a:pt x="524" y="803"/>
                      <a:pt x="524" y="803"/>
                      <a:pt x="524" y="803"/>
                    </a:cubicBezTo>
                    <a:cubicBezTo>
                      <a:pt x="525" y="804"/>
                      <a:pt x="525" y="804"/>
                      <a:pt x="525" y="804"/>
                    </a:cubicBezTo>
                    <a:cubicBezTo>
                      <a:pt x="525" y="804"/>
                      <a:pt x="525" y="805"/>
                      <a:pt x="526" y="805"/>
                    </a:cubicBezTo>
                    <a:cubicBezTo>
                      <a:pt x="526" y="806"/>
                      <a:pt x="526" y="806"/>
                      <a:pt x="526" y="806"/>
                    </a:cubicBezTo>
                    <a:cubicBezTo>
                      <a:pt x="527" y="806"/>
                      <a:pt x="527" y="807"/>
                      <a:pt x="527" y="807"/>
                    </a:cubicBezTo>
                    <a:cubicBezTo>
                      <a:pt x="528" y="808"/>
                      <a:pt x="528" y="808"/>
                      <a:pt x="528" y="808"/>
                    </a:cubicBezTo>
                    <a:cubicBezTo>
                      <a:pt x="528" y="809"/>
                      <a:pt x="529" y="809"/>
                      <a:pt x="529" y="810"/>
                    </a:cubicBezTo>
                    <a:cubicBezTo>
                      <a:pt x="529" y="810"/>
                      <a:pt x="529" y="810"/>
                      <a:pt x="530" y="811"/>
                    </a:cubicBezTo>
                    <a:cubicBezTo>
                      <a:pt x="530" y="811"/>
                      <a:pt x="530" y="812"/>
                      <a:pt x="530" y="812"/>
                    </a:cubicBezTo>
                    <a:cubicBezTo>
                      <a:pt x="531" y="812"/>
                      <a:pt x="531" y="813"/>
                      <a:pt x="531" y="813"/>
                    </a:cubicBezTo>
                    <a:cubicBezTo>
                      <a:pt x="531" y="814"/>
                      <a:pt x="532" y="814"/>
                      <a:pt x="532" y="814"/>
                    </a:cubicBezTo>
                    <a:cubicBezTo>
                      <a:pt x="532" y="815"/>
                      <a:pt x="532" y="815"/>
                      <a:pt x="532" y="816"/>
                    </a:cubicBezTo>
                    <a:cubicBezTo>
                      <a:pt x="533" y="816"/>
                      <a:pt x="533" y="816"/>
                      <a:pt x="533" y="817"/>
                    </a:cubicBezTo>
                    <a:cubicBezTo>
                      <a:pt x="533" y="817"/>
                      <a:pt x="533" y="818"/>
                      <a:pt x="533" y="818"/>
                    </a:cubicBezTo>
                    <a:cubicBezTo>
                      <a:pt x="534" y="819"/>
                      <a:pt x="534" y="819"/>
                      <a:pt x="534" y="820"/>
                    </a:cubicBezTo>
                    <a:cubicBezTo>
                      <a:pt x="534" y="820"/>
                      <a:pt x="534" y="820"/>
                      <a:pt x="534" y="821"/>
                    </a:cubicBezTo>
                    <a:cubicBezTo>
                      <a:pt x="535" y="821"/>
                      <a:pt x="535" y="822"/>
                      <a:pt x="535" y="822"/>
                    </a:cubicBezTo>
                    <a:cubicBezTo>
                      <a:pt x="535" y="823"/>
                      <a:pt x="535" y="823"/>
                      <a:pt x="535" y="823"/>
                    </a:cubicBezTo>
                    <a:cubicBezTo>
                      <a:pt x="535" y="824"/>
                      <a:pt x="536" y="824"/>
                      <a:pt x="536" y="825"/>
                    </a:cubicBezTo>
                    <a:cubicBezTo>
                      <a:pt x="536" y="825"/>
                      <a:pt x="536" y="826"/>
                      <a:pt x="536" y="826"/>
                    </a:cubicBezTo>
                    <a:cubicBezTo>
                      <a:pt x="536" y="827"/>
                      <a:pt x="536" y="827"/>
                      <a:pt x="536" y="828"/>
                    </a:cubicBezTo>
                    <a:cubicBezTo>
                      <a:pt x="536" y="829"/>
                      <a:pt x="536" y="829"/>
                      <a:pt x="536" y="829"/>
                    </a:cubicBezTo>
                    <a:cubicBezTo>
                      <a:pt x="537" y="830"/>
                      <a:pt x="537" y="831"/>
                      <a:pt x="537" y="832"/>
                    </a:cubicBezTo>
                    <a:cubicBezTo>
                      <a:pt x="537" y="833"/>
                      <a:pt x="537" y="833"/>
                      <a:pt x="537" y="833"/>
                    </a:cubicBezTo>
                    <a:cubicBezTo>
                      <a:pt x="537" y="833"/>
                      <a:pt x="536" y="834"/>
                      <a:pt x="536" y="834"/>
                    </a:cubicBezTo>
                    <a:cubicBezTo>
                      <a:pt x="536" y="835"/>
                      <a:pt x="536" y="835"/>
                      <a:pt x="536" y="836"/>
                    </a:cubicBezTo>
                    <a:cubicBezTo>
                      <a:pt x="536" y="836"/>
                      <a:pt x="534" y="837"/>
                      <a:pt x="534" y="837"/>
                    </a:cubicBezTo>
                    <a:cubicBezTo>
                      <a:pt x="534" y="837"/>
                      <a:pt x="534" y="837"/>
                      <a:pt x="534" y="837"/>
                    </a:cubicBezTo>
                    <a:cubicBezTo>
                      <a:pt x="536" y="837"/>
                      <a:pt x="538" y="837"/>
                      <a:pt x="539" y="837"/>
                    </a:cubicBezTo>
                    <a:cubicBezTo>
                      <a:pt x="539" y="837"/>
                      <a:pt x="540" y="837"/>
                      <a:pt x="541" y="837"/>
                    </a:cubicBezTo>
                    <a:cubicBezTo>
                      <a:pt x="541" y="837"/>
                      <a:pt x="542" y="838"/>
                      <a:pt x="542" y="838"/>
                    </a:cubicBezTo>
                    <a:cubicBezTo>
                      <a:pt x="542" y="842"/>
                      <a:pt x="542" y="842"/>
                      <a:pt x="542" y="842"/>
                    </a:cubicBezTo>
                    <a:cubicBezTo>
                      <a:pt x="546" y="842"/>
                      <a:pt x="546" y="842"/>
                      <a:pt x="546" y="842"/>
                    </a:cubicBezTo>
                    <a:cubicBezTo>
                      <a:pt x="546" y="839"/>
                      <a:pt x="546" y="839"/>
                      <a:pt x="546" y="839"/>
                    </a:cubicBezTo>
                    <a:cubicBezTo>
                      <a:pt x="547" y="837"/>
                      <a:pt x="547" y="837"/>
                      <a:pt x="547" y="837"/>
                    </a:cubicBezTo>
                    <a:cubicBezTo>
                      <a:pt x="548" y="837"/>
                      <a:pt x="549" y="837"/>
                      <a:pt x="550" y="837"/>
                    </a:cubicBezTo>
                    <a:cubicBezTo>
                      <a:pt x="551" y="837"/>
                      <a:pt x="551" y="837"/>
                      <a:pt x="551" y="837"/>
                    </a:cubicBezTo>
                    <a:cubicBezTo>
                      <a:pt x="552" y="837"/>
                      <a:pt x="554" y="837"/>
                      <a:pt x="555" y="838"/>
                    </a:cubicBezTo>
                    <a:cubicBezTo>
                      <a:pt x="555" y="838"/>
                      <a:pt x="555" y="838"/>
                      <a:pt x="555" y="838"/>
                    </a:cubicBezTo>
                    <a:cubicBezTo>
                      <a:pt x="557" y="838"/>
                      <a:pt x="558" y="838"/>
                      <a:pt x="560" y="838"/>
                    </a:cubicBezTo>
                    <a:cubicBezTo>
                      <a:pt x="560" y="839"/>
                      <a:pt x="560" y="839"/>
                      <a:pt x="560" y="839"/>
                    </a:cubicBezTo>
                    <a:cubicBezTo>
                      <a:pt x="561" y="839"/>
                      <a:pt x="563" y="839"/>
                      <a:pt x="564" y="840"/>
                    </a:cubicBezTo>
                    <a:cubicBezTo>
                      <a:pt x="565" y="840"/>
                      <a:pt x="565" y="840"/>
                      <a:pt x="565" y="840"/>
                    </a:cubicBezTo>
                    <a:cubicBezTo>
                      <a:pt x="565" y="840"/>
                      <a:pt x="565" y="840"/>
                      <a:pt x="565" y="840"/>
                    </a:cubicBezTo>
                    <a:cubicBezTo>
                      <a:pt x="565" y="840"/>
                      <a:pt x="565" y="840"/>
                      <a:pt x="565" y="840"/>
                    </a:cubicBezTo>
                    <a:cubicBezTo>
                      <a:pt x="566" y="840"/>
                      <a:pt x="566" y="840"/>
                      <a:pt x="566" y="840"/>
                    </a:cubicBezTo>
                    <a:cubicBezTo>
                      <a:pt x="566" y="840"/>
                      <a:pt x="566" y="840"/>
                      <a:pt x="566" y="840"/>
                    </a:cubicBezTo>
                    <a:cubicBezTo>
                      <a:pt x="567" y="841"/>
                      <a:pt x="568" y="841"/>
                      <a:pt x="569" y="841"/>
                    </a:cubicBezTo>
                    <a:cubicBezTo>
                      <a:pt x="668" y="788"/>
                      <a:pt x="754" y="721"/>
                      <a:pt x="754" y="721"/>
                    </a:cubicBezTo>
                    <a:cubicBezTo>
                      <a:pt x="856" y="807"/>
                      <a:pt x="856" y="807"/>
                      <a:pt x="856" y="807"/>
                    </a:cubicBezTo>
                    <a:cubicBezTo>
                      <a:pt x="806" y="883"/>
                      <a:pt x="781" y="959"/>
                      <a:pt x="768" y="1015"/>
                    </a:cubicBezTo>
                    <a:cubicBezTo>
                      <a:pt x="772" y="1016"/>
                      <a:pt x="775" y="1017"/>
                      <a:pt x="778" y="1019"/>
                    </a:cubicBezTo>
                    <a:cubicBezTo>
                      <a:pt x="778" y="1019"/>
                      <a:pt x="779" y="1019"/>
                      <a:pt x="780" y="1019"/>
                    </a:cubicBezTo>
                    <a:cubicBezTo>
                      <a:pt x="782" y="1021"/>
                      <a:pt x="785" y="1022"/>
                      <a:pt x="788" y="1024"/>
                    </a:cubicBezTo>
                    <a:cubicBezTo>
                      <a:pt x="789" y="1024"/>
                      <a:pt x="789" y="1024"/>
                      <a:pt x="789" y="1025"/>
                    </a:cubicBezTo>
                    <a:cubicBezTo>
                      <a:pt x="792" y="1026"/>
                      <a:pt x="794" y="1027"/>
                      <a:pt x="797" y="1029"/>
                    </a:cubicBezTo>
                    <a:cubicBezTo>
                      <a:pt x="797" y="1029"/>
                      <a:pt x="798" y="1030"/>
                      <a:pt x="798" y="1030"/>
                    </a:cubicBezTo>
                    <a:cubicBezTo>
                      <a:pt x="801" y="1032"/>
                      <a:pt x="803" y="1034"/>
                      <a:pt x="806" y="1035"/>
                    </a:cubicBezTo>
                    <a:cubicBezTo>
                      <a:pt x="806" y="1036"/>
                      <a:pt x="807" y="1036"/>
                      <a:pt x="807" y="1037"/>
                    </a:cubicBezTo>
                    <a:cubicBezTo>
                      <a:pt x="810" y="1038"/>
                      <a:pt x="812" y="1040"/>
                      <a:pt x="814" y="1042"/>
                    </a:cubicBezTo>
                    <a:cubicBezTo>
                      <a:pt x="815" y="1043"/>
                      <a:pt x="815" y="1043"/>
                      <a:pt x="815" y="1043"/>
                    </a:cubicBezTo>
                    <a:cubicBezTo>
                      <a:pt x="817" y="1045"/>
                      <a:pt x="819" y="1047"/>
                      <a:pt x="821" y="1049"/>
                    </a:cubicBezTo>
                    <a:cubicBezTo>
                      <a:pt x="822" y="1050"/>
                      <a:pt x="822" y="1050"/>
                      <a:pt x="823" y="1051"/>
                    </a:cubicBezTo>
                    <a:cubicBezTo>
                      <a:pt x="825" y="1053"/>
                      <a:pt x="827" y="1055"/>
                      <a:pt x="829" y="1058"/>
                    </a:cubicBezTo>
                    <a:cubicBezTo>
                      <a:pt x="829" y="1059"/>
                      <a:pt x="829" y="1059"/>
                      <a:pt x="829" y="1059"/>
                    </a:cubicBezTo>
                    <a:cubicBezTo>
                      <a:pt x="831" y="1061"/>
                      <a:pt x="833" y="1063"/>
                      <a:pt x="834" y="1065"/>
                    </a:cubicBezTo>
                    <a:cubicBezTo>
                      <a:pt x="835" y="1066"/>
                      <a:pt x="835" y="1066"/>
                      <a:pt x="835" y="1067"/>
                    </a:cubicBezTo>
                    <a:cubicBezTo>
                      <a:pt x="837" y="1069"/>
                      <a:pt x="839" y="1072"/>
                      <a:pt x="840" y="1075"/>
                    </a:cubicBezTo>
                    <a:cubicBezTo>
                      <a:pt x="841" y="1075"/>
                      <a:pt x="841" y="1076"/>
                      <a:pt x="841" y="1076"/>
                    </a:cubicBezTo>
                    <a:cubicBezTo>
                      <a:pt x="843" y="1079"/>
                      <a:pt x="844" y="1081"/>
                      <a:pt x="845" y="1084"/>
                    </a:cubicBezTo>
                    <a:cubicBezTo>
                      <a:pt x="845" y="1084"/>
                      <a:pt x="846" y="1084"/>
                      <a:pt x="846" y="1085"/>
                    </a:cubicBezTo>
                    <a:cubicBezTo>
                      <a:pt x="847" y="1087"/>
                      <a:pt x="848" y="1090"/>
                      <a:pt x="849" y="1093"/>
                    </a:cubicBezTo>
                    <a:cubicBezTo>
                      <a:pt x="850" y="1094"/>
                      <a:pt x="850" y="1094"/>
                      <a:pt x="850" y="1095"/>
                    </a:cubicBezTo>
                    <a:cubicBezTo>
                      <a:pt x="851" y="1098"/>
                      <a:pt x="852" y="1101"/>
                      <a:pt x="853" y="1104"/>
                    </a:cubicBezTo>
                    <a:cubicBezTo>
                      <a:pt x="853" y="1104"/>
                      <a:pt x="853" y="1104"/>
                      <a:pt x="853" y="1104"/>
                    </a:cubicBezTo>
                    <a:cubicBezTo>
                      <a:pt x="854" y="1107"/>
                      <a:pt x="855" y="1110"/>
                      <a:pt x="856" y="1113"/>
                    </a:cubicBezTo>
                    <a:cubicBezTo>
                      <a:pt x="856" y="1113"/>
                      <a:pt x="856" y="1114"/>
                      <a:pt x="856" y="1115"/>
                    </a:cubicBezTo>
                    <a:cubicBezTo>
                      <a:pt x="857" y="1118"/>
                      <a:pt x="857" y="1121"/>
                      <a:pt x="858" y="1124"/>
                    </a:cubicBezTo>
                    <a:cubicBezTo>
                      <a:pt x="858" y="1124"/>
                      <a:pt x="858" y="1125"/>
                      <a:pt x="858" y="1125"/>
                    </a:cubicBezTo>
                    <a:cubicBezTo>
                      <a:pt x="859" y="1128"/>
                      <a:pt x="859" y="1131"/>
                      <a:pt x="859" y="1133"/>
                    </a:cubicBezTo>
                    <a:cubicBezTo>
                      <a:pt x="859" y="1134"/>
                      <a:pt x="859" y="1135"/>
                      <a:pt x="859" y="1135"/>
                    </a:cubicBezTo>
                    <a:cubicBezTo>
                      <a:pt x="860" y="1138"/>
                      <a:pt x="860" y="1141"/>
                      <a:pt x="860" y="1144"/>
                    </a:cubicBezTo>
                    <a:cubicBezTo>
                      <a:pt x="860" y="1145"/>
                      <a:pt x="860" y="1145"/>
                      <a:pt x="860" y="1145"/>
                    </a:cubicBezTo>
                    <a:cubicBezTo>
                      <a:pt x="860" y="1146"/>
                      <a:pt x="860" y="1147"/>
                      <a:pt x="860" y="1148"/>
                    </a:cubicBezTo>
                    <a:cubicBezTo>
                      <a:pt x="860" y="1149"/>
                      <a:pt x="860" y="1149"/>
                      <a:pt x="860" y="1150"/>
                    </a:cubicBezTo>
                    <a:cubicBezTo>
                      <a:pt x="860" y="1152"/>
                      <a:pt x="859" y="1154"/>
                      <a:pt x="859" y="1156"/>
                    </a:cubicBezTo>
                    <a:cubicBezTo>
                      <a:pt x="859" y="1156"/>
                      <a:pt x="859" y="1156"/>
                      <a:pt x="859" y="1156"/>
                    </a:cubicBezTo>
                    <a:cubicBezTo>
                      <a:pt x="859" y="1158"/>
                      <a:pt x="859" y="1160"/>
                      <a:pt x="859" y="1162"/>
                    </a:cubicBezTo>
                    <a:cubicBezTo>
                      <a:pt x="859" y="1163"/>
                      <a:pt x="858" y="1164"/>
                      <a:pt x="858" y="1164"/>
                    </a:cubicBezTo>
                    <a:cubicBezTo>
                      <a:pt x="858" y="1166"/>
                      <a:pt x="858" y="1167"/>
                      <a:pt x="858" y="1169"/>
                    </a:cubicBezTo>
                    <a:cubicBezTo>
                      <a:pt x="858" y="1169"/>
                      <a:pt x="857" y="1170"/>
                      <a:pt x="857" y="1171"/>
                    </a:cubicBezTo>
                    <a:cubicBezTo>
                      <a:pt x="857" y="1172"/>
                      <a:pt x="857" y="1174"/>
                      <a:pt x="856" y="1175"/>
                    </a:cubicBezTo>
                    <a:cubicBezTo>
                      <a:pt x="856" y="1176"/>
                      <a:pt x="856" y="1177"/>
                      <a:pt x="856" y="1177"/>
                    </a:cubicBezTo>
                    <a:cubicBezTo>
                      <a:pt x="856" y="1179"/>
                      <a:pt x="855" y="1180"/>
                      <a:pt x="855" y="1182"/>
                    </a:cubicBezTo>
                    <a:cubicBezTo>
                      <a:pt x="855" y="1182"/>
                      <a:pt x="854" y="1183"/>
                      <a:pt x="854" y="1184"/>
                    </a:cubicBezTo>
                    <a:cubicBezTo>
                      <a:pt x="854" y="1186"/>
                      <a:pt x="853" y="1188"/>
                      <a:pt x="852" y="1190"/>
                    </a:cubicBezTo>
                    <a:cubicBezTo>
                      <a:pt x="850" y="1195"/>
                      <a:pt x="848" y="1201"/>
                      <a:pt x="846" y="1206"/>
                    </a:cubicBezTo>
                    <a:cubicBezTo>
                      <a:pt x="853" y="1215"/>
                      <a:pt x="853" y="1215"/>
                      <a:pt x="853" y="1215"/>
                    </a:cubicBezTo>
                    <a:cubicBezTo>
                      <a:pt x="861" y="1216"/>
                      <a:pt x="868" y="1217"/>
                      <a:pt x="875" y="1220"/>
                    </a:cubicBezTo>
                    <a:cubicBezTo>
                      <a:pt x="911" y="1232"/>
                      <a:pt x="936" y="1263"/>
                      <a:pt x="942" y="1299"/>
                    </a:cubicBezTo>
                    <a:cubicBezTo>
                      <a:pt x="943" y="1298"/>
                      <a:pt x="943" y="1298"/>
                      <a:pt x="943" y="1298"/>
                    </a:cubicBezTo>
                    <a:cubicBezTo>
                      <a:pt x="943" y="1298"/>
                      <a:pt x="943" y="1298"/>
                      <a:pt x="943" y="1298"/>
                    </a:cubicBezTo>
                    <a:cubicBezTo>
                      <a:pt x="943" y="1298"/>
                      <a:pt x="943" y="1298"/>
                      <a:pt x="943" y="1298"/>
                    </a:cubicBezTo>
                    <a:cubicBezTo>
                      <a:pt x="944" y="1298"/>
                      <a:pt x="944" y="1298"/>
                      <a:pt x="944" y="1298"/>
                    </a:cubicBezTo>
                    <a:cubicBezTo>
                      <a:pt x="945" y="1297"/>
                      <a:pt x="946" y="1296"/>
                      <a:pt x="947" y="1296"/>
                    </a:cubicBezTo>
                    <a:cubicBezTo>
                      <a:pt x="948" y="1295"/>
                      <a:pt x="948" y="1295"/>
                      <a:pt x="948" y="1295"/>
                    </a:cubicBezTo>
                    <a:cubicBezTo>
                      <a:pt x="949" y="1294"/>
                      <a:pt x="950" y="1293"/>
                      <a:pt x="952" y="1293"/>
                    </a:cubicBezTo>
                    <a:cubicBezTo>
                      <a:pt x="952" y="1293"/>
                      <a:pt x="952" y="1293"/>
                      <a:pt x="952" y="1293"/>
                    </a:cubicBezTo>
                    <a:cubicBezTo>
                      <a:pt x="953" y="1292"/>
                      <a:pt x="954" y="1291"/>
                      <a:pt x="956" y="1291"/>
                    </a:cubicBezTo>
                    <a:cubicBezTo>
                      <a:pt x="956" y="1291"/>
                      <a:pt x="956" y="1291"/>
                      <a:pt x="957" y="1290"/>
                    </a:cubicBezTo>
                    <a:cubicBezTo>
                      <a:pt x="958" y="1290"/>
                      <a:pt x="959" y="1290"/>
                      <a:pt x="960" y="1289"/>
                    </a:cubicBezTo>
                    <a:cubicBezTo>
                      <a:pt x="960" y="1289"/>
                      <a:pt x="961" y="1289"/>
                      <a:pt x="961" y="1289"/>
                    </a:cubicBezTo>
                    <a:cubicBezTo>
                      <a:pt x="962" y="1288"/>
                      <a:pt x="964" y="1288"/>
                      <a:pt x="965" y="1288"/>
                    </a:cubicBezTo>
                    <a:cubicBezTo>
                      <a:pt x="965" y="1288"/>
                      <a:pt x="965" y="1288"/>
                      <a:pt x="965" y="1288"/>
                    </a:cubicBezTo>
                    <a:cubicBezTo>
                      <a:pt x="967" y="1287"/>
                      <a:pt x="968" y="1287"/>
                      <a:pt x="970" y="1287"/>
                    </a:cubicBezTo>
                    <a:cubicBezTo>
                      <a:pt x="970" y="1287"/>
                      <a:pt x="971" y="1287"/>
                      <a:pt x="971" y="1286"/>
                    </a:cubicBezTo>
                    <a:cubicBezTo>
                      <a:pt x="972" y="1286"/>
                      <a:pt x="973" y="1286"/>
                      <a:pt x="974" y="1286"/>
                    </a:cubicBezTo>
                    <a:cubicBezTo>
                      <a:pt x="975" y="1286"/>
                      <a:pt x="975" y="1286"/>
                      <a:pt x="976" y="1286"/>
                    </a:cubicBezTo>
                    <a:cubicBezTo>
                      <a:pt x="977" y="1286"/>
                      <a:pt x="977" y="1286"/>
                      <a:pt x="978" y="1286"/>
                    </a:cubicBezTo>
                    <a:cubicBezTo>
                      <a:pt x="978" y="1286"/>
                      <a:pt x="979" y="1286"/>
                      <a:pt x="979" y="1286"/>
                    </a:cubicBezTo>
                    <a:cubicBezTo>
                      <a:pt x="980" y="1286"/>
                      <a:pt x="980" y="1286"/>
                      <a:pt x="980" y="1286"/>
                    </a:cubicBezTo>
                    <a:cubicBezTo>
                      <a:pt x="980" y="1286"/>
                      <a:pt x="980" y="1286"/>
                      <a:pt x="980" y="1286"/>
                    </a:cubicBezTo>
                    <a:cubicBezTo>
                      <a:pt x="980" y="1286"/>
                      <a:pt x="980" y="1286"/>
                      <a:pt x="980" y="1286"/>
                    </a:cubicBezTo>
                    <a:cubicBezTo>
                      <a:pt x="982" y="1286"/>
                      <a:pt x="983" y="1286"/>
                      <a:pt x="985" y="1286"/>
                    </a:cubicBezTo>
                    <a:cubicBezTo>
                      <a:pt x="986" y="1286"/>
                      <a:pt x="986" y="1286"/>
                      <a:pt x="986" y="1286"/>
                    </a:cubicBezTo>
                    <a:cubicBezTo>
                      <a:pt x="987" y="1286"/>
                      <a:pt x="988" y="1286"/>
                      <a:pt x="989" y="1286"/>
                    </a:cubicBezTo>
                    <a:cubicBezTo>
                      <a:pt x="990" y="1287"/>
                      <a:pt x="990" y="1287"/>
                      <a:pt x="991" y="1287"/>
                    </a:cubicBezTo>
                    <a:cubicBezTo>
                      <a:pt x="992" y="1287"/>
                      <a:pt x="993" y="1287"/>
                      <a:pt x="994" y="1287"/>
                    </a:cubicBezTo>
                    <a:cubicBezTo>
                      <a:pt x="994" y="1287"/>
                      <a:pt x="995" y="1288"/>
                      <a:pt x="995" y="1288"/>
                    </a:cubicBezTo>
                    <a:cubicBezTo>
                      <a:pt x="997" y="1288"/>
                      <a:pt x="998" y="1288"/>
                      <a:pt x="999" y="1289"/>
                    </a:cubicBezTo>
                    <a:cubicBezTo>
                      <a:pt x="1000" y="1289"/>
                      <a:pt x="1000" y="1289"/>
                      <a:pt x="1000" y="1289"/>
                    </a:cubicBezTo>
                    <a:cubicBezTo>
                      <a:pt x="1000" y="1289"/>
                      <a:pt x="1000" y="1289"/>
                      <a:pt x="1000" y="1289"/>
                    </a:cubicBezTo>
                    <a:cubicBezTo>
                      <a:pt x="1002" y="1290"/>
                      <a:pt x="1004" y="1290"/>
                      <a:pt x="1005" y="1291"/>
                    </a:cubicBezTo>
                    <a:cubicBezTo>
                      <a:pt x="1006" y="1291"/>
                      <a:pt x="1006" y="1292"/>
                      <a:pt x="1007" y="1292"/>
                    </a:cubicBezTo>
                    <a:cubicBezTo>
                      <a:pt x="1008" y="1293"/>
                      <a:pt x="1009" y="1293"/>
                      <a:pt x="1010" y="1294"/>
                    </a:cubicBezTo>
                    <a:cubicBezTo>
                      <a:pt x="1011" y="1294"/>
                      <a:pt x="1012" y="1294"/>
                      <a:pt x="1012" y="1295"/>
                    </a:cubicBezTo>
                    <a:cubicBezTo>
                      <a:pt x="1013" y="1295"/>
                      <a:pt x="1014" y="1296"/>
                      <a:pt x="1015" y="1297"/>
                    </a:cubicBezTo>
                    <a:cubicBezTo>
                      <a:pt x="1016" y="1297"/>
                      <a:pt x="1016" y="1298"/>
                      <a:pt x="1017" y="1298"/>
                    </a:cubicBezTo>
                    <a:cubicBezTo>
                      <a:pt x="1018" y="1299"/>
                      <a:pt x="1020" y="1300"/>
                      <a:pt x="1021" y="1301"/>
                    </a:cubicBezTo>
                    <a:cubicBezTo>
                      <a:pt x="1021" y="1302"/>
                      <a:pt x="1021" y="1302"/>
                      <a:pt x="1021" y="1302"/>
                    </a:cubicBezTo>
                    <a:cubicBezTo>
                      <a:pt x="1023" y="1303"/>
                      <a:pt x="1024" y="1304"/>
                      <a:pt x="1025" y="1305"/>
                    </a:cubicBezTo>
                    <a:cubicBezTo>
                      <a:pt x="1025" y="1306"/>
                      <a:pt x="1026" y="1306"/>
                      <a:pt x="1026" y="1306"/>
                    </a:cubicBezTo>
                    <a:cubicBezTo>
                      <a:pt x="1027" y="1307"/>
                      <a:pt x="1028" y="1308"/>
                      <a:pt x="1029" y="1309"/>
                    </a:cubicBezTo>
                    <a:cubicBezTo>
                      <a:pt x="1029" y="1310"/>
                      <a:pt x="1029" y="1310"/>
                      <a:pt x="1030" y="1311"/>
                    </a:cubicBezTo>
                    <a:cubicBezTo>
                      <a:pt x="1031" y="1312"/>
                      <a:pt x="1031" y="1313"/>
                      <a:pt x="1032" y="1314"/>
                    </a:cubicBezTo>
                    <a:cubicBezTo>
                      <a:pt x="1032" y="1314"/>
                      <a:pt x="1033" y="1315"/>
                      <a:pt x="1033" y="1315"/>
                    </a:cubicBezTo>
                    <a:cubicBezTo>
                      <a:pt x="1034" y="1317"/>
                      <a:pt x="1035" y="1318"/>
                      <a:pt x="1035" y="1320"/>
                    </a:cubicBezTo>
                    <a:cubicBezTo>
                      <a:pt x="1036" y="1321"/>
                      <a:pt x="1036" y="1321"/>
                      <a:pt x="1036" y="1321"/>
                    </a:cubicBezTo>
                    <a:cubicBezTo>
                      <a:pt x="1036" y="1322"/>
                      <a:pt x="1037" y="1324"/>
                      <a:pt x="1038" y="1325"/>
                    </a:cubicBezTo>
                    <a:cubicBezTo>
                      <a:pt x="1038" y="1326"/>
                      <a:pt x="1038" y="1326"/>
                      <a:pt x="1038" y="1327"/>
                    </a:cubicBezTo>
                    <a:cubicBezTo>
                      <a:pt x="1039" y="1328"/>
                      <a:pt x="1039" y="1329"/>
                      <a:pt x="1039" y="1330"/>
                    </a:cubicBezTo>
                    <a:cubicBezTo>
                      <a:pt x="1040" y="1331"/>
                      <a:pt x="1040" y="1331"/>
                      <a:pt x="1040" y="1332"/>
                    </a:cubicBezTo>
                    <a:cubicBezTo>
                      <a:pt x="1040" y="1333"/>
                      <a:pt x="1040" y="1335"/>
                      <a:pt x="1041" y="1336"/>
                    </a:cubicBezTo>
                    <a:cubicBezTo>
                      <a:pt x="1041" y="1336"/>
                      <a:pt x="1041" y="1337"/>
                      <a:pt x="1041" y="1337"/>
                    </a:cubicBezTo>
                    <a:cubicBezTo>
                      <a:pt x="1041" y="1339"/>
                      <a:pt x="1042" y="1341"/>
                      <a:pt x="1042" y="1343"/>
                    </a:cubicBezTo>
                    <a:cubicBezTo>
                      <a:pt x="1042" y="1344"/>
                      <a:pt x="1042" y="1344"/>
                      <a:pt x="1042" y="1344"/>
                    </a:cubicBezTo>
                    <a:cubicBezTo>
                      <a:pt x="1042" y="1345"/>
                      <a:pt x="1042" y="1346"/>
                      <a:pt x="1042" y="1348"/>
                    </a:cubicBezTo>
                    <a:cubicBezTo>
                      <a:pt x="1042" y="1348"/>
                      <a:pt x="1042" y="1348"/>
                      <a:pt x="1042" y="1348"/>
                    </a:cubicBezTo>
                    <a:cubicBezTo>
                      <a:pt x="1042" y="1349"/>
                      <a:pt x="1042" y="1350"/>
                      <a:pt x="1042" y="1350"/>
                    </a:cubicBezTo>
                    <a:cubicBezTo>
                      <a:pt x="1042" y="1352"/>
                      <a:pt x="1042" y="1353"/>
                      <a:pt x="1041" y="1354"/>
                    </a:cubicBezTo>
                    <a:cubicBezTo>
                      <a:pt x="1041" y="1355"/>
                      <a:pt x="1041" y="1355"/>
                      <a:pt x="1041" y="1356"/>
                    </a:cubicBezTo>
                    <a:cubicBezTo>
                      <a:pt x="1041" y="1357"/>
                      <a:pt x="1041" y="1359"/>
                      <a:pt x="1040" y="1360"/>
                    </a:cubicBezTo>
                    <a:cubicBezTo>
                      <a:pt x="1040" y="1361"/>
                      <a:pt x="1040" y="1361"/>
                      <a:pt x="1040" y="1362"/>
                    </a:cubicBezTo>
                    <a:cubicBezTo>
                      <a:pt x="1040" y="1364"/>
                      <a:pt x="1039" y="1365"/>
                      <a:pt x="1039" y="1367"/>
                    </a:cubicBezTo>
                    <a:cubicBezTo>
                      <a:pt x="1034" y="1381"/>
                      <a:pt x="1025" y="1392"/>
                      <a:pt x="1014" y="1399"/>
                    </a:cubicBezTo>
                    <a:cubicBezTo>
                      <a:pt x="1018" y="1400"/>
                      <a:pt x="1021" y="1401"/>
                      <a:pt x="1024" y="1402"/>
                    </a:cubicBezTo>
                    <a:cubicBezTo>
                      <a:pt x="1035" y="1405"/>
                      <a:pt x="1045" y="1410"/>
                      <a:pt x="1053" y="1417"/>
                    </a:cubicBezTo>
                    <a:cubicBezTo>
                      <a:pt x="1055" y="1418"/>
                      <a:pt x="1056" y="1419"/>
                      <a:pt x="1058" y="1421"/>
                    </a:cubicBezTo>
                    <a:cubicBezTo>
                      <a:pt x="1058" y="1421"/>
                      <a:pt x="1058" y="1421"/>
                      <a:pt x="1058" y="1421"/>
                    </a:cubicBezTo>
                    <a:cubicBezTo>
                      <a:pt x="1059" y="1422"/>
                      <a:pt x="1061" y="1423"/>
                      <a:pt x="1062" y="1425"/>
                    </a:cubicBezTo>
                    <a:cubicBezTo>
                      <a:pt x="1063" y="1425"/>
                      <a:pt x="1063" y="1425"/>
                      <a:pt x="1063" y="1425"/>
                    </a:cubicBezTo>
                    <a:cubicBezTo>
                      <a:pt x="1064" y="1426"/>
                      <a:pt x="1065" y="1428"/>
                      <a:pt x="1066" y="1429"/>
                    </a:cubicBezTo>
                    <a:cubicBezTo>
                      <a:pt x="1066" y="1429"/>
                      <a:pt x="1066" y="1429"/>
                      <a:pt x="1066" y="1429"/>
                    </a:cubicBezTo>
                    <a:cubicBezTo>
                      <a:pt x="1067" y="1429"/>
                      <a:pt x="1067" y="1430"/>
                      <a:pt x="1067" y="1430"/>
                    </a:cubicBezTo>
                    <a:cubicBezTo>
                      <a:pt x="1068" y="1431"/>
                      <a:pt x="1069" y="1432"/>
                      <a:pt x="1070" y="1433"/>
                    </a:cubicBezTo>
                    <a:cubicBezTo>
                      <a:pt x="1070" y="1433"/>
                      <a:pt x="1071" y="1434"/>
                      <a:pt x="1071" y="1435"/>
                    </a:cubicBezTo>
                    <a:cubicBezTo>
                      <a:pt x="1072" y="1436"/>
                      <a:pt x="1073" y="1436"/>
                      <a:pt x="1073" y="1437"/>
                    </a:cubicBezTo>
                    <a:cubicBezTo>
                      <a:pt x="1074" y="1438"/>
                      <a:pt x="1074" y="1439"/>
                      <a:pt x="1075" y="1439"/>
                    </a:cubicBezTo>
                    <a:cubicBezTo>
                      <a:pt x="1075" y="1440"/>
                      <a:pt x="1076" y="1441"/>
                      <a:pt x="1076" y="1442"/>
                    </a:cubicBezTo>
                    <a:cubicBezTo>
                      <a:pt x="1077" y="1443"/>
                      <a:pt x="1077" y="1443"/>
                      <a:pt x="1078" y="1444"/>
                    </a:cubicBezTo>
                    <a:cubicBezTo>
                      <a:pt x="1078" y="1445"/>
                      <a:pt x="1079" y="1446"/>
                      <a:pt x="1079" y="1447"/>
                    </a:cubicBezTo>
                    <a:cubicBezTo>
                      <a:pt x="1080" y="1447"/>
                      <a:pt x="1080" y="1448"/>
                      <a:pt x="1081" y="1449"/>
                    </a:cubicBezTo>
                    <a:cubicBezTo>
                      <a:pt x="1081" y="1450"/>
                      <a:pt x="1081" y="1451"/>
                      <a:pt x="1082" y="1452"/>
                    </a:cubicBezTo>
                    <a:cubicBezTo>
                      <a:pt x="1082" y="1452"/>
                      <a:pt x="1083" y="1453"/>
                      <a:pt x="1083" y="1454"/>
                    </a:cubicBezTo>
                    <a:cubicBezTo>
                      <a:pt x="1084" y="1455"/>
                      <a:pt x="1084" y="1456"/>
                      <a:pt x="1084" y="1457"/>
                    </a:cubicBezTo>
                    <a:cubicBezTo>
                      <a:pt x="1085" y="1458"/>
                      <a:pt x="1085" y="1458"/>
                      <a:pt x="1085" y="1459"/>
                    </a:cubicBezTo>
                    <a:cubicBezTo>
                      <a:pt x="1086" y="1460"/>
                      <a:pt x="1086" y="1461"/>
                      <a:pt x="1086" y="1462"/>
                    </a:cubicBezTo>
                    <a:cubicBezTo>
                      <a:pt x="1087" y="1463"/>
                      <a:pt x="1087" y="1464"/>
                      <a:pt x="1087" y="1464"/>
                    </a:cubicBezTo>
                    <a:cubicBezTo>
                      <a:pt x="1088" y="1465"/>
                      <a:pt x="1088" y="1466"/>
                      <a:pt x="1088" y="1467"/>
                    </a:cubicBezTo>
                    <a:cubicBezTo>
                      <a:pt x="1089" y="1468"/>
                      <a:pt x="1089" y="1469"/>
                      <a:pt x="1089" y="1470"/>
                    </a:cubicBezTo>
                    <a:cubicBezTo>
                      <a:pt x="1089" y="1471"/>
                      <a:pt x="1090" y="1472"/>
                      <a:pt x="1090" y="1473"/>
                    </a:cubicBezTo>
                    <a:cubicBezTo>
                      <a:pt x="1090" y="1474"/>
                      <a:pt x="1090" y="1474"/>
                      <a:pt x="1090" y="1475"/>
                    </a:cubicBezTo>
                    <a:cubicBezTo>
                      <a:pt x="1091" y="1476"/>
                      <a:pt x="1091" y="1478"/>
                      <a:pt x="1091" y="1479"/>
                    </a:cubicBezTo>
                    <a:cubicBezTo>
                      <a:pt x="1091" y="1479"/>
                      <a:pt x="1091" y="1480"/>
                      <a:pt x="1092" y="1481"/>
                    </a:cubicBezTo>
                    <a:cubicBezTo>
                      <a:pt x="1092" y="1483"/>
                      <a:pt x="1092" y="1484"/>
                      <a:pt x="1092" y="1486"/>
                    </a:cubicBezTo>
                    <a:cubicBezTo>
                      <a:pt x="1092" y="1487"/>
                      <a:pt x="1092" y="1488"/>
                      <a:pt x="1092" y="1488"/>
                    </a:cubicBezTo>
                    <a:cubicBezTo>
                      <a:pt x="1093" y="1490"/>
                      <a:pt x="1093" y="1491"/>
                      <a:pt x="1093" y="1492"/>
                    </a:cubicBezTo>
                    <a:cubicBezTo>
                      <a:pt x="1093" y="1493"/>
                      <a:pt x="1093" y="1494"/>
                      <a:pt x="1093" y="1495"/>
                    </a:cubicBezTo>
                    <a:cubicBezTo>
                      <a:pt x="1093" y="1495"/>
                      <a:pt x="1094" y="1496"/>
                      <a:pt x="1094" y="1497"/>
                    </a:cubicBezTo>
                    <a:cubicBezTo>
                      <a:pt x="1094" y="1497"/>
                      <a:pt x="1094" y="1498"/>
                      <a:pt x="1094" y="1498"/>
                    </a:cubicBezTo>
                    <a:cubicBezTo>
                      <a:pt x="1098" y="1498"/>
                      <a:pt x="1103" y="1498"/>
                      <a:pt x="1108" y="1498"/>
                    </a:cubicBezTo>
                    <a:cubicBezTo>
                      <a:pt x="1109" y="1498"/>
                      <a:pt x="1109" y="1498"/>
                      <a:pt x="1110" y="1498"/>
                    </a:cubicBezTo>
                    <a:cubicBezTo>
                      <a:pt x="1110" y="1498"/>
                      <a:pt x="1110" y="1498"/>
                      <a:pt x="1110" y="1498"/>
                    </a:cubicBezTo>
                    <a:cubicBezTo>
                      <a:pt x="1110" y="1498"/>
                      <a:pt x="1110" y="1498"/>
                      <a:pt x="1110" y="1498"/>
                    </a:cubicBezTo>
                    <a:cubicBezTo>
                      <a:pt x="1111" y="1498"/>
                      <a:pt x="1111" y="1498"/>
                      <a:pt x="1111" y="1498"/>
                    </a:cubicBezTo>
                    <a:cubicBezTo>
                      <a:pt x="1111" y="1498"/>
                      <a:pt x="1111" y="1497"/>
                      <a:pt x="1112" y="1497"/>
                    </a:cubicBezTo>
                    <a:cubicBezTo>
                      <a:pt x="1112" y="1497"/>
                      <a:pt x="1112" y="1497"/>
                      <a:pt x="1112" y="1497"/>
                    </a:cubicBezTo>
                    <a:cubicBezTo>
                      <a:pt x="1115" y="1497"/>
                      <a:pt x="1117" y="1497"/>
                      <a:pt x="1119" y="1497"/>
                    </a:cubicBezTo>
                    <a:cubicBezTo>
                      <a:pt x="1120" y="1497"/>
                      <a:pt x="1120" y="1497"/>
                      <a:pt x="1121" y="1498"/>
                    </a:cubicBezTo>
                    <a:cubicBezTo>
                      <a:pt x="1123" y="1498"/>
                      <a:pt x="1126" y="1498"/>
                      <a:pt x="1129" y="1498"/>
                    </a:cubicBezTo>
                    <a:cubicBezTo>
                      <a:pt x="1130" y="1499"/>
                      <a:pt x="1130" y="1499"/>
                      <a:pt x="1130" y="1499"/>
                    </a:cubicBezTo>
                    <a:cubicBezTo>
                      <a:pt x="1132" y="1499"/>
                      <a:pt x="1135" y="1500"/>
                      <a:pt x="1138" y="1500"/>
                    </a:cubicBezTo>
                    <a:cubicBezTo>
                      <a:pt x="1139" y="1500"/>
                      <a:pt x="1139" y="1500"/>
                      <a:pt x="1139" y="1500"/>
                    </a:cubicBezTo>
                    <a:cubicBezTo>
                      <a:pt x="1142" y="1501"/>
                      <a:pt x="1144" y="1502"/>
                      <a:pt x="1147" y="1503"/>
                    </a:cubicBezTo>
                    <a:cubicBezTo>
                      <a:pt x="1148" y="1503"/>
                      <a:pt x="1148" y="1503"/>
                      <a:pt x="1148" y="1503"/>
                    </a:cubicBezTo>
                    <a:cubicBezTo>
                      <a:pt x="1148" y="1503"/>
                      <a:pt x="1148" y="1503"/>
                      <a:pt x="1148" y="1503"/>
                    </a:cubicBezTo>
                    <a:cubicBezTo>
                      <a:pt x="1149" y="1503"/>
                      <a:pt x="1149" y="1503"/>
                      <a:pt x="1149" y="1503"/>
                    </a:cubicBezTo>
                    <a:cubicBezTo>
                      <a:pt x="1150" y="1504"/>
                      <a:pt x="1150" y="1504"/>
                      <a:pt x="1150" y="1504"/>
                    </a:cubicBezTo>
                    <a:cubicBezTo>
                      <a:pt x="1150" y="1504"/>
                      <a:pt x="1150" y="1504"/>
                      <a:pt x="1150" y="1504"/>
                    </a:cubicBezTo>
                    <a:cubicBezTo>
                      <a:pt x="1200" y="1521"/>
                      <a:pt x="1232" y="1566"/>
                      <a:pt x="1235" y="1615"/>
                    </a:cubicBezTo>
                    <a:cubicBezTo>
                      <a:pt x="1454" y="1452"/>
                      <a:pt x="1595" y="1191"/>
                      <a:pt x="1595" y="896"/>
                    </a:cubicBezTo>
                    <a:cubicBezTo>
                      <a:pt x="1595" y="401"/>
                      <a:pt x="1194" y="0"/>
                      <a:pt x="698" y="0"/>
                    </a:cubicBezTo>
                  </a:path>
                </a:pathLst>
              </a:custGeom>
              <a:solidFill>
                <a:srgbClr val="4F81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
              <p:cNvSpPr>
                <a:spLocks/>
              </p:cNvSpPr>
              <p:nvPr/>
            </p:nvSpPr>
            <p:spPr bwMode="auto">
              <a:xfrm>
                <a:off x="2975" y="3185"/>
                <a:ext cx="13" cy="0"/>
              </a:xfrm>
              <a:custGeom>
                <a:avLst/>
                <a:gdLst>
                  <a:gd name="T0" fmla="*/ 8 w 8"/>
                  <a:gd name="T1" fmla="*/ 8 w 8"/>
                  <a:gd name="T2" fmla="*/ 0 w 8"/>
                  <a:gd name="T3" fmla="*/ 0 w 8"/>
                  <a:gd name="T4" fmla="*/ 8 w 8"/>
                </a:gdLst>
                <a:ahLst/>
                <a:cxnLst>
                  <a:cxn ang="0">
                    <a:pos x="T0" y="0"/>
                  </a:cxn>
                  <a:cxn ang="0">
                    <a:pos x="T1" y="0"/>
                  </a:cxn>
                  <a:cxn ang="0">
                    <a:pos x="T2" y="0"/>
                  </a:cxn>
                  <a:cxn ang="0">
                    <a:pos x="T3" y="0"/>
                  </a:cxn>
                  <a:cxn ang="0">
                    <a:pos x="T4" y="0"/>
                  </a:cxn>
                </a:cxnLst>
                <a:rect l="0" t="0" r="r" b="b"/>
                <a:pathLst>
                  <a:path w="8">
                    <a:moveTo>
                      <a:pt x="8" y="0"/>
                    </a:moveTo>
                    <a:cubicBezTo>
                      <a:pt x="8" y="0"/>
                      <a:pt x="8" y="0"/>
                      <a:pt x="8" y="0"/>
                    </a:cubicBezTo>
                    <a:cubicBezTo>
                      <a:pt x="5" y="0"/>
                      <a:pt x="2" y="0"/>
                      <a:pt x="0" y="0"/>
                    </a:cubicBezTo>
                    <a:cubicBezTo>
                      <a:pt x="0" y="0"/>
                      <a:pt x="0" y="0"/>
                      <a:pt x="0" y="0"/>
                    </a:cubicBezTo>
                    <a:cubicBezTo>
                      <a:pt x="2" y="0"/>
                      <a:pt x="5"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
              <p:cNvSpPr>
                <a:spLocks/>
              </p:cNvSpPr>
              <p:nvPr/>
            </p:nvSpPr>
            <p:spPr bwMode="auto">
              <a:xfrm>
                <a:off x="2990" y="3185"/>
                <a:ext cx="14" cy="7"/>
              </a:xfrm>
              <a:custGeom>
                <a:avLst/>
                <a:gdLst>
                  <a:gd name="T0" fmla="*/ 8 w 8"/>
                  <a:gd name="T1" fmla="*/ 4 h 4"/>
                  <a:gd name="T2" fmla="*/ 8 w 8"/>
                  <a:gd name="T3" fmla="*/ 4 h 4"/>
                  <a:gd name="T4" fmla="*/ 0 w 8"/>
                  <a:gd name="T5" fmla="*/ 0 h 4"/>
                  <a:gd name="T6" fmla="*/ 0 w 8"/>
                  <a:gd name="T7" fmla="*/ 0 h 4"/>
                  <a:gd name="T8" fmla="*/ 8 w 8"/>
                  <a:gd name="T9" fmla="*/ 4 h 4"/>
                </a:gdLst>
                <a:ahLst/>
                <a:cxnLst>
                  <a:cxn ang="0">
                    <a:pos x="T0" y="T1"/>
                  </a:cxn>
                  <a:cxn ang="0">
                    <a:pos x="T2" y="T3"/>
                  </a:cxn>
                  <a:cxn ang="0">
                    <a:pos x="T4" y="T5"/>
                  </a:cxn>
                  <a:cxn ang="0">
                    <a:pos x="T6" y="T7"/>
                  </a:cxn>
                  <a:cxn ang="0">
                    <a:pos x="T8" y="T9"/>
                  </a:cxn>
                </a:cxnLst>
                <a:rect l="0" t="0" r="r" b="b"/>
                <a:pathLst>
                  <a:path w="8" h="4">
                    <a:moveTo>
                      <a:pt x="8" y="4"/>
                    </a:moveTo>
                    <a:cubicBezTo>
                      <a:pt x="8" y="4"/>
                      <a:pt x="8" y="4"/>
                      <a:pt x="8" y="4"/>
                    </a:cubicBezTo>
                    <a:cubicBezTo>
                      <a:pt x="5" y="0"/>
                      <a:pt x="2" y="0"/>
                      <a:pt x="0" y="0"/>
                    </a:cubicBezTo>
                    <a:cubicBezTo>
                      <a:pt x="0" y="0"/>
                      <a:pt x="0" y="0"/>
                      <a:pt x="0" y="0"/>
                    </a:cubicBezTo>
                    <a:cubicBezTo>
                      <a:pt x="2" y="0"/>
                      <a:pt x="5" y="0"/>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9"/>
              <p:cNvSpPr>
                <a:spLocks/>
              </p:cNvSpPr>
              <p:nvPr/>
            </p:nvSpPr>
            <p:spPr bwMode="auto">
              <a:xfrm>
                <a:off x="2959" y="3183"/>
                <a:ext cx="12" cy="0"/>
              </a:xfrm>
              <a:custGeom>
                <a:avLst/>
                <a:gdLst>
                  <a:gd name="T0" fmla="*/ 7 w 7"/>
                  <a:gd name="T1" fmla="*/ 0 w 7"/>
                  <a:gd name="T2" fmla="*/ 7 w 7"/>
                </a:gdLst>
                <a:ahLst/>
                <a:cxnLst>
                  <a:cxn ang="0">
                    <a:pos x="T0" y="0"/>
                  </a:cxn>
                  <a:cxn ang="0">
                    <a:pos x="T1" y="0"/>
                  </a:cxn>
                  <a:cxn ang="0">
                    <a:pos x="T2" y="0"/>
                  </a:cxn>
                </a:cxnLst>
                <a:rect l="0" t="0" r="r" b="b"/>
                <a:pathLst>
                  <a:path w="7">
                    <a:moveTo>
                      <a:pt x="7" y="0"/>
                    </a:moveTo>
                    <a:cubicBezTo>
                      <a:pt x="5" y="0"/>
                      <a:pt x="3" y="0"/>
                      <a:pt x="0" y="0"/>
                    </a:cubicBezTo>
                    <a:cubicBezTo>
                      <a:pt x="3" y="0"/>
                      <a:pt x="5"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0"/>
              <p:cNvSpPr>
                <a:spLocks/>
              </p:cNvSpPr>
              <p:nvPr/>
            </p:nvSpPr>
            <p:spPr bwMode="auto">
              <a:xfrm>
                <a:off x="3005" y="3192"/>
                <a:ext cx="14" cy="3"/>
              </a:xfrm>
              <a:custGeom>
                <a:avLst/>
                <a:gdLst>
                  <a:gd name="T0" fmla="*/ 8 w 8"/>
                  <a:gd name="T1" fmla="*/ 2 h 2"/>
                  <a:gd name="T2" fmla="*/ 8 w 8"/>
                  <a:gd name="T3" fmla="*/ 2 h 2"/>
                  <a:gd name="T4" fmla="*/ 0 w 8"/>
                  <a:gd name="T5" fmla="*/ 0 h 2"/>
                  <a:gd name="T6" fmla="*/ 0 w 8"/>
                  <a:gd name="T7" fmla="*/ 0 h 2"/>
                  <a:gd name="T8" fmla="*/ 8 w 8"/>
                  <a:gd name="T9" fmla="*/ 2 h 2"/>
                </a:gdLst>
                <a:ahLst/>
                <a:cxnLst>
                  <a:cxn ang="0">
                    <a:pos x="T0" y="T1"/>
                  </a:cxn>
                  <a:cxn ang="0">
                    <a:pos x="T2" y="T3"/>
                  </a:cxn>
                  <a:cxn ang="0">
                    <a:pos x="T4" y="T5"/>
                  </a:cxn>
                  <a:cxn ang="0">
                    <a:pos x="T6" y="T7"/>
                  </a:cxn>
                  <a:cxn ang="0">
                    <a:pos x="T8" y="T9"/>
                  </a:cxn>
                </a:cxnLst>
                <a:rect l="0" t="0" r="r" b="b"/>
                <a:pathLst>
                  <a:path w="8" h="2">
                    <a:moveTo>
                      <a:pt x="8" y="2"/>
                    </a:moveTo>
                    <a:cubicBezTo>
                      <a:pt x="8" y="2"/>
                      <a:pt x="8" y="2"/>
                      <a:pt x="8" y="2"/>
                    </a:cubicBezTo>
                    <a:cubicBezTo>
                      <a:pt x="5" y="1"/>
                      <a:pt x="3" y="0"/>
                      <a:pt x="0" y="0"/>
                    </a:cubicBezTo>
                    <a:cubicBezTo>
                      <a:pt x="0" y="0"/>
                      <a:pt x="0" y="0"/>
                      <a:pt x="0" y="0"/>
                    </a:cubicBezTo>
                    <a:cubicBezTo>
                      <a:pt x="3" y="0"/>
                      <a:pt x="5" y="1"/>
                      <a:pt x="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1"/>
              <p:cNvSpPr>
                <a:spLocks/>
              </p:cNvSpPr>
              <p:nvPr/>
            </p:nvSpPr>
            <p:spPr bwMode="auto">
              <a:xfrm>
                <a:off x="2897" y="3089"/>
                <a:ext cx="4" cy="3"/>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2" y="2"/>
                      <a:pt x="2" y="2"/>
                    </a:cubicBezTo>
                    <a:cubicBezTo>
                      <a:pt x="1" y="1"/>
                      <a:pt x="1" y="1"/>
                      <a:pt x="0" y="0"/>
                    </a:cubicBezTo>
                    <a:cubicBezTo>
                      <a:pt x="0" y="0"/>
                      <a:pt x="0" y="0"/>
                      <a:pt x="0" y="0"/>
                    </a:cubicBezTo>
                    <a:cubicBezTo>
                      <a:pt x="1" y="1"/>
                      <a:pt x="1" y="1"/>
                      <a:pt x="2"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2"/>
              <p:cNvSpPr>
                <a:spLocks/>
              </p:cNvSpPr>
              <p:nvPr/>
            </p:nvSpPr>
            <p:spPr bwMode="auto">
              <a:xfrm>
                <a:off x="2908" y="3106"/>
                <a:ext cx="1" cy="3"/>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1"/>
                      <a:pt x="0" y="0"/>
                      <a:pt x="0" y="0"/>
                    </a:cubicBezTo>
                    <a:cubicBezTo>
                      <a:pt x="0" y="0"/>
                      <a:pt x="0" y="0"/>
                      <a:pt x="0" y="0"/>
                    </a:cubicBezTo>
                    <a:cubicBezTo>
                      <a:pt x="0" y="0"/>
                      <a:pt x="1" y="1"/>
                      <a:pt x="1"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3"/>
              <p:cNvSpPr>
                <a:spLocks/>
              </p:cNvSpPr>
              <p:nvPr/>
            </p:nvSpPr>
            <p:spPr bwMode="auto">
              <a:xfrm>
                <a:off x="2902" y="3097"/>
                <a:ext cx="4" cy="4"/>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2" y="2"/>
                      <a:pt x="2" y="2"/>
                    </a:cubicBezTo>
                    <a:cubicBezTo>
                      <a:pt x="1" y="1"/>
                      <a:pt x="1" y="0"/>
                      <a:pt x="0" y="0"/>
                    </a:cubicBezTo>
                    <a:cubicBezTo>
                      <a:pt x="0" y="0"/>
                      <a:pt x="0" y="0"/>
                      <a:pt x="0" y="0"/>
                    </a:cubicBezTo>
                    <a:cubicBezTo>
                      <a:pt x="1" y="0"/>
                      <a:pt x="1" y="1"/>
                      <a:pt x="2"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4"/>
              <p:cNvSpPr>
                <a:spLocks/>
              </p:cNvSpPr>
              <p:nvPr/>
            </p:nvSpPr>
            <p:spPr bwMode="auto">
              <a:xfrm>
                <a:off x="2892" y="3080"/>
                <a:ext cx="4" cy="4"/>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2" y="2"/>
                      <a:pt x="2" y="2"/>
                    </a:cubicBezTo>
                    <a:cubicBezTo>
                      <a:pt x="1" y="2"/>
                      <a:pt x="1" y="1"/>
                      <a:pt x="0" y="0"/>
                    </a:cubicBezTo>
                    <a:cubicBezTo>
                      <a:pt x="0" y="0"/>
                      <a:pt x="0" y="0"/>
                      <a:pt x="0" y="0"/>
                    </a:cubicBezTo>
                    <a:cubicBezTo>
                      <a:pt x="1" y="1"/>
                      <a:pt x="1" y="2"/>
                      <a:pt x="2"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5"/>
              <p:cNvSpPr>
                <a:spLocks/>
              </p:cNvSpPr>
              <p:nvPr/>
            </p:nvSpPr>
            <p:spPr bwMode="auto">
              <a:xfrm>
                <a:off x="2880" y="3067"/>
                <a:ext cx="2"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1" y="1"/>
                      <a:pt x="1" y="1"/>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6"/>
              <p:cNvSpPr>
                <a:spLocks/>
              </p:cNvSpPr>
              <p:nvPr/>
            </p:nvSpPr>
            <p:spPr bwMode="auto">
              <a:xfrm>
                <a:off x="2887" y="3073"/>
                <a:ext cx="2" cy="4"/>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1"/>
                      <a:pt x="0" y="0"/>
                      <a:pt x="0" y="0"/>
                    </a:cubicBezTo>
                    <a:cubicBezTo>
                      <a:pt x="0" y="0"/>
                      <a:pt x="0" y="0"/>
                      <a:pt x="0" y="0"/>
                    </a:cubicBezTo>
                    <a:cubicBezTo>
                      <a:pt x="0" y="0"/>
                      <a:pt x="1" y="1"/>
                      <a:pt x="1"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7"/>
              <p:cNvSpPr>
                <a:spLocks/>
              </p:cNvSpPr>
              <p:nvPr/>
            </p:nvSpPr>
            <p:spPr bwMode="auto">
              <a:xfrm>
                <a:off x="2911" y="3115"/>
                <a:ext cx="2" cy="3"/>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1"/>
                      <a:pt x="1" y="1"/>
                      <a:pt x="0" y="0"/>
                    </a:cubicBezTo>
                    <a:cubicBezTo>
                      <a:pt x="0" y="0"/>
                      <a:pt x="0" y="0"/>
                      <a:pt x="0" y="0"/>
                    </a:cubicBezTo>
                    <a:cubicBezTo>
                      <a:pt x="1" y="1"/>
                      <a:pt x="1" y="1"/>
                      <a:pt x="1"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8"/>
              <p:cNvSpPr>
                <a:spLocks/>
              </p:cNvSpPr>
              <p:nvPr/>
            </p:nvSpPr>
            <p:spPr bwMode="auto">
              <a:xfrm>
                <a:off x="2923" y="3152"/>
                <a:ext cx="2" cy="4"/>
              </a:xfrm>
              <a:custGeom>
                <a:avLst/>
                <a:gdLst>
                  <a:gd name="T0" fmla="*/ 0 w 1"/>
                  <a:gd name="T1" fmla="*/ 2 h 2"/>
                  <a:gd name="T2" fmla="*/ 1 w 1"/>
                  <a:gd name="T3" fmla="*/ 2 h 2"/>
                  <a:gd name="T4" fmla="*/ 0 w 1"/>
                  <a:gd name="T5" fmla="*/ 0 h 2"/>
                  <a:gd name="T6" fmla="*/ 0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1" y="2"/>
                      <a:pt x="1" y="2"/>
                      <a:pt x="1" y="2"/>
                    </a:cubicBezTo>
                    <a:cubicBezTo>
                      <a:pt x="0" y="1"/>
                      <a:pt x="0" y="0"/>
                      <a:pt x="0" y="0"/>
                    </a:cubicBezTo>
                    <a:cubicBezTo>
                      <a:pt x="0" y="0"/>
                      <a:pt x="0" y="0"/>
                      <a:pt x="0" y="0"/>
                    </a:cubicBezTo>
                    <a:cubicBezTo>
                      <a:pt x="0" y="1"/>
                      <a:pt x="0" y="1"/>
                      <a:pt x="0"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9"/>
              <p:cNvSpPr>
                <a:spLocks/>
              </p:cNvSpPr>
              <p:nvPr/>
            </p:nvSpPr>
            <p:spPr bwMode="auto">
              <a:xfrm>
                <a:off x="2925" y="3164"/>
                <a:ext cx="0" cy="4"/>
              </a:xfrm>
              <a:custGeom>
                <a:avLst/>
                <a:gdLst>
                  <a:gd name="T0" fmla="*/ 1 h 2"/>
                  <a:gd name="T1" fmla="*/ 2 h 2"/>
                  <a:gd name="T2" fmla="*/ 0 h 2"/>
                  <a:gd name="T3" fmla="*/ 0 h 2"/>
                  <a:gd name="T4" fmla="*/ 1 h 2"/>
                </a:gdLst>
                <a:ahLst/>
                <a:cxnLst>
                  <a:cxn ang="0">
                    <a:pos x="0" y="T0"/>
                  </a:cxn>
                  <a:cxn ang="0">
                    <a:pos x="0" y="T1"/>
                  </a:cxn>
                  <a:cxn ang="0">
                    <a:pos x="0" y="T2"/>
                  </a:cxn>
                  <a:cxn ang="0">
                    <a:pos x="0" y="T3"/>
                  </a:cxn>
                  <a:cxn ang="0">
                    <a:pos x="0" y="T4"/>
                  </a:cxn>
                </a:cxnLst>
                <a:rect l="0" t="0" r="r" b="b"/>
                <a:pathLst>
                  <a:path h="2">
                    <a:moveTo>
                      <a:pt x="0" y="1"/>
                    </a:moveTo>
                    <a:cubicBezTo>
                      <a:pt x="0" y="1"/>
                      <a:pt x="0" y="2"/>
                      <a:pt x="0" y="2"/>
                    </a:cubicBezTo>
                    <a:cubicBezTo>
                      <a:pt x="0" y="2"/>
                      <a:pt x="0" y="1"/>
                      <a:pt x="0" y="0"/>
                    </a:cubicBezTo>
                    <a:cubicBezTo>
                      <a:pt x="0" y="0"/>
                      <a:pt x="0" y="0"/>
                      <a:pt x="0" y="0"/>
                    </a:cubicBezTo>
                    <a:lnTo>
                      <a:pt x="0" y="1"/>
                    </a:ln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0"/>
              <p:cNvSpPr>
                <a:spLocks/>
              </p:cNvSpPr>
              <p:nvPr/>
            </p:nvSpPr>
            <p:spPr bwMode="auto">
              <a:xfrm>
                <a:off x="2926" y="3175"/>
                <a:ext cx="0" cy="5"/>
              </a:xfrm>
              <a:custGeom>
                <a:avLst/>
                <a:gdLst>
                  <a:gd name="T0" fmla="*/ 2 h 3"/>
                  <a:gd name="T1" fmla="*/ 3 h 3"/>
                  <a:gd name="T2" fmla="*/ 0 h 3"/>
                  <a:gd name="T3" fmla="*/ 0 h 3"/>
                  <a:gd name="T4" fmla="*/ 2 h 3"/>
                </a:gdLst>
                <a:ahLst/>
                <a:cxnLst>
                  <a:cxn ang="0">
                    <a:pos x="0" y="T0"/>
                  </a:cxn>
                  <a:cxn ang="0">
                    <a:pos x="0" y="T1"/>
                  </a:cxn>
                  <a:cxn ang="0">
                    <a:pos x="0" y="T2"/>
                  </a:cxn>
                  <a:cxn ang="0">
                    <a:pos x="0" y="T3"/>
                  </a:cxn>
                  <a:cxn ang="0">
                    <a:pos x="0" y="T4"/>
                  </a:cxn>
                </a:cxnLst>
                <a:rect l="0" t="0" r="r" b="b"/>
                <a:pathLst>
                  <a:path h="3">
                    <a:moveTo>
                      <a:pt x="0" y="2"/>
                    </a:moveTo>
                    <a:cubicBezTo>
                      <a:pt x="0" y="3"/>
                      <a:pt x="0" y="3"/>
                      <a:pt x="0" y="3"/>
                    </a:cubicBezTo>
                    <a:cubicBezTo>
                      <a:pt x="0" y="2"/>
                      <a:pt x="0" y="1"/>
                      <a:pt x="0" y="0"/>
                    </a:cubicBezTo>
                    <a:cubicBezTo>
                      <a:pt x="0" y="0"/>
                      <a:pt x="0" y="0"/>
                      <a:pt x="0" y="0"/>
                    </a:cubicBezTo>
                    <a:cubicBezTo>
                      <a:pt x="0" y="1"/>
                      <a:pt x="0" y="1"/>
                      <a:pt x="0"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1"/>
              <p:cNvSpPr>
                <a:spLocks/>
              </p:cNvSpPr>
              <p:nvPr/>
            </p:nvSpPr>
            <p:spPr bwMode="auto">
              <a:xfrm>
                <a:off x="2918" y="3132"/>
                <a:ext cx="2" cy="5"/>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1" y="1"/>
                      <a:pt x="0" y="0"/>
                    </a:cubicBezTo>
                    <a:cubicBezTo>
                      <a:pt x="0" y="0"/>
                      <a:pt x="0" y="0"/>
                      <a:pt x="0" y="0"/>
                    </a:cubicBezTo>
                    <a:cubicBezTo>
                      <a:pt x="1" y="1"/>
                      <a:pt x="1" y="2"/>
                      <a:pt x="1" y="3"/>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2"/>
              <p:cNvSpPr>
                <a:spLocks/>
              </p:cNvSpPr>
              <p:nvPr/>
            </p:nvSpPr>
            <p:spPr bwMode="auto">
              <a:xfrm>
                <a:off x="2921" y="3142"/>
                <a:ext cx="0" cy="3"/>
              </a:xfrm>
              <a:custGeom>
                <a:avLst/>
                <a:gdLst>
                  <a:gd name="T0" fmla="*/ 2 h 2"/>
                  <a:gd name="T1" fmla="*/ 2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cubicBezTo>
                      <a:pt x="0" y="2"/>
                      <a:pt x="0" y="2"/>
                      <a:pt x="0" y="2"/>
                    </a:cubicBezTo>
                    <a:cubicBezTo>
                      <a:pt x="0" y="1"/>
                      <a:pt x="0" y="1"/>
                      <a:pt x="0" y="0"/>
                    </a:cubicBezTo>
                    <a:cubicBezTo>
                      <a:pt x="0" y="0"/>
                      <a:pt x="0" y="0"/>
                      <a:pt x="0" y="0"/>
                    </a:cubicBezTo>
                    <a:cubicBezTo>
                      <a:pt x="0" y="1"/>
                      <a:pt x="0" y="1"/>
                      <a:pt x="0"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3"/>
              <p:cNvSpPr>
                <a:spLocks/>
              </p:cNvSpPr>
              <p:nvPr/>
            </p:nvSpPr>
            <p:spPr bwMode="auto">
              <a:xfrm>
                <a:off x="2914" y="3123"/>
                <a:ext cx="2" cy="4"/>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2"/>
                      <a:pt x="1" y="1"/>
                      <a:pt x="0" y="0"/>
                    </a:cubicBezTo>
                    <a:cubicBezTo>
                      <a:pt x="0" y="0"/>
                      <a:pt x="0" y="0"/>
                      <a:pt x="0" y="0"/>
                    </a:cubicBezTo>
                    <a:cubicBezTo>
                      <a:pt x="1" y="1"/>
                      <a:pt x="1" y="2"/>
                      <a:pt x="1" y="2"/>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4"/>
              <p:cNvSpPr>
                <a:spLocks/>
              </p:cNvSpPr>
              <p:nvPr/>
            </p:nvSpPr>
            <p:spPr bwMode="auto">
              <a:xfrm>
                <a:off x="2926" y="31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008E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Rectangle 25"/>
              <p:cNvSpPr>
                <a:spLocks noChangeArrowheads="1"/>
              </p:cNvSpPr>
              <p:nvPr/>
            </p:nvSpPr>
            <p:spPr bwMode="auto">
              <a:xfrm>
                <a:off x="2926" y="3185"/>
                <a:ext cx="1" cy="1"/>
              </a:xfrm>
              <a:prstGeom prst="rect">
                <a:avLst/>
              </a:prstGeom>
              <a:solidFill>
                <a:srgbClr val="008E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6"/>
              <p:cNvSpPr>
                <a:spLocks/>
              </p:cNvSpPr>
              <p:nvPr/>
            </p:nvSpPr>
            <p:spPr bwMode="auto">
              <a:xfrm>
                <a:off x="2887" y="3073"/>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0"/>
                      <a:pt x="0" y="0"/>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7"/>
              <p:cNvSpPr>
                <a:spLocks/>
              </p:cNvSpPr>
              <p:nvPr/>
            </p:nvSpPr>
            <p:spPr bwMode="auto">
              <a:xfrm>
                <a:off x="2238" y="2500"/>
                <a:ext cx="2"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8"/>
              <p:cNvSpPr>
                <a:spLocks/>
              </p:cNvSpPr>
              <p:nvPr/>
            </p:nvSpPr>
            <p:spPr bwMode="auto">
              <a:xfrm>
                <a:off x="2897" y="3089"/>
                <a:ext cx="4" cy="3"/>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1"/>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9"/>
              <p:cNvSpPr>
                <a:spLocks/>
              </p:cNvSpPr>
              <p:nvPr/>
            </p:nvSpPr>
            <p:spPr bwMode="auto">
              <a:xfrm>
                <a:off x="2880" y="3067"/>
                <a:ext cx="2"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30"/>
              <p:cNvSpPr>
                <a:spLocks/>
              </p:cNvSpPr>
              <p:nvPr/>
            </p:nvSpPr>
            <p:spPr bwMode="auto">
              <a:xfrm>
                <a:off x="2908" y="3106"/>
                <a:ext cx="1" cy="3"/>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0"/>
                      <a:pt x="0" y="0"/>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31"/>
              <p:cNvSpPr>
                <a:spLocks/>
              </p:cNvSpPr>
              <p:nvPr/>
            </p:nvSpPr>
            <p:spPr bwMode="auto">
              <a:xfrm>
                <a:off x="2170" y="2806"/>
                <a:ext cx="6" cy="5"/>
              </a:xfrm>
              <a:custGeom>
                <a:avLst/>
                <a:gdLst>
                  <a:gd name="T0" fmla="*/ 0 w 4"/>
                  <a:gd name="T1" fmla="*/ 3 h 3"/>
                  <a:gd name="T2" fmla="*/ 3 w 4"/>
                  <a:gd name="T3" fmla="*/ 1 h 3"/>
                  <a:gd name="T4" fmla="*/ 3 w 4"/>
                  <a:gd name="T5" fmla="*/ 1 h 3"/>
                  <a:gd name="T6" fmla="*/ 3 w 4"/>
                  <a:gd name="T7" fmla="*/ 1 h 3"/>
                  <a:gd name="T8" fmla="*/ 4 w 4"/>
                  <a:gd name="T9" fmla="*/ 0 h 3"/>
                  <a:gd name="T10" fmla="*/ 0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0" y="3"/>
                    </a:moveTo>
                    <a:cubicBezTo>
                      <a:pt x="1" y="2"/>
                      <a:pt x="2" y="2"/>
                      <a:pt x="3" y="1"/>
                    </a:cubicBezTo>
                    <a:cubicBezTo>
                      <a:pt x="3" y="1"/>
                      <a:pt x="3" y="1"/>
                      <a:pt x="3" y="1"/>
                    </a:cubicBezTo>
                    <a:cubicBezTo>
                      <a:pt x="3" y="1"/>
                      <a:pt x="3" y="1"/>
                      <a:pt x="3" y="1"/>
                    </a:cubicBezTo>
                    <a:cubicBezTo>
                      <a:pt x="4" y="0"/>
                      <a:pt x="4" y="0"/>
                      <a:pt x="4" y="0"/>
                    </a:cubicBezTo>
                    <a:cubicBezTo>
                      <a:pt x="3"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32"/>
              <p:cNvSpPr>
                <a:spLocks/>
              </p:cNvSpPr>
              <p:nvPr/>
            </p:nvSpPr>
            <p:spPr bwMode="auto">
              <a:xfrm>
                <a:off x="2902" y="3097"/>
                <a:ext cx="4"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0"/>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33"/>
              <p:cNvSpPr>
                <a:spLocks/>
              </p:cNvSpPr>
              <p:nvPr/>
            </p:nvSpPr>
            <p:spPr bwMode="auto">
              <a:xfrm>
                <a:off x="2231" y="2490"/>
                <a:ext cx="4" cy="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34"/>
              <p:cNvSpPr>
                <a:spLocks/>
              </p:cNvSpPr>
              <p:nvPr/>
            </p:nvSpPr>
            <p:spPr bwMode="auto">
              <a:xfrm>
                <a:off x="2202" y="2452"/>
                <a:ext cx="2"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1" y="1"/>
                      <a:pt x="1" y="2"/>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35"/>
              <p:cNvSpPr>
                <a:spLocks/>
              </p:cNvSpPr>
              <p:nvPr/>
            </p:nvSpPr>
            <p:spPr bwMode="auto">
              <a:xfrm>
                <a:off x="2225" y="2479"/>
                <a:ext cx="3" cy="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2" y="2"/>
                      <a:pt x="2" y="3"/>
                    </a:cubicBezTo>
                    <a:cubicBezTo>
                      <a:pt x="2"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36"/>
              <p:cNvSpPr>
                <a:spLocks/>
              </p:cNvSpPr>
              <p:nvPr/>
            </p:nvSpPr>
            <p:spPr bwMode="auto">
              <a:xfrm>
                <a:off x="2218" y="2471"/>
                <a:ext cx="3" cy="3"/>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1" y="1"/>
                      <a:pt x="2" y="2"/>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37"/>
              <p:cNvSpPr>
                <a:spLocks/>
              </p:cNvSpPr>
              <p:nvPr/>
            </p:nvSpPr>
            <p:spPr bwMode="auto">
              <a:xfrm>
                <a:off x="2211" y="246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2"/>
                      <a:pt x="1" y="2"/>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38"/>
              <p:cNvSpPr>
                <a:spLocks/>
              </p:cNvSpPr>
              <p:nvPr/>
            </p:nvSpPr>
            <p:spPr bwMode="auto">
              <a:xfrm>
                <a:off x="2892" y="3080"/>
                <a:ext cx="4"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1" y="1"/>
                      <a:pt x="0" y="0"/>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39"/>
              <p:cNvSpPr>
                <a:spLocks/>
              </p:cNvSpPr>
              <p:nvPr/>
            </p:nvSpPr>
            <p:spPr bwMode="auto">
              <a:xfrm>
                <a:off x="2975" y="3183"/>
                <a:ext cx="13" cy="2"/>
              </a:xfrm>
              <a:custGeom>
                <a:avLst/>
                <a:gdLst>
                  <a:gd name="T0" fmla="*/ 8 w 8"/>
                  <a:gd name="T1" fmla="*/ 1 h 1"/>
                  <a:gd name="T2" fmla="*/ 0 w 8"/>
                  <a:gd name="T3" fmla="*/ 0 h 1"/>
                  <a:gd name="T4" fmla="*/ 8 w 8"/>
                  <a:gd name="T5" fmla="*/ 1 h 1"/>
                </a:gdLst>
                <a:ahLst/>
                <a:cxnLst>
                  <a:cxn ang="0">
                    <a:pos x="T0" y="T1"/>
                  </a:cxn>
                  <a:cxn ang="0">
                    <a:pos x="T2" y="T3"/>
                  </a:cxn>
                  <a:cxn ang="0">
                    <a:pos x="T4" y="T5"/>
                  </a:cxn>
                </a:cxnLst>
                <a:rect l="0" t="0" r="r" b="b"/>
                <a:pathLst>
                  <a:path w="8" h="1">
                    <a:moveTo>
                      <a:pt x="8" y="1"/>
                    </a:moveTo>
                    <a:cubicBezTo>
                      <a:pt x="5" y="1"/>
                      <a:pt x="2" y="1"/>
                      <a:pt x="0" y="0"/>
                    </a:cubicBezTo>
                    <a:cubicBezTo>
                      <a:pt x="2" y="1"/>
                      <a:pt x="5" y="1"/>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0"/>
              <p:cNvSpPr>
                <a:spLocks/>
              </p:cNvSpPr>
              <p:nvPr/>
            </p:nvSpPr>
            <p:spPr bwMode="auto">
              <a:xfrm>
                <a:off x="2957" y="3183"/>
                <a:ext cx="14" cy="0"/>
              </a:xfrm>
              <a:custGeom>
                <a:avLst/>
                <a:gdLst>
                  <a:gd name="T0" fmla="*/ 8 w 8"/>
                  <a:gd name="T1" fmla="*/ 1 w 8"/>
                  <a:gd name="T2" fmla="*/ 0 w 8"/>
                  <a:gd name="T3" fmla="*/ 8 w 8"/>
                </a:gdLst>
                <a:ahLst/>
                <a:cxnLst>
                  <a:cxn ang="0">
                    <a:pos x="T0" y="0"/>
                  </a:cxn>
                  <a:cxn ang="0">
                    <a:pos x="T1" y="0"/>
                  </a:cxn>
                  <a:cxn ang="0">
                    <a:pos x="T2" y="0"/>
                  </a:cxn>
                  <a:cxn ang="0">
                    <a:pos x="T3" y="0"/>
                  </a:cxn>
                </a:cxnLst>
                <a:rect l="0" t="0" r="r" b="b"/>
                <a:pathLst>
                  <a:path w="8">
                    <a:moveTo>
                      <a:pt x="8" y="0"/>
                    </a:moveTo>
                    <a:cubicBezTo>
                      <a:pt x="6" y="0"/>
                      <a:pt x="4" y="0"/>
                      <a:pt x="1" y="0"/>
                    </a:cubicBezTo>
                    <a:cubicBezTo>
                      <a:pt x="1" y="0"/>
                      <a:pt x="0" y="0"/>
                      <a:pt x="0" y="0"/>
                    </a:cubicBezTo>
                    <a:cubicBezTo>
                      <a:pt x="3" y="0"/>
                      <a:pt x="5"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1"/>
              <p:cNvSpPr>
                <a:spLocks/>
              </p:cNvSpPr>
              <p:nvPr/>
            </p:nvSpPr>
            <p:spPr bwMode="auto">
              <a:xfrm>
                <a:off x="2911" y="3115"/>
                <a:ext cx="2" cy="3"/>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2"/>
              <p:cNvSpPr>
                <a:spLocks/>
              </p:cNvSpPr>
              <p:nvPr/>
            </p:nvSpPr>
            <p:spPr bwMode="auto">
              <a:xfrm>
                <a:off x="2926" y="3175"/>
                <a:ext cx="0" cy="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3"/>
              <p:cNvSpPr>
                <a:spLocks/>
              </p:cNvSpPr>
              <p:nvPr/>
            </p:nvSpPr>
            <p:spPr bwMode="auto">
              <a:xfrm>
                <a:off x="3005" y="3188"/>
                <a:ext cx="14" cy="6"/>
              </a:xfrm>
              <a:custGeom>
                <a:avLst/>
                <a:gdLst>
                  <a:gd name="T0" fmla="*/ 8 w 8"/>
                  <a:gd name="T1" fmla="*/ 3 h 3"/>
                  <a:gd name="T2" fmla="*/ 0 w 8"/>
                  <a:gd name="T3" fmla="*/ 0 h 3"/>
                  <a:gd name="T4" fmla="*/ 8 w 8"/>
                  <a:gd name="T5" fmla="*/ 3 h 3"/>
                </a:gdLst>
                <a:ahLst/>
                <a:cxnLst>
                  <a:cxn ang="0">
                    <a:pos x="T0" y="T1"/>
                  </a:cxn>
                  <a:cxn ang="0">
                    <a:pos x="T2" y="T3"/>
                  </a:cxn>
                  <a:cxn ang="0">
                    <a:pos x="T4" y="T5"/>
                  </a:cxn>
                </a:cxnLst>
                <a:rect l="0" t="0" r="r" b="b"/>
                <a:pathLst>
                  <a:path w="8" h="3">
                    <a:moveTo>
                      <a:pt x="8" y="3"/>
                    </a:moveTo>
                    <a:cubicBezTo>
                      <a:pt x="5" y="2"/>
                      <a:pt x="3" y="1"/>
                      <a:pt x="0" y="0"/>
                    </a:cubicBezTo>
                    <a:cubicBezTo>
                      <a:pt x="3" y="1"/>
                      <a:pt x="5" y="2"/>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4"/>
              <p:cNvSpPr>
                <a:spLocks/>
              </p:cNvSpPr>
              <p:nvPr/>
            </p:nvSpPr>
            <p:spPr bwMode="auto">
              <a:xfrm>
                <a:off x="2990" y="3187"/>
                <a:ext cx="14" cy="1"/>
              </a:xfrm>
              <a:custGeom>
                <a:avLst/>
                <a:gdLst>
                  <a:gd name="T0" fmla="*/ 8 w 8"/>
                  <a:gd name="T1" fmla="*/ 1 h 1"/>
                  <a:gd name="T2" fmla="*/ 0 w 8"/>
                  <a:gd name="T3" fmla="*/ 0 h 1"/>
                  <a:gd name="T4" fmla="*/ 8 w 8"/>
                  <a:gd name="T5" fmla="*/ 1 h 1"/>
                </a:gdLst>
                <a:ahLst/>
                <a:cxnLst>
                  <a:cxn ang="0">
                    <a:pos x="T0" y="T1"/>
                  </a:cxn>
                  <a:cxn ang="0">
                    <a:pos x="T2" y="T3"/>
                  </a:cxn>
                  <a:cxn ang="0">
                    <a:pos x="T4" y="T5"/>
                  </a:cxn>
                </a:cxnLst>
                <a:rect l="0" t="0" r="r" b="b"/>
                <a:pathLst>
                  <a:path w="8" h="1">
                    <a:moveTo>
                      <a:pt x="8" y="1"/>
                    </a:moveTo>
                    <a:cubicBezTo>
                      <a:pt x="5" y="1"/>
                      <a:pt x="2" y="0"/>
                      <a:pt x="0" y="0"/>
                    </a:cubicBezTo>
                    <a:cubicBezTo>
                      <a:pt x="2" y="0"/>
                      <a:pt x="5" y="1"/>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5"/>
              <p:cNvSpPr>
                <a:spLocks/>
              </p:cNvSpPr>
              <p:nvPr/>
            </p:nvSpPr>
            <p:spPr bwMode="auto">
              <a:xfrm>
                <a:off x="2918" y="3132"/>
                <a:ext cx="2" cy="5"/>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1" y="1"/>
                      <a:pt x="0" y="0"/>
                    </a:cubicBezTo>
                    <a:cubicBezTo>
                      <a:pt x="1" y="1"/>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6"/>
              <p:cNvSpPr>
                <a:spLocks/>
              </p:cNvSpPr>
              <p:nvPr/>
            </p:nvSpPr>
            <p:spPr bwMode="auto">
              <a:xfrm>
                <a:off x="2914" y="3123"/>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2"/>
                      <a:pt x="1" y="1"/>
                      <a:pt x="0" y="0"/>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7"/>
              <p:cNvSpPr>
                <a:spLocks/>
              </p:cNvSpPr>
              <p:nvPr/>
            </p:nvSpPr>
            <p:spPr bwMode="auto">
              <a:xfrm>
                <a:off x="2923" y="3152"/>
                <a:ext cx="0" cy="4"/>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8"/>
              <p:cNvSpPr>
                <a:spLocks/>
              </p:cNvSpPr>
              <p:nvPr/>
            </p:nvSpPr>
            <p:spPr bwMode="auto">
              <a:xfrm>
                <a:off x="2925" y="316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9"/>
              <p:cNvSpPr>
                <a:spLocks/>
              </p:cNvSpPr>
              <p:nvPr/>
            </p:nvSpPr>
            <p:spPr bwMode="auto">
              <a:xfrm>
                <a:off x="2921" y="3142"/>
                <a:ext cx="0" cy="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50"/>
              <p:cNvSpPr>
                <a:spLocks/>
              </p:cNvSpPr>
              <p:nvPr/>
            </p:nvSpPr>
            <p:spPr bwMode="auto">
              <a:xfrm>
                <a:off x="2266" y="2579"/>
                <a:ext cx="0" cy="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51"/>
              <p:cNvSpPr>
                <a:spLocks/>
              </p:cNvSpPr>
              <p:nvPr/>
            </p:nvSpPr>
            <p:spPr bwMode="auto">
              <a:xfrm>
                <a:off x="2255" y="2690"/>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52"/>
              <p:cNvSpPr>
                <a:spLocks/>
              </p:cNvSpPr>
              <p:nvPr/>
            </p:nvSpPr>
            <p:spPr bwMode="auto">
              <a:xfrm>
                <a:off x="2252" y="2701"/>
                <a:ext cx="2" cy="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53"/>
              <p:cNvSpPr>
                <a:spLocks/>
              </p:cNvSpPr>
              <p:nvPr/>
            </p:nvSpPr>
            <p:spPr bwMode="auto">
              <a:xfrm>
                <a:off x="2247" y="2711"/>
                <a:ext cx="3" cy="7"/>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2"/>
                      <a:pt x="0" y="4"/>
                    </a:cubicBezTo>
                    <a:cubicBezTo>
                      <a:pt x="1" y="2"/>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54"/>
              <p:cNvSpPr>
                <a:spLocks/>
              </p:cNvSpPr>
              <p:nvPr/>
            </p:nvSpPr>
            <p:spPr bwMode="auto">
              <a:xfrm>
                <a:off x="2259" y="2680"/>
                <a:ext cx="2" cy="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55"/>
              <p:cNvSpPr>
                <a:spLocks/>
              </p:cNvSpPr>
              <p:nvPr/>
            </p:nvSpPr>
            <p:spPr bwMode="auto">
              <a:xfrm>
                <a:off x="2262" y="2668"/>
                <a:ext cx="2" cy="7"/>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0" y="1"/>
                      <a:pt x="0" y="2"/>
                      <a:pt x="0" y="4"/>
                    </a:cubicBezTo>
                    <a:cubicBezTo>
                      <a:pt x="0" y="2"/>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56"/>
              <p:cNvSpPr>
                <a:spLocks/>
              </p:cNvSpPr>
              <p:nvPr/>
            </p:nvSpPr>
            <p:spPr bwMode="auto">
              <a:xfrm>
                <a:off x="2242" y="2721"/>
                <a:ext cx="3" cy="7"/>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2"/>
                      <a:pt x="0" y="4"/>
                    </a:cubicBezTo>
                    <a:cubicBezTo>
                      <a:pt x="1" y="2"/>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57"/>
              <p:cNvSpPr>
                <a:spLocks/>
              </p:cNvSpPr>
              <p:nvPr/>
            </p:nvSpPr>
            <p:spPr bwMode="auto">
              <a:xfrm>
                <a:off x="2230" y="2742"/>
                <a:ext cx="3" cy="5"/>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2" y="1"/>
                      <a:pt x="1" y="2"/>
                      <a:pt x="0" y="3"/>
                    </a:cubicBezTo>
                    <a:cubicBezTo>
                      <a:pt x="1" y="2"/>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58"/>
              <p:cNvSpPr>
                <a:spLocks/>
              </p:cNvSpPr>
              <p:nvPr/>
            </p:nvSpPr>
            <p:spPr bwMode="auto">
              <a:xfrm>
                <a:off x="2216" y="2761"/>
                <a:ext cx="5" cy="7"/>
              </a:xfrm>
              <a:custGeom>
                <a:avLst/>
                <a:gdLst>
                  <a:gd name="T0" fmla="*/ 3 w 3"/>
                  <a:gd name="T1" fmla="*/ 0 h 4"/>
                  <a:gd name="T2" fmla="*/ 0 w 3"/>
                  <a:gd name="T3" fmla="*/ 4 h 4"/>
                  <a:gd name="T4" fmla="*/ 3 w 3"/>
                  <a:gd name="T5" fmla="*/ 0 h 4"/>
                </a:gdLst>
                <a:ahLst/>
                <a:cxnLst>
                  <a:cxn ang="0">
                    <a:pos x="T0" y="T1"/>
                  </a:cxn>
                  <a:cxn ang="0">
                    <a:pos x="T2" y="T3"/>
                  </a:cxn>
                  <a:cxn ang="0">
                    <a:pos x="T4" y="T5"/>
                  </a:cxn>
                </a:cxnLst>
                <a:rect l="0" t="0" r="r" b="b"/>
                <a:pathLst>
                  <a:path w="3" h="4">
                    <a:moveTo>
                      <a:pt x="3" y="0"/>
                    </a:moveTo>
                    <a:cubicBezTo>
                      <a:pt x="2" y="2"/>
                      <a:pt x="1" y="3"/>
                      <a:pt x="0" y="4"/>
                    </a:cubicBezTo>
                    <a:cubicBezTo>
                      <a:pt x="1" y="3"/>
                      <a:pt x="2" y="2"/>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59"/>
              <p:cNvSpPr>
                <a:spLocks/>
              </p:cNvSpPr>
              <p:nvPr/>
            </p:nvSpPr>
            <p:spPr bwMode="auto">
              <a:xfrm>
                <a:off x="2219" y="2843"/>
                <a:ext cx="9" cy="7"/>
              </a:xfrm>
              <a:custGeom>
                <a:avLst/>
                <a:gdLst>
                  <a:gd name="T0" fmla="*/ 0 w 5"/>
                  <a:gd name="T1" fmla="*/ 0 h 4"/>
                  <a:gd name="T2" fmla="*/ 5 w 5"/>
                  <a:gd name="T3" fmla="*/ 4 h 4"/>
                  <a:gd name="T4" fmla="*/ 0 w 5"/>
                  <a:gd name="T5" fmla="*/ 0 h 4"/>
                </a:gdLst>
                <a:ahLst/>
                <a:cxnLst>
                  <a:cxn ang="0">
                    <a:pos x="T0" y="T1"/>
                  </a:cxn>
                  <a:cxn ang="0">
                    <a:pos x="T2" y="T3"/>
                  </a:cxn>
                  <a:cxn ang="0">
                    <a:pos x="T4" y="T5"/>
                  </a:cxn>
                </a:cxnLst>
                <a:rect l="0" t="0" r="r" b="b"/>
                <a:pathLst>
                  <a:path w="5" h="4">
                    <a:moveTo>
                      <a:pt x="0" y="0"/>
                    </a:moveTo>
                    <a:cubicBezTo>
                      <a:pt x="2" y="1"/>
                      <a:pt x="3" y="3"/>
                      <a:pt x="5" y="4"/>
                    </a:cubicBezTo>
                    <a:cubicBezTo>
                      <a:pt x="3" y="3"/>
                      <a:pt x="2"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60"/>
              <p:cNvSpPr>
                <a:spLocks/>
              </p:cNvSpPr>
              <p:nvPr/>
            </p:nvSpPr>
            <p:spPr bwMode="auto">
              <a:xfrm>
                <a:off x="2264" y="2658"/>
                <a:ext cx="2" cy="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61"/>
              <p:cNvSpPr>
                <a:spLocks/>
              </p:cNvSpPr>
              <p:nvPr/>
            </p:nvSpPr>
            <p:spPr bwMode="auto">
              <a:xfrm>
                <a:off x="2237" y="2732"/>
                <a:ext cx="3" cy="7"/>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0" y="2"/>
                      <a:pt x="0" y="4"/>
                    </a:cubicBezTo>
                    <a:cubicBezTo>
                      <a:pt x="0" y="2"/>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62"/>
              <p:cNvSpPr>
                <a:spLocks/>
              </p:cNvSpPr>
              <p:nvPr/>
            </p:nvSpPr>
            <p:spPr bwMode="auto">
              <a:xfrm>
                <a:off x="2223" y="2752"/>
                <a:ext cx="5" cy="5"/>
              </a:xfrm>
              <a:custGeom>
                <a:avLst/>
                <a:gdLst>
                  <a:gd name="T0" fmla="*/ 3 w 3"/>
                  <a:gd name="T1" fmla="*/ 0 h 3"/>
                  <a:gd name="T2" fmla="*/ 0 w 3"/>
                  <a:gd name="T3" fmla="*/ 3 h 3"/>
                  <a:gd name="T4" fmla="*/ 3 w 3"/>
                  <a:gd name="T5" fmla="*/ 0 h 3"/>
                </a:gdLst>
                <a:ahLst/>
                <a:cxnLst>
                  <a:cxn ang="0">
                    <a:pos x="T0" y="T1"/>
                  </a:cxn>
                  <a:cxn ang="0">
                    <a:pos x="T2" y="T3"/>
                  </a:cxn>
                  <a:cxn ang="0">
                    <a:pos x="T4" y="T5"/>
                  </a:cxn>
                </a:cxnLst>
                <a:rect l="0" t="0" r="r" b="b"/>
                <a:pathLst>
                  <a:path w="3" h="3">
                    <a:moveTo>
                      <a:pt x="3" y="0"/>
                    </a:moveTo>
                    <a:cubicBezTo>
                      <a:pt x="2" y="1"/>
                      <a:pt x="1" y="2"/>
                      <a:pt x="0" y="3"/>
                    </a:cubicBezTo>
                    <a:cubicBezTo>
                      <a:pt x="1" y="2"/>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63"/>
              <p:cNvSpPr>
                <a:spLocks/>
              </p:cNvSpPr>
              <p:nvPr/>
            </p:nvSpPr>
            <p:spPr bwMode="auto">
              <a:xfrm>
                <a:off x="2269" y="2615"/>
                <a:ext cx="0" cy="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64"/>
              <p:cNvSpPr>
                <a:spLocks/>
              </p:cNvSpPr>
              <p:nvPr/>
            </p:nvSpPr>
            <p:spPr bwMode="auto">
              <a:xfrm>
                <a:off x="2261" y="2555"/>
                <a:ext cx="1"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65"/>
              <p:cNvSpPr>
                <a:spLocks/>
              </p:cNvSpPr>
              <p:nvPr/>
            </p:nvSpPr>
            <p:spPr bwMode="auto">
              <a:xfrm>
                <a:off x="2257" y="2545"/>
                <a:ext cx="2"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66"/>
              <p:cNvSpPr>
                <a:spLocks/>
              </p:cNvSpPr>
              <p:nvPr/>
            </p:nvSpPr>
            <p:spPr bwMode="auto">
              <a:xfrm>
                <a:off x="2264" y="2567"/>
                <a:ext cx="0" cy="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67"/>
              <p:cNvSpPr>
                <a:spLocks/>
              </p:cNvSpPr>
              <p:nvPr/>
            </p:nvSpPr>
            <p:spPr bwMode="auto">
              <a:xfrm>
                <a:off x="2873" y="3060"/>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68"/>
              <p:cNvSpPr>
                <a:spLocks/>
              </p:cNvSpPr>
              <p:nvPr/>
            </p:nvSpPr>
            <p:spPr bwMode="auto">
              <a:xfrm>
                <a:off x="2254" y="2533"/>
                <a:ext cx="1"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69"/>
              <p:cNvSpPr>
                <a:spLocks/>
              </p:cNvSpPr>
              <p:nvPr/>
            </p:nvSpPr>
            <p:spPr bwMode="auto">
              <a:xfrm>
                <a:off x="2249" y="2522"/>
                <a:ext cx="1"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70"/>
              <p:cNvSpPr>
                <a:spLocks/>
              </p:cNvSpPr>
              <p:nvPr/>
            </p:nvSpPr>
            <p:spPr bwMode="auto">
              <a:xfrm>
                <a:off x="2243" y="2510"/>
                <a:ext cx="4" cy="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71"/>
              <p:cNvSpPr>
                <a:spLocks/>
              </p:cNvSpPr>
              <p:nvPr/>
            </p:nvSpPr>
            <p:spPr bwMode="auto">
              <a:xfrm>
                <a:off x="2269" y="2624"/>
                <a:ext cx="0" cy="6"/>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2"/>
                      <a:pt x="0" y="3"/>
                      <a:pt x="0" y="4"/>
                    </a:cubicBezTo>
                    <a:cubicBezTo>
                      <a:pt x="0" y="3"/>
                      <a:pt x="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72"/>
              <p:cNvSpPr>
                <a:spLocks/>
              </p:cNvSpPr>
              <p:nvPr/>
            </p:nvSpPr>
            <p:spPr bwMode="auto">
              <a:xfrm>
                <a:off x="2267" y="2636"/>
                <a:ext cx="0" cy="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73"/>
              <p:cNvSpPr>
                <a:spLocks/>
              </p:cNvSpPr>
              <p:nvPr/>
            </p:nvSpPr>
            <p:spPr bwMode="auto">
              <a:xfrm>
                <a:off x="2267" y="2603"/>
                <a:ext cx="2"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1"/>
                      <a:pt x="1" y="2"/>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74"/>
              <p:cNvSpPr>
                <a:spLocks/>
              </p:cNvSpPr>
              <p:nvPr/>
            </p:nvSpPr>
            <p:spPr bwMode="auto">
              <a:xfrm>
                <a:off x="2266" y="2646"/>
                <a:ext cx="1" cy="7"/>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1" y="2"/>
                      <a:pt x="0" y="3"/>
                      <a:pt x="0" y="4"/>
                    </a:cubicBezTo>
                    <a:cubicBezTo>
                      <a:pt x="0" y="3"/>
                      <a:pt x="1" y="2"/>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75"/>
              <p:cNvSpPr>
                <a:spLocks/>
              </p:cNvSpPr>
              <p:nvPr/>
            </p:nvSpPr>
            <p:spPr bwMode="auto">
              <a:xfrm>
                <a:off x="2267" y="2591"/>
                <a:ext cx="0" cy="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76"/>
              <p:cNvSpPr>
                <a:spLocks/>
              </p:cNvSpPr>
              <p:nvPr/>
            </p:nvSpPr>
            <p:spPr bwMode="auto">
              <a:xfrm>
                <a:off x="2684" y="2830"/>
                <a:ext cx="7" cy="3"/>
              </a:xfrm>
              <a:custGeom>
                <a:avLst/>
                <a:gdLst>
                  <a:gd name="T0" fmla="*/ 0 w 4"/>
                  <a:gd name="T1" fmla="*/ 2 h 2"/>
                  <a:gd name="T2" fmla="*/ 4 w 4"/>
                  <a:gd name="T3" fmla="*/ 0 h 2"/>
                  <a:gd name="T4" fmla="*/ 0 w 4"/>
                  <a:gd name="T5" fmla="*/ 2 h 2"/>
                </a:gdLst>
                <a:ahLst/>
                <a:cxnLst>
                  <a:cxn ang="0">
                    <a:pos x="T0" y="T1"/>
                  </a:cxn>
                  <a:cxn ang="0">
                    <a:pos x="T2" y="T3"/>
                  </a:cxn>
                  <a:cxn ang="0">
                    <a:pos x="T4" y="T5"/>
                  </a:cxn>
                </a:cxnLst>
                <a:rect l="0" t="0" r="r" b="b"/>
                <a:pathLst>
                  <a:path w="4" h="2">
                    <a:moveTo>
                      <a:pt x="0" y="2"/>
                    </a:moveTo>
                    <a:cubicBezTo>
                      <a:pt x="1" y="1"/>
                      <a:pt x="2" y="0"/>
                      <a:pt x="4" y="0"/>
                    </a:cubicBezTo>
                    <a:cubicBezTo>
                      <a:pt x="2"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77"/>
              <p:cNvSpPr>
                <a:spLocks/>
              </p:cNvSpPr>
              <p:nvPr/>
            </p:nvSpPr>
            <p:spPr bwMode="auto">
              <a:xfrm>
                <a:off x="2527" y="2584"/>
                <a:ext cx="0" cy="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78"/>
              <p:cNvSpPr>
                <a:spLocks/>
              </p:cNvSpPr>
              <p:nvPr/>
            </p:nvSpPr>
            <p:spPr bwMode="auto">
              <a:xfrm>
                <a:off x="2858" y="3046"/>
                <a:ext cx="8" cy="7"/>
              </a:xfrm>
              <a:custGeom>
                <a:avLst/>
                <a:gdLst>
                  <a:gd name="T0" fmla="*/ 0 w 5"/>
                  <a:gd name="T1" fmla="*/ 0 h 4"/>
                  <a:gd name="T2" fmla="*/ 5 w 5"/>
                  <a:gd name="T3" fmla="*/ 4 h 4"/>
                  <a:gd name="T4" fmla="*/ 0 w 5"/>
                  <a:gd name="T5" fmla="*/ 0 h 4"/>
                </a:gdLst>
                <a:ahLst/>
                <a:cxnLst>
                  <a:cxn ang="0">
                    <a:pos x="T0" y="T1"/>
                  </a:cxn>
                  <a:cxn ang="0">
                    <a:pos x="T2" y="T3"/>
                  </a:cxn>
                  <a:cxn ang="0">
                    <a:pos x="T4" y="T5"/>
                  </a:cxn>
                </a:cxnLst>
                <a:rect l="0" t="0" r="r" b="b"/>
                <a:pathLst>
                  <a:path w="5" h="4">
                    <a:moveTo>
                      <a:pt x="0" y="0"/>
                    </a:moveTo>
                    <a:cubicBezTo>
                      <a:pt x="2" y="1"/>
                      <a:pt x="3" y="2"/>
                      <a:pt x="5" y="4"/>
                    </a:cubicBezTo>
                    <a:cubicBezTo>
                      <a:pt x="3" y="2"/>
                      <a:pt x="2"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79"/>
              <p:cNvSpPr>
                <a:spLocks/>
              </p:cNvSpPr>
              <p:nvPr/>
            </p:nvSpPr>
            <p:spPr bwMode="auto">
              <a:xfrm>
                <a:off x="2230" y="2854"/>
                <a:ext cx="5" cy="5"/>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2"/>
                      <a:pt x="3" y="3"/>
                    </a:cubicBezTo>
                    <a:cubicBezTo>
                      <a:pt x="2"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0"/>
              <p:cNvSpPr>
                <a:spLocks/>
              </p:cNvSpPr>
              <p:nvPr/>
            </p:nvSpPr>
            <p:spPr bwMode="auto">
              <a:xfrm>
                <a:off x="2520" y="2527"/>
                <a:ext cx="3" cy="16"/>
              </a:xfrm>
              <a:custGeom>
                <a:avLst/>
                <a:gdLst>
                  <a:gd name="T0" fmla="*/ 0 w 2"/>
                  <a:gd name="T1" fmla="*/ 0 h 9"/>
                  <a:gd name="T2" fmla="*/ 2 w 2"/>
                  <a:gd name="T3" fmla="*/ 9 h 9"/>
                  <a:gd name="T4" fmla="*/ 0 w 2"/>
                  <a:gd name="T5" fmla="*/ 0 h 9"/>
                </a:gdLst>
                <a:ahLst/>
                <a:cxnLst>
                  <a:cxn ang="0">
                    <a:pos x="T0" y="T1"/>
                  </a:cxn>
                  <a:cxn ang="0">
                    <a:pos x="T2" y="T3"/>
                  </a:cxn>
                  <a:cxn ang="0">
                    <a:pos x="T4" y="T5"/>
                  </a:cxn>
                </a:cxnLst>
                <a:rect l="0" t="0" r="r" b="b"/>
                <a:pathLst>
                  <a:path w="2" h="9">
                    <a:moveTo>
                      <a:pt x="0" y="0"/>
                    </a:moveTo>
                    <a:cubicBezTo>
                      <a:pt x="1" y="3"/>
                      <a:pt x="2" y="6"/>
                      <a:pt x="2" y="9"/>
                    </a:cubicBezTo>
                    <a:cubicBezTo>
                      <a:pt x="2" y="6"/>
                      <a:pt x="1"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1"/>
              <p:cNvSpPr>
                <a:spLocks/>
              </p:cNvSpPr>
              <p:nvPr/>
            </p:nvSpPr>
            <p:spPr bwMode="auto">
              <a:xfrm>
                <a:off x="2523" y="2545"/>
                <a:ext cx="2" cy="13"/>
              </a:xfrm>
              <a:custGeom>
                <a:avLst/>
                <a:gdLst>
                  <a:gd name="T0" fmla="*/ 0 w 1"/>
                  <a:gd name="T1" fmla="*/ 0 h 8"/>
                  <a:gd name="T2" fmla="*/ 1 w 1"/>
                  <a:gd name="T3" fmla="*/ 8 h 8"/>
                  <a:gd name="T4" fmla="*/ 0 w 1"/>
                  <a:gd name="T5" fmla="*/ 0 h 8"/>
                </a:gdLst>
                <a:ahLst/>
                <a:cxnLst>
                  <a:cxn ang="0">
                    <a:pos x="T0" y="T1"/>
                  </a:cxn>
                  <a:cxn ang="0">
                    <a:pos x="T2" y="T3"/>
                  </a:cxn>
                  <a:cxn ang="0">
                    <a:pos x="T4" y="T5"/>
                  </a:cxn>
                </a:cxnLst>
                <a:rect l="0" t="0" r="r" b="b"/>
                <a:pathLst>
                  <a:path w="1" h="8">
                    <a:moveTo>
                      <a:pt x="0" y="0"/>
                    </a:moveTo>
                    <a:cubicBezTo>
                      <a:pt x="1" y="3"/>
                      <a:pt x="1" y="6"/>
                      <a:pt x="1" y="8"/>
                    </a:cubicBezTo>
                    <a:cubicBezTo>
                      <a:pt x="1" y="6"/>
                      <a:pt x="1"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2"/>
              <p:cNvSpPr>
                <a:spLocks/>
              </p:cNvSpPr>
              <p:nvPr/>
            </p:nvSpPr>
            <p:spPr bwMode="auto">
              <a:xfrm>
                <a:off x="2523" y="2608"/>
                <a:ext cx="2" cy="3"/>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3"/>
              <p:cNvSpPr>
                <a:spLocks/>
              </p:cNvSpPr>
              <p:nvPr/>
            </p:nvSpPr>
            <p:spPr bwMode="auto">
              <a:xfrm>
                <a:off x="2515" y="2508"/>
                <a:ext cx="5" cy="16"/>
              </a:xfrm>
              <a:custGeom>
                <a:avLst/>
                <a:gdLst>
                  <a:gd name="T0" fmla="*/ 0 w 3"/>
                  <a:gd name="T1" fmla="*/ 0 h 9"/>
                  <a:gd name="T2" fmla="*/ 3 w 3"/>
                  <a:gd name="T3" fmla="*/ 9 h 9"/>
                  <a:gd name="T4" fmla="*/ 0 w 3"/>
                  <a:gd name="T5" fmla="*/ 0 h 9"/>
                </a:gdLst>
                <a:ahLst/>
                <a:cxnLst>
                  <a:cxn ang="0">
                    <a:pos x="T0" y="T1"/>
                  </a:cxn>
                  <a:cxn ang="0">
                    <a:pos x="T2" y="T3"/>
                  </a:cxn>
                  <a:cxn ang="0">
                    <a:pos x="T4" y="T5"/>
                  </a:cxn>
                </a:cxnLst>
                <a:rect l="0" t="0" r="r" b="b"/>
                <a:pathLst>
                  <a:path w="3" h="9">
                    <a:moveTo>
                      <a:pt x="0" y="0"/>
                    </a:moveTo>
                    <a:cubicBezTo>
                      <a:pt x="1" y="3"/>
                      <a:pt x="2" y="6"/>
                      <a:pt x="3" y="9"/>
                    </a:cubicBezTo>
                    <a:cubicBezTo>
                      <a:pt x="2" y="6"/>
                      <a:pt x="1"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4"/>
              <p:cNvSpPr>
                <a:spLocks/>
              </p:cNvSpPr>
              <p:nvPr/>
            </p:nvSpPr>
            <p:spPr bwMode="auto">
              <a:xfrm>
                <a:off x="2671" y="2838"/>
                <a:ext cx="5" cy="4"/>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2" y="0"/>
                      <a:pt x="3" y="0"/>
                    </a:cubicBezTo>
                    <a:cubicBezTo>
                      <a:pt x="2"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85"/>
              <p:cNvSpPr>
                <a:spLocks/>
              </p:cNvSpPr>
              <p:nvPr/>
            </p:nvSpPr>
            <p:spPr bwMode="auto">
              <a:xfrm>
                <a:off x="2521" y="2620"/>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6"/>
              <p:cNvSpPr>
                <a:spLocks/>
              </p:cNvSpPr>
              <p:nvPr/>
            </p:nvSpPr>
            <p:spPr bwMode="auto">
              <a:xfrm>
                <a:off x="2678" y="2833"/>
                <a:ext cx="6" cy="3"/>
              </a:xfrm>
              <a:custGeom>
                <a:avLst/>
                <a:gdLst>
                  <a:gd name="T0" fmla="*/ 0 w 4"/>
                  <a:gd name="T1" fmla="*/ 2 h 2"/>
                  <a:gd name="T2" fmla="*/ 4 w 4"/>
                  <a:gd name="T3" fmla="*/ 0 h 2"/>
                  <a:gd name="T4" fmla="*/ 0 w 4"/>
                  <a:gd name="T5" fmla="*/ 2 h 2"/>
                </a:gdLst>
                <a:ahLst/>
                <a:cxnLst>
                  <a:cxn ang="0">
                    <a:pos x="T0" y="T1"/>
                  </a:cxn>
                  <a:cxn ang="0">
                    <a:pos x="T2" y="T3"/>
                  </a:cxn>
                  <a:cxn ang="0">
                    <a:pos x="T4" y="T5"/>
                  </a:cxn>
                </a:cxnLst>
                <a:rect l="0" t="0" r="r" b="b"/>
                <a:pathLst>
                  <a:path w="4" h="2">
                    <a:moveTo>
                      <a:pt x="0" y="2"/>
                    </a:moveTo>
                    <a:cubicBezTo>
                      <a:pt x="1" y="1"/>
                      <a:pt x="2" y="0"/>
                      <a:pt x="4" y="0"/>
                    </a:cubicBezTo>
                    <a:cubicBezTo>
                      <a:pt x="2"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7"/>
              <p:cNvSpPr>
                <a:spLocks/>
              </p:cNvSpPr>
              <p:nvPr/>
            </p:nvSpPr>
            <p:spPr bwMode="auto">
              <a:xfrm>
                <a:off x="2520" y="2630"/>
                <a:ext cx="0" cy="4"/>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88"/>
              <p:cNvSpPr>
                <a:spLocks/>
              </p:cNvSpPr>
              <p:nvPr/>
            </p:nvSpPr>
            <p:spPr bwMode="auto">
              <a:xfrm>
                <a:off x="2516" y="2642"/>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9"/>
              <p:cNvSpPr>
                <a:spLocks/>
              </p:cNvSpPr>
              <p:nvPr/>
            </p:nvSpPr>
            <p:spPr bwMode="auto">
              <a:xfrm>
                <a:off x="2525" y="25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90"/>
              <p:cNvSpPr>
                <a:spLocks/>
              </p:cNvSpPr>
              <p:nvPr/>
            </p:nvSpPr>
            <p:spPr bwMode="auto">
              <a:xfrm>
                <a:off x="2405" y="2373"/>
                <a:ext cx="13" cy="7"/>
              </a:xfrm>
              <a:custGeom>
                <a:avLst/>
                <a:gdLst>
                  <a:gd name="T0" fmla="*/ 0 w 8"/>
                  <a:gd name="T1" fmla="*/ 0 h 4"/>
                  <a:gd name="T2" fmla="*/ 8 w 8"/>
                  <a:gd name="T3" fmla="*/ 4 h 4"/>
                  <a:gd name="T4" fmla="*/ 0 w 8"/>
                  <a:gd name="T5" fmla="*/ 0 h 4"/>
                </a:gdLst>
                <a:ahLst/>
                <a:cxnLst>
                  <a:cxn ang="0">
                    <a:pos x="T0" y="T1"/>
                  </a:cxn>
                  <a:cxn ang="0">
                    <a:pos x="T2" y="T3"/>
                  </a:cxn>
                  <a:cxn ang="0">
                    <a:pos x="T4" y="T5"/>
                  </a:cxn>
                </a:cxnLst>
                <a:rect l="0" t="0" r="r" b="b"/>
                <a:pathLst>
                  <a:path w="8" h="4">
                    <a:moveTo>
                      <a:pt x="0" y="0"/>
                    </a:moveTo>
                    <a:cubicBezTo>
                      <a:pt x="3" y="1"/>
                      <a:pt x="5" y="2"/>
                      <a:pt x="8" y="4"/>
                    </a:cubicBezTo>
                    <a:cubicBezTo>
                      <a:pt x="5" y="2"/>
                      <a:pt x="3"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1"/>
              <p:cNvSpPr>
                <a:spLocks/>
              </p:cNvSpPr>
              <p:nvPr/>
            </p:nvSpPr>
            <p:spPr bwMode="auto">
              <a:xfrm>
                <a:off x="2420" y="2381"/>
                <a:ext cx="14" cy="9"/>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3" y="2"/>
                      <a:pt x="5" y="4"/>
                      <a:pt x="8" y="5"/>
                    </a:cubicBezTo>
                    <a:cubicBezTo>
                      <a:pt x="5" y="4"/>
                      <a:pt x="3"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2"/>
              <p:cNvSpPr>
                <a:spLocks/>
              </p:cNvSpPr>
              <p:nvPr/>
            </p:nvSpPr>
            <p:spPr bwMode="auto">
              <a:xfrm>
                <a:off x="2436" y="2393"/>
                <a:ext cx="12" cy="9"/>
              </a:xfrm>
              <a:custGeom>
                <a:avLst/>
                <a:gdLst>
                  <a:gd name="T0" fmla="*/ 0 w 7"/>
                  <a:gd name="T1" fmla="*/ 0 h 5"/>
                  <a:gd name="T2" fmla="*/ 7 w 7"/>
                  <a:gd name="T3" fmla="*/ 5 h 5"/>
                  <a:gd name="T4" fmla="*/ 0 w 7"/>
                  <a:gd name="T5" fmla="*/ 0 h 5"/>
                </a:gdLst>
                <a:ahLst/>
                <a:cxnLst>
                  <a:cxn ang="0">
                    <a:pos x="T0" y="T1"/>
                  </a:cxn>
                  <a:cxn ang="0">
                    <a:pos x="T2" y="T3"/>
                  </a:cxn>
                  <a:cxn ang="0">
                    <a:pos x="T4" y="T5"/>
                  </a:cxn>
                </a:cxnLst>
                <a:rect l="0" t="0" r="r" b="b"/>
                <a:pathLst>
                  <a:path w="7" h="5">
                    <a:moveTo>
                      <a:pt x="0" y="0"/>
                    </a:moveTo>
                    <a:cubicBezTo>
                      <a:pt x="3" y="1"/>
                      <a:pt x="5" y="3"/>
                      <a:pt x="7" y="5"/>
                    </a:cubicBezTo>
                    <a:cubicBezTo>
                      <a:pt x="5" y="3"/>
                      <a:pt x="3"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3"/>
              <p:cNvSpPr>
                <a:spLocks/>
              </p:cNvSpPr>
              <p:nvPr/>
            </p:nvSpPr>
            <p:spPr bwMode="auto">
              <a:xfrm>
                <a:off x="2509" y="2493"/>
                <a:ext cx="6" cy="15"/>
              </a:xfrm>
              <a:custGeom>
                <a:avLst/>
                <a:gdLst>
                  <a:gd name="T0" fmla="*/ 0 w 3"/>
                  <a:gd name="T1" fmla="*/ 0 h 9"/>
                  <a:gd name="T2" fmla="*/ 3 w 3"/>
                  <a:gd name="T3" fmla="*/ 9 h 9"/>
                  <a:gd name="T4" fmla="*/ 0 w 3"/>
                  <a:gd name="T5" fmla="*/ 0 h 9"/>
                </a:gdLst>
                <a:ahLst/>
                <a:cxnLst>
                  <a:cxn ang="0">
                    <a:pos x="T0" y="T1"/>
                  </a:cxn>
                  <a:cxn ang="0">
                    <a:pos x="T2" y="T3"/>
                  </a:cxn>
                  <a:cxn ang="0">
                    <a:pos x="T4" y="T5"/>
                  </a:cxn>
                </a:cxnLst>
                <a:rect l="0" t="0" r="r" b="b"/>
                <a:pathLst>
                  <a:path w="3" h="9">
                    <a:moveTo>
                      <a:pt x="0" y="0"/>
                    </a:moveTo>
                    <a:cubicBezTo>
                      <a:pt x="1" y="3"/>
                      <a:pt x="2" y="6"/>
                      <a:pt x="3" y="9"/>
                    </a:cubicBezTo>
                    <a:cubicBezTo>
                      <a:pt x="2" y="6"/>
                      <a:pt x="1"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94"/>
              <p:cNvSpPr>
                <a:spLocks/>
              </p:cNvSpPr>
              <p:nvPr/>
            </p:nvSpPr>
            <p:spPr bwMode="auto">
              <a:xfrm>
                <a:off x="2449" y="2404"/>
                <a:ext cx="11" cy="10"/>
              </a:xfrm>
              <a:custGeom>
                <a:avLst/>
                <a:gdLst>
                  <a:gd name="T0" fmla="*/ 0 w 6"/>
                  <a:gd name="T1" fmla="*/ 0 h 6"/>
                  <a:gd name="T2" fmla="*/ 6 w 6"/>
                  <a:gd name="T3" fmla="*/ 6 h 6"/>
                  <a:gd name="T4" fmla="*/ 0 w 6"/>
                  <a:gd name="T5" fmla="*/ 0 h 6"/>
                </a:gdLst>
                <a:ahLst/>
                <a:cxnLst>
                  <a:cxn ang="0">
                    <a:pos x="T0" y="T1"/>
                  </a:cxn>
                  <a:cxn ang="0">
                    <a:pos x="T2" y="T3"/>
                  </a:cxn>
                  <a:cxn ang="0">
                    <a:pos x="T4" y="T5"/>
                  </a:cxn>
                </a:cxnLst>
                <a:rect l="0" t="0" r="r" b="b"/>
                <a:pathLst>
                  <a:path w="6" h="6">
                    <a:moveTo>
                      <a:pt x="0" y="0"/>
                    </a:moveTo>
                    <a:cubicBezTo>
                      <a:pt x="2" y="2"/>
                      <a:pt x="4" y="4"/>
                      <a:pt x="6" y="6"/>
                    </a:cubicBezTo>
                    <a:cubicBezTo>
                      <a:pt x="4" y="4"/>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95"/>
              <p:cNvSpPr>
                <a:spLocks/>
              </p:cNvSpPr>
              <p:nvPr/>
            </p:nvSpPr>
            <p:spPr bwMode="auto">
              <a:xfrm>
                <a:off x="2389" y="2363"/>
                <a:ext cx="14" cy="8"/>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2" y="2"/>
                      <a:pt x="5" y="3"/>
                      <a:pt x="8" y="5"/>
                    </a:cubicBezTo>
                    <a:cubicBezTo>
                      <a:pt x="5" y="3"/>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96"/>
              <p:cNvSpPr>
                <a:spLocks/>
              </p:cNvSpPr>
              <p:nvPr/>
            </p:nvSpPr>
            <p:spPr bwMode="auto">
              <a:xfrm>
                <a:off x="2369" y="2356"/>
                <a:ext cx="17" cy="7"/>
              </a:xfrm>
              <a:custGeom>
                <a:avLst/>
                <a:gdLst>
                  <a:gd name="T0" fmla="*/ 0 w 10"/>
                  <a:gd name="T1" fmla="*/ 0 h 4"/>
                  <a:gd name="T2" fmla="*/ 10 w 10"/>
                  <a:gd name="T3" fmla="*/ 4 h 4"/>
                  <a:gd name="T4" fmla="*/ 0 w 10"/>
                  <a:gd name="T5" fmla="*/ 0 h 4"/>
                </a:gdLst>
                <a:ahLst/>
                <a:cxnLst>
                  <a:cxn ang="0">
                    <a:pos x="T0" y="T1"/>
                  </a:cxn>
                  <a:cxn ang="0">
                    <a:pos x="T2" y="T3"/>
                  </a:cxn>
                  <a:cxn ang="0">
                    <a:pos x="T4" y="T5"/>
                  </a:cxn>
                </a:cxnLst>
                <a:rect l="0" t="0" r="r" b="b"/>
                <a:pathLst>
                  <a:path w="10" h="4">
                    <a:moveTo>
                      <a:pt x="0" y="0"/>
                    </a:moveTo>
                    <a:cubicBezTo>
                      <a:pt x="4" y="1"/>
                      <a:pt x="7" y="2"/>
                      <a:pt x="10" y="4"/>
                    </a:cubicBezTo>
                    <a:cubicBezTo>
                      <a:pt x="7" y="2"/>
                      <a:pt x="4"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97"/>
              <p:cNvSpPr>
                <a:spLocks/>
              </p:cNvSpPr>
              <p:nvPr/>
            </p:nvSpPr>
            <p:spPr bwMode="auto">
              <a:xfrm>
                <a:off x="2494" y="2460"/>
                <a:ext cx="7" cy="14"/>
              </a:xfrm>
              <a:custGeom>
                <a:avLst/>
                <a:gdLst>
                  <a:gd name="T0" fmla="*/ 0 w 4"/>
                  <a:gd name="T1" fmla="*/ 0 h 8"/>
                  <a:gd name="T2" fmla="*/ 4 w 4"/>
                  <a:gd name="T3" fmla="*/ 8 h 8"/>
                  <a:gd name="T4" fmla="*/ 0 w 4"/>
                  <a:gd name="T5" fmla="*/ 0 h 8"/>
                </a:gdLst>
                <a:ahLst/>
                <a:cxnLst>
                  <a:cxn ang="0">
                    <a:pos x="T0" y="T1"/>
                  </a:cxn>
                  <a:cxn ang="0">
                    <a:pos x="T2" y="T3"/>
                  </a:cxn>
                  <a:cxn ang="0">
                    <a:pos x="T4" y="T5"/>
                  </a:cxn>
                </a:cxnLst>
                <a:rect l="0" t="0" r="r" b="b"/>
                <a:pathLst>
                  <a:path w="4" h="8">
                    <a:moveTo>
                      <a:pt x="0" y="0"/>
                    </a:moveTo>
                    <a:cubicBezTo>
                      <a:pt x="2" y="3"/>
                      <a:pt x="3" y="5"/>
                      <a:pt x="4" y="8"/>
                    </a:cubicBezTo>
                    <a:cubicBezTo>
                      <a:pt x="3" y="5"/>
                      <a:pt x="2"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98"/>
              <p:cNvSpPr>
                <a:spLocks/>
              </p:cNvSpPr>
              <p:nvPr/>
            </p:nvSpPr>
            <p:spPr bwMode="auto">
              <a:xfrm>
                <a:off x="2503" y="2476"/>
                <a:ext cx="5" cy="14"/>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2"/>
                      <a:pt x="2" y="5"/>
                      <a:pt x="3" y="8"/>
                    </a:cubicBezTo>
                    <a:cubicBezTo>
                      <a:pt x="2" y="5"/>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99"/>
              <p:cNvSpPr>
                <a:spLocks/>
              </p:cNvSpPr>
              <p:nvPr/>
            </p:nvSpPr>
            <p:spPr bwMode="auto">
              <a:xfrm>
                <a:off x="2463" y="2417"/>
                <a:ext cx="10" cy="12"/>
              </a:xfrm>
              <a:custGeom>
                <a:avLst/>
                <a:gdLst>
                  <a:gd name="T0" fmla="*/ 0 w 6"/>
                  <a:gd name="T1" fmla="*/ 0 h 7"/>
                  <a:gd name="T2" fmla="*/ 6 w 6"/>
                  <a:gd name="T3" fmla="*/ 7 h 7"/>
                  <a:gd name="T4" fmla="*/ 0 w 6"/>
                  <a:gd name="T5" fmla="*/ 0 h 7"/>
                </a:gdLst>
                <a:ahLst/>
                <a:cxnLst>
                  <a:cxn ang="0">
                    <a:pos x="T0" y="T1"/>
                  </a:cxn>
                  <a:cxn ang="0">
                    <a:pos x="T2" y="T3"/>
                  </a:cxn>
                  <a:cxn ang="0">
                    <a:pos x="T4" y="T5"/>
                  </a:cxn>
                </a:cxnLst>
                <a:rect l="0" t="0" r="r" b="b"/>
                <a:pathLst>
                  <a:path w="6" h="7">
                    <a:moveTo>
                      <a:pt x="0" y="0"/>
                    </a:moveTo>
                    <a:cubicBezTo>
                      <a:pt x="2" y="2"/>
                      <a:pt x="4" y="4"/>
                      <a:pt x="6" y="7"/>
                    </a:cubicBezTo>
                    <a:cubicBezTo>
                      <a:pt x="4" y="4"/>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00"/>
              <p:cNvSpPr>
                <a:spLocks/>
              </p:cNvSpPr>
              <p:nvPr/>
            </p:nvSpPr>
            <p:spPr bwMode="auto">
              <a:xfrm>
                <a:off x="2484" y="2445"/>
                <a:ext cx="8" cy="14"/>
              </a:xfrm>
              <a:custGeom>
                <a:avLst/>
                <a:gdLst>
                  <a:gd name="T0" fmla="*/ 0 w 5"/>
                  <a:gd name="T1" fmla="*/ 0 h 8"/>
                  <a:gd name="T2" fmla="*/ 5 w 5"/>
                  <a:gd name="T3" fmla="*/ 8 h 8"/>
                  <a:gd name="T4" fmla="*/ 0 w 5"/>
                  <a:gd name="T5" fmla="*/ 0 h 8"/>
                </a:gdLst>
                <a:ahLst/>
                <a:cxnLst>
                  <a:cxn ang="0">
                    <a:pos x="T0" y="T1"/>
                  </a:cxn>
                  <a:cxn ang="0">
                    <a:pos x="T2" y="T3"/>
                  </a:cxn>
                  <a:cxn ang="0">
                    <a:pos x="T4" y="T5"/>
                  </a:cxn>
                </a:cxnLst>
                <a:rect l="0" t="0" r="r" b="b"/>
                <a:pathLst>
                  <a:path w="5" h="8">
                    <a:moveTo>
                      <a:pt x="0" y="0"/>
                    </a:moveTo>
                    <a:cubicBezTo>
                      <a:pt x="2" y="2"/>
                      <a:pt x="4" y="5"/>
                      <a:pt x="5" y="8"/>
                    </a:cubicBezTo>
                    <a:cubicBezTo>
                      <a:pt x="4" y="5"/>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01"/>
              <p:cNvSpPr>
                <a:spLocks/>
              </p:cNvSpPr>
              <p:nvPr/>
            </p:nvSpPr>
            <p:spPr bwMode="auto">
              <a:xfrm>
                <a:off x="2473" y="2431"/>
                <a:ext cx="9" cy="11"/>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2" y="2"/>
                      <a:pt x="4" y="4"/>
                      <a:pt x="5" y="6"/>
                    </a:cubicBezTo>
                    <a:cubicBezTo>
                      <a:pt x="4" y="4"/>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02"/>
              <p:cNvSpPr>
                <a:spLocks/>
              </p:cNvSpPr>
              <p:nvPr/>
            </p:nvSpPr>
            <p:spPr bwMode="auto">
              <a:xfrm>
                <a:off x="2525" y="2562"/>
                <a:ext cx="2" cy="15"/>
              </a:xfrm>
              <a:custGeom>
                <a:avLst/>
                <a:gdLst>
                  <a:gd name="T0" fmla="*/ 0 w 1"/>
                  <a:gd name="T1" fmla="*/ 0 h 9"/>
                  <a:gd name="T2" fmla="*/ 1 w 1"/>
                  <a:gd name="T3" fmla="*/ 9 h 9"/>
                  <a:gd name="T4" fmla="*/ 0 w 1"/>
                  <a:gd name="T5" fmla="*/ 0 h 9"/>
                </a:gdLst>
                <a:ahLst/>
                <a:cxnLst>
                  <a:cxn ang="0">
                    <a:pos x="T0" y="T1"/>
                  </a:cxn>
                  <a:cxn ang="0">
                    <a:pos x="T2" y="T3"/>
                  </a:cxn>
                  <a:cxn ang="0">
                    <a:pos x="T4" y="T5"/>
                  </a:cxn>
                </a:cxnLst>
                <a:rect l="0" t="0" r="r" b="b"/>
                <a:pathLst>
                  <a:path w="1" h="9">
                    <a:moveTo>
                      <a:pt x="0" y="0"/>
                    </a:moveTo>
                    <a:cubicBezTo>
                      <a:pt x="1" y="3"/>
                      <a:pt x="1" y="6"/>
                      <a:pt x="1" y="9"/>
                    </a:cubicBezTo>
                    <a:cubicBezTo>
                      <a:pt x="1" y="6"/>
                      <a:pt x="1"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03"/>
              <p:cNvSpPr>
                <a:spLocks/>
              </p:cNvSpPr>
              <p:nvPr/>
            </p:nvSpPr>
            <p:spPr bwMode="auto">
              <a:xfrm>
                <a:off x="2822" y="2869"/>
                <a:ext cx="1"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4"/>
              <p:cNvSpPr>
                <a:spLocks/>
              </p:cNvSpPr>
              <p:nvPr/>
            </p:nvSpPr>
            <p:spPr bwMode="auto">
              <a:xfrm>
                <a:off x="2827" y="2879"/>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05"/>
              <p:cNvSpPr>
                <a:spLocks/>
              </p:cNvSpPr>
              <p:nvPr/>
            </p:nvSpPr>
            <p:spPr bwMode="auto">
              <a:xfrm>
                <a:off x="2834" y="2897"/>
                <a:ext cx="2"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1"/>
                      <a:pt x="1" y="2"/>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06"/>
              <p:cNvSpPr>
                <a:spLocks/>
              </p:cNvSpPr>
              <p:nvPr/>
            </p:nvSpPr>
            <p:spPr bwMode="auto">
              <a:xfrm>
                <a:off x="2832" y="2888"/>
                <a:ext cx="0" cy="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07"/>
              <p:cNvSpPr>
                <a:spLocks/>
              </p:cNvSpPr>
              <p:nvPr/>
            </p:nvSpPr>
            <p:spPr bwMode="auto">
              <a:xfrm>
                <a:off x="2817" y="2860"/>
                <a:ext cx="1"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1"/>
                      <a:pt x="1"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08"/>
              <p:cNvSpPr>
                <a:spLocks/>
              </p:cNvSpPr>
              <p:nvPr/>
            </p:nvSpPr>
            <p:spPr bwMode="auto">
              <a:xfrm>
                <a:off x="2810" y="2854"/>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09"/>
              <p:cNvSpPr>
                <a:spLocks/>
              </p:cNvSpPr>
              <p:nvPr/>
            </p:nvSpPr>
            <p:spPr bwMode="auto">
              <a:xfrm>
                <a:off x="2803" y="284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10"/>
              <p:cNvSpPr>
                <a:spLocks/>
              </p:cNvSpPr>
              <p:nvPr/>
            </p:nvSpPr>
            <p:spPr bwMode="auto">
              <a:xfrm>
                <a:off x="2836" y="2948"/>
                <a:ext cx="0" cy="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11"/>
              <p:cNvSpPr>
                <a:spLocks/>
              </p:cNvSpPr>
              <p:nvPr/>
            </p:nvSpPr>
            <p:spPr bwMode="auto">
              <a:xfrm>
                <a:off x="2837" y="2938"/>
                <a:ext cx="0" cy="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12"/>
              <p:cNvSpPr>
                <a:spLocks/>
              </p:cNvSpPr>
              <p:nvPr/>
            </p:nvSpPr>
            <p:spPr bwMode="auto">
              <a:xfrm>
                <a:off x="2839" y="2919"/>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13"/>
              <p:cNvSpPr>
                <a:spLocks/>
              </p:cNvSpPr>
              <p:nvPr/>
            </p:nvSpPr>
            <p:spPr bwMode="auto">
              <a:xfrm>
                <a:off x="2839" y="2927"/>
                <a:ext cx="0" cy="4"/>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14"/>
              <p:cNvSpPr>
                <a:spLocks/>
              </p:cNvSpPr>
              <p:nvPr/>
            </p:nvSpPr>
            <p:spPr bwMode="auto">
              <a:xfrm>
                <a:off x="2837" y="290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15"/>
              <p:cNvSpPr>
                <a:spLocks/>
              </p:cNvSpPr>
              <p:nvPr/>
            </p:nvSpPr>
            <p:spPr bwMode="auto">
              <a:xfrm>
                <a:off x="2775" y="2830"/>
                <a:ext cx="4"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16"/>
              <p:cNvSpPr>
                <a:spLocks/>
              </p:cNvSpPr>
              <p:nvPr/>
            </p:nvSpPr>
            <p:spPr bwMode="auto">
              <a:xfrm>
                <a:off x="2717" y="2821"/>
                <a:ext cx="5"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17"/>
              <p:cNvSpPr>
                <a:spLocks/>
              </p:cNvSpPr>
              <p:nvPr/>
            </p:nvSpPr>
            <p:spPr bwMode="auto">
              <a:xfrm>
                <a:off x="2726" y="2821"/>
                <a:ext cx="5"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18"/>
              <p:cNvSpPr>
                <a:spLocks/>
              </p:cNvSpPr>
              <p:nvPr/>
            </p:nvSpPr>
            <p:spPr bwMode="auto">
              <a:xfrm>
                <a:off x="2700" y="2824"/>
                <a:ext cx="7"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19"/>
              <p:cNvSpPr>
                <a:spLocks/>
              </p:cNvSpPr>
              <p:nvPr/>
            </p:nvSpPr>
            <p:spPr bwMode="auto">
              <a:xfrm>
                <a:off x="2733" y="2821"/>
                <a:ext cx="8"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2" y="0"/>
                      <a:pt x="3" y="0"/>
                      <a:pt x="5"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20"/>
              <p:cNvSpPr>
                <a:spLocks/>
              </p:cNvSpPr>
              <p:nvPr/>
            </p:nvSpPr>
            <p:spPr bwMode="auto">
              <a:xfrm>
                <a:off x="2707" y="2823"/>
                <a:ext cx="8" cy="1"/>
              </a:xfrm>
              <a:custGeom>
                <a:avLst/>
                <a:gdLst>
                  <a:gd name="T0" fmla="*/ 0 w 5"/>
                  <a:gd name="T1" fmla="*/ 1 h 1"/>
                  <a:gd name="T2" fmla="*/ 5 w 5"/>
                  <a:gd name="T3" fmla="*/ 0 h 1"/>
                  <a:gd name="T4" fmla="*/ 0 w 5"/>
                  <a:gd name="T5" fmla="*/ 1 h 1"/>
                </a:gdLst>
                <a:ahLst/>
                <a:cxnLst>
                  <a:cxn ang="0">
                    <a:pos x="T0" y="T1"/>
                  </a:cxn>
                  <a:cxn ang="0">
                    <a:pos x="T2" y="T3"/>
                  </a:cxn>
                  <a:cxn ang="0">
                    <a:pos x="T4" y="T5"/>
                  </a:cxn>
                </a:cxnLst>
                <a:rect l="0" t="0" r="r" b="b"/>
                <a:pathLst>
                  <a:path w="5" h="1">
                    <a:moveTo>
                      <a:pt x="0" y="1"/>
                    </a:moveTo>
                    <a:cubicBezTo>
                      <a:pt x="2" y="0"/>
                      <a:pt x="3" y="0"/>
                      <a:pt x="5" y="0"/>
                    </a:cubicBezTo>
                    <a:cubicBezTo>
                      <a:pt x="3" y="0"/>
                      <a:pt x="2"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21"/>
              <p:cNvSpPr>
                <a:spLocks/>
              </p:cNvSpPr>
              <p:nvPr/>
            </p:nvSpPr>
            <p:spPr bwMode="auto">
              <a:xfrm>
                <a:off x="2793" y="2840"/>
                <a:ext cx="3"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22"/>
              <p:cNvSpPr>
                <a:spLocks/>
              </p:cNvSpPr>
              <p:nvPr/>
            </p:nvSpPr>
            <p:spPr bwMode="auto">
              <a:xfrm>
                <a:off x="2784" y="2835"/>
                <a:ext cx="3"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23"/>
              <p:cNvSpPr>
                <a:spLocks/>
              </p:cNvSpPr>
              <p:nvPr/>
            </p:nvSpPr>
            <p:spPr bwMode="auto">
              <a:xfrm>
                <a:off x="2743" y="2821"/>
                <a:ext cx="5"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24"/>
              <p:cNvSpPr>
                <a:spLocks/>
              </p:cNvSpPr>
              <p:nvPr/>
            </p:nvSpPr>
            <p:spPr bwMode="auto">
              <a:xfrm>
                <a:off x="2693" y="2826"/>
                <a:ext cx="5"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cubicBezTo>
                      <a:pt x="2" y="1"/>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25"/>
              <p:cNvSpPr>
                <a:spLocks/>
              </p:cNvSpPr>
              <p:nvPr/>
            </p:nvSpPr>
            <p:spPr bwMode="auto">
              <a:xfrm>
                <a:off x="2751" y="2823"/>
                <a:ext cx="6"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26"/>
              <p:cNvSpPr>
                <a:spLocks/>
              </p:cNvSpPr>
              <p:nvPr/>
            </p:nvSpPr>
            <p:spPr bwMode="auto">
              <a:xfrm>
                <a:off x="2758" y="2824"/>
                <a:ext cx="7" cy="2"/>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2" y="0"/>
                      <a:pt x="3" y="0"/>
                      <a:pt x="4" y="1"/>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27"/>
              <p:cNvSpPr>
                <a:spLocks/>
              </p:cNvSpPr>
              <p:nvPr/>
            </p:nvSpPr>
            <p:spPr bwMode="auto">
              <a:xfrm>
                <a:off x="2206" y="2771"/>
                <a:ext cx="7" cy="9"/>
              </a:xfrm>
              <a:custGeom>
                <a:avLst/>
                <a:gdLst>
                  <a:gd name="T0" fmla="*/ 4 w 4"/>
                  <a:gd name="T1" fmla="*/ 0 h 5"/>
                  <a:gd name="T2" fmla="*/ 0 w 4"/>
                  <a:gd name="T3" fmla="*/ 5 h 5"/>
                  <a:gd name="T4" fmla="*/ 4 w 4"/>
                  <a:gd name="T5" fmla="*/ 0 h 5"/>
                </a:gdLst>
                <a:ahLst/>
                <a:cxnLst>
                  <a:cxn ang="0">
                    <a:pos x="T0" y="T1"/>
                  </a:cxn>
                  <a:cxn ang="0">
                    <a:pos x="T2" y="T3"/>
                  </a:cxn>
                  <a:cxn ang="0">
                    <a:pos x="T4" y="T5"/>
                  </a:cxn>
                </a:cxnLst>
                <a:rect l="0" t="0" r="r" b="b"/>
                <a:pathLst>
                  <a:path w="4" h="5">
                    <a:moveTo>
                      <a:pt x="4" y="0"/>
                    </a:moveTo>
                    <a:cubicBezTo>
                      <a:pt x="3" y="1"/>
                      <a:pt x="1" y="3"/>
                      <a:pt x="0" y="5"/>
                    </a:cubicBezTo>
                    <a:cubicBezTo>
                      <a:pt x="1" y="3"/>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28"/>
              <p:cNvSpPr>
                <a:spLocks/>
              </p:cNvSpPr>
              <p:nvPr/>
            </p:nvSpPr>
            <p:spPr bwMode="auto">
              <a:xfrm>
                <a:off x="2333" y="30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29"/>
              <p:cNvSpPr>
                <a:spLocks/>
              </p:cNvSpPr>
              <p:nvPr/>
            </p:nvSpPr>
            <p:spPr bwMode="auto">
              <a:xfrm>
                <a:off x="2388" y="3163"/>
                <a:ext cx="3" cy="5"/>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1" y="2"/>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30"/>
              <p:cNvSpPr>
                <a:spLocks/>
              </p:cNvSpPr>
              <p:nvPr/>
            </p:nvSpPr>
            <p:spPr bwMode="auto">
              <a:xfrm>
                <a:off x="2322" y="3013"/>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1"/>
                      <a:pt x="1" y="1"/>
                      <a:pt x="2"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31"/>
              <p:cNvSpPr>
                <a:spLocks/>
              </p:cNvSpPr>
              <p:nvPr/>
            </p:nvSpPr>
            <p:spPr bwMode="auto">
              <a:xfrm>
                <a:off x="2303" y="3012"/>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32"/>
              <p:cNvSpPr>
                <a:spLocks/>
              </p:cNvSpPr>
              <p:nvPr/>
            </p:nvSpPr>
            <p:spPr bwMode="auto">
              <a:xfrm>
                <a:off x="2393" y="3154"/>
                <a:ext cx="1" cy="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33"/>
              <p:cNvSpPr>
                <a:spLocks/>
              </p:cNvSpPr>
              <p:nvPr/>
            </p:nvSpPr>
            <p:spPr bwMode="auto">
              <a:xfrm>
                <a:off x="2341" y="3020"/>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34"/>
              <p:cNvSpPr>
                <a:spLocks/>
              </p:cNvSpPr>
              <p:nvPr/>
            </p:nvSpPr>
            <p:spPr bwMode="auto">
              <a:xfrm>
                <a:off x="2396" y="3144"/>
                <a:ext cx="2" cy="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1"/>
                      <a:pt x="0" y="2"/>
                      <a:pt x="0" y="3"/>
                    </a:cubicBezTo>
                    <a:cubicBezTo>
                      <a:pt x="0" y="2"/>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35"/>
              <p:cNvSpPr>
                <a:spLocks/>
              </p:cNvSpPr>
              <p:nvPr/>
            </p:nvSpPr>
            <p:spPr bwMode="auto">
              <a:xfrm>
                <a:off x="2382" y="3171"/>
                <a:ext cx="4" cy="5"/>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0" y="2"/>
                      <a:pt x="0" y="3"/>
                    </a:cubicBezTo>
                    <a:cubicBezTo>
                      <a:pt x="0" y="2"/>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36"/>
              <p:cNvSpPr>
                <a:spLocks/>
              </p:cNvSpPr>
              <p:nvPr/>
            </p:nvSpPr>
            <p:spPr bwMode="auto">
              <a:xfrm>
                <a:off x="2367" y="3420"/>
                <a:ext cx="3" cy="12"/>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2" y="2"/>
                      <a:pt x="1" y="4"/>
                      <a:pt x="0" y="7"/>
                    </a:cubicBezTo>
                    <a:cubicBezTo>
                      <a:pt x="1" y="4"/>
                      <a:pt x="2" y="2"/>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37"/>
              <p:cNvSpPr>
                <a:spLocks/>
              </p:cNvSpPr>
              <p:nvPr/>
            </p:nvSpPr>
            <p:spPr bwMode="auto">
              <a:xfrm>
                <a:off x="2273" y="2991"/>
                <a:ext cx="1" cy="7"/>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1" y="2"/>
                      <a:pt x="0" y="3"/>
                      <a:pt x="0" y="4"/>
                    </a:cubicBezTo>
                    <a:cubicBezTo>
                      <a:pt x="0" y="3"/>
                      <a:pt x="1" y="2"/>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38"/>
              <p:cNvSpPr>
                <a:spLocks/>
              </p:cNvSpPr>
              <p:nvPr/>
            </p:nvSpPr>
            <p:spPr bwMode="auto">
              <a:xfrm>
                <a:off x="2274" y="2969"/>
                <a:ext cx="2" cy="7"/>
              </a:xfrm>
              <a:custGeom>
                <a:avLst/>
                <a:gdLst>
                  <a:gd name="T0" fmla="*/ 1 w 1"/>
                  <a:gd name="T1" fmla="*/ 1 h 4"/>
                  <a:gd name="T2" fmla="*/ 1 w 1"/>
                  <a:gd name="T3" fmla="*/ 0 h 4"/>
                  <a:gd name="T4" fmla="*/ 0 w 1"/>
                  <a:gd name="T5" fmla="*/ 4 h 4"/>
                  <a:gd name="T6" fmla="*/ 1 w 1"/>
                  <a:gd name="T7" fmla="*/ 1 h 4"/>
                </a:gdLst>
                <a:ahLst/>
                <a:cxnLst>
                  <a:cxn ang="0">
                    <a:pos x="T0" y="T1"/>
                  </a:cxn>
                  <a:cxn ang="0">
                    <a:pos x="T2" y="T3"/>
                  </a:cxn>
                  <a:cxn ang="0">
                    <a:pos x="T4" y="T5"/>
                  </a:cxn>
                  <a:cxn ang="0">
                    <a:pos x="T6" y="T7"/>
                  </a:cxn>
                </a:cxnLst>
                <a:rect l="0" t="0" r="r" b="b"/>
                <a:pathLst>
                  <a:path w="1" h="4">
                    <a:moveTo>
                      <a:pt x="1" y="1"/>
                    </a:moveTo>
                    <a:cubicBezTo>
                      <a:pt x="1" y="0"/>
                      <a:pt x="1" y="0"/>
                      <a:pt x="1" y="0"/>
                    </a:cubicBezTo>
                    <a:cubicBezTo>
                      <a:pt x="1" y="1"/>
                      <a:pt x="0" y="3"/>
                      <a:pt x="0" y="4"/>
                    </a:cubicBezTo>
                    <a:cubicBezTo>
                      <a:pt x="0" y="3"/>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39"/>
              <p:cNvSpPr>
                <a:spLocks/>
              </p:cNvSpPr>
              <p:nvPr/>
            </p:nvSpPr>
            <p:spPr bwMode="auto">
              <a:xfrm>
                <a:off x="2338" y="3243"/>
                <a:ext cx="8" cy="11"/>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2" y="2"/>
                      <a:pt x="3" y="4"/>
                      <a:pt x="5" y="6"/>
                    </a:cubicBezTo>
                    <a:cubicBezTo>
                      <a:pt x="3" y="4"/>
                      <a:pt x="2"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40"/>
              <p:cNvSpPr>
                <a:spLocks/>
              </p:cNvSpPr>
              <p:nvPr/>
            </p:nvSpPr>
            <p:spPr bwMode="auto">
              <a:xfrm>
                <a:off x="2346" y="3254"/>
                <a:ext cx="7" cy="10"/>
              </a:xfrm>
              <a:custGeom>
                <a:avLst/>
                <a:gdLst>
                  <a:gd name="T0" fmla="*/ 0 w 4"/>
                  <a:gd name="T1" fmla="*/ 0 h 6"/>
                  <a:gd name="T2" fmla="*/ 4 w 4"/>
                  <a:gd name="T3" fmla="*/ 6 h 6"/>
                  <a:gd name="T4" fmla="*/ 0 w 4"/>
                  <a:gd name="T5" fmla="*/ 0 h 6"/>
                </a:gdLst>
                <a:ahLst/>
                <a:cxnLst>
                  <a:cxn ang="0">
                    <a:pos x="T0" y="T1"/>
                  </a:cxn>
                  <a:cxn ang="0">
                    <a:pos x="T2" y="T3"/>
                  </a:cxn>
                  <a:cxn ang="0">
                    <a:pos x="T4" y="T5"/>
                  </a:cxn>
                </a:cxnLst>
                <a:rect l="0" t="0" r="r" b="b"/>
                <a:pathLst>
                  <a:path w="4" h="6">
                    <a:moveTo>
                      <a:pt x="0" y="0"/>
                    </a:moveTo>
                    <a:cubicBezTo>
                      <a:pt x="1" y="2"/>
                      <a:pt x="3" y="4"/>
                      <a:pt x="4" y="6"/>
                    </a:cubicBezTo>
                    <a:cubicBezTo>
                      <a:pt x="3" y="4"/>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41"/>
              <p:cNvSpPr>
                <a:spLocks/>
              </p:cNvSpPr>
              <p:nvPr/>
            </p:nvSpPr>
            <p:spPr bwMode="auto">
              <a:xfrm>
                <a:off x="2274" y="2958"/>
                <a:ext cx="0" cy="7"/>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3"/>
                      <a:pt x="0" y="4"/>
                    </a:cubicBezTo>
                    <a:cubicBezTo>
                      <a:pt x="0" y="3"/>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42"/>
              <p:cNvSpPr>
                <a:spLocks/>
              </p:cNvSpPr>
              <p:nvPr/>
            </p:nvSpPr>
            <p:spPr bwMode="auto">
              <a:xfrm>
                <a:off x="2372" y="3180"/>
                <a:ext cx="7" cy="8"/>
              </a:xfrm>
              <a:custGeom>
                <a:avLst/>
                <a:gdLst>
                  <a:gd name="T0" fmla="*/ 4 w 4"/>
                  <a:gd name="T1" fmla="*/ 0 h 5"/>
                  <a:gd name="T2" fmla="*/ 0 w 4"/>
                  <a:gd name="T3" fmla="*/ 5 h 5"/>
                  <a:gd name="T4" fmla="*/ 4 w 4"/>
                  <a:gd name="T5" fmla="*/ 0 h 5"/>
                </a:gdLst>
                <a:ahLst/>
                <a:cxnLst>
                  <a:cxn ang="0">
                    <a:pos x="T0" y="T1"/>
                  </a:cxn>
                  <a:cxn ang="0">
                    <a:pos x="T2" y="T3"/>
                  </a:cxn>
                  <a:cxn ang="0">
                    <a:pos x="T4" y="T5"/>
                  </a:cxn>
                </a:cxnLst>
                <a:rect l="0" t="0" r="r" b="b"/>
                <a:pathLst>
                  <a:path w="4" h="5">
                    <a:moveTo>
                      <a:pt x="4" y="0"/>
                    </a:moveTo>
                    <a:cubicBezTo>
                      <a:pt x="3" y="2"/>
                      <a:pt x="2" y="3"/>
                      <a:pt x="0" y="5"/>
                    </a:cubicBezTo>
                    <a:cubicBezTo>
                      <a:pt x="2" y="3"/>
                      <a:pt x="3" y="2"/>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43"/>
              <p:cNvSpPr>
                <a:spLocks/>
              </p:cNvSpPr>
              <p:nvPr/>
            </p:nvSpPr>
            <p:spPr bwMode="auto">
              <a:xfrm>
                <a:off x="2274" y="2981"/>
                <a:ext cx="0" cy="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44"/>
              <p:cNvSpPr>
                <a:spLocks/>
              </p:cNvSpPr>
              <p:nvPr/>
            </p:nvSpPr>
            <p:spPr bwMode="auto">
              <a:xfrm>
                <a:off x="2328" y="3233"/>
                <a:ext cx="8" cy="9"/>
              </a:xfrm>
              <a:custGeom>
                <a:avLst/>
                <a:gdLst>
                  <a:gd name="T0" fmla="*/ 0 w 5"/>
                  <a:gd name="T1" fmla="*/ 0 h 5"/>
                  <a:gd name="T2" fmla="*/ 5 w 5"/>
                  <a:gd name="T3" fmla="*/ 5 h 5"/>
                  <a:gd name="T4" fmla="*/ 0 w 5"/>
                  <a:gd name="T5" fmla="*/ 0 h 5"/>
                </a:gdLst>
                <a:ahLst/>
                <a:cxnLst>
                  <a:cxn ang="0">
                    <a:pos x="T0" y="T1"/>
                  </a:cxn>
                  <a:cxn ang="0">
                    <a:pos x="T2" y="T3"/>
                  </a:cxn>
                  <a:cxn ang="0">
                    <a:pos x="T4" y="T5"/>
                  </a:cxn>
                </a:cxnLst>
                <a:rect l="0" t="0" r="r" b="b"/>
                <a:pathLst>
                  <a:path w="5" h="5">
                    <a:moveTo>
                      <a:pt x="0" y="0"/>
                    </a:moveTo>
                    <a:cubicBezTo>
                      <a:pt x="1" y="1"/>
                      <a:pt x="3" y="3"/>
                      <a:pt x="5" y="5"/>
                    </a:cubicBezTo>
                    <a:cubicBezTo>
                      <a:pt x="3" y="3"/>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45"/>
              <p:cNvSpPr>
                <a:spLocks/>
              </p:cNvSpPr>
              <p:nvPr/>
            </p:nvSpPr>
            <p:spPr bwMode="auto">
              <a:xfrm>
                <a:off x="2400" y="3125"/>
                <a:ext cx="1" cy="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46"/>
              <p:cNvSpPr>
                <a:spLocks/>
              </p:cNvSpPr>
              <p:nvPr/>
            </p:nvSpPr>
            <p:spPr bwMode="auto">
              <a:xfrm>
                <a:off x="2393" y="3073"/>
                <a:ext cx="1"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47"/>
              <p:cNvSpPr>
                <a:spLocks/>
              </p:cNvSpPr>
              <p:nvPr/>
            </p:nvSpPr>
            <p:spPr bwMode="auto">
              <a:xfrm>
                <a:off x="2401" y="3115"/>
                <a:ext cx="0" cy="5"/>
              </a:xfrm>
              <a:custGeom>
                <a:avLst/>
                <a:gdLst>
                  <a:gd name="T0" fmla="*/ 1 h 3"/>
                  <a:gd name="T1" fmla="*/ 0 h 3"/>
                  <a:gd name="T2" fmla="*/ 3 h 3"/>
                  <a:gd name="T3" fmla="*/ 1 h 3"/>
                </a:gdLst>
                <a:ahLst/>
                <a:cxnLst>
                  <a:cxn ang="0">
                    <a:pos x="0" y="T0"/>
                  </a:cxn>
                  <a:cxn ang="0">
                    <a:pos x="0" y="T1"/>
                  </a:cxn>
                  <a:cxn ang="0">
                    <a:pos x="0" y="T2"/>
                  </a:cxn>
                  <a:cxn ang="0">
                    <a:pos x="0" y="T3"/>
                  </a:cxn>
                </a:cxnLst>
                <a:rect l="0" t="0" r="r" b="b"/>
                <a:pathLst>
                  <a:path h="3">
                    <a:moveTo>
                      <a:pt x="0" y="1"/>
                    </a:moveTo>
                    <a:cubicBezTo>
                      <a:pt x="0" y="1"/>
                      <a:pt x="0" y="0"/>
                      <a:pt x="0" y="0"/>
                    </a:cubicBezTo>
                    <a:cubicBezTo>
                      <a:pt x="0" y="1"/>
                      <a:pt x="0" y="2"/>
                      <a:pt x="0" y="3"/>
                    </a:cubicBezTo>
                    <a:cubicBezTo>
                      <a:pt x="0" y="2"/>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48"/>
              <p:cNvSpPr>
                <a:spLocks/>
              </p:cNvSpPr>
              <p:nvPr/>
            </p:nvSpPr>
            <p:spPr bwMode="auto">
              <a:xfrm>
                <a:off x="2382" y="3355"/>
                <a:ext cx="0" cy="10"/>
              </a:xfrm>
              <a:custGeom>
                <a:avLst/>
                <a:gdLst>
                  <a:gd name="T0" fmla="*/ 3 h 6"/>
                  <a:gd name="T1" fmla="*/ 0 h 6"/>
                  <a:gd name="T2" fmla="*/ 6 h 6"/>
                  <a:gd name="T3" fmla="*/ 3 h 6"/>
                </a:gdLst>
                <a:ahLst/>
                <a:cxnLst>
                  <a:cxn ang="0">
                    <a:pos x="0" y="T0"/>
                  </a:cxn>
                  <a:cxn ang="0">
                    <a:pos x="0" y="T1"/>
                  </a:cxn>
                  <a:cxn ang="0">
                    <a:pos x="0" y="T2"/>
                  </a:cxn>
                  <a:cxn ang="0">
                    <a:pos x="0" y="T3"/>
                  </a:cxn>
                </a:cxnLst>
                <a:rect l="0" t="0" r="r" b="b"/>
                <a:pathLst>
                  <a:path h="6">
                    <a:moveTo>
                      <a:pt x="0" y="3"/>
                    </a:moveTo>
                    <a:cubicBezTo>
                      <a:pt x="0" y="2"/>
                      <a:pt x="0" y="1"/>
                      <a:pt x="0" y="0"/>
                    </a:cubicBezTo>
                    <a:cubicBezTo>
                      <a:pt x="0" y="2"/>
                      <a:pt x="0" y="4"/>
                      <a:pt x="0" y="6"/>
                    </a:cubicBezTo>
                    <a:cubicBezTo>
                      <a:pt x="0" y="5"/>
                      <a:pt x="0" y="4"/>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49"/>
              <p:cNvSpPr>
                <a:spLocks/>
              </p:cNvSpPr>
              <p:nvPr/>
            </p:nvSpPr>
            <p:spPr bwMode="auto">
              <a:xfrm>
                <a:off x="2372" y="3406"/>
                <a:ext cx="4" cy="11"/>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50"/>
              <p:cNvSpPr>
                <a:spLocks/>
              </p:cNvSpPr>
              <p:nvPr/>
            </p:nvSpPr>
            <p:spPr bwMode="auto">
              <a:xfrm>
                <a:off x="2381" y="3341"/>
                <a:ext cx="1" cy="11"/>
              </a:xfrm>
              <a:custGeom>
                <a:avLst/>
                <a:gdLst>
                  <a:gd name="T0" fmla="*/ 0 w 1"/>
                  <a:gd name="T1" fmla="*/ 0 h 6"/>
                  <a:gd name="T2" fmla="*/ 1 w 1"/>
                  <a:gd name="T3" fmla="*/ 6 h 6"/>
                  <a:gd name="T4" fmla="*/ 0 w 1"/>
                  <a:gd name="T5" fmla="*/ 0 h 6"/>
                </a:gdLst>
                <a:ahLst/>
                <a:cxnLst>
                  <a:cxn ang="0">
                    <a:pos x="T0" y="T1"/>
                  </a:cxn>
                  <a:cxn ang="0">
                    <a:pos x="T2" y="T3"/>
                  </a:cxn>
                  <a:cxn ang="0">
                    <a:pos x="T4" y="T5"/>
                  </a:cxn>
                </a:cxnLst>
                <a:rect l="0" t="0" r="r" b="b"/>
                <a:pathLst>
                  <a:path w="1" h="6">
                    <a:moveTo>
                      <a:pt x="0" y="0"/>
                    </a:moveTo>
                    <a:cubicBezTo>
                      <a:pt x="0" y="2"/>
                      <a:pt x="1" y="4"/>
                      <a:pt x="1" y="6"/>
                    </a:cubicBezTo>
                    <a:cubicBezTo>
                      <a:pt x="1" y="4"/>
                      <a:pt x="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51"/>
              <p:cNvSpPr>
                <a:spLocks/>
              </p:cNvSpPr>
              <p:nvPr/>
            </p:nvSpPr>
            <p:spPr bwMode="auto">
              <a:xfrm>
                <a:off x="2381" y="3367"/>
                <a:ext cx="1" cy="12"/>
              </a:xfrm>
              <a:custGeom>
                <a:avLst/>
                <a:gdLst>
                  <a:gd name="T0" fmla="*/ 1 w 1"/>
                  <a:gd name="T1" fmla="*/ 0 h 7"/>
                  <a:gd name="T2" fmla="*/ 0 w 1"/>
                  <a:gd name="T3" fmla="*/ 7 h 7"/>
                  <a:gd name="T4" fmla="*/ 1 w 1"/>
                  <a:gd name="T5" fmla="*/ 0 h 7"/>
                </a:gdLst>
                <a:ahLst/>
                <a:cxnLst>
                  <a:cxn ang="0">
                    <a:pos x="T0" y="T1"/>
                  </a:cxn>
                  <a:cxn ang="0">
                    <a:pos x="T2" y="T3"/>
                  </a:cxn>
                  <a:cxn ang="0">
                    <a:pos x="T4" y="T5"/>
                  </a:cxn>
                </a:cxnLst>
                <a:rect l="0" t="0" r="r" b="b"/>
                <a:pathLst>
                  <a:path w="1" h="7">
                    <a:moveTo>
                      <a:pt x="1" y="0"/>
                    </a:moveTo>
                    <a:cubicBezTo>
                      <a:pt x="1" y="2"/>
                      <a:pt x="0" y="5"/>
                      <a:pt x="0" y="7"/>
                    </a:cubicBezTo>
                    <a:cubicBezTo>
                      <a:pt x="0" y="5"/>
                      <a:pt x="1" y="2"/>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52"/>
              <p:cNvSpPr>
                <a:spLocks/>
              </p:cNvSpPr>
              <p:nvPr/>
            </p:nvSpPr>
            <p:spPr bwMode="auto">
              <a:xfrm>
                <a:off x="2398" y="3094"/>
                <a:ext cx="2"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53"/>
              <p:cNvSpPr>
                <a:spLocks/>
              </p:cNvSpPr>
              <p:nvPr/>
            </p:nvSpPr>
            <p:spPr bwMode="auto">
              <a:xfrm>
                <a:off x="2396" y="3084"/>
                <a:ext cx="2"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54"/>
              <p:cNvSpPr>
                <a:spLocks/>
              </p:cNvSpPr>
              <p:nvPr/>
            </p:nvSpPr>
            <p:spPr bwMode="auto">
              <a:xfrm>
                <a:off x="2388" y="3065"/>
                <a:ext cx="1"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1" y="1"/>
                      <a:pt x="1" y="2"/>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55"/>
              <p:cNvSpPr>
                <a:spLocks/>
              </p:cNvSpPr>
              <p:nvPr/>
            </p:nvSpPr>
            <p:spPr bwMode="auto">
              <a:xfrm>
                <a:off x="2398" y="3133"/>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1" y="2"/>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56"/>
              <p:cNvSpPr>
                <a:spLocks/>
              </p:cNvSpPr>
              <p:nvPr/>
            </p:nvSpPr>
            <p:spPr bwMode="auto">
              <a:xfrm>
                <a:off x="2358" y="3030"/>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57"/>
              <p:cNvSpPr>
                <a:spLocks/>
              </p:cNvSpPr>
              <p:nvPr/>
            </p:nvSpPr>
            <p:spPr bwMode="auto">
              <a:xfrm>
                <a:off x="2376" y="3394"/>
                <a:ext cx="3" cy="12"/>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58"/>
              <p:cNvSpPr>
                <a:spLocks/>
              </p:cNvSpPr>
              <p:nvPr/>
            </p:nvSpPr>
            <p:spPr bwMode="auto">
              <a:xfrm>
                <a:off x="2352"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59"/>
              <p:cNvSpPr>
                <a:spLocks/>
              </p:cNvSpPr>
              <p:nvPr/>
            </p:nvSpPr>
            <p:spPr bwMode="auto">
              <a:xfrm>
                <a:off x="2274" y="2946"/>
                <a:ext cx="0" cy="9"/>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60"/>
              <p:cNvSpPr>
                <a:spLocks/>
              </p:cNvSpPr>
              <p:nvPr/>
            </p:nvSpPr>
            <p:spPr bwMode="auto">
              <a:xfrm>
                <a:off x="2382" y="3054"/>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61"/>
              <p:cNvSpPr>
                <a:spLocks/>
              </p:cNvSpPr>
              <p:nvPr/>
            </p:nvSpPr>
            <p:spPr bwMode="auto">
              <a:xfrm>
                <a:off x="2376" y="3046"/>
                <a:ext cx="1"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2"/>
                      <a:pt x="1" y="2"/>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62"/>
              <p:cNvSpPr>
                <a:spLocks/>
              </p:cNvSpPr>
              <p:nvPr/>
            </p:nvSpPr>
            <p:spPr bwMode="auto">
              <a:xfrm>
                <a:off x="2379" y="3381"/>
                <a:ext cx="2" cy="10"/>
              </a:xfrm>
              <a:custGeom>
                <a:avLst/>
                <a:gdLst>
                  <a:gd name="T0" fmla="*/ 1 w 1"/>
                  <a:gd name="T1" fmla="*/ 0 h 6"/>
                  <a:gd name="T2" fmla="*/ 0 w 1"/>
                  <a:gd name="T3" fmla="*/ 6 h 6"/>
                  <a:gd name="T4" fmla="*/ 1 w 1"/>
                  <a:gd name="T5" fmla="*/ 0 h 6"/>
                </a:gdLst>
                <a:ahLst/>
                <a:cxnLst>
                  <a:cxn ang="0">
                    <a:pos x="T0" y="T1"/>
                  </a:cxn>
                  <a:cxn ang="0">
                    <a:pos x="T2" y="T3"/>
                  </a:cxn>
                  <a:cxn ang="0">
                    <a:pos x="T4" y="T5"/>
                  </a:cxn>
                </a:cxnLst>
                <a:rect l="0" t="0" r="r" b="b"/>
                <a:pathLst>
                  <a:path w="1" h="6">
                    <a:moveTo>
                      <a:pt x="1" y="0"/>
                    </a:moveTo>
                    <a:cubicBezTo>
                      <a:pt x="1" y="2"/>
                      <a:pt x="0" y="4"/>
                      <a:pt x="0" y="6"/>
                    </a:cubicBezTo>
                    <a:cubicBezTo>
                      <a:pt x="0" y="4"/>
                      <a:pt x="1" y="2"/>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63"/>
              <p:cNvSpPr>
                <a:spLocks/>
              </p:cNvSpPr>
              <p:nvPr/>
            </p:nvSpPr>
            <p:spPr bwMode="auto">
              <a:xfrm>
                <a:off x="2269" y="3003"/>
                <a:ext cx="4" cy="10"/>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64"/>
              <p:cNvSpPr>
                <a:spLocks/>
              </p:cNvSpPr>
              <p:nvPr/>
            </p:nvSpPr>
            <p:spPr bwMode="auto">
              <a:xfrm>
                <a:off x="2257" y="2891"/>
                <a:ext cx="4" cy="7"/>
              </a:xfrm>
              <a:custGeom>
                <a:avLst/>
                <a:gdLst>
                  <a:gd name="T0" fmla="*/ 0 w 2"/>
                  <a:gd name="T1" fmla="*/ 0 h 4"/>
                  <a:gd name="T2" fmla="*/ 2 w 2"/>
                  <a:gd name="T3" fmla="*/ 4 h 4"/>
                  <a:gd name="T4" fmla="*/ 0 w 2"/>
                  <a:gd name="T5" fmla="*/ 0 h 4"/>
                </a:gdLst>
                <a:ahLst/>
                <a:cxnLst>
                  <a:cxn ang="0">
                    <a:pos x="T0" y="T1"/>
                  </a:cxn>
                  <a:cxn ang="0">
                    <a:pos x="T2" y="T3"/>
                  </a:cxn>
                  <a:cxn ang="0">
                    <a:pos x="T4" y="T5"/>
                  </a:cxn>
                </a:cxnLst>
                <a:rect l="0" t="0" r="r" b="b"/>
                <a:pathLst>
                  <a:path w="2" h="4">
                    <a:moveTo>
                      <a:pt x="0" y="0"/>
                    </a:moveTo>
                    <a:cubicBezTo>
                      <a:pt x="0" y="2"/>
                      <a:pt x="1" y="3"/>
                      <a:pt x="2" y="4"/>
                    </a:cubicBezTo>
                    <a:cubicBezTo>
                      <a:pt x="1" y="3"/>
                      <a:pt x="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65"/>
              <p:cNvSpPr>
                <a:spLocks/>
              </p:cNvSpPr>
              <p:nvPr/>
            </p:nvSpPr>
            <p:spPr bwMode="auto">
              <a:xfrm>
                <a:off x="2266" y="2914"/>
                <a:ext cx="1" cy="7"/>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1" y="1"/>
                      <a:pt x="1" y="3"/>
                      <a:pt x="1" y="4"/>
                    </a:cubicBezTo>
                    <a:cubicBezTo>
                      <a:pt x="1" y="3"/>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66"/>
              <p:cNvSpPr>
                <a:spLocks/>
              </p:cNvSpPr>
              <p:nvPr/>
            </p:nvSpPr>
            <p:spPr bwMode="auto">
              <a:xfrm>
                <a:off x="2400" y="3104"/>
                <a:ext cx="1" cy="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67"/>
              <p:cNvSpPr>
                <a:spLocks/>
              </p:cNvSpPr>
              <p:nvPr/>
            </p:nvSpPr>
            <p:spPr bwMode="auto">
              <a:xfrm>
                <a:off x="2521" y="3637"/>
                <a:ext cx="0" cy="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68"/>
              <p:cNvSpPr>
                <a:spLocks/>
              </p:cNvSpPr>
              <p:nvPr/>
            </p:nvSpPr>
            <p:spPr bwMode="auto">
              <a:xfrm>
                <a:off x="2261" y="2902"/>
                <a:ext cx="5" cy="8"/>
              </a:xfrm>
              <a:custGeom>
                <a:avLst/>
                <a:gdLst>
                  <a:gd name="T0" fmla="*/ 0 w 3"/>
                  <a:gd name="T1" fmla="*/ 0 h 5"/>
                  <a:gd name="T2" fmla="*/ 3 w 3"/>
                  <a:gd name="T3" fmla="*/ 5 h 5"/>
                  <a:gd name="T4" fmla="*/ 0 w 3"/>
                  <a:gd name="T5" fmla="*/ 0 h 5"/>
                </a:gdLst>
                <a:ahLst/>
                <a:cxnLst>
                  <a:cxn ang="0">
                    <a:pos x="T0" y="T1"/>
                  </a:cxn>
                  <a:cxn ang="0">
                    <a:pos x="T2" y="T3"/>
                  </a:cxn>
                  <a:cxn ang="0">
                    <a:pos x="T4" y="T5"/>
                  </a:cxn>
                </a:cxnLst>
                <a:rect l="0" t="0" r="r" b="b"/>
                <a:pathLst>
                  <a:path w="3" h="5">
                    <a:moveTo>
                      <a:pt x="0" y="0"/>
                    </a:moveTo>
                    <a:cubicBezTo>
                      <a:pt x="1" y="2"/>
                      <a:pt x="2" y="3"/>
                      <a:pt x="3" y="5"/>
                    </a:cubicBezTo>
                    <a:cubicBezTo>
                      <a:pt x="2"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69"/>
              <p:cNvSpPr>
                <a:spLocks/>
              </p:cNvSpPr>
              <p:nvPr/>
            </p:nvSpPr>
            <p:spPr bwMode="auto">
              <a:xfrm>
                <a:off x="2243" y="2871"/>
                <a:ext cx="7" cy="8"/>
              </a:xfrm>
              <a:custGeom>
                <a:avLst/>
                <a:gdLst>
                  <a:gd name="T0" fmla="*/ 0 w 4"/>
                  <a:gd name="T1" fmla="*/ 0 h 5"/>
                  <a:gd name="T2" fmla="*/ 4 w 4"/>
                  <a:gd name="T3" fmla="*/ 5 h 5"/>
                  <a:gd name="T4" fmla="*/ 0 w 4"/>
                  <a:gd name="T5" fmla="*/ 0 h 5"/>
                </a:gdLst>
                <a:ahLst/>
                <a:cxnLst>
                  <a:cxn ang="0">
                    <a:pos x="T0" y="T1"/>
                  </a:cxn>
                  <a:cxn ang="0">
                    <a:pos x="T2" y="T3"/>
                  </a:cxn>
                  <a:cxn ang="0">
                    <a:pos x="T4" y="T5"/>
                  </a:cxn>
                </a:cxnLst>
                <a:rect l="0" t="0" r="r" b="b"/>
                <a:pathLst>
                  <a:path w="4" h="5">
                    <a:moveTo>
                      <a:pt x="0" y="0"/>
                    </a:moveTo>
                    <a:cubicBezTo>
                      <a:pt x="1" y="1"/>
                      <a:pt x="3" y="3"/>
                      <a:pt x="4" y="5"/>
                    </a:cubicBezTo>
                    <a:cubicBezTo>
                      <a:pt x="3" y="3"/>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70"/>
              <p:cNvSpPr>
                <a:spLocks/>
              </p:cNvSpPr>
              <p:nvPr/>
            </p:nvSpPr>
            <p:spPr bwMode="auto">
              <a:xfrm>
                <a:off x="2379" y="3327"/>
                <a:ext cx="2" cy="11"/>
              </a:xfrm>
              <a:custGeom>
                <a:avLst/>
                <a:gdLst>
                  <a:gd name="T0" fmla="*/ 0 w 1"/>
                  <a:gd name="T1" fmla="*/ 0 h 6"/>
                  <a:gd name="T2" fmla="*/ 1 w 1"/>
                  <a:gd name="T3" fmla="*/ 6 h 6"/>
                  <a:gd name="T4" fmla="*/ 0 w 1"/>
                  <a:gd name="T5" fmla="*/ 0 h 6"/>
                </a:gdLst>
                <a:ahLst/>
                <a:cxnLst>
                  <a:cxn ang="0">
                    <a:pos x="T0" y="T1"/>
                  </a:cxn>
                  <a:cxn ang="0">
                    <a:pos x="T2" y="T3"/>
                  </a:cxn>
                  <a:cxn ang="0">
                    <a:pos x="T4" y="T5"/>
                  </a:cxn>
                </a:cxnLst>
                <a:rect l="0" t="0" r="r" b="b"/>
                <a:pathLst>
                  <a:path w="1" h="6">
                    <a:moveTo>
                      <a:pt x="0" y="0"/>
                    </a:moveTo>
                    <a:cubicBezTo>
                      <a:pt x="1" y="2"/>
                      <a:pt x="1" y="4"/>
                      <a:pt x="1" y="6"/>
                    </a:cubicBezTo>
                    <a:cubicBezTo>
                      <a:pt x="1" y="4"/>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71"/>
              <p:cNvSpPr>
                <a:spLocks/>
              </p:cNvSpPr>
              <p:nvPr/>
            </p:nvSpPr>
            <p:spPr bwMode="auto">
              <a:xfrm>
                <a:off x="2362" y="3278"/>
                <a:ext cx="5" cy="8"/>
              </a:xfrm>
              <a:custGeom>
                <a:avLst/>
                <a:gdLst>
                  <a:gd name="T0" fmla="*/ 0 w 3"/>
                  <a:gd name="T1" fmla="*/ 0 h 5"/>
                  <a:gd name="T2" fmla="*/ 3 w 3"/>
                  <a:gd name="T3" fmla="*/ 5 h 5"/>
                  <a:gd name="T4" fmla="*/ 0 w 3"/>
                  <a:gd name="T5" fmla="*/ 0 h 5"/>
                </a:gdLst>
                <a:ahLst/>
                <a:cxnLst>
                  <a:cxn ang="0">
                    <a:pos x="T0" y="T1"/>
                  </a:cxn>
                  <a:cxn ang="0">
                    <a:pos x="T2" y="T3"/>
                  </a:cxn>
                  <a:cxn ang="0">
                    <a:pos x="T4" y="T5"/>
                  </a:cxn>
                </a:cxnLst>
                <a:rect l="0" t="0" r="r" b="b"/>
                <a:pathLst>
                  <a:path w="3" h="5">
                    <a:moveTo>
                      <a:pt x="0" y="0"/>
                    </a:moveTo>
                    <a:cubicBezTo>
                      <a:pt x="1" y="2"/>
                      <a:pt x="2" y="3"/>
                      <a:pt x="3" y="5"/>
                    </a:cubicBezTo>
                    <a:cubicBezTo>
                      <a:pt x="2"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72"/>
              <p:cNvSpPr>
                <a:spLocks/>
              </p:cNvSpPr>
              <p:nvPr/>
            </p:nvSpPr>
            <p:spPr bwMode="auto">
              <a:xfrm>
                <a:off x="2269" y="2924"/>
                <a:ext cx="2" cy="7"/>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2"/>
                      <a:pt x="1" y="3"/>
                      <a:pt x="1" y="4"/>
                    </a:cubicBezTo>
                    <a:cubicBezTo>
                      <a:pt x="1" y="3"/>
                      <a:pt x="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73"/>
              <p:cNvSpPr>
                <a:spLocks/>
              </p:cNvSpPr>
              <p:nvPr/>
            </p:nvSpPr>
            <p:spPr bwMode="auto">
              <a:xfrm>
                <a:off x="2237" y="2862"/>
                <a:ext cx="6" cy="7"/>
              </a:xfrm>
              <a:custGeom>
                <a:avLst/>
                <a:gdLst>
                  <a:gd name="T0" fmla="*/ 0 w 4"/>
                  <a:gd name="T1" fmla="*/ 0 h 4"/>
                  <a:gd name="T2" fmla="*/ 4 w 4"/>
                  <a:gd name="T3" fmla="*/ 4 h 4"/>
                  <a:gd name="T4" fmla="*/ 0 w 4"/>
                  <a:gd name="T5" fmla="*/ 0 h 4"/>
                </a:gdLst>
                <a:ahLst/>
                <a:cxnLst>
                  <a:cxn ang="0">
                    <a:pos x="T0" y="T1"/>
                  </a:cxn>
                  <a:cxn ang="0">
                    <a:pos x="T2" y="T3"/>
                  </a:cxn>
                  <a:cxn ang="0">
                    <a:pos x="T4" y="T5"/>
                  </a:cxn>
                </a:cxnLst>
                <a:rect l="0" t="0" r="r" b="b"/>
                <a:pathLst>
                  <a:path w="4" h="4">
                    <a:moveTo>
                      <a:pt x="0" y="0"/>
                    </a:moveTo>
                    <a:cubicBezTo>
                      <a:pt x="2" y="1"/>
                      <a:pt x="3" y="2"/>
                      <a:pt x="4" y="4"/>
                    </a:cubicBezTo>
                    <a:cubicBezTo>
                      <a:pt x="3" y="2"/>
                      <a:pt x="2"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74"/>
              <p:cNvSpPr>
                <a:spLocks/>
              </p:cNvSpPr>
              <p:nvPr/>
            </p:nvSpPr>
            <p:spPr bwMode="auto">
              <a:xfrm>
                <a:off x="2376" y="3314"/>
                <a:ext cx="3" cy="12"/>
              </a:xfrm>
              <a:custGeom>
                <a:avLst/>
                <a:gdLst>
                  <a:gd name="T0" fmla="*/ 0 w 2"/>
                  <a:gd name="T1" fmla="*/ 0 h 7"/>
                  <a:gd name="T2" fmla="*/ 2 w 2"/>
                  <a:gd name="T3" fmla="*/ 7 h 7"/>
                  <a:gd name="T4" fmla="*/ 0 w 2"/>
                  <a:gd name="T5" fmla="*/ 0 h 7"/>
                </a:gdLst>
                <a:ahLst/>
                <a:cxnLst>
                  <a:cxn ang="0">
                    <a:pos x="T0" y="T1"/>
                  </a:cxn>
                  <a:cxn ang="0">
                    <a:pos x="T2" y="T3"/>
                  </a:cxn>
                  <a:cxn ang="0">
                    <a:pos x="T4" y="T5"/>
                  </a:cxn>
                </a:cxnLst>
                <a:rect l="0" t="0" r="r" b="b"/>
                <a:pathLst>
                  <a:path w="2" h="7">
                    <a:moveTo>
                      <a:pt x="0" y="0"/>
                    </a:moveTo>
                    <a:cubicBezTo>
                      <a:pt x="1" y="3"/>
                      <a:pt x="2" y="5"/>
                      <a:pt x="2" y="7"/>
                    </a:cubicBezTo>
                    <a:cubicBezTo>
                      <a:pt x="2" y="5"/>
                      <a:pt x="1" y="3"/>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75"/>
              <p:cNvSpPr>
                <a:spLocks/>
              </p:cNvSpPr>
              <p:nvPr/>
            </p:nvSpPr>
            <p:spPr bwMode="auto">
              <a:xfrm>
                <a:off x="2372" y="3302"/>
                <a:ext cx="4" cy="10"/>
              </a:xfrm>
              <a:custGeom>
                <a:avLst/>
                <a:gdLst>
                  <a:gd name="T0" fmla="*/ 0 w 2"/>
                  <a:gd name="T1" fmla="*/ 0 h 6"/>
                  <a:gd name="T2" fmla="*/ 2 w 2"/>
                  <a:gd name="T3" fmla="*/ 6 h 6"/>
                  <a:gd name="T4" fmla="*/ 0 w 2"/>
                  <a:gd name="T5" fmla="*/ 0 h 6"/>
                </a:gdLst>
                <a:ahLst/>
                <a:cxnLst>
                  <a:cxn ang="0">
                    <a:pos x="T0" y="T1"/>
                  </a:cxn>
                  <a:cxn ang="0">
                    <a:pos x="T2" y="T3"/>
                  </a:cxn>
                  <a:cxn ang="0">
                    <a:pos x="T4" y="T5"/>
                  </a:cxn>
                </a:cxnLst>
                <a:rect l="0" t="0" r="r" b="b"/>
                <a:pathLst>
                  <a:path w="2" h="6">
                    <a:moveTo>
                      <a:pt x="0" y="0"/>
                    </a:moveTo>
                    <a:cubicBezTo>
                      <a:pt x="1" y="2"/>
                      <a:pt x="1" y="4"/>
                      <a:pt x="2" y="6"/>
                    </a:cubicBezTo>
                    <a:cubicBezTo>
                      <a:pt x="1" y="4"/>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76"/>
              <p:cNvSpPr>
                <a:spLocks/>
              </p:cNvSpPr>
              <p:nvPr/>
            </p:nvSpPr>
            <p:spPr bwMode="auto">
              <a:xfrm>
                <a:off x="2252" y="2883"/>
                <a:ext cx="3" cy="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0" y="1"/>
                      <a:pt x="1" y="2"/>
                      <a:pt x="2" y="3"/>
                    </a:cubicBezTo>
                    <a:cubicBezTo>
                      <a:pt x="1"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77"/>
              <p:cNvSpPr>
                <a:spLocks/>
              </p:cNvSpPr>
              <p:nvPr/>
            </p:nvSpPr>
            <p:spPr bwMode="auto">
              <a:xfrm>
                <a:off x="2367" y="3290"/>
                <a:ext cx="5" cy="1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2"/>
                      <a:pt x="2" y="4"/>
                      <a:pt x="3" y="6"/>
                    </a:cubicBezTo>
                    <a:cubicBezTo>
                      <a:pt x="2" y="4"/>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78"/>
              <p:cNvSpPr>
                <a:spLocks/>
              </p:cNvSpPr>
              <p:nvPr/>
            </p:nvSpPr>
            <p:spPr bwMode="auto">
              <a:xfrm>
                <a:off x="2355" y="3266"/>
                <a:ext cx="5" cy="1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2"/>
                      <a:pt x="2" y="4"/>
                      <a:pt x="3" y="6"/>
                    </a:cubicBezTo>
                    <a:cubicBezTo>
                      <a:pt x="2" y="4"/>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79"/>
              <p:cNvSpPr>
                <a:spLocks/>
              </p:cNvSpPr>
              <p:nvPr/>
            </p:nvSpPr>
            <p:spPr bwMode="auto">
              <a:xfrm>
                <a:off x="2271" y="2934"/>
                <a:ext cx="2" cy="11"/>
              </a:xfrm>
              <a:custGeom>
                <a:avLst/>
                <a:gdLst>
                  <a:gd name="T0" fmla="*/ 0 w 1"/>
                  <a:gd name="T1" fmla="*/ 0 h 6"/>
                  <a:gd name="T2" fmla="*/ 1 w 1"/>
                  <a:gd name="T3" fmla="*/ 6 h 6"/>
                  <a:gd name="T4" fmla="*/ 0 w 1"/>
                  <a:gd name="T5" fmla="*/ 0 h 6"/>
                </a:gdLst>
                <a:ahLst/>
                <a:cxnLst>
                  <a:cxn ang="0">
                    <a:pos x="T0" y="T1"/>
                  </a:cxn>
                  <a:cxn ang="0">
                    <a:pos x="T2" y="T3"/>
                  </a:cxn>
                  <a:cxn ang="0">
                    <a:pos x="T4" y="T5"/>
                  </a:cxn>
                </a:cxnLst>
                <a:rect l="0" t="0" r="r" b="b"/>
                <a:pathLst>
                  <a:path w="1" h="6">
                    <a:moveTo>
                      <a:pt x="0" y="0"/>
                    </a:moveTo>
                    <a:cubicBezTo>
                      <a:pt x="1" y="2"/>
                      <a:pt x="1" y="4"/>
                      <a:pt x="1" y="6"/>
                    </a:cubicBezTo>
                    <a:cubicBezTo>
                      <a:pt x="1" y="4"/>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80"/>
              <p:cNvSpPr>
                <a:spLocks/>
              </p:cNvSpPr>
              <p:nvPr/>
            </p:nvSpPr>
            <p:spPr bwMode="auto">
              <a:xfrm>
                <a:off x="2957" y="318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81"/>
              <p:cNvSpPr>
                <a:spLocks/>
              </p:cNvSpPr>
              <p:nvPr/>
            </p:nvSpPr>
            <p:spPr bwMode="auto">
              <a:xfrm>
                <a:off x="2839" y="2921"/>
                <a:ext cx="0" cy="6"/>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2"/>
                      <a:pt x="0" y="1"/>
                      <a:pt x="0" y="0"/>
                    </a:cubicBezTo>
                    <a:cubicBezTo>
                      <a:pt x="0" y="1"/>
                      <a:pt x="0" y="3"/>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82"/>
              <p:cNvSpPr>
                <a:spLocks/>
              </p:cNvSpPr>
              <p:nvPr/>
            </p:nvSpPr>
            <p:spPr bwMode="auto">
              <a:xfrm>
                <a:off x="2501" y="2474"/>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83"/>
              <p:cNvSpPr>
                <a:spLocks/>
              </p:cNvSpPr>
              <p:nvPr/>
            </p:nvSpPr>
            <p:spPr bwMode="auto">
              <a:xfrm>
                <a:off x="2523" y="2611"/>
                <a:ext cx="0" cy="9"/>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84"/>
              <p:cNvSpPr>
                <a:spLocks/>
              </p:cNvSpPr>
              <p:nvPr/>
            </p:nvSpPr>
            <p:spPr bwMode="auto">
              <a:xfrm>
                <a:off x="2836" y="2900"/>
                <a:ext cx="1" cy="7"/>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1"/>
                      <a:pt x="0" y="3"/>
                      <a:pt x="1" y="4"/>
                    </a:cubicBezTo>
                    <a:cubicBezTo>
                      <a:pt x="0" y="3"/>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85"/>
              <p:cNvSpPr>
                <a:spLocks/>
              </p:cNvSpPr>
              <p:nvPr/>
            </p:nvSpPr>
            <p:spPr bwMode="auto">
              <a:xfrm>
                <a:off x="2482" y="2442"/>
                <a:ext cx="2"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1"/>
                      <a:pt x="1" y="2"/>
                    </a:cubicBezTo>
                    <a:cubicBezTo>
                      <a:pt x="1"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86"/>
              <p:cNvSpPr>
                <a:spLocks/>
              </p:cNvSpPr>
              <p:nvPr/>
            </p:nvSpPr>
            <p:spPr bwMode="auto">
              <a:xfrm>
                <a:off x="2492" y="2459"/>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87"/>
              <p:cNvSpPr>
                <a:spLocks/>
              </p:cNvSpPr>
              <p:nvPr/>
            </p:nvSpPr>
            <p:spPr bwMode="auto">
              <a:xfrm>
                <a:off x="2520" y="2624"/>
                <a:ext cx="1" cy="6"/>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1" y="1"/>
                      <a:pt x="1" y="3"/>
                      <a:pt x="0" y="4"/>
                    </a:cubicBezTo>
                    <a:cubicBezTo>
                      <a:pt x="1" y="3"/>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88"/>
              <p:cNvSpPr>
                <a:spLocks/>
              </p:cNvSpPr>
              <p:nvPr/>
            </p:nvSpPr>
            <p:spPr bwMode="auto">
              <a:xfrm>
                <a:off x="2473" y="2429"/>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89"/>
              <p:cNvSpPr>
                <a:spLocks/>
              </p:cNvSpPr>
              <p:nvPr/>
            </p:nvSpPr>
            <p:spPr bwMode="auto">
              <a:xfrm>
                <a:off x="2837" y="2909"/>
                <a:ext cx="2" cy="10"/>
              </a:xfrm>
              <a:custGeom>
                <a:avLst/>
                <a:gdLst>
                  <a:gd name="T0" fmla="*/ 0 w 1"/>
                  <a:gd name="T1" fmla="*/ 0 h 6"/>
                  <a:gd name="T2" fmla="*/ 1 w 1"/>
                  <a:gd name="T3" fmla="*/ 6 h 6"/>
                  <a:gd name="T4" fmla="*/ 0 w 1"/>
                  <a:gd name="T5" fmla="*/ 0 h 6"/>
                </a:gdLst>
                <a:ahLst/>
                <a:cxnLst>
                  <a:cxn ang="0">
                    <a:pos x="T0" y="T1"/>
                  </a:cxn>
                  <a:cxn ang="0">
                    <a:pos x="T2" y="T3"/>
                  </a:cxn>
                  <a:cxn ang="0">
                    <a:pos x="T4" y="T5"/>
                  </a:cxn>
                </a:cxnLst>
                <a:rect l="0" t="0" r="r" b="b"/>
                <a:pathLst>
                  <a:path w="1" h="6">
                    <a:moveTo>
                      <a:pt x="0" y="0"/>
                    </a:moveTo>
                    <a:cubicBezTo>
                      <a:pt x="0" y="2"/>
                      <a:pt x="1" y="4"/>
                      <a:pt x="1" y="6"/>
                    </a:cubicBezTo>
                    <a:cubicBezTo>
                      <a:pt x="1" y="4"/>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90"/>
              <p:cNvSpPr>
                <a:spLocks/>
              </p:cNvSpPr>
              <p:nvPr/>
            </p:nvSpPr>
            <p:spPr bwMode="auto">
              <a:xfrm>
                <a:off x="2925" y="3168"/>
                <a:ext cx="1" cy="7"/>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1" y="2"/>
                      <a:pt x="1" y="3"/>
                      <a:pt x="1" y="4"/>
                    </a:cubicBezTo>
                    <a:cubicBezTo>
                      <a:pt x="1" y="3"/>
                      <a:pt x="1"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91"/>
              <p:cNvSpPr>
                <a:spLocks/>
              </p:cNvSpPr>
              <p:nvPr/>
            </p:nvSpPr>
            <p:spPr bwMode="auto">
              <a:xfrm>
                <a:off x="2875" y="3060"/>
                <a:ext cx="5" cy="7"/>
              </a:xfrm>
              <a:custGeom>
                <a:avLst/>
                <a:gdLst>
                  <a:gd name="T0" fmla="*/ 0 w 3"/>
                  <a:gd name="T1" fmla="*/ 0 h 4"/>
                  <a:gd name="T2" fmla="*/ 3 w 3"/>
                  <a:gd name="T3" fmla="*/ 4 h 4"/>
                  <a:gd name="T4" fmla="*/ 0 w 3"/>
                  <a:gd name="T5" fmla="*/ 0 h 4"/>
                </a:gdLst>
                <a:ahLst/>
                <a:cxnLst>
                  <a:cxn ang="0">
                    <a:pos x="T0" y="T1"/>
                  </a:cxn>
                  <a:cxn ang="0">
                    <a:pos x="T2" y="T3"/>
                  </a:cxn>
                  <a:cxn ang="0">
                    <a:pos x="T4" y="T5"/>
                  </a:cxn>
                </a:cxnLst>
                <a:rect l="0" t="0" r="r" b="b"/>
                <a:pathLst>
                  <a:path w="3" h="4">
                    <a:moveTo>
                      <a:pt x="0" y="0"/>
                    </a:moveTo>
                    <a:cubicBezTo>
                      <a:pt x="1" y="1"/>
                      <a:pt x="2" y="3"/>
                      <a:pt x="3" y="4"/>
                    </a:cubicBezTo>
                    <a:cubicBezTo>
                      <a:pt x="2" y="3"/>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92"/>
              <p:cNvSpPr>
                <a:spLocks/>
              </p:cNvSpPr>
              <p:nvPr/>
            </p:nvSpPr>
            <p:spPr bwMode="auto">
              <a:xfrm>
                <a:off x="2834" y="2951"/>
                <a:ext cx="2" cy="9"/>
              </a:xfrm>
              <a:custGeom>
                <a:avLst/>
                <a:gdLst>
                  <a:gd name="T0" fmla="*/ 1 w 1"/>
                  <a:gd name="T1" fmla="*/ 0 h 5"/>
                  <a:gd name="T2" fmla="*/ 0 w 1"/>
                  <a:gd name="T3" fmla="*/ 5 h 5"/>
                  <a:gd name="T4" fmla="*/ 1 w 1"/>
                  <a:gd name="T5" fmla="*/ 0 h 5"/>
                </a:gdLst>
                <a:ahLst/>
                <a:cxnLst>
                  <a:cxn ang="0">
                    <a:pos x="T0" y="T1"/>
                  </a:cxn>
                  <a:cxn ang="0">
                    <a:pos x="T2" y="T3"/>
                  </a:cxn>
                  <a:cxn ang="0">
                    <a:pos x="T4" y="T5"/>
                  </a:cxn>
                </a:cxnLst>
                <a:rect l="0" t="0" r="r" b="b"/>
                <a:pathLst>
                  <a:path w="1" h="5">
                    <a:moveTo>
                      <a:pt x="1" y="0"/>
                    </a:moveTo>
                    <a:cubicBezTo>
                      <a:pt x="1" y="2"/>
                      <a:pt x="0" y="3"/>
                      <a:pt x="0" y="5"/>
                    </a:cubicBezTo>
                    <a:cubicBezTo>
                      <a:pt x="0" y="3"/>
                      <a:pt x="1" y="2"/>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93"/>
              <p:cNvSpPr>
                <a:spLocks/>
              </p:cNvSpPr>
              <p:nvPr/>
            </p:nvSpPr>
            <p:spPr bwMode="auto">
              <a:xfrm>
                <a:off x="2508" y="2490"/>
                <a:ext cx="1" cy="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1"/>
                      <a:pt x="1" y="2"/>
                    </a:cubicBezTo>
                    <a:cubicBezTo>
                      <a:pt x="1"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94"/>
              <p:cNvSpPr>
                <a:spLocks/>
              </p:cNvSpPr>
              <p:nvPr/>
            </p:nvSpPr>
            <p:spPr bwMode="auto">
              <a:xfrm>
                <a:off x="2525" y="2587"/>
                <a:ext cx="2" cy="11"/>
              </a:xfrm>
              <a:custGeom>
                <a:avLst/>
                <a:gdLst>
                  <a:gd name="T0" fmla="*/ 1 w 1"/>
                  <a:gd name="T1" fmla="*/ 0 h 6"/>
                  <a:gd name="T2" fmla="*/ 0 w 1"/>
                  <a:gd name="T3" fmla="*/ 6 h 6"/>
                  <a:gd name="T4" fmla="*/ 1 w 1"/>
                  <a:gd name="T5" fmla="*/ 0 h 6"/>
                </a:gdLst>
                <a:ahLst/>
                <a:cxnLst>
                  <a:cxn ang="0">
                    <a:pos x="T0" y="T1"/>
                  </a:cxn>
                  <a:cxn ang="0">
                    <a:pos x="T2" y="T3"/>
                  </a:cxn>
                  <a:cxn ang="0">
                    <a:pos x="T4" y="T5"/>
                  </a:cxn>
                </a:cxnLst>
                <a:rect l="0" t="0" r="r" b="b"/>
                <a:pathLst>
                  <a:path w="1" h="6">
                    <a:moveTo>
                      <a:pt x="1" y="0"/>
                    </a:moveTo>
                    <a:cubicBezTo>
                      <a:pt x="1" y="2"/>
                      <a:pt x="0" y="4"/>
                      <a:pt x="0" y="6"/>
                    </a:cubicBezTo>
                    <a:cubicBezTo>
                      <a:pt x="0" y="4"/>
                      <a:pt x="1" y="2"/>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95"/>
              <p:cNvSpPr>
                <a:spLocks/>
              </p:cNvSpPr>
              <p:nvPr/>
            </p:nvSpPr>
            <p:spPr bwMode="auto">
              <a:xfrm>
                <a:off x="2866" y="3053"/>
                <a:ext cx="7" cy="7"/>
              </a:xfrm>
              <a:custGeom>
                <a:avLst/>
                <a:gdLst>
                  <a:gd name="T0" fmla="*/ 0 w 4"/>
                  <a:gd name="T1" fmla="*/ 0 h 4"/>
                  <a:gd name="T2" fmla="*/ 0 w 4"/>
                  <a:gd name="T3" fmla="*/ 0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cubicBezTo>
                      <a:pt x="0" y="0"/>
                      <a:pt x="0" y="0"/>
                      <a:pt x="0" y="0"/>
                    </a:cubicBezTo>
                    <a:cubicBezTo>
                      <a:pt x="1" y="1"/>
                      <a:pt x="3" y="2"/>
                      <a:pt x="4" y="4"/>
                    </a:cubicBezTo>
                    <a:cubicBezTo>
                      <a:pt x="3"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96"/>
              <p:cNvSpPr>
                <a:spLocks/>
              </p:cNvSpPr>
              <p:nvPr/>
            </p:nvSpPr>
            <p:spPr bwMode="auto">
              <a:xfrm>
                <a:off x="2525" y="2558"/>
                <a:ext cx="0" cy="4"/>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97"/>
              <p:cNvSpPr>
                <a:spLocks/>
              </p:cNvSpPr>
              <p:nvPr/>
            </p:nvSpPr>
            <p:spPr bwMode="auto">
              <a:xfrm>
                <a:off x="3019" y="3194"/>
                <a:ext cx="5" cy="1"/>
              </a:xfrm>
              <a:custGeom>
                <a:avLst/>
                <a:gdLst>
                  <a:gd name="T0" fmla="*/ 3 w 3"/>
                  <a:gd name="T1" fmla="*/ 1 h 1"/>
                  <a:gd name="T2" fmla="*/ 2 w 3"/>
                  <a:gd name="T3" fmla="*/ 0 h 1"/>
                  <a:gd name="T4" fmla="*/ 1 w 3"/>
                  <a:gd name="T5" fmla="*/ 0 h 1"/>
                  <a:gd name="T6" fmla="*/ 1 w 3"/>
                  <a:gd name="T7" fmla="*/ 0 h 1"/>
                  <a:gd name="T8" fmla="*/ 0 w 3"/>
                  <a:gd name="T9" fmla="*/ 0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cubicBezTo>
                      <a:pt x="2" y="0"/>
                      <a:pt x="2" y="0"/>
                      <a:pt x="2" y="0"/>
                    </a:cubicBezTo>
                    <a:cubicBezTo>
                      <a:pt x="1" y="0"/>
                      <a:pt x="1" y="0"/>
                      <a:pt x="1" y="0"/>
                    </a:cubicBezTo>
                    <a:cubicBezTo>
                      <a:pt x="1" y="0"/>
                      <a:pt x="1" y="0"/>
                      <a:pt x="1" y="0"/>
                    </a:cubicBezTo>
                    <a:cubicBezTo>
                      <a:pt x="0" y="0"/>
                      <a:pt x="0" y="0"/>
                      <a:pt x="0" y="0"/>
                    </a:cubicBezTo>
                    <a:cubicBezTo>
                      <a:pt x="1" y="0"/>
                      <a:pt x="2" y="0"/>
                      <a:pt x="3"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98"/>
              <p:cNvSpPr>
                <a:spLocks/>
              </p:cNvSpPr>
              <p:nvPr/>
            </p:nvSpPr>
            <p:spPr bwMode="auto">
              <a:xfrm>
                <a:off x="3004" y="318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99"/>
              <p:cNvSpPr>
                <a:spLocks/>
              </p:cNvSpPr>
              <p:nvPr/>
            </p:nvSpPr>
            <p:spPr bwMode="auto">
              <a:xfrm>
                <a:off x="2988" y="318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00"/>
              <p:cNvSpPr>
                <a:spLocks/>
              </p:cNvSpPr>
              <p:nvPr/>
            </p:nvSpPr>
            <p:spPr bwMode="auto">
              <a:xfrm>
                <a:off x="2836" y="2941"/>
                <a:ext cx="1" cy="7"/>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1" y="1"/>
                      <a:pt x="1" y="3"/>
                      <a:pt x="0" y="4"/>
                    </a:cubicBezTo>
                    <a:cubicBezTo>
                      <a:pt x="1" y="3"/>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01"/>
              <p:cNvSpPr>
                <a:spLocks/>
              </p:cNvSpPr>
              <p:nvPr/>
            </p:nvSpPr>
            <p:spPr bwMode="auto">
              <a:xfrm>
                <a:off x="2527" y="2577"/>
                <a:ext cx="0" cy="7"/>
              </a:xfrm>
              <a:custGeom>
                <a:avLst/>
                <a:gdLst>
                  <a:gd name="T0" fmla="*/ 1 h 4"/>
                  <a:gd name="T1" fmla="*/ 0 h 4"/>
                  <a:gd name="T2" fmla="*/ 4 h 4"/>
                  <a:gd name="T3" fmla="*/ 1 h 4"/>
                </a:gdLst>
                <a:ahLst/>
                <a:cxnLst>
                  <a:cxn ang="0">
                    <a:pos x="0" y="T0"/>
                  </a:cxn>
                  <a:cxn ang="0">
                    <a:pos x="0" y="T1"/>
                  </a:cxn>
                  <a:cxn ang="0">
                    <a:pos x="0" y="T2"/>
                  </a:cxn>
                  <a:cxn ang="0">
                    <a:pos x="0" y="T3"/>
                  </a:cxn>
                </a:cxnLst>
                <a:rect l="0" t="0" r="r" b="b"/>
                <a:pathLst>
                  <a:path h="4">
                    <a:moveTo>
                      <a:pt x="0" y="1"/>
                    </a:moveTo>
                    <a:cubicBezTo>
                      <a:pt x="0" y="0"/>
                      <a:pt x="0" y="0"/>
                      <a:pt x="0" y="0"/>
                    </a:cubicBezTo>
                    <a:cubicBezTo>
                      <a:pt x="0" y="1"/>
                      <a:pt x="0" y="3"/>
                      <a:pt x="0" y="4"/>
                    </a:cubicBezTo>
                    <a:cubicBezTo>
                      <a:pt x="0" y="3"/>
                      <a:pt x="0" y="2"/>
                      <a:pt x="0"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02"/>
              <p:cNvSpPr>
                <a:spLocks/>
              </p:cNvSpPr>
              <p:nvPr/>
            </p:nvSpPr>
            <p:spPr bwMode="auto">
              <a:xfrm>
                <a:off x="2832" y="2891"/>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03"/>
              <p:cNvSpPr>
                <a:spLocks/>
              </p:cNvSpPr>
              <p:nvPr/>
            </p:nvSpPr>
            <p:spPr bwMode="auto">
              <a:xfrm>
                <a:off x="2403" y="2371"/>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04"/>
              <p:cNvSpPr>
                <a:spLocks/>
              </p:cNvSpPr>
              <p:nvPr/>
            </p:nvSpPr>
            <p:spPr bwMode="auto">
              <a:xfrm>
                <a:off x="2515" y="25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Freeform 206"/>
            <p:cNvSpPr>
              <a:spLocks/>
            </p:cNvSpPr>
            <p:nvPr/>
          </p:nvSpPr>
          <p:spPr bwMode="auto">
            <a:xfrm>
              <a:off x="4503738" y="5663616"/>
              <a:ext cx="3175" cy="11113"/>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1" y="2"/>
                    <a:pt x="1" y="3"/>
                    <a:pt x="0" y="4"/>
                  </a:cubicBezTo>
                  <a:cubicBezTo>
                    <a:pt x="1" y="3"/>
                    <a:pt x="1" y="2"/>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7"/>
            <p:cNvSpPr>
              <a:spLocks/>
            </p:cNvSpPr>
            <p:nvPr/>
          </p:nvSpPr>
          <p:spPr bwMode="auto">
            <a:xfrm>
              <a:off x="4683125" y="6063666"/>
              <a:ext cx="11113" cy="0"/>
            </a:xfrm>
            <a:custGeom>
              <a:avLst/>
              <a:gdLst>
                <a:gd name="T0" fmla="*/ 3 w 4"/>
                <a:gd name="T1" fmla="*/ 3 w 4"/>
                <a:gd name="T2" fmla="*/ 3 w 4"/>
                <a:gd name="T3" fmla="*/ 0 w 4"/>
                <a:gd name="T4" fmla="*/ 4 w 4"/>
                <a:gd name="T5" fmla="*/ 3 w 4"/>
              </a:gdLst>
              <a:ahLst/>
              <a:cxnLst>
                <a:cxn ang="0">
                  <a:pos x="T0" y="0"/>
                </a:cxn>
                <a:cxn ang="0">
                  <a:pos x="T1" y="0"/>
                </a:cxn>
                <a:cxn ang="0">
                  <a:pos x="T2" y="0"/>
                </a:cxn>
                <a:cxn ang="0">
                  <a:pos x="T3" y="0"/>
                </a:cxn>
                <a:cxn ang="0">
                  <a:pos x="T4" y="0"/>
                </a:cxn>
                <a:cxn ang="0">
                  <a:pos x="T5" y="0"/>
                </a:cxn>
              </a:cxnLst>
              <a:rect l="0" t="0" r="r" b="b"/>
              <a:pathLst>
                <a:path w="4">
                  <a:moveTo>
                    <a:pt x="3" y="0"/>
                  </a:moveTo>
                  <a:cubicBezTo>
                    <a:pt x="3" y="0"/>
                    <a:pt x="3" y="0"/>
                    <a:pt x="3" y="0"/>
                  </a:cubicBezTo>
                  <a:cubicBezTo>
                    <a:pt x="3" y="0"/>
                    <a:pt x="3" y="0"/>
                    <a:pt x="3" y="0"/>
                  </a:cubicBezTo>
                  <a:cubicBezTo>
                    <a:pt x="2" y="0"/>
                    <a:pt x="1" y="0"/>
                    <a:pt x="0" y="0"/>
                  </a:cubicBezTo>
                  <a:cubicBezTo>
                    <a:pt x="1" y="0"/>
                    <a:pt x="3" y="0"/>
                    <a:pt x="4" y="0"/>
                  </a:cubicBezTo>
                  <a:lnTo>
                    <a:pt x="3"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08"/>
            <p:cNvSpPr>
              <a:spLocks/>
            </p:cNvSpPr>
            <p:nvPr/>
          </p:nvSpPr>
          <p:spPr bwMode="auto">
            <a:xfrm>
              <a:off x="4645025" y="6058903"/>
              <a:ext cx="0" cy="7938"/>
            </a:xfrm>
            <a:custGeom>
              <a:avLst/>
              <a:gdLst>
                <a:gd name="T0" fmla="*/ 2 h 3"/>
                <a:gd name="T1" fmla="*/ 0 h 3"/>
                <a:gd name="T2" fmla="*/ 3 h 3"/>
                <a:gd name="T3" fmla="*/ 2 h 3"/>
              </a:gdLst>
              <a:ahLst/>
              <a:cxnLst>
                <a:cxn ang="0">
                  <a:pos x="0" y="T0"/>
                </a:cxn>
                <a:cxn ang="0">
                  <a:pos x="0" y="T1"/>
                </a:cxn>
                <a:cxn ang="0">
                  <a:pos x="0" y="T2"/>
                </a:cxn>
                <a:cxn ang="0">
                  <a:pos x="0" y="T3"/>
                </a:cxn>
              </a:cxnLst>
              <a:rect l="0" t="0" r="r" b="b"/>
              <a:pathLst>
                <a:path h="3">
                  <a:moveTo>
                    <a:pt x="0" y="2"/>
                  </a:moveTo>
                  <a:cubicBezTo>
                    <a:pt x="0" y="1"/>
                    <a:pt x="0" y="0"/>
                    <a:pt x="0" y="0"/>
                  </a:cubicBezTo>
                  <a:cubicBezTo>
                    <a:pt x="0" y="1"/>
                    <a:pt x="0" y="2"/>
                    <a:pt x="0" y="3"/>
                  </a:cubicBezTo>
                  <a:lnTo>
                    <a:pt x="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09"/>
            <p:cNvSpPr>
              <a:spLocks/>
            </p:cNvSpPr>
            <p:nvPr/>
          </p:nvSpPr>
          <p:spPr bwMode="auto">
            <a:xfrm>
              <a:off x="4000500" y="5017503"/>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10"/>
            <p:cNvSpPr>
              <a:spLocks/>
            </p:cNvSpPr>
            <p:nvPr/>
          </p:nvSpPr>
          <p:spPr bwMode="auto">
            <a:xfrm>
              <a:off x="3787775" y="4761916"/>
              <a:ext cx="4763"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1"/>
            <p:cNvSpPr>
              <a:spLocks/>
            </p:cNvSpPr>
            <p:nvPr/>
          </p:nvSpPr>
          <p:spPr bwMode="auto">
            <a:xfrm>
              <a:off x="4008438" y="5134978"/>
              <a:ext cx="0" cy="15875"/>
            </a:xfrm>
            <a:custGeom>
              <a:avLst/>
              <a:gdLst>
                <a:gd name="T0" fmla="*/ 0 h 6"/>
                <a:gd name="T1" fmla="*/ 6 h 6"/>
                <a:gd name="T2" fmla="*/ 0 h 6"/>
              </a:gdLst>
              <a:ahLst/>
              <a:cxnLst>
                <a:cxn ang="0">
                  <a:pos x="0" y="T0"/>
                </a:cxn>
                <a:cxn ang="0">
                  <a:pos x="0" y="T1"/>
                </a:cxn>
                <a:cxn ang="0">
                  <a:pos x="0" y="T2"/>
                </a:cxn>
              </a:cxnLst>
              <a:rect l="0" t="0" r="r" b="b"/>
              <a:pathLst>
                <a:path h="6">
                  <a:moveTo>
                    <a:pt x="0" y="0"/>
                  </a:moveTo>
                  <a:cubicBezTo>
                    <a:pt x="0" y="2"/>
                    <a:pt x="0" y="4"/>
                    <a:pt x="0" y="6"/>
                  </a:cubicBezTo>
                  <a:cubicBezTo>
                    <a:pt x="0" y="4"/>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12"/>
            <p:cNvSpPr>
              <a:spLocks/>
            </p:cNvSpPr>
            <p:nvPr/>
          </p:nvSpPr>
          <p:spPr bwMode="auto">
            <a:xfrm>
              <a:off x="4005263" y="5047666"/>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13"/>
            <p:cNvSpPr>
              <a:spLocks/>
            </p:cNvSpPr>
            <p:nvPr/>
          </p:nvSpPr>
          <p:spPr bwMode="auto">
            <a:xfrm>
              <a:off x="4424363" y="5512803"/>
              <a:ext cx="9525" cy="6350"/>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1" y="0"/>
                    <a:pt x="2" y="1"/>
                    <a:pt x="3" y="2"/>
                  </a:cubicBezTo>
                  <a:cubicBezTo>
                    <a:pt x="2" y="1"/>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14"/>
            <p:cNvSpPr>
              <a:spLocks/>
            </p:cNvSpPr>
            <p:nvPr/>
          </p:nvSpPr>
          <p:spPr bwMode="auto">
            <a:xfrm>
              <a:off x="4271963" y="5500103"/>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5"/>
            <p:cNvSpPr>
              <a:spLocks/>
            </p:cNvSpPr>
            <p:nvPr/>
          </p:nvSpPr>
          <p:spPr bwMode="auto">
            <a:xfrm>
              <a:off x="4392613" y="5496928"/>
              <a:ext cx="12700" cy="6350"/>
            </a:xfrm>
            <a:custGeom>
              <a:avLst/>
              <a:gdLst>
                <a:gd name="T0" fmla="*/ 0 w 5"/>
                <a:gd name="T1" fmla="*/ 0 h 2"/>
                <a:gd name="T2" fmla="*/ 5 w 5"/>
                <a:gd name="T3" fmla="*/ 2 h 2"/>
                <a:gd name="T4" fmla="*/ 0 w 5"/>
                <a:gd name="T5" fmla="*/ 0 h 2"/>
              </a:gdLst>
              <a:ahLst/>
              <a:cxnLst>
                <a:cxn ang="0">
                  <a:pos x="T0" y="T1"/>
                </a:cxn>
                <a:cxn ang="0">
                  <a:pos x="T2" y="T3"/>
                </a:cxn>
                <a:cxn ang="0">
                  <a:pos x="T4" y="T5"/>
                </a:cxn>
              </a:cxnLst>
              <a:rect l="0" t="0" r="r" b="b"/>
              <a:pathLst>
                <a:path w="5" h="2">
                  <a:moveTo>
                    <a:pt x="0" y="0"/>
                  </a:moveTo>
                  <a:cubicBezTo>
                    <a:pt x="2" y="1"/>
                    <a:pt x="4" y="1"/>
                    <a:pt x="5" y="2"/>
                  </a:cubicBezTo>
                  <a:cubicBezTo>
                    <a:pt x="4" y="1"/>
                    <a:pt x="2"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16"/>
            <p:cNvSpPr>
              <a:spLocks/>
            </p:cNvSpPr>
            <p:nvPr/>
          </p:nvSpPr>
          <p:spPr bwMode="auto">
            <a:xfrm>
              <a:off x="4389438" y="5496928"/>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7"/>
            <p:cNvSpPr>
              <a:spLocks/>
            </p:cNvSpPr>
            <p:nvPr/>
          </p:nvSpPr>
          <p:spPr bwMode="auto">
            <a:xfrm>
              <a:off x="4597400" y="5906503"/>
              <a:ext cx="1588"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8"/>
            <p:cNvSpPr>
              <a:spLocks/>
            </p:cNvSpPr>
            <p:nvPr/>
          </p:nvSpPr>
          <p:spPr bwMode="auto">
            <a:xfrm>
              <a:off x="4376738" y="5492166"/>
              <a:ext cx="1588"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9"/>
            <p:cNvSpPr>
              <a:spLocks/>
            </p:cNvSpPr>
            <p:nvPr/>
          </p:nvSpPr>
          <p:spPr bwMode="auto">
            <a:xfrm>
              <a:off x="3905250" y="4842878"/>
              <a:ext cx="4763" cy="4763"/>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1" y="1"/>
                    <a:pt x="2" y="2"/>
                  </a:cubicBezTo>
                  <a:cubicBezTo>
                    <a:pt x="1"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0"/>
            <p:cNvSpPr>
              <a:spLocks/>
            </p:cNvSpPr>
            <p:nvPr/>
          </p:nvSpPr>
          <p:spPr bwMode="auto">
            <a:xfrm>
              <a:off x="4310063" y="548899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1"/>
            <p:cNvSpPr>
              <a:spLocks/>
            </p:cNvSpPr>
            <p:nvPr/>
          </p:nvSpPr>
          <p:spPr bwMode="auto">
            <a:xfrm>
              <a:off x="4260850" y="55080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2"/>
            <p:cNvSpPr>
              <a:spLocks/>
            </p:cNvSpPr>
            <p:nvPr/>
          </p:nvSpPr>
          <p:spPr bwMode="auto">
            <a:xfrm>
              <a:off x="4411663" y="5504866"/>
              <a:ext cx="7938" cy="6350"/>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1" y="1"/>
                    <a:pt x="2" y="1"/>
                    <a:pt x="3" y="2"/>
                  </a:cubicBezTo>
                  <a:cubicBezTo>
                    <a:pt x="2"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3"/>
            <p:cNvSpPr>
              <a:spLocks/>
            </p:cNvSpPr>
            <p:nvPr/>
          </p:nvSpPr>
          <p:spPr bwMode="auto">
            <a:xfrm>
              <a:off x="4624388" y="5960478"/>
              <a:ext cx="1588"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4"/>
            <p:cNvSpPr>
              <a:spLocks/>
            </p:cNvSpPr>
            <p:nvPr/>
          </p:nvSpPr>
          <p:spPr bwMode="auto">
            <a:xfrm>
              <a:off x="4297363" y="549375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5"/>
            <p:cNvSpPr>
              <a:spLocks/>
            </p:cNvSpPr>
            <p:nvPr/>
          </p:nvSpPr>
          <p:spPr bwMode="auto">
            <a:xfrm>
              <a:off x="4321175" y="5488991"/>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6"/>
            <p:cNvSpPr>
              <a:spLocks/>
            </p:cNvSpPr>
            <p:nvPr/>
          </p:nvSpPr>
          <p:spPr bwMode="auto">
            <a:xfrm>
              <a:off x="4613275" y="5933491"/>
              <a:ext cx="3175"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7"/>
            <p:cNvSpPr>
              <a:spLocks/>
            </p:cNvSpPr>
            <p:nvPr/>
          </p:nvSpPr>
          <p:spPr bwMode="auto">
            <a:xfrm>
              <a:off x="4605338" y="5919203"/>
              <a:ext cx="1588"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8"/>
            <p:cNvSpPr>
              <a:spLocks/>
            </p:cNvSpPr>
            <p:nvPr/>
          </p:nvSpPr>
          <p:spPr bwMode="auto">
            <a:xfrm>
              <a:off x="4283075" y="5496928"/>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9"/>
            <p:cNvSpPr>
              <a:spLocks/>
            </p:cNvSpPr>
            <p:nvPr/>
          </p:nvSpPr>
          <p:spPr bwMode="auto">
            <a:xfrm>
              <a:off x="4335463" y="5488991"/>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30"/>
            <p:cNvSpPr>
              <a:spLocks/>
            </p:cNvSpPr>
            <p:nvPr/>
          </p:nvSpPr>
          <p:spPr bwMode="auto">
            <a:xfrm>
              <a:off x="4618038" y="5946191"/>
              <a:ext cx="3175" cy="9525"/>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1"/>
            <p:cNvSpPr>
              <a:spLocks/>
            </p:cNvSpPr>
            <p:nvPr/>
          </p:nvSpPr>
          <p:spPr bwMode="auto">
            <a:xfrm>
              <a:off x="4362450" y="5488991"/>
              <a:ext cx="4763"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1"/>
                    <a:pt x="1" y="1"/>
                    <a:pt x="2" y="1"/>
                  </a:cubicBezTo>
                  <a:cubicBezTo>
                    <a:pt x="1"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2"/>
            <p:cNvSpPr>
              <a:spLocks/>
            </p:cNvSpPr>
            <p:nvPr/>
          </p:nvSpPr>
          <p:spPr bwMode="auto">
            <a:xfrm>
              <a:off x="4351338" y="5488991"/>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33"/>
            <p:cNvSpPr>
              <a:spLocks/>
            </p:cNvSpPr>
            <p:nvPr/>
          </p:nvSpPr>
          <p:spPr bwMode="auto">
            <a:xfrm>
              <a:off x="4716463" y="6063666"/>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4"/>
            <p:cNvSpPr>
              <a:spLocks/>
            </p:cNvSpPr>
            <p:nvPr/>
          </p:nvSpPr>
          <p:spPr bwMode="auto">
            <a:xfrm>
              <a:off x="4575175" y="5881103"/>
              <a:ext cx="7938" cy="7938"/>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2"/>
                    <a:pt x="3"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35"/>
            <p:cNvSpPr>
              <a:spLocks/>
            </p:cNvSpPr>
            <p:nvPr/>
          </p:nvSpPr>
          <p:spPr bwMode="auto">
            <a:xfrm>
              <a:off x="3863975" y="4804778"/>
              <a:ext cx="3175"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6"/>
            <p:cNvSpPr>
              <a:spLocks/>
            </p:cNvSpPr>
            <p:nvPr/>
          </p:nvSpPr>
          <p:spPr bwMode="auto">
            <a:xfrm>
              <a:off x="3989388" y="5211178"/>
              <a:ext cx="4763" cy="1587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2" y="2"/>
                    <a:pt x="1" y="4"/>
                    <a:pt x="0" y="6"/>
                  </a:cubicBezTo>
                  <a:cubicBezTo>
                    <a:pt x="1" y="4"/>
                    <a:pt x="2" y="2"/>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7"/>
            <p:cNvSpPr>
              <a:spLocks/>
            </p:cNvSpPr>
            <p:nvPr/>
          </p:nvSpPr>
          <p:spPr bwMode="auto">
            <a:xfrm>
              <a:off x="4481513" y="5568366"/>
              <a:ext cx="6350" cy="12700"/>
            </a:xfrm>
            <a:custGeom>
              <a:avLst/>
              <a:gdLst>
                <a:gd name="T0" fmla="*/ 0 w 2"/>
                <a:gd name="T1" fmla="*/ 0 h 5"/>
                <a:gd name="T2" fmla="*/ 2 w 2"/>
                <a:gd name="T3" fmla="*/ 5 h 5"/>
                <a:gd name="T4" fmla="*/ 0 w 2"/>
                <a:gd name="T5" fmla="*/ 0 h 5"/>
              </a:gdLst>
              <a:ahLst/>
              <a:cxnLst>
                <a:cxn ang="0">
                  <a:pos x="T0" y="T1"/>
                </a:cxn>
                <a:cxn ang="0">
                  <a:pos x="T2" y="T3"/>
                </a:cxn>
                <a:cxn ang="0">
                  <a:pos x="T4" y="T5"/>
                </a:cxn>
              </a:cxnLst>
              <a:rect l="0" t="0" r="r" b="b"/>
              <a:pathLst>
                <a:path w="2" h="5">
                  <a:moveTo>
                    <a:pt x="0" y="0"/>
                  </a:moveTo>
                  <a:cubicBezTo>
                    <a:pt x="1" y="2"/>
                    <a:pt x="2" y="3"/>
                    <a:pt x="2" y="5"/>
                  </a:cubicBezTo>
                  <a:cubicBezTo>
                    <a:pt x="2" y="3"/>
                    <a:pt x="1"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8"/>
            <p:cNvSpPr>
              <a:spLocks/>
            </p:cNvSpPr>
            <p:nvPr/>
          </p:nvSpPr>
          <p:spPr bwMode="auto">
            <a:xfrm>
              <a:off x="3838575" y="4788903"/>
              <a:ext cx="3175"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9"/>
            <p:cNvSpPr>
              <a:spLocks/>
            </p:cNvSpPr>
            <p:nvPr/>
          </p:nvSpPr>
          <p:spPr bwMode="auto">
            <a:xfrm>
              <a:off x="4629150" y="5974766"/>
              <a:ext cx="3175"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1" y="1"/>
                    <a:pt x="1" y="2"/>
                    <a:pt x="1"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40"/>
            <p:cNvSpPr>
              <a:spLocks/>
            </p:cNvSpPr>
            <p:nvPr/>
          </p:nvSpPr>
          <p:spPr bwMode="auto">
            <a:xfrm>
              <a:off x="3997325" y="5192128"/>
              <a:ext cx="3175" cy="12700"/>
            </a:xfrm>
            <a:custGeom>
              <a:avLst/>
              <a:gdLst>
                <a:gd name="T0" fmla="*/ 1 w 1"/>
                <a:gd name="T1" fmla="*/ 0 h 5"/>
                <a:gd name="T2" fmla="*/ 0 w 1"/>
                <a:gd name="T3" fmla="*/ 5 h 5"/>
                <a:gd name="T4" fmla="*/ 1 w 1"/>
                <a:gd name="T5" fmla="*/ 0 h 5"/>
              </a:gdLst>
              <a:ahLst/>
              <a:cxnLst>
                <a:cxn ang="0">
                  <a:pos x="T0" y="T1"/>
                </a:cxn>
                <a:cxn ang="0">
                  <a:pos x="T2" y="T3"/>
                </a:cxn>
                <a:cxn ang="0">
                  <a:pos x="T4" y="T5"/>
                </a:cxn>
              </a:cxnLst>
              <a:rect l="0" t="0" r="r" b="b"/>
              <a:pathLst>
                <a:path w="1" h="5">
                  <a:moveTo>
                    <a:pt x="1" y="0"/>
                  </a:moveTo>
                  <a:cubicBezTo>
                    <a:pt x="1" y="2"/>
                    <a:pt x="0" y="3"/>
                    <a:pt x="0" y="5"/>
                  </a:cubicBezTo>
                  <a:cubicBezTo>
                    <a:pt x="0" y="3"/>
                    <a:pt x="1" y="2"/>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41"/>
            <p:cNvSpPr>
              <a:spLocks/>
            </p:cNvSpPr>
            <p:nvPr/>
          </p:nvSpPr>
          <p:spPr bwMode="auto">
            <a:xfrm>
              <a:off x="3886200" y="4823828"/>
              <a:ext cx="1588" cy="317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lnTo>
                    <a:pt x="1"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2"/>
            <p:cNvSpPr>
              <a:spLocks/>
            </p:cNvSpPr>
            <p:nvPr/>
          </p:nvSpPr>
          <p:spPr bwMode="auto">
            <a:xfrm>
              <a:off x="4491038" y="5584241"/>
              <a:ext cx="4763" cy="11113"/>
            </a:xfrm>
            <a:custGeom>
              <a:avLst/>
              <a:gdLst>
                <a:gd name="T0" fmla="*/ 0 w 2"/>
                <a:gd name="T1" fmla="*/ 0 h 4"/>
                <a:gd name="T2" fmla="*/ 2 w 2"/>
                <a:gd name="T3" fmla="*/ 4 h 4"/>
                <a:gd name="T4" fmla="*/ 0 w 2"/>
                <a:gd name="T5" fmla="*/ 0 h 4"/>
              </a:gdLst>
              <a:ahLst/>
              <a:cxnLst>
                <a:cxn ang="0">
                  <a:pos x="T0" y="T1"/>
                </a:cxn>
                <a:cxn ang="0">
                  <a:pos x="T2" y="T3"/>
                </a:cxn>
                <a:cxn ang="0">
                  <a:pos x="T4" y="T5"/>
                </a:cxn>
              </a:cxnLst>
              <a:rect l="0" t="0" r="r" b="b"/>
              <a:pathLst>
                <a:path w="2" h="4">
                  <a:moveTo>
                    <a:pt x="0" y="0"/>
                  </a:moveTo>
                  <a:cubicBezTo>
                    <a:pt x="0" y="1"/>
                    <a:pt x="1" y="3"/>
                    <a:pt x="2" y="4"/>
                  </a:cubicBezTo>
                  <a:cubicBezTo>
                    <a:pt x="1" y="3"/>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43"/>
            <p:cNvSpPr>
              <a:spLocks/>
            </p:cNvSpPr>
            <p:nvPr/>
          </p:nvSpPr>
          <p:spPr bwMode="auto">
            <a:xfrm>
              <a:off x="4643438" y="6020803"/>
              <a:ext cx="0" cy="12700"/>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44"/>
            <p:cNvSpPr>
              <a:spLocks/>
            </p:cNvSpPr>
            <p:nvPr/>
          </p:nvSpPr>
          <p:spPr bwMode="auto">
            <a:xfrm>
              <a:off x="4449763" y="5531853"/>
              <a:ext cx="11113" cy="9525"/>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2" y="1"/>
                    <a:pt x="3" y="2"/>
                    <a:pt x="4" y="3"/>
                  </a:cubicBezTo>
                  <a:cubicBezTo>
                    <a:pt x="3" y="2"/>
                    <a:pt x="2"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5"/>
            <p:cNvSpPr>
              <a:spLocks/>
            </p:cNvSpPr>
            <p:nvPr/>
          </p:nvSpPr>
          <p:spPr bwMode="auto">
            <a:xfrm>
              <a:off x="4635500" y="5990641"/>
              <a:ext cx="1588"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46"/>
            <p:cNvSpPr>
              <a:spLocks/>
            </p:cNvSpPr>
            <p:nvPr/>
          </p:nvSpPr>
          <p:spPr bwMode="auto">
            <a:xfrm>
              <a:off x="4438650" y="5522328"/>
              <a:ext cx="11113" cy="7938"/>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1"/>
                    <a:pt x="3" y="2"/>
                    <a:pt x="4" y="3"/>
                  </a:cubicBezTo>
                  <a:cubicBezTo>
                    <a:pt x="3"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7"/>
            <p:cNvSpPr>
              <a:spLocks/>
            </p:cNvSpPr>
            <p:nvPr/>
          </p:nvSpPr>
          <p:spPr bwMode="auto">
            <a:xfrm>
              <a:off x="4586288" y="5895391"/>
              <a:ext cx="4763" cy="4763"/>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cubicBezTo>
                    <a:pt x="2"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8"/>
            <p:cNvSpPr>
              <a:spLocks/>
            </p:cNvSpPr>
            <p:nvPr/>
          </p:nvSpPr>
          <p:spPr bwMode="auto">
            <a:xfrm>
              <a:off x="4462463" y="5542966"/>
              <a:ext cx="9525" cy="7938"/>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2"/>
                    <a:pt x="3"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9"/>
            <p:cNvSpPr>
              <a:spLocks/>
            </p:cNvSpPr>
            <p:nvPr/>
          </p:nvSpPr>
          <p:spPr bwMode="auto">
            <a:xfrm>
              <a:off x="4248150" y="5512803"/>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0"/>
            <p:cNvSpPr>
              <a:spLocks/>
            </p:cNvSpPr>
            <p:nvPr/>
          </p:nvSpPr>
          <p:spPr bwMode="auto">
            <a:xfrm>
              <a:off x="4233863" y="5522328"/>
              <a:ext cx="6350" cy="1588"/>
            </a:xfrm>
            <a:custGeom>
              <a:avLst/>
              <a:gdLst>
                <a:gd name="T0" fmla="*/ 1 w 2"/>
                <a:gd name="T1" fmla="*/ 0 h 1"/>
                <a:gd name="T2" fmla="*/ 1 w 2"/>
                <a:gd name="T3" fmla="*/ 0 h 1"/>
                <a:gd name="T4" fmla="*/ 1 w 2"/>
                <a:gd name="T5" fmla="*/ 0 h 1"/>
                <a:gd name="T6" fmla="*/ 0 w 2"/>
                <a:gd name="T7" fmla="*/ 1 h 1"/>
                <a:gd name="T8" fmla="*/ 2 w 2"/>
                <a:gd name="T9" fmla="*/ 0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1" y="0"/>
                    <a:pt x="1" y="0"/>
                  </a:cubicBezTo>
                  <a:cubicBezTo>
                    <a:pt x="1" y="0"/>
                    <a:pt x="1" y="0"/>
                    <a:pt x="1" y="0"/>
                  </a:cubicBezTo>
                  <a:cubicBezTo>
                    <a:pt x="0" y="1"/>
                    <a:pt x="0" y="1"/>
                    <a:pt x="0" y="1"/>
                  </a:cubicBezTo>
                  <a:cubicBezTo>
                    <a:pt x="1" y="0"/>
                    <a:pt x="1" y="0"/>
                    <a:pt x="2" y="0"/>
                  </a:cubicBezTo>
                  <a:lnTo>
                    <a:pt x="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51"/>
            <p:cNvSpPr>
              <a:spLocks/>
            </p:cNvSpPr>
            <p:nvPr/>
          </p:nvSpPr>
          <p:spPr bwMode="auto">
            <a:xfrm>
              <a:off x="4637088" y="6003341"/>
              <a:ext cx="3175" cy="11113"/>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1" y="1"/>
                    <a:pt x="1" y="3"/>
                    <a:pt x="1" y="4"/>
                  </a:cubicBezTo>
                  <a:cubicBezTo>
                    <a:pt x="1" y="3"/>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52"/>
            <p:cNvSpPr>
              <a:spLocks/>
            </p:cNvSpPr>
            <p:nvPr/>
          </p:nvSpPr>
          <p:spPr bwMode="auto">
            <a:xfrm>
              <a:off x="4473575" y="5557253"/>
              <a:ext cx="6350" cy="7938"/>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253"/>
            <p:cNvSpPr>
              <a:spLocks noChangeArrowheads="1"/>
            </p:cNvSpPr>
            <p:nvPr/>
          </p:nvSpPr>
          <p:spPr bwMode="auto">
            <a:xfrm>
              <a:off x="4768850" y="6071603"/>
              <a:ext cx="1588" cy="15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54"/>
            <p:cNvSpPr>
              <a:spLocks/>
            </p:cNvSpPr>
            <p:nvPr/>
          </p:nvSpPr>
          <p:spPr bwMode="auto">
            <a:xfrm>
              <a:off x="4792663" y="6081128"/>
              <a:ext cx="7938" cy="1588"/>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1" y="0"/>
                    <a:pt x="2" y="0"/>
                    <a:pt x="3"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55"/>
            <p:cNvSpPr>
              <a:spLocks/>
            </p:cNvSpPr>
            <p:nvPr/>
          </p:nvSpPr>
          <p:spPr bwMode="auto">
            <a:xfrm>
              <a:off x="4716463" y="6063666"/>
              <a:ext cx="6350" cy="0"/>
            </a:xfrm>
            <a:custGeom>
              <a:avLst/>
              <a:gdLst>
                <a:gd name="T0" fmla="*/ 2 w 2"/>
                <a:gd name="T1" fmla="*/ 2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cubicBezTo>
                    <a:pt x="2" y="0"/>
                    <a:pt x="2" y="0"/>
                    <a:pt x="2" y="0"/>
                  </a:cubicBezTo>
                  <a:cubicBezTo>
                    <a:pt x="1" y="0"/>
                    <a:pt x="1" y="0"/>
                    <a:pt x="0" y="0"/>
                  </a:cubicBezTo>
                  <a:cubicBezTo>
                    <a:pt x="0" y="0"/>
                    <a:pt x="0" y="0"/>
                    <a:pt x="0" y="0"/>
                  </a:cubicBezTo>
                  <a:cubicBezTo>
                    <a:pt x="1" y="0"/>
                    <a:pt x="1" y="0"/>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56"/>
            <p:cNvSpPr>
              <a:spLocks/>
            </p:cNvSpPr>
            <p:nvPr/>
          </p:nvSpPr>
          <p:spPr bwMode="auto">
            <a:xfrm>
              <a:off x="4743450" y="6066841"/>
              <a:ext cx="3175" cy="317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57"/>
            <p:cNvSpPr>
              <a:spLocks/>
            </p:cNvSpPr>
            <p:nvPr/>
          </p:nvSpPr>
          <p:spPr bwMode="auto">
            <a:xfrm>
              <a:off x="3811588" y="5946191"/>
              <a:ext cx="0" cy="952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58"/>
            <p:cNvSpPr>
              <a:spLocks/>
            </p:cNvSpPr>
            <p:nvPr/>
          </p:nvSpPr>
          <p:spPr bwMode="auto">
            <a:xfrm>
              <a:off x="3746500" y="6211303"/>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59"/>
            <p:cNvSpPr>
              <a:spLocks/>
            </p:cNvSpPr>
            <p:nvPr/>
          </p:nvSpPr>
          <p:spPr bwMode="auto">
            <a:xfrm>
              <a:off x="3757613" y="6227178"/>
              <a:ext cx="0" cy="6350"/>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60"/>
            <p:cNvSpPr>
              <a:spLocks/>
            </p:cNvSpPr>
            <p:nvPr/>
          </p:nvSpPr>
          <p:spPr bwMode="auto">
            <a:xfrm>
              <a:off x="3724275" y="617637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61"/>
            <p:cNvSpPr>
              <a:spLocks/>
            </p:cNvSpPr>
            <p:nvPr/>
          </p:nvSpPr>
          <p:spPr bwMode="auto">
            <a:xfrm>
              <a:off x="3735388" y="6192253"/>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62"/>
            <p:cNvSpPr>
              <a:spLocks/>
            </p:cNvSpPr>
            <p:nvPr/>
          </p:nvSpPr>
          <p:spPr bwMode="auto">
            <a:xfrm>
              <a:off x="3776663" y="6290678"/>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63"/>
            <p:cNvSpPr>
              <a:spLocks/>
            </p:cNvSpPr>
            <p:nvPr/>
          </p:nvSpPr>
          <p:spPr bwMode="auto">
            <a:xfrm>
              <a:off x="3765550" y="6249403"/>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64"/>
            <p:cNvSpPr>
              <a:spLocks/>
            </p:cNvSpPr>
            <p:nvPr/>
          </p:nvSpPr>
          <p:spPr bwMode="auto">
            <a:xfrm>
              <a:off x="3771900" y="6268453"/>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65"/>
            <p:cNvSpPr>
              <a:spLocks/>
            </p:cNvSpPr>
            <p:nvPr/>
          </p:nvSpPr>
          <p:spPr bwMode="auto">
            <a:xfrm>
              <a:off x="3800475" y="6009691"/>
              <a:ext cx="3175" cy="793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66"/>
            <p:cNvSpPr>
              <a:spLocks/>
            </p:cNvSpPr>
            <p:nvPr/>
          </p:nvSpPr>
          <p:spPr bwMode="auto">
            <a:xfrm>
              <a:off x="3806825" y="5993816"/>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67"/>
            <p:cNvSpPr>
              <a:spLocks/>
            </p:cNvSpPr>
            <p:nvPr/>
          </p:nvSpPr>
          <p:spPr bwMode="auto">
            <a:xfrm>
              <a:off x="3811588" y="5963653"/>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68"/>
            <p:cNvSpPr>
              <a:spLocks/>
            </p:cNvSpPr>
            <p:nvPr/>
          </p:nvSpPr>
          <p:spPr bwMode="auto">
            <a:xfrm>
              <a:off x="3708400" y="6157328"/>
              <a:ext cx="3175"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69"/>
            <p:cNvSpPr>
              <a:spLocks/>
            </p:cNvSpPr>
            <p:nvPr/>
          </p:nvSpPr>
          <p:spPr bwMode="auto">
            <a:xfrm>
              <a:off x="3810000" y="5979528"/>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70"/>
            <p:cNvSpPr>
              <a:spLocks/>
            </p:cNvSpPr>
            <p:nvPr/>
          </p:nvSpPr>
          <p:spPr bwMode="auto">
            <a:xfrm>
              <a:off x="3776663" y="6052553"/>
              <a:ext cx="4763" cy="6350"/>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1" y="2"/>
                    <a:pt x="1" y="1"/>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71"/>
            <p:cNvSpPr>
              <a:spLocks/>
            </p:cNvSpPr>
            <p:nvPr/>
          </p:nvSpPr>
          <p:spPr bwMode="auto">
            <a:xfrm>
              <a:off x="3795713" y="6025566"/>
              <a:ext cx="3175" cy="635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0"/>
                    <a:pt x="0" y="1"/>
                    <a:pt x="0" y="2"/>
                  </a:cubicBezTo>
                  <a:cubicBezTo>
                    <a:pt x="0" y="1"/>
                    <a:pt x="0"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2"/>
            <p:cNvSpPr>
              <a:spLocks/>
            </p:cNvSpPr>
            <p:nvPr/>
          </p:nvSpPr>
          <p:spPr bwMode="auto">
            <a:xfrm>
              <a:off x="3787775" y="6039853"/>
              <a:ext cx="3175" cy="4763"/>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73"/>
            <p:cNvSpPr>
              <a:spLocks/>
            </p:cNvSpPr>
            <p:nvPr/>
          </p:nvSpPr>
          <p:spPr bwMode="auto">
            <a:xfrm>
              <a:off x="3589338" y="5611228"/>
              <a:ext cx="0" cy="6350"/>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74"/>
            <p:cNvSpPr>
              <a:spLocks/>
            </p:cNvSpPr>
            <p:nvPr/>
          </p:nvSpPr>
          <p:spPr bwMode="auto">
            <a:xfrm>
              <a:off x="3598863" y="5185778"/>
              <a:ext cx="3175" cy="9525"/>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75"/>
            <p:cNvSpPr>
              <a:spLocks/>
            </p:cNvSpPr>
            <p:nvPr/>
          </p:nvSpPr>
          <p:spPr bwMode="auto">
            <a:xfrm>
              <a:off x="3598863" y="5203241"/>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6"/>
            <p:cNvSpPr>
              <a:spLocks/>
            </p:cNvSpPr>
            <p:nvPr/>
          </p:nvSpPr>
          <p:spPr bwMode="auto">
            <a:xfrm>
              <a:off x="3608388" y="5685841"/>
              <a:ext cx="1588"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77"/>
            <p:cNvSpPr>
              <a:spLocks/>
            </p:cNvSpPr>
            <p:nvPr/>
          </p:nvSpPr>
          <p:spPr bwMode="auto">
            <a:xfrm>
              <a:off x="3579813" y="5039728"/>
              <a:ext cx="3175" cy="11113"/>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1"/>
                    <a:pt x="1" y="3"/>
                    <a:pt x="1" y="4"/>
                  </a:cubicBezTo>
                  <a:cubicBezTo>
                    <a:pt x="1" y="3"/>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78"/>
            <p:cNvSpPr>
              <a:spLocks/>
            </p:cNvSpPr>
            <p:nvPr/>
          </p:nvSpPr>
          <p:spPr bwMode="auto">
            <a:xfrm>
              <a:off x="3605213" y="5663616"/>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79"/>
            <p:cNvSpPr>
              <a:spLocks/>
            </p:cNvSpPr>
            <p:nvPr/>
          </p:nvSpPr>
          <p:spPr bwMode="auto">
            <a:xfrm>
              <a:off x="3594100" y="5238166"/>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80"/>
            <p:cNvSpPr>
              <a:spLocks/>
            </p:cNvSpPr>
            <p:nvPr/>
          </p:nvSpPr>
          <p:spPr bwMode="auto">
            <a:xfrm>
              <a:off x="3597275" y="5222291"/>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81"/>
            <p:cNvSpPr>
              <a:spLocks/>
            </p:cNvSpPr>
            <p:nvPr/>
          </p:nvSpPr>
          <p:spPr bwMode="auto">
            <a:xfrm>
              <a:off x="3602038" y="5147678"/>
              <a:ext cx="0" cy="14288"/>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2"/>
            <p:cNvSpPr>
              <a:spLocks/>
            </p:cNvSpPr>
            <p:nvPr/>
          </p:nvSpPr>
          <p:spPr bwMode="auto">
            <a:xfrm>
              <a:off x="3586163" y="5058778"/>
              <a:ext cx="3175"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83"/>
            <p:cNvSpPr>
              <a:spLocks/>
            </p:cNvSpPr>
            <p:nvPr/>
          </p:nvSpPr>
          <p:spPr bwMode="auto">
            <a:xfrm>
              <a:off x="3609975" y="5735053"/>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84"/>
            <p:cNvSpPr>
              <a:spLocks/>
            </p:cNvSpPr>
            <p:nvPr/>
          </p:nvSpPr>
          <p:spPr bwMode="auto">
            <a:xfrm>
              <a:off x="3590925" y="5074653"/>
              <a:ext cx="3175" cy="11113"/>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2"/>
                    <a:pt x="0" y="3"/>
                    <a:pt x="1" y="4"/>
                  </a:cubicBezTo>
                  <a:cubicBezTo>
                    <a:pt x="0" y="3"/>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85"/>
            <p:cNvSpPr>
              <a:spLocks/>
            </p:cNvSpPr>
            <p:nvPr/>
          </p:nvSpPr>
          <p:spPr bwMode="auto">
            <a:xfrm>
              <a:off x="3594100" y="5093703"/>
              <a:ext cx="3175" cy="11113"/>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1"/>
                    <a:pt x="1" y="3"/>
                    <a:pt x="1" y="4"/>
                  </a:cubicBezTo>
                  <a:cubicBezTo>
                    <a:pt x="1" y="3"/>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86"/>
            <p:cNvSpPr>
              <a:spLocks/>
            </p:cNvSpPr>
            <p:nvPr/>
          </p:nvSpPr>
          <p:spPr bwMode="auto">
            <a:xfrm>
              <a:off x="3598863" y="5647741"/>
              <a:ext cx="3175"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1"/>
                    <a:pt x="1" y="2"/>
                  </a:cubicBezTo>
                  <a:cubicBezTo>
                    <a:pt x="1"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7"/>
            <p:cNvSpPr>
              <a:spLocks/>
            </p:cNvSpPr>
            <p:nvPr/>
          </p:nvSpPr>
          <p:spPr bwMode="auto">
            <a:xfrm>
              <a:off x="3609975" y="5717591"/>
              <a:ext cx="3175" cy="6350"/>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1" y="2"/>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88"/>
            <p:cNvSpPr>
              <a:spLocks/>
            </p:cNvSpPr>
            <p:nvPr/>
          </p:nvSpPr>
          <p:spPr bwMode="auto">
            <a:xfrm>
              <a:off x="3598863" y="5131803"/>
              <a:ext cx="0" cy="11113"/>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89"/>
            <p:cNvSpPr>
              <a:spLocks/>
            </p:cNvSpPr>
            <p:nvPr/>
          </p:nvSpPr>
          <p:spPr bwMode="auto">
            <a:xfrm>
              <a:off x="3609975" y="5701716"/>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90"/>
            <p:cNvSpPr>
              <a:spLocks/>
            </p:cNvSpPr>
            <p:nvPr/>
          </p:nvSpPr>
          <p:spPr bwMode="auto">
            <a:xfrm>
              <a:off x="3597275" y="5112753"/>
              <a:ext cx="1588" cy="11113"/>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1" y="1"/>
                    <a:pt x="1" y="2"/>
                    <a:pt x="1" y="4"/>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91"/>
            <p:cNvSpPr>
              <a:spLocks/>
            </p:cNvSpPr>
            <p:nvPr/>
          </p:nvSpPr>
          <p:spPr bwMode="auto">
            <a:xfrm>
              <a:off x="3602038" y="5166728"/>
              <a:ext cx="0" cy="9525"/>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92"/>
            <p:cNvSpPr>
              <a:spLocks/>
            </p:cNvSpPr>
            <p:nvPr/>
          </p:nvSpPr>
          <p:spPr bwMode="auto">
            <a:xfrm>
              <a:off x="3525838" y="5387391"/>
              <a:ext cx="3175" cy="635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93"/>
            <p:cNvSpPr>
              <a:spLocks/>
            </p:cNvSpPr>
            <p:nvPr/>
          </p:nvSpPr>
          <p:spPr bwMode="auto">
            <a:xfrm>
              <a:off x="3571875" y="5581066"/>
              <a:ext cx="3175" cy="6350"/>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cubicBezTo>
                    <a:pt x="0"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94"/>
            <p:cNvSpPr>
              <a:spLocks/>
            </p:cNvSpPr>
            <p:nvPr/>
          </p:nvSpPr>
          <p:spPr bwMode="auto">
            <a:xfrm>
              <a:off x="3536950" y="5371516"/>
              <a:ext cx="3175" cy="793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95"/>
            <p:cNvSpPr>
              <a:spLocks/>
            </p:cNvSpPr>
            <p:nvPr/>
          </p:nvSpPr>
          <p:spPr bwMode="auto">
            <a:xfrm>
              <a:off x="3513138" y="5404853"/>
              <a:ext cx="4763" cy="4763"/>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0"/>
                    <a:pt x="1" y="1"/>
                    <a:pt x="0" y="2"/>
                  </a:cubicBezTo>
                  <a:cubicBezTo>
                    <a:pt x="1" y="1"/>
                    <a:pt x="1" y="0"/>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96"/>
            <p:cNvSpPr>
              <a:spLocks/>
            </p:cNvSpPr>
            <p:nvPr/>
          </p:nvSpPr>
          <p:spPr bwMode="auto">
            <a:xfrm>
              <a:off x="3560763" y="5565191"/>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97"/>
            <p:cNvSpPr>
              <a:spLocks/>
            </p:cNvSpPr>
            <p:nvPr/>
          </p:nvSpPr>
          <p:spPr bwMode="auto">
            <a:xfrm>
              <a:off x="3536950" y="5535028"/>
              <a:ext cx="3175" cy="6350"/>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98"/>
            <p:cNvSpPr>
              <a:spLocks/>
            </p:cNvSpPr>
            <p:nvPr/>
          </p:nvSpPr>
          <p:spPr bwMode="auto">
            <a:xfrm>
              <a:off x="3544888" y="5358816"/>
              <a:ext cx="6350" cy="4763"/>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0"/>
                    <a:pt x="1" y="1"/>
                    <a:pt x="0" y="2"/>
                  </a:cubicBezTo>
                  <a:cubicBezTo>
                    <a:pt x="1" y="1"/>
                    <a:pt x="1" y="0"/>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99"/>
            <p:cNvSpPr>
              <a:spLocks/>
            </p:cNvSpPr>
            <p:nvPr/>
          </p:nvSpPr>
          <p:spPr bwMode="auto">
            <a:xfrm>
              <a:off x="3602038" y="5789028"/>
              <a:ext cx="53975" cy="4763"/>
            </a:xfrm>
            <a:custGeom>
              <a:avLst/>
              <a:gdLst>
                <a:gd name="T0" fmla="*/ 20 w 20"/>
                <a:gd name="T1" fmla="*/ 1 h 2"/>
                <a:gd name="T2" fmla="*/ 0 w 20"/>
                <a:gd name="T3" fmla="*/ 2 h 2"/>
                <a:gd name="T4" fmla="*/ 15 w 20"/>
                <a:gd name="T5" fmla="*/ 0 h 2"/>
                <a:gd name="T6" fmla="*/ 20 w 20"/>
                <a:gd name="T7" fmla="*/ 1 h 2"/>
              </a:gdLst>
              <a:ahLst/>
              <a:cxnLst>
                <a:cxn ang="0">
                  <a:pos x="T0" y="T1"/>
                </a:cxn>
                <a:cxn ang="0">
                  <a:pos x="T2" y="T3"/>
                </a:cxn>
                <a:cxn ang="0">
                  <a:pos x="T4" y="T5"/>
                </a:cxn>
                <a:cxn ang="0">
                  <a:pos x="T6" y="T7"/>
                </a:cxn>
              </a:cxnLst>
              <a:rect l="0" t="0" r="r" b="b"/>
              <a:pathLst>
                <a:path w="20" h="2">
                  <a:moveTo>
                    <a:pt x="20" y="1"/>
                  </a:moveTo>
                  <a:cubicBezTo>
                    <a:pt x="14" y="0"/>
                    <a:pt x="7" y="1"/>
                    <a:pt x="0" y="2"/>
                  </a:cubicBezTo>
                  <a:cubicBezTo>
                    <a:pt x="5" y="1"/>
                    <a:pt x="10" y="0"/>
                    <a:pt x="15" y="0"/>
                  </a:cubicBezTo>
                  <a:cubicBezTo>
                    <a:pt x="17" y="0"/>
                    <a:pt x="19" y="0"/>
                    <a:pt x="20"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00"/>
            <p:cNvSpPr>
              <a:spLocks/>
            </p:cNvSpPr>
            <p:nvPr/>
          </p:nvSpPr>
          <p:spPr bwMode="auto">
            <a:xfrm>
              <a:off x="3578225" y="5290553"/>
              <a:ext cx="1588" cy="793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1"/>
            <p:cNvSpPr>
              <a:spLocks/>
            </p:cNvSpPr>
            <p:nvPr/>
          </p:nvSpPr>
          <p:spPr bwMode="auto">
            <a:xfrm>
              <a:off x="3597275" y="5630278"/>
              <a:ext cx="0" cy="6350"/>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02"/>
            <p:cNvSpPr>
              <a:spLocks/>
            </p:cNvSpPr>
            <p:nvPr/>
          </p:nvSpPr>
          <p:spPr bwMode="auto">
            <a:xfrm>
              <a:off x="3589338" y="5257216"/>
              <a:ext cx="1588" cy="793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03"/>
            <p:cNvSpPr>
              <a:spLocks/>
            </p:cNvSpPr>
            <p:nvPr/>
          </p:nvSpPr>
          <p:spPr bwMode="auto">
            <a:xfrm>
              <a:off x="3582988" y="5273091"/>
              <a:ext cx="3175" cy="793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04"/>
            <p:cNvSpPr>
              <a:spLocks/>
            </p:cNvSpPr>
            <p:nvPr/>
          </p:nvSpPr>
          <p:spPr bwMode="auto">
            <a:xfrm>
              <a:off x="3556000" y="5341353"/>
              <a:ext cx="3175" cy="635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5"/>
            <p:cNvSpPr>
              <a:spLocks/>
            </p:cNvSpPr>
            <p:nvPr/>
          </p:nvSpPr>
          <p:spPr bwMode="auto">
            <a:xfrm>
              <a:off x="3571875" y="5306428"/>
              <a:ext cx="3175" cy="793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1"/>
                    <a:pt x="0" y="2"/>
                    <a:pt x="0" y="3"/>
                  </a:cubicBezTo>
                  <a:cubicBezTo>
                    <a:pt x="0" y="2"/>
                    <a:pt x="0"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6"/>
            <p:cNvSpPr>
              <a:spLocks/>
            </p:cNvSpPr>
            <p:nvPr/>
          </p:nvSpPr>
          <p:spPr bwMode="auto">
            <a:xfrm>
              <a:off x="3579813" y="5595353"/>
              <a:ext cx="3175"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1" y="2"/>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07"/>
            <p:cNvSpPr>
              <a:spLocks/>
            </p:cNvSpPr>
            <p:nvPr/>
          </p:nvSpPr>
          <p:spPr bwMode="auto">
            <a:xfrm>
              <a:off x="3563938" y="5325478"/>
              <a:ext cx="3175" cy="4763"/>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08"/>
            <p:cNvSpPr>
              <a:spLocks/>
            </p:cNvSpPr>
            <p:nvPr/>
          </p:nvSpPr>
          <p:spPr bwMode="auto">
            <a:xfrm>
              <a:off x="3771900" y="641767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09"/>
            <p:cNvSpPr>
              <a:spLocks/>
            </p:cNvSpPr>
            <p:nvPr/>
          </p:nvSpPr>
          <p:spPr bwMode="auto">
            <a:xfrm>
              <a:off x="3776663" y="6393866"/>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0"/>
            <p:cNvSpPr>
              <a:spLocks/>
            </p:cNvSpPr>
            <p:nvPr/>
          </p:nvSpPr>
          <p:spPr bwMode="auto">
            <a:xfrm>
              <a:off x="3757613" y="5835066"/>
              <a:ext cx="14288" cy="11113"/>
            </a:xfrm>
            <a:custGeom>
              <a:avLst/>
              <a:gdLst>
                <a:gd name="T0" fmla="*/ 0 w 5"/>
                <a:gd name="T1" fmla="*/ 0 h 4"/>
                <a:gd name="T2" fmla="*/ 5 w 5"/>
                <a:gd name="T3" fmla="*/ 4 h 4"/>
                <a:gd name="T4" fmla="*/ 0 w 5"/>
                <a:gd name="T5" fmla="*/ 0 h 4"/>
              </a:gdLst>
              <a:ahLst/>
              <a:cxnLst>
                <a:cxn ang="0">
                  <a:pos x="T0" y="T1"/>
                </a:cxn>
                <a:cxn ang="0">
                  <a:pos x="T2" y="T3"/>
                </a:cxn>
                <a:cxn ang="0">
                  <a:pos x="T4" y="T5"/>
                </a:cxn>
              </a:cxnLst>
              <a:rect l="0" t="0" r="r" b="b"/>
              <a:pathLst>
                <a:path w="5" h="4">
                  <a:moveTo>
                    <a:pt x="0" y="0"/>
                  </a:moveTo>
                  <a:cubicBezTo>
                    <a:pt x="2" y="1"/>
                    <a:pt x="3" y="3"/>
                    <a:pt x="5" y="4"/>
                  </a:cubicBezTo>
                  <a:cubicBezTo>
                    <a:pt x="3" y="3"/>
                    <a:pt x="2"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11"/>
            <p:cNvSpPr>
              <a:spLocks/>
            </p:cNvSpPr>
            <p:nvPr/>
          </p:nvSpPr>
          <p:spPr bwMode="auto">
            <a:xfrm>
              <a:off x="3548063" y="5549316"/>
              <a:ext cx="3175" cy="4763"/>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1"/>
                    <a:pt x="1" y="2"/>
                  </a:cubicBezTo>
                  <a:cubicBezTo>
                    <a:pt x="1" y="1"/>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2"/>
            <p:cNvSpPr>
              <a:spLocks/>
            </p:cNvSpPr>
            <p:nvPr/>
          </p:nvSpPr>
          <p:spPr bwMode="auto">
            <a:xfrm>
              <a:off x="3773488" y="5850941"/>
              <a:ext cx="7938" cy="7938"/>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2"/>
                    <a:pt x="3"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13"/>
            <p:cNvSpPr>
              <a:spLocks/>
            </p:cNvSpPr>
            <p:nvPr/>
          </p:nvSpPr>
          <p:spPr bwMode="auto">
            <a:xfrm>
              <a:off x="3746500" y="5823953"/>
              <a:ext cx="11113" cy="11113"/>
            </a:xfrm>
            <a:custGeom>
              <a:avLst/>
              <a:gdLst>
                <a:gd name="T0" fmla="*/ 0 w 4"/>
                <a:gd name="T1" fmla="*/ 0 h 4"/>
                <a:gd name="T2" fmla="*/ 4 w 4"/>
                <a:gd name="T3" fmla="*/ 4 h 4"/>
                <a:gd name="T4" fmla="*/ 0 w 4"/>
                <a:gd name="T5" fmla="*/ 0 h 4"/>
              </a:gdLst>
              <a:ahLst/>
              <a:cxnLst>
                <a:cxn ang="0">
                  <a:pos x="T0" y="T1"/>
                </a:cxn>
                <a:cxn ang="0">
                  <a:pos x="T2" y="T3"/>
                </a:cxn>
                <a:cxn ang="0">
                  <a:pos x="T4" y="T5"/>
                </a:cxn>
              </a:cxnLst>
              <a:rect l="0" t="0" r="r" b="b"/>
              <a:pathLst>
                <a:path w="4" h="4">
                  <a:moveTo>
                    <a:pt x="0" y="0"/>
                  </a:moveTo>
                  <a:cubicBezTo>
                    <a:pt x="1" y="1"/>
                    <a:pt x="3" y="2"/>
                    <a:pt x="4" y="4"/>
                  </a:cubicBezTo>
                  <a:cubicBezTo>
                    <a:pt x="3"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4"/>
            <p:cNvSpPr>
              <a:spLocks/>
            </p:cNvSpPr>
            <p:nvPr/>
          </p:nvSpPr>
          <p:spPr bwMode="auto">
            <a:xfrm>
              <a:off x="3733800" y="5816016"/>
              <a:ext cx="9525" cy="4763"/>
            </a:xfrm>
            <a:custGeom>
              <a:avLst/>
              <a:gdLst>
                <a:gd name="T0" fmla="*/ 0 w 4"/>
                <a:gd name="T1" fmla="*/ 0 h 2"/>
                <a:gd name="T2" fmla="*/ 4 w 4"/>
                <a:gd name="T3" fmla="*/ 2 h 2"/>
                <a:gd name="T4" fmla="*/ 0 w 4"/>
                <a:gd name="T5" fmla="*/ 0 h 2"/>
              </a:gdLst>
              <a:ahLst/>
              <a:cxnLst>
                <a:cxn ang="0">
                  <a:pos x="T0" y="T1"/>
                </a:cxn>
                <a:cxn ang="0">
                  <a:pos x="T2" y="T3"/>
                </a:cxn>
                <a:cxn ang="0">
                  <a:pos x="T4" y="T5"/>
                </a:cxn>
              </a:cxnLst>
              <a:rect l="0" t="0" r="r" b="b"/>
              <a:pathLst>
                <a:path w="4" h="2">
                  <a:moveTo>
                    <a:pt x="0" y="0"/>
                  </a:moveTo>
                  <a:cubicBezTo>
                    <a:pt x="1" y="0"/>
                    <a:pt x="3" y="1"/>
                    <a:pt x="4" y="2"/>
                  </a:cubicBezTo>
                  <a:cubicBezTo>
                    <a:pt x="3" y="1"/>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15"/>
            <p:cNvSpPr>
              <a:spLocks/>
            </p:cNvSpPr>
            <p:nvPr/>
          </p:nvSpPr>
          <p:spPr bwMode="auto">
            <a:xfrm>
              <a:off x="3779838" y="6374816"/>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16"/>
            <p:cNvSpPr>
              <a:spLocks/>
            </p:cNvSpPr>
            <p:nvPr/>
          </p:nvSpPr>
          <p:spPr bwMode="auto">
            <a:xfrm>
              <a:off x="3810000" y="5930316"/>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17"/>
            <p:cNvSpPr>
              <a:spLocks/>
            </p:cNvSpPr>
            <p:nvPr/>
          </p:nvSpPr>
          <p:spPr bwMode="auto">
            <a:xfrm>
              <a:off x="3792538" y="5881103"/>
              <a:ext cx="6350" cy="7938"/>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18"/>
            <p:cNvSpPr>
              <a:spLocks/>
            </p:cNvSpPr>
            <p:nvPr/>
          </p:nvSpPr>
          <p:spPr bwMode="auto">
            <a:xfrm>
              <a:off x="3779838" y="6309728"/>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19"/>
            <p:cNvSpPr>
              <a:spLocks/>
            </p:cNvSpPr>
            <p:nvPr/>
          </p:nvSpPr>
          <p:spPr bwMode="auto">
            <a:xfrm>
              <a:off x="3806825" y="5914441"/>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20"/>
            <p:cNvSpPr>
              <a:spLocks/>
            </p:cNvSpPr>
            <p:nvPr/>
          </p:nvSpPr>
          <p:spPr bwMode="auto">
            <a:xfrm>
              <a:off x="3800475" y="5898566"/>
              <a:ext cx="3175" cy="7938"/>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21"/>
            <p:cNvSpPr>
              <a:spLocks/>
            </p:cNvSpPr>
            <p:nvPr/>
          </p:nvSpPr>
          <p:spPr bwMode="auto">
            <a:xfrm>
              <a:off x="3781425" y="6352591"/>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22"/>
            <p:cNvSpPr>
              <a:spLocks/>
            </p:cNvSpPr>
            <p:nvPr/>
          </p:nvSpPr>
          <p:spPr bwMode="auto">
            <a:xfrm>
              <a:off x="3784600" y="5868403"/>
              <a:ext cx="6350" cy="7938"/>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23"/>
            <p:cNvSpPr>
              <a:spLocks/>
            </p:cNvSpPr>
            <p:nvPr/>
          </p:nvSpPr>
          <p:spPr bwMode="auto">
            <a:xfrm>
              <a:off x="3719513" y="5808078"/>
              <a:ext cx="14288" cy="7938"/>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2" y="1"/>
                    <a:pt x="3" y="2"/>
                    <a:pt x="5" y="3"/>
                  </a:cubicBezTo>
                  <a:cubicBezTo>
                    <a:pt x="3" y="2"/>
                    <a:pt x="2"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24"/>
            <p:cNvSpPr>
              <a:spLocks/>
            </p:cNvSpPr>
            <p:nvPr/>
          </p:nvSpPr>
          <p:spPr bwMode="auto">
            <a:xfrm>
              <a:off x="3781425" y="6331953"/>
              <a:ext cx="0" cy="4763"/>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25"/>
            <p:cNvSpPr>
              <a:spLocks/>
            </p:cNvSpPr>
            <p:nvPr/>
          </p:nvSpPr>
          <p:spPr bwMode="auto">
            <a:xfrm>
              <a:off x="3513138" y="4922253"/>
              <a:ext cx="7938" cy="11113"/>
            </a:xfrm>
            <a:custGeom>
              <a:avLst/>
              <a:gdLst>
                <a:gd name="T0" fmla="*/ 0 w 3"/>
                <a:gd name="T1" fmla="*/ 0 h 4"/>
                <a:gd name="T2" fmla="*/ 3 w 3"/>
                <a:gd name="T3" fmla="*/ 4 h 4"/>
                <a:gd name="T4" fmla="*/ 0 w 3"/>
                <a:gd name="T5" fmla="*/ 0 h 4"/>
              </a:gdLst>
              <a:ahLst/>
              <a:cxnLst>
                <a:cxn ang="0">
                  <a:pos x="T0" y="T1"/>
                </a:cxn>
                <a:cxn ang="0">
                  <a:pos x="T2" y="T3"/>
                </a:cxn>
                <a:cxn ang="0">
                  <a:pos x="T4" y="T5"/>
                </a:cxn>
              </a:cxnLst>
              <a:rect l="0" t="0" r="r" b="b"/>
              <a:pathLst>
                <a:path w="3" h="4">
                  <a:moveTo>
                    <a:pt x="0" y="0"/>
                  </a:moveTo>
                  <a:cubicBezTo>
                    <a:pt x="1" y="2"/>
                    <a:pt x="2" y="3"/>
                    <a:pt x="3" y="4"/>
                  </a:cubicBezTo>
                  <a:cubicBezTo>
                    <a:pt x="2" y="3"/>
                    <a:pt x="1"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26"/>
            <p:cNvSpPr>
              <a:spLocks/>
            </p:cNvSpPr>
            <p:nvPr/>
          </p:nvSpPr>
          <p:spPr bwMode="auto">
            <a:xfrm>
              <a:off x="3536950" y="4954003"/>
              <a:ext cx="4763" cy="952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2" y="2"/>
                    <a:pt x="2"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27"/>
            <p:cNvSpPr>
              <a:spLocks/>
            </p:cNvSpPr>
            <p:nvPr/>
          </p:nvSpPr>
          <p:spPr bwMode="auto">
            <a:xfrm>
              <a:off x="3556000" y="4987341"/>
              <a:ext cx="4763" cy="7938"/>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2" y="2"/>
                    <a:pt x="2"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8"/>
            <p:cNvSpPr>
              <a:spLocks/>
            </p:cNvSpPr>
            <p:nvPr/>
          </p:nvSpPr>
          <p:spPr bwMode="auto">
            <a:xfrm>
              <a:off x="3525838" y="4938128"/>
              <a:ext cx="6350" cy="7938"/>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2" y="2"/>
                    <a:pt x="2"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29"/>
            <p:cNvSpPr>
              <a:spLocks/>
            </p:cNvSpPr>
            <p:nvPr/>
          </p:nvSpPr>
          <p:spPr bwMode="auto">
            <a:xfrm>
              <a:off x="3762375" y="6435141"/>
              <a:ext cx="3175" cy="4763"/>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cubicBezTo>
                    <a:pt x="1" y="1"/>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30"/>
            <p:cNvSpPr>
              <a:spLocks/>
            </p:cNvSpPr>
            <p:nvPr/>
          </p:nvSpPr>
          <p:spPr bwMode="auto">
            <a:xfrm>
              <a:off x="3548063" y="4971466"/>
              <a:ext cx="4763" cy="7938"/>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31"/>
            <p:cNvSpPr>
              <a:spLocks/>
            </p:cNvSpPr>
            <p:nvPr/>
          </p:nvSpPr>
          <p:spPr bwMode="auto">
            <a:xfrm>
              <a:off x="3571875" y="5022266"/>
              <a:ext cx="6350" cy="952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1" y="1"/>
                    <a:pt x="1" y="2"/>
                    <a:pt x="2" y="3"/>
                  </a:cubicBezTo>
                  <a:cubicBezTo>
                    <a:pt x="1"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32"/>
            <p:cNvSpPr>
              <a:spLocks/>
            </p:cNvSpPr>
            <p:nvPr/>
          </p:nvSpPr>
          <p:spPr bwMode="auto">
            <a:xfrm>
              <a:off x="3567113" y="5003216"/>
              <a:ext cx="3175" cy="11113"/>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2"/>
                    <a:pt x="1" y="3"/>
                    <a:pt x="1" y="4"/>
                  </a:cubicBezTo>
                  <a:cubicBezTo>
                    <a:pt x="1" y="3"/>
                    <a:pt x="0" y="2"/>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33"/>
            <p:cNvSpPr>
              <a:spLocks/>
            </p:cNvSpPr>
            <p:nvPr/>
          </p:nvSpPr>
          <p:spPr bwMode="auto">
            <a:xfrm>
              <a:off x="3608388" y="5769978"/>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34"/>
            <p:cNvSpPr>
              <a:spLocks/>
            </p:cNvSpPr>
            <p:nvPr/>
          </p:nvSpPr>
          <p:spPr bwMode="auto">
            <a:xfrm>
              <a:off x="3659188" y="5792203"/>
              <a:ext cx="26988" cy="1588"/>
            </a:xfrm>
            <a:custGeom>
              <a:avLst/>
              <a:gdLst>
                <a:gd name="T0" fmla="*/ 0 w 10"/>
                <a:gd name="T1" fmla="*/ 0 h 1"/>
                <a:gd name="T2" fmla="*/ 10 w 10"/>
                <a:gd name="T3" fmla="*/ 1 h 1"/>
                <a:gd name="T4" fmla="*/ 0 w 10"/>
                <a:gd name="T5" fmla="*/ 0 h 1"/>
              </a:gdLst>
              <a:ahLst/>
              <a:cxnLst>
                <a:cxn ang="0">
                  <a:pos x="T0" y="T1"/>
                </a:cxn>
                <a:cxn ang="0">
                  <a:pos x="T2" y="T3"/>
                </a:cxn>
                <a:cxn ang="0">
                  <a:pos x="T4" y="T5"/>
                </a:cxn>
              </a:cxnLst>
              <a:rect l="0" t="0" r="r" b="b"/>
              <a:pathLst>
                <a:path w="10" h="1">
                  <a:moveTo>
                    <a:pt x="0" y="0"/>
                  </a:moveTo>
                  <a:cubicBezTo>
                    <a:pt x="4" y="0"/>
                    <a:pt x="7" y="1"/>
                    <a:pt x="10" y="1"/>
                  </a:cubicBezTo>
                  <a:cubicBezTo>
                    <a:pt x="7" y="1"/>
                    <a:pt x="4"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35"/>
            <p:cNvSpPr>
              <a:spLocks/>
            </p:cNvSpPr>
            <p:nvPr/>
          </p:nvSpPr>
          <p:spPr bwMode="auto">
            <a:xfrm>
              <a:off x="3471863" y="5447716"/>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36"/>
            <p:cNvSpPr>
              <a:spLocks/>
            </p:cNvSpPr>
            <p:nvPr/>
          </p:nvSpPr>
          <p:spPr bwMode="auto">
            <a:xfrm>
              <a:off x="3703638" y="5800141"/>
              <a:ext cx="12700" cy="4763"/>
            </a:xfrm>
            <a:custGeom>
              <a:avLst/>
              <a:gdLst>
                <a:gd name="T0" fmla="*/ 0 w 5"/>
                <a:gd name="T1" fmla="*/ 0 h 2"/>
                <a:gd name="T2" fmla="*/ 5 w 5"/>
                <a:gd name="T3" fmla="*/ 2 h 2"/>
                <a:gd name="T4" fmla="*/ 0 w 5"/>
                <a:gd name="T5" fmla="*/ 0 h 2"/>
              </a:gdLst>
              <a:ahLst/>
              <a:cxnLst>
                <a:cxn ang="0">
                  <a:pos x="T0" y="T1"/>
                </a:cxn>
                <a:cxn ang="0">
                  <a:pos x="T2" y="T3"/>
                </a:cxn>
                <a:cxn ang="0">
                  <a:pos x="T4" y="T5"/>
                </a:cxn>
              </a:cxnLst>
              <a:rect l="0" t="0" r="r" b="b"/>
              <a:pathLst>
                <a:path w="5" h="2">
                  <a:moveTo>
                    <a:pt x="0" y="0"/>
                  </a:moveTo>
                  <a:cubicBezTo>
                    <a:pt x="2" y="1"/>
                    <a:pt x="4" y="2"/>
                    <a:pt x="5" y="2"/>
                  </a:cubicBezTo>
                  <a:cubicBezTo>
                    <a:pt x="4" y="2"/>
                    <a:pt x="2"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37"/>
            <p:cNvSpPr>
              <a:spLocks/>
            </p:cNvSpPr>
            <p:nvPr/>
          </p:nvSpPr>
          <p:spPr bwMode="auto">
            <a:xfrm>
              <a:off x="3457575" y="5458828"/>
              <a:ext cx="6350" cy="6350"/>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0" y="1"/>
                    <a:pt x="0" y="2"/>
                  </a:cubicBezTo>
                  <a:cubicBezTo>
                    <a:pt x="0" y="1"/>
                    <a:pt x="1" y="1"/>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38"/>
            <p:cNvSpPr>
              <a:spLocks/>
            </p:cNvSpPr>
            <p:nvPr/>
          </p:nvSpPr>
          <p:spPr bwMode="auto">
            <a:xfrm>
              <a:off x="3479800" y="4888916"/>
              <a:ext cx="15875" cy="14288"/>
            </a:xfrm>
            <a:custGeom>
              <a:avLst/>
              <a:gdLst>
                <a:gd name="T0" fmla="*/ 0 w 6"/>
                <a:gd name="T1" fmla="*/ 0 h 5"/>
                <a:gd name="T2" fmla="*/ 6 w 6"/>
                <a:gd name="T3" fmla="*/ 5 h 5"/>
                <a:gd name="T4" fmla="*/ 0 w 6"/>
                <a:gd name="T5" fmla="*/ 0 h 5"/>
              </a:gdLst>
              <a:ahLst/>
              <a:cxnLst>
                <a:cxn ang="0">
                  <a:pos x="T0" y="T1"/>
                </a:cxn>
                <a:cxn ang="0">
                  <a:pos x="T2" y="T3"/>
                </a:cxn>
                <a:cxn ang="0">
                  <a:pos x="T4" y="T5"/>
                </a:cxn>
              </a:cxnLst>
              <a:rect l="0" t="0" r="r" b="b"/>
              <a:pathLst>
                <a:path w="6" h="5">
                  <a:moveTo>
                    <a:pt x="0" y="0"/>
                  </a:moveTo>
                  <a:cubicBezTo>
                    <a:pt x="2" y="1"/>
                    <a:pt x="4" y="3"/>
                    <a:pt x="6" y="5"/>
                  </a:cubicBezTo>
                  <a:cubicBezTo>
                    <a:pt x="4" y="3"/>
                    <a:pt x="2"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39"/>
            <p:cNvSpPr>
              <a:spLocks/>
            </p:cNvSpPr>
            <p:nvPr/>
          </p:nvSpPr>
          <p:spPr bwMode="auto">
            <a:xfrm>
              <a:off x="3692525" y="5796966"/>
              <a:ext cx="11113" cy="3175"/>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1"/>
                    <a:pt x="4" y="1"/>
                  </a:cubicBezTo>
                  <a:cubicBezTo>
                    <a:pt x="3" y="1"/>
                    <a:pt x="1" y="0"/>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40"/>
            <p:cNvSpPr>
              <a:spLocks/>
            </p:cNvSpPr>
            <p:nvPr/>
          </p:nvSpPr>
          <p:spPr bwMode="auto">
            <a:xfrm>
              <a:off x="3609975" y="5750928"/>
              <a:ext cx="0" cy="7938"/>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41"/>
            <p:cNvSpPr>
              <a:spLocks/>
            </p:cNvSpPr>
            <p:nvPr/>
          </p:nvSpPr>
          <p:spPr bwMode="auto">
            <a:xfrm>
              <a:off x="3498850" y="4907966"/>
              <a:ext cx="11113" cy="7938"/>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1"/>
                    <a:pt x="2" y="2"/>
                    <a:pt x="4" y="3"/>
                  </a:cubicBezTo>
                  <a:cubicBezTo>
                    <a:pt x="2" y="2"/>
                    <a:pt x="1" y="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42"/>
            <p:cNvSpPr>
              <a:spLocks/>
            </p:cNvSpPr>
            <p:nvPr/>
          </p:nvSpPr>
          <p:spPr bwMode="auto">
            <a:xfrm>
              <a:off x="4629150" y="5974766"/>
              <a:ext cx="3175" cy="7938"/>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1" y="1"/>
                    <a:pt x="0" y="0"/>
                  </a:cubicBezTo>
                  <a:cubicBezTo>
                    <a:pt x="0" y="0"/>
                    <a:pt x="0" y="0"/>
                    <a:pt x="0" y="0"/>
                  </a:cubicBezTo>
                  <a:cubicBezTo>
                    <a:pt x="1" y="1"/>
                    <a:pt x="1"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43"/>
            <p:cNvSpPr>
              <a:spLocks/>
            </p:cNvSpPr>
            <p:nvPr/>
          </p:nvSpPr>
          <p:spPr bwMode="auto">
            <a:xfrm>
              <a:off x="4637088" y="6003341"/>
              <a:ext cx="3175" cy="11113"/>
            </a:xfrm>
            <a:custGeom>
              <a:avLst/>
              <a:gdLst>
                <a:gd name="T0" fmla="*/ 1 w 1"/>
                <a:gd name="T1" fmla="*/ 4 h 4"/>
                <a:gd name="T2" fmla="*/ 1 w 1"/>
                <a:gd name="T3" fmla="*/ 4 h 4"/>
                <a:gd name="T4" fmla="*/ 0 w 1"/>
                <a:gd name="T5" fmla="*/ 0 h 4"/>
                <a:gd name="T6" fmla="*/ 0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cubicBezTo>
                    <a:pt x="1" y="4"/>
                    <a:pt x="1" y="4"/>
                    <a:pt x="1" y="4"/>
                  </a:cubicBezTo>
                  <a:cubicBezTo>
                    <a:pt x="1" y="3"/>
                    <a:pt x="1" y="1"/>
                    <a:pt x="0" y="0"/>
                  </a:cubicBezTo>
                  <a:cubicBezTo>
                    <a:pt x="0" y="0"/>
                    <a:pt x="0" y="0"/>
                    <a:pt x="0" y="0"/>
                  </a:cubicBezTo>
                  <a:cubicBezTo>
                    <a:pt x="1" y="2"/>
                    <a:pt x="1" y="3"/>
                    <a:pt x="1"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44"/>
            <p:cNvSpPr>
              <a:spLocks/>
            </p:cNvSpPr>
            <p:nvPr/>
          </p:nvSpPr>
          <p:spPr bwMode="auto">
            <a:xfrm>
              <a:off x="4613275" y="5933491"/>
              <a:ext cx="3175" cy="7938"/>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0" y="2"/>
                    <a:pt x="0" y="1"/>
                    <a:pt x="0" y="0"/>
                  </a:cubicBezTo>
                  <a:cubicBezTo>
                    <a:pt x="0" y="0"/>
                    <a:pt x="0" y="0"/>
                    <a:pt x="0" y="0"/>
                  </a:cubicBezTo>
                  <a:cubicBezTo>
                    <a:pt x="0" y="1"/>
                    <a:pt x="0"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45"/>
            <p:cNvSpPr>
              <a:spLocks/>
            </p:cNvSpPr>
            <p:nvPr/>
          </p:nvSpPr>
          <p:spPr bwMode="auto">
            <a:xfrm>
              <a:off x="4605338" y="5919203"/>
              <a:ext cx="1588" cy="7938"/>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0" y="1"/>
                    <a:pt x="0" y="0"/>
                  </a:cubicBezTo>
                  <a:cubicBezTo>
                    <a:pt x="0" y="0"/>
                    <a:pt x="0" y="0"/>
                    <a:pt x="0" y="0"/>
                  </a:cubicBezTo>
                  <a:cubicBezTo>
                    <a:pt x="0" y="1"/>
                    <a:pt x="1"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46"/>
            <p:cNvSpPr>
              <a:spLocks/>
            </p:cNvSpPr>
            <p:nvPr/>
          </p:nvSpPr>
          <p:spPr bwMode="auto">
            <a:xfrm>
              <a:off x="4640263" y="6020803"/>
              <a:ext cx="3175" cy="12700"/>
            </a:xfrm>
            <a:custGeom>
              <a:avLst/>
              <a:gdLst>
                <a:gd name="T0" fmla="*/ 1 w 1"/>
                <a:gd name="T1" fmla="*/ 5 h 5"/>
                <a:gd name="T2" fmla="*/ 1 w 1"/>
                <a:gd name="T3" fmla="*/ 5 h 5"/>
                <a:gd name="T4" fmla="*/ 1 w 1"/>
                <a:gd name="T5" fmla="*/ 0 h 5"/>
                <a:gd name="T6" fmla="*/ 0 w 1"/>
                <a:gd name="T7" fmla="*/ 0 h 5"/>
                <a:gd name="T8" fmla="*/ 1 w 1"/>
                <a:gd name="T9" fmla="*/ 5 h 5"/>
              </a:gdLst>
              <a:ahLst/>
              <a:cxnLst>
                <a:cxn ang="0">
                  <a:pos x="T0" y="T1"/>
                </a:cxn>
                <a:cxn ang="0">
                  <a:pos x="T2" y="T3"/>
                </a:cxn>
                <a:cxn ang="0">
                  <a:pos x="T4" y="T5"/>
                </a:cxn>
                <a:cxn ang="0">
                  <a:pos x="T6" y="T7"/>
                </a:cxn>
                <a:cxn ang="0">
                  <a:pos x="T8" y="T9"/>
                </a:cxn>
              </a:cxnLst>
              <a:rect l="0" t="0" r="r" b="b"/>
              <a:pathLst>
                <a:path w="1" h="5">
                  <a:moveTo>
                    <a:pt x="1" y="5"/>
                  </a:moveTo>
                  <a:cubicBezTo>
                    <a:pt x="1" y="5"/>
                    <a:pt x="1" y="5"/>
                    <a:pt x="1" y="5"/>
                  </a:cubicBezTo>
                  <a:cubicBezTo>
                    <a:pt x="1" y="3"/>
                    <a:pt x="1" y="2"/>
                    <a:pt x="1" y="0"/>
                  </a:cubicBezTo>
                  <a:cubicBezTo>
                    <a:pt x="0" y="0"/>
                    <a:pt x="0" y="0"/>
                    <a:pt x="0" y="0"/>
                  </a:cubicBezTo>
                  <a:cubicBezTo>
                    <a:pt x="1" y="2"/>
                    <a:pt x="1" y="3"/>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47"/>
            <p:cNvSpPr>
              <a:spLocks/>
            </p:cNvSpPr>
            <p:nvPr/>
          </p:nvSpPr>
          <p:spPr bwMode="auto">
            <a:xfrm>
              <a:off x="4624388" y="5960478"/>
              <a:ext cx="1588" cy="7938"/>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1" y="1"/>
                    <a:pt x="0" y="0"/>
                  </a:cubicBezTo>
                  <a:cubicBezTo>
                    <a:pt x="0" y="0"/>
                    <a:pt x="0" y="0"/>
                    <a:pt x="0" y="0"/>
                  </a:cubicBezTo>
                  <a:cubicBezTo>
                    <a:pt x="1" y="1"/>
                    <a:pt x="1"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48"/>
            <p:cNvSpPr>
              <a:spLocks/>
            </p:cNvSpPr>
            <p:nvPr/>
          </p:nvSpPr>
          <p:spPr bwMode="auto">
            <a:xfrm>
              <a:off x="4618038" y="5946191"/>
              <a:ext cx="3175" cy="9525"/>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1" y="1"/>
                    <a:pt x="0" y="0"/>
                  </a:cubicBezTo>
                  <a:cubicBezTo>
                    <a:pt x="0" y="0"/>
                    <a:pt x="0" y="0"/>
                    <a:pt x="0" y="0"/>
                  </a:cubicBezTo>
                  <a:cubicBezTo>
                    <a:pt x="1" y="1"/>
                    <a:pt x="1"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49"/>
            <p:cNvSpPr>
              <a:spLocks/>
            </p:cNvSpPr>
            <p:nvPr/>
          </p:nvSpPr>
          <p:spPr bwMode="auto">
            <a:xfrm>
              <a:off x="4635500" y="5990641"/>
              <a:ext cx="1588" cy="7938"/>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0" y="1"/>
                    <a:pt x="0" y="0"/>
                  </a:cubicBezTo>
                  <a:cubicBezTo>
                    <a:pt x="0" y="0"/>
                    <a:pt x="0" y="0"/>
                    <a:pt x="0" y="0"/>
                  </a:cubicBezTo>
                  <a:cubicBezTo>
                    <a:pt x="0" y="1"/>
                    <a:pt x="1"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50"/>
            <p:cNvSpPr>
              <a:spLocks/>
            </p:cNvSpPr>
            <p:nvPr/>
          </p:nvSpPr>
          <p:spPr bwMode="auto">
            <a:xfrm>
              <a:off x="4643438" y="6036678"/>
              <a:ext cx="1588" cy="14288"/>
            </a:xfrm>
            <a:custGeom>
              <a:avLst/>
              <a:gdLst>
                <a:gd name="T0" fmla="*/ 1 w 1"/>
                <a:gd name="T1" fmla="*/ 5 h 5"/>
                <a:gd name="T2" fmla="*/ 1 w 1"/>
                <a:gd name="T3" fmla="*/ 5 h 5"/>
                <a:gd name="T4" fmla="*/ 0 w 1"/>
                <a:gd name="T5" fmla="*/ 1 h 5"/>
                <a:gd name="T6" fmla="*/ 0 w 1"/>
                <a:gd name="T7" fmla="*/ 0 h 5"/>
                <a:gd name="T8" fmla="*/ 1 w 1"/>
                <a:gd name="T9" fmla="*/ 5 h 5"/>
              </a:gdLst>
              <a:ahLst/>
              <a:cxnLst>
                <a:cxn ang="0">
                  <a:pos x="T0" y="T1"/>
                </a:cxn>
                <a:cxn ang="0">
                  <a:pos x="T2" y="T3"/>
                </a:cxn>
                <a:cxn ang="0">
                  <a:pos x="T4" y="T5"/>
                </a:cxn>
                <a:cxn ang="0">
                  <a:pos x="T6" y="T7"/>
                </a:cxn>
                <a:cxn ang="0">
                  <a:pos x="T8" y="T9"/>
                </a:cxn>
              </a:cxnLst>
              <a:rect l="0" t="0" r="r" b="b"/>
              <a:pathLst>
                <a:path w="1" h="5">
                  <a:moveTo>
                    <a:pt x="1" y="5"/>
                  </a:moveTo>
                  <a:cubicBezTo>
                    <a:pt x="1" y="5"/>
                    <a:pt x="1" y="5"/>
                    <a:pt x="1" y="5"/>
                  </a:cubicBezTo>
                  <a:cubicBezTo>
                    <a:pt x="1" y="4"/>
                    <a:pt x="1" y="3"/>
                    <a:pt x="0" y="1"/>
                  </a:cubicBezTo>
                  <a:cubicBezTo>
                    <a:pt x="0" y="1"/>
                    <a:pt x="0" y="0"/>
                    <a:pt x="0" y="0"/>
                  </a:cubicBezTo>
                  <a:cubicBezTo>
                    <a:pt x="0" y="2"/>
                    <a:pt x="1" y="3"/>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51"/>
            <p:cNvSpPr>
              <a:spLocks/>
            </p:cNvSpPr>
            <p:nvPr/>
          </p:nvSpPr>
          <p:spPr bwMode="auto">
            <a:xfrm>
              <a:off x="4645025" y="6055728"/>
              <a:ext cx="0" cy="11113"/>
            </a:xfrm>
            <a:custGeom>
              <a:avLst/>
              <a:gdLst>
                <a:gd name="T0" fmla="*/ 4 h 4"/>
                <a:gd name="T1" fmla="*/ 4 h 4"/>
                <a:gd name="T2" fmla="*/ 1 h 4"/>
                <a:gd name="T3" fmla="*/ 0 h 4"/>
                <a:gd name="T4" fmla="*/ 4 h 4"/>
              </a:gdLst>
              <a:ahLst/>
              <a:cxnLst>
                <a:cxn ang="0">
                  <a:pos x="0" y="T0"/>
                </a:cxn>
                <a:cxn ang="0">
                  <a:pos x="0" y="T1"/>
                </a:cxn>
                <a:cxn ang="0">
                  <a:pos x="0" y="T2"/>
                </a:cxn>
                <a:cxn ang="0">
                  <a:pos x="0" y="T3"/>
                </a:cxn>
                <a:cxn ang="0">
                  <a:pos x="0" y="T4"/>
                </a:cxn>
              </a:cxnLst>
              <a:rect l="0" t="0" r="r" b="b"/>
              <a:pathLst>
                <a:path h="4">
                  <a:moveTo>
                    <a:pt x="0" y="4"/>
                  </a:moveTo>
                  <a:cubicBezTo>
                    <a:pt x="0" y="4"/>
                    <a:pt x="0" y="4"/>
                    <a:pt x="0" y="4"/>
                  </a:cubicBezTo>
                  <a:cubicBezTo>
                    <a:pt x="0" y="3"/>
                    <a:pt x="0" y="2"/>
                    <a:pt x="0" y="1"/>
                  </a:cubicBezTo>
                  <a:cubicBezTo>
                    <a:pt x="0" y="0"/>
                    <a:pt x="0" y="0"/>
                    <a:pt x="0" y="0"/>
                  </a:cubicBezTo>
                  <a:cubicBezTo>
                    <a:pt x="0" y="1"/>
                    <a:pt x="0" y="3"/>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52"/>
            <p:cNvSpPr>
              <a:spLocks/>
            </p:cNvSpPr>
            <p:nvPr/>
          </p:nvSpPr>
          <p:spPr bwMode="auto">
            <a:xfrm>
              <a:off x="4597400" y="5906503"/>
              <a:ext cx="1588" cy="7938"/>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2"/>
                    <a:pt x="0" y="1"/>
                    <a:pt x="0" y="0"/>
                  </a:cubicBezTo>
                  <a:cubicBezTo>
                    <a:pt x="0" y="0"/>
                    <a:pt x="0" y="0"/>
                    <a:pt x="0" y="0"/>
                  </a:cubicBezTo>
                  <a:cubicBezTo>
                    <a:pt x="0" y="1"/>
                    <a:pt x="1" y="2"/>
                    <a:pt x="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53"/>
            <p:cNvSpPr>
              <a:spLocks/>
            </p:cNvSpPr>
            <p:nvPr/>
          </p:nvSpPr>
          <p:spPr bwMode="auto">
            <a:xfrm>
              <a:off x="4586288" y="5895391"/>
              <a:ext cx="4763" cy="4763"/>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2" y="2"/>
                    <a:pt x="2" y="2"/>
                  </a:cubicBezTo>
                  <a:cubicBezTo>
                    <a:pt x="2" y="1"/>
                    <a:pt x="1" y="1"/>
                    <a:pt x="0" y="0"/>
                  </a:cubicBezTo>
                  <a:cubicBezTo>
                    <a:pt x="0" y="0"/>
                    <a:pt x="0" y="0"/>
                    <a:pt x="0" y="0"/>
                  </a:cubicBezTo>
                  <a:cubicBezTo>
                    <a:pt x="1" y="1"/>
                    <a:pt x="2" y="1"/>
                    <a:pt x="2"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54"/>
            <p:cNvSpPr>
              <a:spLocks/>
            </p:cNvSpPr>
            <p:nvPr/>
          </p:nvSpPr>
          <p:spPr bwMode="auto">
            <a:xfrm>
              <a:off x="4575175" y="5881103"/>
              <a:ext cx="7938" cy="7938"/>
            </a:xfrm>
            <a:custGeom>
              <a:avLst/>
              <a:gdLst>
                <a:gd name="T0" fmla="*/ 3 w 3"/>
                <a:gd name="T1" fmla="*/ 3 h 3"/>
                <a:gd name="T2" fmla="*/ 3 w 3"/>
                <a:gd name="T3" fmla="*/ 3 h 3"/>
                <a:gd name="T4" fmla="*/ 0 w 3"/>
                <a:gd name="T5" fmla="*/ 0 h 3"/>
                <a:gd name="T6" fmla="*/ 0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cubicBezTo>
                    <a:pt x="3" y="3"/>
                    <a:pt x="3" y="3"/>
                    <a:pt x="3" y="3"/>
                  </a:cubicBezTo>
                  <a:cubicBezTo>
                    <a:pt x="2" y="2"/>
                    <a:pt x="1" y="1"/>
                    <a:pt x="0" y="0"/>
                  </a:cubicBezTo>
                  <a:cubicBezTo>
                    <a:pt x="0" y="0"/>
                    <a:pt x="0" y="0"/>
                    <a:pt x="0" y="0"/>
                  </a:cubicBezTo>
                  <a:cubicBezTo>
                    <a:pt x="1" y="1"/>
                    <a:pt x="2" y="2"/>
                    <a:pt x="3"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55"/>
            <p:cNvSpPr>
              <a:spLocks/>
            </p:cNvSpPr>
            <p:nvPr/>
          </p:nvSpPr>
          <p:spPr bwMode="auto">
            <a:xfrm>
              <a:off x="3444875" y="4063416"/>
              <a:ext cx="1587500" cy="2771775"/>
            </a:xfrm>
            <a:custGeom>
              <a:avLst/>
              <a:gdLst>
                <a:gd name="T0" fmla="*/ 477 w 583"/>
                <a:gd name="T1" fmla="*/ 735 h 1017"/>
                <a:gd name="T2" fmla="*/ 441 w 583"/>
                <a:gd name="T3" fmla="*/ 735 h 1017"/>
                <a:gd name="T4" fmla="*/ 439 w 583"/>
                <a:gd name="T5" fmla="*/ 716 h 1017"/>
                <a:gd name="T6" fmla="*/ 434 w 583"/>
                <a:gd name="T7" fmla="*/ 699 h 1017"/>
                <a:gd name="T8" fmla="*/ 427 w 583"/>
                <a:gd name="T9" fmla="*/ 684 h 1017"/>
                <a:gd name="T10" fmla="*/ 418 w 583"/>
                <a:gd name="T11" fmla="*/ 670 h 1017"/>
                <a:gd name="T12" fmla="*/ 401 w 583"/>
                <a:gd name="T13" fmla="*/ 654 h 1017"/>
                <a:gd name="T14" fmla="*/ 389 w 583"/>
                <a:gd name="T15" fmla="*/ 593 h 1017"/>
                <a:gd name="T16" fmla="*/ 389 w 583"/>
                <a:gd name="T17" fmla="*/ 574 h 1017"/>
                <a:gd name="T18" fmla="*/ 384 w 583"/>
                <a:gd name="T19" fmla="*/ 558 h 1017"/>
                <a:gd name="T20" fmla="*/ 374 w 583"/>
                <a:gd name="T21" fmla="*/ 543 h 1017"/>
                <a:gd name="T22" fmla="*/ 360 w 583"/>
                <a:gd name="T23" fmla="*/ 532 h 1017"/>
                <a:gd name="T24" fmla="*/ 343 w 583"/>
                <a:gd name="T25" fmla="*/ 525 h 1017"/>
                <a:gd name="T26" fmla="*/ 328 w 583"/>
                <a:gd name="T27" fmla="*/ 523 h 1017"/>
                <a:gd name="T28" fmla="*/ 313 w 583"/>
                <a:gd name="T29" fmla="*/ 525 h 1017"/>
                <a:gd name="T30" fmla="*/ 300 w 583"/>
                <a:gd name="T31" fmla="*/ 530 h 1017"/>
                <a:gd name="T32" fmla="*/ 223 w 583"/>
                <a:gd name="T33" fmla="*/ 457 h 1017"/>
                <a:gd name="T34" fmla="*/ 204 w 583"/>
                <a:gd name="T35" fmla="*/ 414 h 1017"/>
                <a:gd name="T36" fmla="*/ 207 w 583"/>
                <a:gd name="T37" fmla="*/ 393 h 1017"/>
                <a:gd name="T38" fmla="*/ 207 w 583"/>
                <a:gd name="T39" fmla="*/ 370 h 1017"/>
                <a:gd name="T40" fmla="*/ 201 w 583"/>
                <a:gd name="T41" fmla="*/ 341 h 1017"/>
                <a:gd name="T42" fmla="*/ 188 w 583"/>
                <a:gd name="T43" fmla="*/ 312 h 1017"/>
                <a:gd name="T44" fmla="*/ 169 w 583"/>
                <a:gd name="T45" fmla="*/ 286 h 1017"/>
                <a:gd name="T46" fmla="*/ 145 w 583"/>
                <a:gd name="T47" fmla="*/ 266 h 1017"/>
                <a:gd name="T48" fmla="*/ 204 w 583"/>
                <a:gd name="T49" fmla="*/ 44 h 1017"/>
                <a:gd name="T50" fmla="*/ 13 w 583"/>
                <a:gd name="T51" fmla="*/ 303 h 1017"/>
                <a:gd name="T52" fmla="*/ 30 w 583"/>
                <a:gd name="T53" fmla="*/ 321 h 1017"/>
                <a:gd name="T54" fmla="*/ 41 w 583"/>
                <a:gd name="T55" fmla="*/ 339 h 1017"/>
                <a:gd name="T56" fmla="*/ 50 w 583"/>
                <a:gd name="T57" fmla="*/ 358 h 1017"/>
                <a:gd name="T58" fmla="*/ 55 w 583"/>
                <a:gd name="T59" fmla="*/ 378 h 1017"/>
                <a:gd name="T60" fmla="*/ 58 w 583"/>
                <a:gd name="T61" fmla="*/ 398 h 1017"/>
                <a:gd name="T62" fmla="*/ 57 w 583"/>
                <a:gd name="T63" fmla="*/ 415 h 1017"/>
                <a:gd name="T64" fmla="*/ 55 w 583"/>
                <a:gd name="T65" fmla="*/ 434 h 1017"/>
                <a:gd name="T66" fmla="*/ 49 w 583"/>
                <a:gd name="T67" fmla="*/ 453 h 1017"/>
                <a:gd name="T68" fmla="*/ 41 w 583"/>
                <a:gd name="T69" fmla="*/ 471 h 1017"/>
                <a:gd name="T70" fmla="*/ 30 w 583"/>
                <a:gd name="T71" fmla="*/ 488 h 1017"/>
                <a:gd name="T72" fmla="*/ 12 w 583"/>
                <a:gd name="T73" fmla="*/ 508 h 1017"/>
                <a:gd name="T74" fmla="*/ 3 w 583"/>
                <a:gd name="T75" fmla="*/ 515 h 1017"/>
                <a:gd name="T76" fmla="*/ 39 w 583"/>
                <a:gd name="T77" fmla="*/ 547 h 1017"/>
                <a:gd name="T78" fmla="*/ 51 w 583"/>
                <a:gd name="T79" fmla="*/ 564 h 1017"/>
                <a:gd name="T80" fmla="*/ 58 w 583"/>
                <a:gd name="T81" fmla="*/ 583 h 1017"/>
                <a:gd name="T82" fmla="*/ 61 w 583"/>
                <a:gd name="T83" fmla="*/ 603 h 1017"/>
                <a:gd name="T84" fmla="*/ 61 w 583"/>
                <a:gd name="T85" fmla="*/ 619 h 1017"/>
                <a:gd name="T86" fmla="*/ 79 w 583"/>
                <a:gd name="T87" fmla="*/ 634 h 1017"/>
                <a:gd name="T88" fmla="*/ 101 w 583"/>
                <a:gd name="T89" fmla="*/ 640 h 1017"/>
                <a:gd name="T90" fmla="*/ 120 w 583"/>
                <a:gd name="T91" fmla="*/ 654 h 1017"/>
                <a:gd name="T92" fmla="*/ 130 w 583"/>
                <a:gd name="T93" fmla="*/ 670 h 1017"/>
                <a:gd name="T94" fmla="*/ 134 w 583"/>
                <a:gd name="T95" fmla="*/ 688 h 1017"/>
                <a:gd name="T96" fmla="*/ 134 w 583"/>
                <a:gd name="T97" fmla="*/ 703 h 1017"/>
                <a:gd name="T98" fmla="*/ 130 w 583"/>
                <a:gd name="T99" fmla="*/ 720 h 1017"/>
                <a:gd name="T100" fmla="*/ 118 w 583"/>
                <a:gd name="T101" fmla="*/ 737 h 1017"/>
                <a:gd name="T102" fmla="*/ 103 w 583"/>
                <a:gd name="T103" fmla="*/ 775 h 1017"/>
                <a:gd name="T104" fmla="*/ 115 w 583"/>
                <a:gd name="T105" fmla="*/ 796 h 1017"/>
                <a:gd name="T106" fmla="*/ 122 w 583"/>
                <a:gd name="T107" fmla="*/ 818 h 1017"/>
                <a:gd name="T108" fmla="*/ 124 w 583"/>
                <a:gd name="T109" fmla="*/ 840 h 1017"/>
                <a:gd name="T110" fmla="*/ 120 w 583"/>
                <a:gd name="T111" fmla="*/ 864 h 1017"/>
                <a:gd name="T112" fmla="*/ 169 w 583"/>
                <a:gd name="T113" fmla="*/ 911 h 1017"/>
                <a:gd name="T114" fmla="*/ 181 w 583"/>
                <a:gd name="T115" fmla="*/ 925 h 1017"/>
                <a:gd name="T116" fmla="*/ 190 w 583"/>
                <a:gd name="T117" fmla="*/ 940 h 1017"/>
                <a:gd name="T118" fmla="*/ 198 w 583"/>
                <a:gd name="T119" fmla="*/ 958 h 1017"/>
                <a:gd name="T120" fmla="*/ 203 w 583"/>
                <a:gd name="T121" fmla="*/ 975 h 1017"/>
                <a:gd name="T122" fmla="*/ 205 w 583"/>
                <a:gd name="T123" fmla="*/ 992 h 1017"/>
                <a:gd name="T124" fmla="*/ 205 w 583"/>
                <a:gd name="T125" fmla="*/ 100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3" h="1017">
                  <a:moveTo>
                    <a:pt x="498" y="741"/>
                  </a:moveTo>
                  <a:cubicBezTo>
                    <a:pt x="497" y="740"/>
                    <a:pt x="496" y="740"/>
                    <a:pt x="495" y="740"/>
                  </a:cubicBezTo>
                  <a:cubicBezTo>
                    <a:pt x="492" y="739"/>
                    <a:pt x="490" y="738"/>
                    <a:pt x="487" y="737"/>
                  </a:cubicBezTo>
                  <a:cubicBezTo>
                    <a:pt x="486" y="737"/>
                    <a:pt x="486" y="737"/>
                    <a:pt x="486" y="737"/>
                  </a:cubicBezTo>
                  <a:cubicBezTo>
                    <a:pt x="483" y="737"/>
                    <a:pt x="480" y="736"/>
                    <a:pt x="478" y="736"/>
                  </a:cubicBezTo>
                  <a:cubicBezTo>
                    <a:pt x="477" y="735"/>
                    <a:pt x="477" y="735"/>
                    <a:pt x="477" y="735"/>
                  </a:cubicBezTo>
                  <a:cubicBezTo>
                    <a:pt x="474" y="735"/>
                    <a:pt x="471" y="735"/>
                    <a:pt x="469" y="734"/>
                  </a:cubicBezTo>
                  <a:cubicBezTo>
                    <a:pt x="468" y="734"/>
                    <a:pt x="468" y="734"/>
                    <a:pt x="467" y="734"/>
                  </a:cubicBezTo>
                  <a:cubicBezTo>
                    <a:pt x="464" y="734"/>
                    <a:pt x="462" y="734"/>
                    <a:pt x="459" y="734"/>
                  </a:cubicBezTo>
                  <a:cubicBezTo>
                    <a:pt x="458" y="734"/>
                    <a:pt x="456" y="734"/>
                    <a:pt x="455" y="734"/>
                  </a:cubicBezTo>
                  <a:cubicBezTo>
                    <a:pt x="450" y="734"/>
                    <a:pt x="446" y="735"/>
                    <a:pt x="441" y="735"/>
                  </a:cubicBezTo>
                  <a:cubicBezTo>
                    <a:pt x="441" y="735"/>
                    <a:pt x="441" y="735"/>
                    <a:pt x="441" y="735"/>
                  </a:cubicBezTo>
                  <a:cubicBezTo>
                    <a:pt x="441" y="735"/>
                    <a:pt x="441" y="732"/>
                    <a:pt x="441" y="731"/>
                  </a:cubicBezTo>
                  <a:cubicBezTo>
                    <a:pt x="441" y="730"/>
                    <a:pt x="441" y="730"/>
                    <a:pt x="441" y="729"/>
                  </a:cubicBezTo>
                  <a:cubicBezTo>
                    <a:pt x="441" y="727"/>
                    <a:pt x="440" y="726"/>
                    <a:pt x="440" y="724"/>
                  </a:cubicBezTo>
                  <a:cubicBezTo>
                    <a:pt x="440" y="723"/>
                    <a:pt x="440" y="723"/>
                    <a:pt x="440" y="723"/>
                  </a:cubicBezTo>
                  <a:cubicBezTo>
                    <a:pt x="440" y="721"/>
                    <a:pt x="440" y="720"/>
                    <a:pt x="439" y="718"/>
                  </a:cubicBezTo>
                  <a:cubicBezTo>
                    <a:pt x="439" y="717"/>
                    <a:pt x="439" y="717"/>
                    <a:pt x="439" y="716"/>
                  </a:cubicBezTo>
                  <a:cubicBezTo>
                    <a:pt x="439" y="715"/>
                    <a:pt x="439" y="714"/>
                    <a:pt x="438" y="712"/>
                  </a:cubicBezTo>
                  <a:cubicBezTo>
                    <a:pt x="438" y="711"/>
                    <a:pt x="438" y="711"/>
                    <a:pt x="438" y="710"/>
                  </a:cubicBezTo>
                  <a:cubicBezTo>
                    <a:pt x="438" y="709"/>
                    <a:pt x="437" y="708"/>
                    <a:pt x="437" y="707"/>
                  </a:cubicBezTo>
                  <a:cubicBezTo>
                    <a:pt x="437" y="706"/>
                    <a:pt x="437" y="705"/>
                    <a:pt x="436" y="704"/>
                  </a:cubicBezTo>
                  <a:cubicBezTo>
                    <a:pt x="436" y="703"/>
                    <a:pt x="436" y="702"/>
                    <a:pt x="435" y="701"/>
                  </a:cubicBezTo>
                  <a:cubicBezTo>
                    <a:pt x="435" y="701"/>
                    <a:pt x="435" y="700"/>
                    <a:pt x="434" y="699"/>
                  </a:cubicBezTo>
                  <a:cubicBezTo>
                    <a:pt x="434" y="698"/>
                    <a:pt x="434" y="697"/>
                    <a:pt x="433" y="696"/>
                  </a:cubicBezTo>
                  <a:cubicBezTo>
                    <a:pt x="433" y="695"/>
                    <a:pt x="433" y="695"/>
                    <a:pt x="432" y="694"/>
                  </a:cubicBezTo>
                  <a:cubicBezTo>
                    <a:pt x="432" y="693"/>
                    <a:pt x="432" y="692"/>
                    <a:pt x="431" y="691"/>
                  </a:cubicBezTo>
                  <a:cubicBezTo>
                    <a:pt x="431" y="690"/>
                    <a:pt x="430" y="689"/>
                    <a:pt x="430" y="689"/>
                  </a:cubicBezTo>
                  <a:cubicBezTo>
                    <a:pt x="429" y="688"/>
                    <a:pt x="429" y="687"/>
                    <a:pt x="429" y="686"/>
                  </a:cubicBezTo>
                  <a:cubicBezTo>
                    <a:pt x="428" y="685"/>
                    <a:pt x="428" y="684"/>
                    <a:pt x="427" y="684"/>
                  </a:cubicBezTo>
                  <a:cubicBezTo>
                    <a:pt x="427" y="683"/>
                    <a:pt x="426" y="682"/>
                    <a:pt x="426" y="681"/>
                  </a:cubicBezTo>
                  <a:cubicBezTo>
                    <a:pt x="425" y="680"/>
                    <a:pt x="425" y="680"/>
                    <a:pt x="424" y="679"/>
                  </a:cubicBezTo>
                  <a:cubicBezTo>
                    <a:pt x="424" y="678"/>
                    <a:pt x="423" y="677"/>
                    <a:pt x="423" y="676"/>
                  </a:cubicBezTo>
                  <a:cubicBezTo>
                    <a:pt x="422" y="676"/>
                    <a:pt x="422" y="675"/>
                    <a:pt x="421" y="674"/>
                  </a:cubicBezTo>
                  <a:cubicBezTo>
                    <a:pt x="421" y="673"/>
                    <a:pt x="420" y="673"/>
                    <a:pt x="419" y="672"/>
                  </a:cubicBezTo>
                  <a:cubicBezTo>
                    <a:pt x="419" y="671"/>
                    <a:pt x="418" y="670"/>
                    <a:pt x="418" y="670"/>
                  </a:cubicBezTo>
                  <a:cubicBezTo>
                    <a:pt x="417" y="669"/>
                    <a:pt x="416" y="668"/>
                    <a:pt x="415" y="667"/>
                  </a:cubicBezTo>
                  <a:cubicBezTo>
                    <a:pt x="415" y="667"/>
                    <a:pt x="414" y="666"/>
                    <a:pt x="414" y="666"/>
                  </a:cubicBezTo>
                  <a:cubicBezTo>
                    <a:pt x="413" y="665"/>
                    <a:pt x="412" y="663"/>
                    <a:pt x="411" y="662"/>
                  </a:cubicBezTo>
                  <a:cubicBezTo>
                    <a:pt x="410" y="662"/>
                    <a:pt x="410" y="662"/>
                    <a:pt x="410" y="662"/>
                  </a:cubicBezTo>
                  <a:cubicBezTo>
                    <a:pt x="409" y="660"/>
                    <a:pt x="407" y="659"/>
                    <a:pt x="406" y="658"/>
                  </a:cubicBezTo>
                  <a:cubicBezTo>
                    <a:pt x="404" y="656"/>
                    <a:pt x="403" y="655"/>
                    <a:pt x="401" y="654"/>
                  </a:cubicBezTo>
                  <a:cubicBezTo>
                    <a:pt x="393" y="647"/>
                    <a:pt x="383" y="642"/>
                    <a:pt x="372" y="639"/>
                  </a:cubicBezTo>
                  <a:cubicBezTo>
                    <a:pt x="369" y="638"/>
                    <a:pt x="366" y="637"/>
                    <a:pt x="362" y="636"/>
                  </a:cubicBezTo>
                  <a:cubicBezTo>
                    <a:pt x="373" y="629"/>
                    <a:pt x="382" y="618"/>
                    <a:pt x="387" y="604"/>
                  </a:cubicBezTo>
                  <a:cubicBezTo>
                    <a:pt x="387" y="602"/>
                    <a:pt x="388" y="601"/>
                    <a:pt x="388" y="599"/>
                  </a:cubicBezTo>
                  <a:cubicBezTo>
                    <a:pt x="388" y="598"/>
                    <a:pt x="388" y="598"/>
                    <a:pt x="388" y="597"/>
                  </a:cubicBezTo>
                  <a:cubicBezTo>
                    <a:pt x="389" y="596"/>
                    <a:pt x="389" y="594"/>
                    <a:pt x="389" y="593"/>
                  </a:cubicBezTo>
                  <a:cubicBezTo>
                    <a:pt x="389" y="592"/>
                    <a:pt x="389" y="592"/>
                    <a:pt x="389" y="591"/>
                  </a:cubicBezTo>
                  <a:cubicBezTo>
                    <a:pt x="390" y="590"/>
                    <a:pt x="390" y="589"/>
                    <a:pt x="390" y="587"/>
                  </a:cubicBezTo>
                  <a:cubicBezTo>
                    <a:pt x="390" y="587"/>
                    <a:pt x="390" y="586"/>
                    <a:pt x="390" y="585"/>
                  </a:cubicBezTo>
                  <a:cubicBezTo>
                    <a:pt x="390" y="584"/>
                    <a:pt x="390" y="582"/>
                    <a:pt x="390" y="581"/>
                  </a:cubicBezTo>
                  <a:cubicBezTo>
                    <a:pt x="390" y="580"/>
                    <a:pt x="390" y="580"/>
                    <a:pt x="390" y="580"/>
                  </a:cubicBezTo>
                  <a:cubicBezTo>
                    <a:pt x="390" y="578"/>
                    <a:pt x="389" y="576"/>
                    <a:pt x="389" y="574"/>
                  </a:cubicBezTo>
                  <a:cubicBezTo>
                    <a:pt x="389" y="574"/>
                    <a:pt x="389" y="573"/>
                    <a:pt x="389" y="573"/>
                  </a:cubicBezTo>
                  <a:cubicBezTo>
                    <a:pt x="388" y="572"/>
                    <a:pt x="388" y="570"/>
                    <a:pt x="388" y="569"/>
                  </a:cubicBezTo>
                  <a:cubicBezTo>
                    <a:pt x="388" y="568"/>
                    <a:pt x="388" y="568"/>
                    <a:pt x="387" y="567"/>
                  </a:cubicBezTo>
                  <a:cubicBezTo>
                    <a:pt x="387" y="566"/>
                    <a:pt x="387" y="565"/>
                    <a:pt x="386" y="564"/>
                  </a:cubicBezTo>
                  <a:cubicBezTo>
                    <a:pt x="386" y="563"/>
                    <a:pt x="386" y="563"/>
                    <a:pt x="386" y="562"/>
                  </a:cubicBezTo>
                  <a:cubicBezTo>
                    <a:pt x="385" y="561"/>
                    <a:pt x="384" y="559"/>
                    <a:pt x="384" y="558"/>
                  </a:cubicBezTo>
                  <a:cubicBezTo>
                    <a:pt x="383" y="557"/>
                    <a:pt x="383" y="557"/>
                    <a:pt x="383" y="557"/>
                  </a:cubicBezTo>
                  <a:cubicBezTo>
                    <a:pt x="383" y="555"/>
                    <a:pt x="382" y="554"/>
                    <a:pt x="381" y="552"/>
                  </a:cubicBezTo>
                  <a:cubicBezTo>
                    <a:pt x="381" y="552"/>
                    <a:pt x="380" y="551"/>
                    <a:pt x="380" y="551"/>
                  </a:cubicBezTo>
                  <a:cubicBezTo>
                    <a:pt x="379" y="550"/>
                    <a:pt x="379" y="549"/>
                    <a:pt x="378" y="548"/>
                  </a:cubicBezTo>
                  <a:cubicBezTo>
                    <a:pt x="377" y="547"/>
                    <a:pt x="377" y="547"/>
                    <a:pt x="377" y="546"/>
                  </a:cubicBezTo>
                  <a:cubicBezTo>
                    <a:pt x="376" y="545"/>
                    <a:pt x="375" y="544"/>
                    <a:pt x="374" y="543"/>
                  </a:cubicBezTo>
                  <a:cubicBezTo>
                    <a:pt x="374" y="543"/>
                    <a:pt x="373" y="543"/>
                    <a:pt x="373" y="542"/>
                  </a:cubicBezTo>
                  <a:cubicBezTo>
                    <a:pt x="372" y="541"/>
                    <a:pt x="371" y="540"/>
                    <a:pt x="369" y="539"/>
                  </a:cubicBezTo>
                  <a:cubicBezTo>
                    <a:pt x="369" y="538"/>
                    <a:pt x="369" y="538"/>
                    <a:pt x="369" y="538"/>
                  </a:cubicBezTo>
                  <a:cubicBezTo>
                    <a:pt x="368" y="537"/>
                    <a:pt x="366" y="536"/>
                    <a:pt x="365" y="535"/>
                  </a:cubicBezTo>
                  <a:cubicBezTo>
                    <a:pt x="364" y="535"/>
                    <a:pt x="364" y="534"/>
                    <a:pt x="363" y="534"/>
                  </a:cubicBezTo>
                  <a:cubicBezTo>
                    <a:pt x="362" y="533"/>
                    <a:pt x="361" y="532"/>
                    <a:pt x="360" y="532"/>
                  </a:cubicBezTo>
                  <a:cubicBezTo>
                    <a:pt x="360" y="531"/>
                    <a:pt x="359" y="531"/>
                    <a:pt x="358" y="531"/>
                  </a:cubicBezTo>
                  <a:cubicBezTo>
                    <a:pt x="357" y="530"/>
                    <a:pt x="356" y="530"/>
                    <a:pt x="355" y="529"/>
                  </a:cubicBezTo>
                  <a:cubicBezTo>
                    <a:pt x="354" y="529"/>
                    <a:pt x="354" y="528"/>
                    <a:pt x="353" y="528"/>
                  </a:cubicBezTo>
                  <a:cubicBezTo>
                    <a:pt x="352" y="527"/>
                    <a:pt x="350" y="527"/>
                    <a:pt x="348" y="526"/>
                  </a:cubicBezTo>
                  <a:cubicBezTo>
                    <a:pt x="347" y="526"/>
                    <a:pt x="347" y="526"/>
                    <a:pt x="347" y="526"/>
                  </a:cubicBezTo>
                  <a:cubicBezTo>
                    <a:pt x="346" y="525"/>
                    <a:pt x="345" y="525"/>
                    <a:pt x="343" y="525"/>
                  </a:cubicBezTo>
                  <a:cubicBezTo>
                    <a:pt x="343" y="525"/>
                    <a:pt x="342" y="524"/>
                    <a:pt x="342" y="524"/>
                  </a:cubicBezTo>
                  <a:cubicBezTo>
                    <a:pt x="341" y="524"/>
                    <a:pt x="340" y="524"/>
                    <a:pt x="339" y="524"/>
                  </a:cubicBezTo>
                  <a:cubicBezTo>
                    <a:pt x="338" y="524"/>
                    <a:pt x="338" y="524"/>
                    <a:pt x="337" y="523"/>
                  </a:cubicBezTo>
                  <a:cubicBezTo>
                    <a:pt x="336" y="523"/>
                    <a:pt x="335" y="523"/>
                    <a:pt x="334" y="523"/>
                  </a:cubicBezTo>
                  <a:cubicBezTo>
                    <a:pt x="333" y="523"/>
                    <a:pt x="333" y="523"/>
                    <a:pt x="333" y="523"/>
                  </a:cubicBezTo>
                  <a:cubicBezTo>
                    <a:pt x="331" y="523"/>
                    <a:pt x="330" y="523"/>
                    <a:pt x="328" y="523"/>
                  </a:cubicBezTo>
                  <a:cubicBezTo>
                    <a:pt x="328" y="523"/>
                    <a:pt x="328" y="523"/>
                    <a:pt x="327" y="523"/>
                  </a:cubicBezTo>
                  <a:cubicBezTo>
                    <a:pt x="326" y="523"/>
                    <a:pt x="325" y="523"/>
                    <a:pt x="324" y="523"/>
                  </a:cubicBezTo>
                  <a:cubicBezTo>
                    <a:pt x="323" y="523"/>
                    <a:pt x="323" y="523"/>
                    <a:pt x="322" y="523"/>
                  </a:cubicBezTo>
                  <a:cubicBezTo>
                    <a:pt x="321" y="523"/>
                    <a:pt x="320" y="523"/>
                    <a:pt x="319" y="523"/>
                  </a:cubicBezTo>
                  <a:cubicBezTo>
                    <a:pt x="319" y="524"/>
                    <a:pt x="318" y="524"/>
                    <a:pt x="318" y="524"/>
                  </a:cubicBezTo>
                  <a:cubicBezTo>
                    <a:pt x="316" y="524"/>
                    <a:pt x="315" y="524"/>
                    <a:pt x="313" y="525"/>
                  </a:cubicBezTo>
                  <a:cubicBezTo>
                    <a:pt x="313" y="525"/>
                    <a:pt x="313" y="525"/>
                    <a:pt x="313" y="525"/>
                  </a:cubicBezTo>
                  <a:cubicBezTo>
                    <a:pt x="312" y="525"/>
                    <a:pt x="310" y="525"/>
                    <a:pt x="309" y="526"/>
                  </a:cubicBezTo>
                  <a:cubicBezTo>
                    <a:pt x="309" y="526"/>
                    <a:pt x="308" y="526"/>
                    <a:pt x="308" y="526"/>
                  </a:cubicBezTo>
                  <a:cubicBezTo>
                    <a:pt x="307" y="527"/>
                    <a:pt x="306" y="527"/>
                    <a:pt x="305" y="527"/>
                  </a:cubicBezTo>
                  <a:cubicBezTo>
                    <a:pt x="304" y="528"/>
                    <a:pt x="304" y="528"/>
                    <a:pt x="304" y="528"/>
                  </a:cubicBezTo>
                  <a:cubicBezTo>
                    <a:pt x="302" y="528"/>
                    <a:pt x="301" y="529"/>
                    <a:pt x="300" y="530"/>
                  </a:cubicBezTo>
                  <a:cubicBezTo>
                    <a:pt x="300" y="530"/>
                    <a:pt x="300" y="530"/>
                    <a:pt x="300" y="530"/>
                  </a:cubicBezTo>
                  <a:cubicBezTo>
                    <a:pt x="298" y="530"/>
                    <a:pt x="297" y="531"/>
                    <a:pt x="296" y="532"/>
                  </a:cubicBezTo>
                  <a:cubicBezTo>
                    <a:pt x="295" y="533"/>
                    <a:pt x="295" y="533"/>
                    <a:pt x="295" y="533"/>
                  </a:cubicBezTo>
                  <a:cubicBezTo>
                    <a:pt x="294" y="533"/>
                    <a:pt x="293" y="534"/>
                    <a:pt x="292" y="535"/>
                  </a:cubicBezTo>
                  <a:cubicBezTo>
                    <a:pt x="291" y="535"/>
                    <a:pt x="291" y="535"/>
                    <a:pt x="290" y="536"/>
                  </a:cubicBezTo>
                  <a:cubicBezTo>
                    <a:pt x="284" y="500"/>
                    <a:pt x="259" y="469"/>
                    <a:pt x="223" y="457"/>
                  </a:cubicBezTo>
                  <a:cubicBezTo>
                    <a:pt x="216" y="454"/>
                    <a:pt x="209" y="453"/>
                    <a:pt x="201" y="452"/>
                  </a:cubicBezTo>
                  <a:cubicBezTo>
                    <a:pt x="194" y="443"/>
                    <a:pt x="194" y="443"/>
                    <a:pt x="194" y="443"/>
                  </a:cubicBezTo>
                  <a:cubicBezTo>
                    <a:pt x="196" y="438"/>
                    <a:pt x="198" y="432"/>
                    <a:pt x="200" y="427"/>
                  </a:cubicBezTo>
                  <a:cubicBezTo>
                    <a:pt x="201" y="425"/>
                    <a:pt x="202" y="423"/>
                    <a:pt x="202" y="421"/>
                  </a:cubicBezTo>
                  <a:cubicBezTo>
                    <a:pt x="202" y="420"/>
                    <a:pt x="203" y="419"/>
                    <a:pt x="203" y="419"/>
                  </a:cubicBezTo>
                  <a:cubicBezTo>
                    <a:pt x="203" y="417"/>
                    <a:pt x="204" y="416"/>
                    <a:pt x="204" y="414"/>
                  </a:cubicBezTo>
                  <a:cubicBezTo>
                    <a:pt x="204" y="414"/>
                    <a:pt x="204" y="413"/>
                    <a:pt x="204" y="412"/>
                  </a:cubicBezTo>
                  <a:cubicBezTo>
                    <a:pt x="205" y="411"/>
                    <a:pt x="205" y="409"/>
                    <a:pt x="205" y="408"/>
                  </a:cubicBezTo>
                  <a:cubicBezTo>
                    <a:pt x="205" y="407"/>
                    <a:pt x="206" y="406"/>
                    <a:pt x="206" y="406"/>
                  </a:cubicBezTo>
                  <a:cubicBezTo>
                    <a:pt x="206" y="404"/>
                    <a:pt x="206" y="403"/>
                    <a:pt x="206" y="401"/>
                  </a:cubicBezTo>
                  <a:cubicBezTo>
                    <a:pt x="206" y="401"/>
                    <a:pt x="207" y="400"/>
                    <a:pt x="207" y="399"/>
                  </a:cubicBezTo>
                  <a:cubicBezTo>
                    <a:pt x="207" y="397"/>
                    <a:pt x="207" y="395"/>
                    <a:pt x="207" y="393"/>
                  </a:cubicBezTo>
                  <a:cubicBezTo>
                    <a:pt x="207" y="393"/>
                    <a:pt x="207" y="393"/>
                    <a:pt x="207" y="393"/>
                  </a:cubicBezTo>
                  <a:cubicBezTo>
                    <a:pt x="207" y="391"/>
                    <a:pt x="208" y="389"/>
                    <a:pt x="208" y="387"/>
                  </a:cubicBezTo>
                  <a:cubicBezTo>
                    <a:pt x="208" y="386"/>
                    <a:pt x="208" y="386"/>
                    <a:pt x="208" y="385"/>
                  </a:cubicBezTo>
                  <a:cubicBezTo>
                    <a:pt x="208" y="384"/>
                    <a:pt x="208" y="382"/>
                    <a:pt x="208" y="381"/>
                  </a:cubicBezTo>
                  <a:cubicBezTo>
                    <a:pt x="208" y="378"/>
                    <a:pt x="208" y="375"/>
                    <a:pt x="207" y="372"/>
                  </a:cubicBezTo>
                  <a:cubicBezTo>
                    <a:pt x="207" y="372"/>
                    <a:pt x="207" y="371"/>
                    <a:pt x="207" y="370"/>
                  </a:cubicBezTo>
                  <a:cubicBezTo>
                    <a:pt x="207" y="368"/>
                    <a:pt x="207" y="365"/>
                    <a:pt x="206" y="362"/>
                  </a:cubicBezTo>
                  <a:cubicBezTo>
                    <a:pt x="206" y="362"/>
                    <a:pt x="206" y="361"/>
                    <a:pt x="206" y="361"/>
                  </a:cubicBezTo>
                  <a:cubicBezTo>
                    <a:pt x="206" y="358"/>
                    <a:pt x="205" y="355"/>
                    <a:pt x="204" y="352"/>
                  </a:cubicBezTo>
                  <a:cubicBezTo>
                    <a:pt x="204" y="351"/>
                    <a:pt x="204" y="350"/>
                    <a:pt x="204" y="350"/>
                  </a:cubicBezTo>
                  <a:cubicBezTo>
                    <a:pt x="203" y="347"/>
                    <a:pt x="202" y="344"/>
                    <a:pt x="201" y="341"/>
                  </a:cubicBezTo>
                  <a:cubicBezTo>
                    <a:pt x="201" y="341"/>
                    <a:pt x="201" y="341"/>
                    <a:pt x="201" y="341"/>
                  </a:cubicBezTo>
                  <a:cubicBezTo>
                    <a:pt x="200" y="338"/>
                    <a:pt x="199" y="335"/>
                    <a:pt x="198" y="332"/>
                  </a:cubicBezTo>
                  <a:cubicBezTo>
                    <a:pt x="198" y="331"/>
                    <a:pt x="198" y="331"/>
                    <a:pt x="197" y="330"/>
                  </a:cubicBezTo>
                  <a:cubicBezTo>
                    <a:pt x="196" y="327"/>
                    <a:pt x="195" y="324"/>
                    <a:pt x="194" y="322"/>
                  </a:cubicBezTo>
                  <a:cubicBezTo>
                    <a:pt x="194" y="321"/>
                    <a:pt x="193" y="321"/>
                    <a:pt x="193" y="321"/>
                  </a:cubicBezTo>
                  <a:cubicBezTo>
                    <a:pt x="192" y="318"/>
                    <a:pt x="191" y="316"/>
                    <a:pt x="189" y="313"/>
                  </a:cubicBezTo>
                  <a:cubicBezTo>
                    <a:pt x="189" y="313"/>
                    <a:pt x="189" y="312"/>
                    <a:pt x="188" y="312"/>
                  </a:cubicBezTo>
                  <a:cubicBezTo>
                    <a:pt x="187" y="309"/>
                    <a:pt x="185" y="306"/>
                    <a:pt x="183" y="304"/>
                  </a:cubicBezTo>
                  <a:cubicBezTo>
                    <a:pt x="183" y="303"/>
                    <a:pt x="183" y="303"/>
                    <a:pt x="182" y="302"/>
                  </a:cubicBezTo>
                  <a:cubicBezTo>
                    <a:pt x="181" y="300"/>
                    <a:pt x="179" y="298"/>
                    <a:pt x="177" y="296"/>
                  </a:cubicBezTo>
                  <a:cubicBezTo>
                    <a:pt x="177" y="295"/>
                    <a:pt x="177" y="295"/>
                    <a:pt x="177" y="295"/>
                  </a:cubicBezTo>
                  <a:cubicBezTo>
                    <a:pt x="175" y="292"/>
                    <a:pt x="173" y="290"/>
                    <a:pt x="171" y="288"/>
                  </a:cubicBezTo>
                  <a:cubicBezTo>
                    <a:pt x="170" y="287"/>
                    <a:pt x="170" y="287"/>
                    <a:pt x="169" y="286"/>
                  </a:cubicBezTo>
                  <a:cubicBezTo>
                    <a:pt x="167" y="284"/>
                    <a:pt x="165" y="282"/>
                    <a:pt x="163" y="280"/>
                  </a:cubicBezTo>
                  <a:cubicBezTo>
                    <a:pt x="162" y="279"/>
                    <a:pt x="162" y="279"/>
                    <a:pt x="162" y="279"/>
                  </a:cubicBezTo>
                  <a:cubicBezTo>
                    <a:pt x="160" y="277"/>
                    <a:pt x="158" y="275"/>
                    <a:pt x="155" y="274"/>
                  </a:cubicBezTo>
                  <a:cubicBezTo>
                    <a:pt x="155" y="273"/>
                    <a:pt x="154" y="273"/>
                    <a:pt x="154" y="272"/>
                  </a:cubicBezTo>
                  <a:cubicBezTo>
                    <a:pt x="151" y="271"/>
                    <a:pt x="149" y="269"/>
                    <a:pt x="146" y="267"/>
                  </a:cubicBezTo>
                  <a:cubicBezTo>
                    <a:pt x="146" y="267"/>
                    <a:pt x="145" y="266"/>
                    <a:pt x="145" y="266"/>
                  </a:cubicBezTo>
                  <a:cubicBezTo>
                    <a:pt x="142" y="264"/>
                    <a:pt x="140" y="263"/>
                    <a:pt x="137" y="262"/>
                  </a:cubicBezTo>
                  <a:cubicBezTo>
                    <a:pt x="137" y="261"/>
                    <a:pt x="137" y="261"/>
                    <a:pt x="136" y="261"/>
                  </a:cubicBezTo>
                  <a:cubicBezTo>
                    <a:pt x="133" y="259"/>
                    <a:pt x="130" y="258"/>
                    <a:pt x="128" y="256"/>
                  </a:cubicBezTo>
                  <a:cubicBezTo>
                    <a:pt x="127" y="256"/>
                    <a:pt x="126" y="256"/>
                    <a:pt x="126" y="256"/>
                  </a:cubicBezTo>
                  <a:cubicBezTo>
                    <a:pt x="123" y="254"/>
                    <a:pt x="120" y="253"/>
                    <a:pt x="116" y="252"/>
                  </a:cubicBezTo>
                  <a:cubicBezTo>
                    <a:pt x="129" y="196"/>
                    <a:pt x="154" y="120"/>
                    <a:pt x="204" y="44"/>
                  </a:cubicBezTo>
                  <a:cubicBezTo>
                    <a:pt x="152" y="0"/>
                    <a:pt x="152" y="0"/>
                    <a:pt x="152" y="0"/>
                  </a:cubicBezTo>
                  <a:cubicBezTo>
                    <a:pt x="143" y="13"/>
                    <a:pt x="74" y="113"/>
                    <a:pt x="21" y="252"/>
                  </a:cubicBezTo>
                  <a:cubicBezTo>
                    <a:pt x="15" y="266"/>
                    <a:pt x="10" y="281"/>
                    <a:pt x="5" y="296"/>
                  </a:cubicBezTo>
                  <a:cubicBezTo>
                    <a:pt x="5" y="296"/>
                    <a:pt x="5" y="296"/>
                    <a:pt x="5" y="296"/>
                  </a:cubicBezTo>
                  <a:cubicBezTo>
                    <a:pt x="6" y="297"/>
                    <a:pt x="8" y="298"/>
                    <a:pt x="9" y="299"/>
                  </a:cubicBezTo>
                  <a:cubicBezTo>
                    <a:pt x="10" y="300"/>
                    <a:pt x="12" y="301"/>
                    <a:pt x="13" y="303"/>
                  </a:cubicBezTo>
                  <a:cubicBezTo>
                    <a:pt x="15" y="304"/>
                    <a:pt x="17" y="306"/>
                    <a:pt x="19" y="308"/>
                  </a:cubicBezTo>
                  <a:cubicBezTo>
                    <a:pt x="19" y="308"/>
                    <a:pt x="20" y="309"/>
                    <a:pt x="20" y="310"/>
                  </a:cubicBezTo>
                  <a:cubicBezTo>
                    <a:pt x="21" y="311"/>
                    <a:pt x="22" y="312"/>
                    <a:pt x="24" y="313"/>
                  </a:cubicBezTo>
                  <a:cubicBezTo>
                    <a:pt x="24" y="314"/>
                    <a:pt x="25" y="315"/>
                    <a:pt x="25" y="315"/>
                  </a:cubicBezTo>
                  <a:cubicBezTo>
                    <a:pt x="26" y="317"/>
                    <a:pt x="27" y="318"/>
                    <a:pt x="28" y="319"/>
                  </a:cubicBezTo>
                  <a:cubicBezTo>
                    <a:pt x="29" y="320"/>
                    <a:pt x="29" y="320"/>
                    <a:pt x="30" y="321"/>
                  </a:cubicBezTo>
                  <a:cubicBezTo>
                    <a:pt x="31" y="322"/>
                    <a:pt x="32" y="323"/>
                    <a:pt x="32" y="324"/>
                  </a:cubicBezTo>
                  <a:cubicBezTo>
                    <a:pt x="33" y="325"/>
                    <a:pt x="34" y="326"/>
                    <a:pt x="34" y="327"/>
                  </a:cubicBezTo>
                  <a:cubicBezTo>
                    <a:pt x="35" y="328"/>
                    <a:pt x="36" y="329"/>
                    <a:pt x="36" y="330"/>
                  </a:cubicBezTo>
                  <a:cubicBezTo>
                    <a:pt x="37" y="331"/>
                    <a:pt x="37" y="332"/>
                    <a:pt x="38" y="333"/>
                  </a:cubicBezTo>
                  <a:cubicBezTo>
                    <a:pt x="39" y="334"/>
                    <a:pt x="39" y="335"/>
                    <a:pt x="40" y="336"/>
                  </a:cubicBezTo>
                  <a:cubicBezTo>
                    <a:pt x="40" y="337"/>
                    <a:pt x="41" y="338"/>
                    <a:pt x="41" y="339"/>
                  </a:cubicBezTo>
                  <a:cubicBezTo>
                    <a:pt x="42" y="340"/>
                    <a:pt x="43" y="341"/>
                    <a:pt x="43" y="342"/>
                  </a:cubicBezTo>
                  <a:cubicBezTo>
                    <a:pt x="44" y="343"/>
                    <a:pt x="44" y="344"/>
                    <a:pt x="45" y="345"/>
                  </a:cubicBezTo>
                  <a:cubicBezTo>
                    <a:pt x="45" y="347"/>
                    <a:pt x="46" y="348"/>
                    <a:pt x="46" y="349"/>
                  </a:cubicBezTo>
                  <a:cubicBezTo>
                    <a:pt x="47" y="350"/>
                    <a:pt x="47" y="351"/>
                    <a:pt x="47" y="352"/>
                  </a:cubicBezTo>
                  <a:cubicBezTo>
                    <a:pt x="48" y="353"/>
                    <a:pt x="48" y="354"/>
                    <a:pt x="49" y="355"/>
                  </a:cubicBezTo>
                  <a:cubicBezTo>
                    <a:pt x="49" y="356"/>
                    <a:pt x="49" y="357"/>
                    <a:pt x="50" y="358"/>
                  </a:cubicBezTo>
                  <a:cubicBezTo>
                    <a:pt x="50" y="359"/>
                    <a:pt x="51" y="361"/>
                    <a:pt x="51" y="362"/>
                  </a:cubicBezTo>
                  <a:cubicBezTo>
                    <a:pt x="51" y="363"/>
                    <a:pt x="52" y="364"/>
                    <a:pt x="52" y="365"/>
                  </a:cubicBezTo>
                  <a:cubicBezTo>
                    <a:pt x="52" y="366"/>
                    <a:pt x="53" y="367"/>
                    <a:pt x="53" y="368"/>
                  </a:cubicBezTo>
                  <a:cubicBezTo>
                    <a:pt x="53" y="369"/>
                    <a:pt x="53" y="370"/>
                    <a:pt x="54" y="371"/>
                  </a:cubicBezTo>
                  <a:cubicBezTo>
                    <a:pt x="54" y="373"/>
                    <a:pt x="54" y="374"/>
                    <a:pt x="55" y="375"/>
                  </a:cubicBezTo>
                  <a:cubicBezTo>
                    <a:pt x="55" y="376"/>
                    <a:pt x="55" y="377"/>
                    <a:pt x="55" y="378"/>
                  </a:cubicBezTo>
                  <a:cubicBezTo>
                    <a:pt x="55" y="379"/>
                    <a:pt x="56" y="381"/>
                    <a:pt x="56" y="382"/>
                  </a:cubicBezTo>
                  <a:cubicBezTo>
                    <a:pt x="56" y="383"/>
                    <a:pt x="56" y="384"/>
                    <a:pt x="56" y="385"/>
                  </a:cubicBezTo>
                  <a:cubicBezTo>
                    <a:pt x="57" y="386"/>
                    <a:pt x="57" y="387"/>
                    <a:pt x="57" y="389"/>
                  </a:cubicBezTo>
                  <a:cubicBezTo>
                    <a:pt x="57" y="390"/>
                    <a:pt x="57" y="391"/>
                    <a:pt x="57" y="392"/>
                  </a:cubicBezTo>
                  <a:cubicBezTo>
                    <a:pt x="57" y="393"/>
                    <a:pt x="57" y="394"/>
                    <a:pt x="57" y="396"/>
                  </a:cubicBezTo>
                  <a:cubicBezTo>
                    <a:pt x="58" y="397"/>
                    <a:pt x="58" y="397"/>
                    <a:pt x="58" y="398"/>
                  </a:cubicBezTo>
                  <a:cubicBezTo>
                    <a:pt x="58" y="400"/>
                    <a:pt x="58" y="401"/>
                    <a:pt x="58" y="403"/>
                  </a:cubicBezTo>
                  <a:cubicBezTo>
                    <a:pt x="58" y="403"/>
                    <a:pt x="58" y="404"/>
                    <a:pt x="58" y="405"/>
                  </a:cubicBezTo>
                  <a:cubicBezTo>
                    <a:pt x="58" y="405"/>
                    <a:pt x="58" y="405"/>
                    <a:pt x="58" y="405"/>
                  </a:cubicBezTo>
                  <a:cubicBezTo>
                    <a:pt x="58" y="406"/>
                    <a:pt x="58" y="407"/>
                    <a:pt x="58" y="408"/>
                  </a:cubicBezTo>
                  <a:cubicBezTo>
                    <a:pt x="58" y="410"/>
                    <a:pt x="58" y="411"/>
                    <a:pt x="58" y="412"/>
                  </a:cubicBezTo>
                  <a:cubicBezTo>
                    <a:pt x="58" y="413"/>
                    <a:pt x="57" y="414"/>
                    <a:pt x="57" y="415"/>
                  </a:cubicBezTo>
                  <a:cubicBezTo>
                    <a:pt x="57" y="416"/>
                    <a:pt x="57" y="417"/>
                    <a:pt x="57" y="418"/>
                  </a:cubicBezTo>
                  <a:cubicBezTo>
                    <a:pt x="57" y="419"/>
                    <a:pt x="57" y="420"/>
                    <a:pt x="57" y="421"/>
                  </a:cubicBezTo>
                  <a:cubicBezTo>
                    <a:pt x="57" y="423"/>
                    <a:pt x="56" y="424"/>
                    <a:pt x="56" y="425"/>
                  </a:cubicBezTo>
                  <a:cubicBezTo>
                    <a:pt x="56" y="426"/>
                    <a:pt x="56" y="427"/>
                    <a:pt x="56" y="428"/>
                  </a:cubicBezTo>
                  <a:cubicBezTo>
                    <a:pt x="56" y="429"/>
                    <a:pt x="55" y="430"/>
                    <a:pt x="55" y="431"/>
                  </a:cubicBezTo>
                  <a:cubicBezTo>
                    <a:pt x="55" y="432"/>
                    <a:pt x="55" y="433"/>
                    <a:pt x="55" y="434"/>
                  </a:cubicBezTo>
                  <a:cubicBezTo>
                    <a:pt x="54" y="435"/>
                    <a:pt x="54" y="436"/>
                    <a:pt x="54" y="438"/>
                  </a:cubicBezTo>
                  <a:cubicBezTo>
                    <a:pt x="54" y="439"/>
                    <a:pt x="53" y="440"/>
                    <a:pt x="53" y="441"/>
                  </a:cubicBezTo>
                  <a:cubicBezTo>
                    <a:pt x="53" y="442"/>
                    <a:pt x="52" y="443"/>
                    <a:pt x="52" y="444"/>
                  </a:cubicBezTo>
                  <a:cubicBezTo>
                    <a:pt x="52" y="445"/>
                    <a:pt x="51" y="446"/>
                    <a:pt x="51" y="447"/>
                  </a:cubicBezTo>
                  <a:cubicBezTo>
                    <a:pt x="51" y="448"/>
                    <a:pt x="50" y="449"/>
                    <a:pt x="50" y="450"/>
                  </a:cubicBezTo>
                  <a:cubicBezTo>
                    <a:pt x="50" y="451"/>
                    <a:pt x="49" y="452"/>
                    <a:pt x="49" y="453"/>
                  </a:cubicBezTo>
                  <a:cubicBezTo>
                    <a:pt x="49" y="454"/>
                    <a:pt x="48" y="455"/>
                    <a:pt x="48" y="456"/>
                  </a:cubicBezTo>
                  <a:cubicBezTo>
                    <a:pt x="47" y="457"/>
                    <a:pt x="47" y="458"/>
                    <a:pt x="47" y="459"/>
                  </a:cubicBezTo>
                  <a:cubicBezTo>
                    <a:pt x="46" y="460"/>
                    <a:pt x="46" y="461"/>
                    <a:pt x="45" y="463"/>
                  </a:cubicBezTo>
                  <a:cubicBezTo>
                    <a:pt x="45" y="463"/>
                    <a:pt x="44" y="464"/>
                    <a:pt x="44" y="465"/>
                  </a:cubicBezTo>
                  <a:cubicBezTo>
                    <a:pt x="43" y="466"/>
                    <a:pt x="43" y="467"/>
                    <a:pt x="42" y="469"/>
                  </a:cubicBezTo>
                  <a:cubicBezTo>
                    <a:pt x="42" y="469"/>
                    <a:pt x="41" y="470"/>
                    <a:pt x="41" y="471"/>
                  </a:cubicBezTo>
                  <a:cubicBezTo>
                    <a:pt x="40" y="472"/>
                    <a:pt x="39" y="473"/>
                    <a:pt x="39" y="475"/>
                  </a:cubicBezTo>
                  <a:cubicBezTo>
                    <a:pt x="38" y="475"/>
                    <a:pt x="38" y="476"/>
                    <a:pt x="37" y="477"/>
                  </a:cubicBezTo>
                  <a:cubicBezTo>
                    <a:pt x="37" y="478"/>
                    <a:pt x="36" y="479"/>
                    <a:pt x="35" y="480"/>
                  </a:cubicBezTo>
                  <a:cubicBezTo>
                    <a:pt x="35" y="481"/>
                    <a:pt x="34" y="482"/>
                    <a:pt x="34" y="483"/>
                  </a:cubicBezTo>
                  <a:cubicBezTo>
                    <a:pt x="33" y="484"/>
                    <a:pt x="32" y="485"/>
                    <a:pt x="31" y="486"/>
                  </a:cubicBezTo>
                  <a:cubicBezTo>
                    <a:pt x="31" y="487"/>
                    <a:pt x="30" y="488"/>
                    <a:pt x="30" y="488"/>
                  </a:cubicBezTo>
                  <a:cubicBezTo>
                    <a:pt x="29" y="490"/>
                    <a:pt x="28" y="491"/>
                    <a:pt x="27" y="492"/>
                  </a:cubicBezTo>
                  <a:cubicBezTo>
                    <a:pt x="26" y="492"/>
                    <a:pt x="26" y="493"/>
                    <a:pt x="25" y="494"/>
                  </a:cubicBezTo>
                  <a:cubicBezTo>
                    <a:pt x="24" y="495"/>
                    <a:pt x="22" y="497"/>
                    <a:pt x="21" y="499"/>
                  </a:cubicBezTo>
                  <a:cubicBezTo>
                    <a:pt x="19" y="501"/>
                    <a:pt x="18" y="502"/>
                    <a:pt x="16" y="504"/>
                  </a:cubicBezTo>
                  <a:cubicBezTo>
                    <a:pt x="16" y="504"/>
                    <a:pt x="15" y="505"/>
                    <a:pt x="14" y="505"/>
                  </a:cubicBezTo>
                  <a:cubicBezTo>
                    <a:pt x="14" y="506"/>
                    <a:pt x="13" y="507"/>
                    <a:pt x="12" y="508"/>
                  </a:cubicBezTo>
                  <a:cubicBezTo>
                    <a:pt x="11" y="509"/>
                    <a:pt x="10" y="509"/>
                    <a:pt x="9" y="510"/>
                  </a:cubicBezTo>
                  <a:cubicBezTo>
                    <a:pt x="9" y="511"/>
                    <a:pt x="8" y="511"/>
                    <a:pt x="7" y="512"/>
                  </a:cubicBezTo>
                  <a:cubicBezTo>
                    <a:pt x="6" y="513"/>
                    <a:pt x="5" y="513"/>
                    <a:pt x="4" y="514"/>
                  </a:cubicBezTo>
                  <a:cubicBezTo>
                    <a:pt x="4" y="514"/>
                    <a:pt x="3" y="515"/>
                    <a:pt x="3" y="515"/>
                  </a:cubicBezTo>
                  <a:cubicBezTo>
                    <a:pt x="3" y="515"/>
                    <a:pt x="3" y="515"/>
                    <a:pt x="3" y="515"/>
                  </a:cubicBezTo>
                  <a:cubicBezTo>
                    <a:pt x="3" y="515"/>
                    <a:pt x="3" y="515"/>
                    <a:pt x="3" y="515"/>
                  </a:cubicBezTo>
                  <a:cubicBezTo>
                    <a:pt x="2" y="516"/>
                    <a:pt x="1" y="516"/>
                    <a:pt x="0" y="517"/>
                  </a:cubicBezTo>
                  <a:cubicBezTo>
                    <a:pt x="11" y="521"/>
                    <a:pt x="21" y="528"/>
                    <a:pt x="29" y="536"/>
                  </a:cubicBezTo>
                  <a:cubicBezTo>
                    <a:pt x="31" y="537"/>
                    <a:pt x="32" y="539"/>
                    <a:pt x="34" y="540"/>
                  </a:cubicBezTo>
                  <a:cubicBezTo>
                    <a:pt x="34" y="541"/>
                    <a:pt x="35" y="541"/>
                    <a:pt x="35" y="542"/>
                  </a:cubicBezTo>
                  <a:cubicBezTo>
                    <a:pt x="36" y="543"/>
                    <a:pt x="37" y="544"/>
                    <a:pt x="38" y="545"/>
                  </a:cubicBezTo>
                  <a:cubicBezTo>
                    <a:pt x="39" y="546"/>
                    <a:pt x="39" y="546"/>
                    <a:pt x="39" y="547"/>
                  </a:cubicBezTo>
                  <a:cubicBezTo>
                    <a:pt x="41" y="548"/>
                    <a:pt x="42" y="549"/>
                    <a:pt x="43" y="551"/>
                  </a:cubicBezTo>
                  <a:cubicBezTo>
                    <a:pt x="43" y="552"/>
                    <a:pt x="43" y="552"/>
                    <a:pt x="43" y="552"/>
                  </a:cubicBezTo>
                  <a:cubicBezTo>
                    <a:pt x="44" y="553"/>
                    <a:pt x="46" y="555"/>
                    <a:pt x="47" y="557"/>
                  </a:cubicBezTo>
                  <a:cubicBezTo>
                    <a:pt x="47" y="557"/>
                    <a:pt x="47" y="558"/>
                    <a:pt x="48" y="559"/>
                  </a:cubicBezTo>
                  <a:cubicBezTo>
                    <a:pt x="48" y="560"/>
                    <a:pt x="49" y="561"/>
                    <a:pt x="50" y="562"/>
                  </a:cubicBezTo>
                  <a:cubicBezTo>
                    <a:pt x="50" y="563"/>
                    <a:pt x="50" y="564"/>
                    <a:pt x="51" y="564"/>
                  </a:cubicBezTo>
                  <a:cubicBezTo>
                    <a:pt x="51" y="566"/>
                    <a:pt x="52" y="567"/>
                    <a:pt x="53" y="568"/>
                  </a:cubicBezTo>
                  <a:cubicBezTo>
                    <a:pt x="53" y="569"/>
                    <a:pt x="53" y="569"/>
                    <a:pt x="53" y="570"/>
                  </a:cubicBezTo>
                  <a:cubicBezTo>
                    <a:pt x="54" y="572"/>
                    <a:pt x="55" y="573"/>
                    <a:pt x="56" y="575"/>
                  </a:cubicBezTo>
                  <a:cubicBezTo>
                    <a:pt x="56" y="576"/>
                    <a:pt x="56" y="576"/>
                    <a:pt x="56" y="577"/>
                  </a:cubicBezTo>
                  <a:cubicBezTo>
                    <a:pt x="57" y="578"/>
                    <a:pt x="57" y="580"/>
                    <a:pt x="57" y="581"/>
                  </a:cubicBezTo>
                  <a:cubicBezTo>
                    <a:pt x="58" y="582"/>
                    <a:pt x="58" y="582"/>
                    <a:pt x="58" y="583"/>
                  </a:cubicBezTo>
                  <a:cubicBezTo>
                    <a:pt x="58" y="585"/>
                    <a:pt x="59" y="586"/>
                    <a:pt x="59" y="587"/>
                  </a:cubicBezTo>
                  <a:cubicBezTo>
                    <a:pt x="59" y="588"/>
                    <a:pt x="59" y="589"/>
                    <a:pt x="59" y="589"/>
                  </a:cubicBezTo>
                  <a:cubicBezTo>
                    <a:pt x="60" y="591"/>
                    <a:pt x="60" y="593"/>
                    <a:pt x="60" y="595"/>
                  </a:cubicBezTo>
                  <a:cubicBezTo>
                    <a:pt x="61" y="595"/>
                    <a:pt x="61" y="596"/>
                    <a:pt x="61" y="596"/>
                  </a:cubicBezTo>
                  <a:cubicBezTo>
                    <a:pt x="61" y="598"/>
                    <a:pt x="61" y="599"/>
                    <a:pt x="61" y="601"/>
                  </a:cubicBezTo>
                  <a:cubicBezTo>
                    <a:pt x="61" y="602"/>
                    <a:pt x="61" y="602"/>
                    <a:pt x="61" y="603"/>
                  </a:cubicBezTo>
                  <a:cubicBezTo>
                    <a:pt x="61" y="604"/>
                    <a:pt x="61" y="606"/>
                    <a:pt x="61" y="607"/>
                  </a:cubicBezTo>
                  <a:cubicBezTo>
                    <a:pt x="61" y="608"/>
                    <a:pt x="61" y="609"/>
                    <a:pt x="62" y="609"/>
                  </a:cubicBezTo>
                  <a:cubicBezTo>
                    <a:pt x="62" y="610"/>
                    <a:pt x="62" y="610"/>
                    <a:pt x="62" y="610"/>
                  </a:cubicBezTo>
                  <a:cubicBezTo>
                    <a:pt x="62" y="611"/>
                    <a:pt x="61" y="612"/>
                    <a:pt x="61" y="613"/>
                  </a:cubicBezTo>
                  <a:cubicBezTo>
                    <a:pt x="61" y="614"/>
                    <a:pt x="61" y="615"/>
                    <a:pt x="61" y="616"/>
                  </a:cubicBezTo>
                  <a:cubicBezTo>
                    <a:pt x="61" y="617"/>
                    <a:pt x="61" y="618"/>
                    <a:pt x="61" y="619"/>
                  </a:cubicBezTo>
                  <a:cubicBezTo>
                    <a:pt x="61" y="620"/>
                    <a:pt x="61" y="621"/>
                    <a:pt x="61" y="622"/>
                  </a:cubicBezTo>
                  <a:cubicBezTo>
                    <a:pt x="61" y="624"/>
                    <a:pt x="60" y="625"/>
                    <a:pt x="60" y="626"/>
                  </a:cubicBezTo>
                  <a:cubicBezTo>
                    <a:pt x="60" y="627"/>
                    <a:pt x="60" y="628"/>
                    <a:pt x="60" y="629"/>
                  </a:cubicBezTo>
                  <a:cubicBezTo>
                    <a:pt x="59" y="631"/>
                    <a:pt x="59" y="633"/>
                    <a:pt x="58" y="635"/>
                  </a:cubicBezTo>
                  <a:cubicBezTo>
                    <a:pt x="65" y="634"/>
                    <a:pt x="72" y="633"/>
                    <a:pt x="78" y="634"/>
                  </a:cubicBezTo>
                  <a:cubicBezTo>
                    <a:pt x="79" y="634"/>
                    <a:pt x="79" y="634"/>
                    <a:pt x="79" y="634"/>
                  </a:cubicBezTo>
                  <a:cubicBezTo>
                    <a:pt x="83" y="634"/>
                    <a:pt x="86" y="635"/>
                    <a:pt x="89" y="635"/>
                  </a:cubicBezTo>
                  <a:cubicBezTo>
                    <a:pt x="90" y="636"/>
                    <a:pt x="90" y="636"/>
                    <a:pt x="91" y="636"/>
                  </a:cubicBezTo>
                  <a:cubicBezTo>
                    <a:pt x="92" y="636"/>
                    <a:pt x="94" y="637"/>
                    <a:pt x="95" y="637"/>
                  </a:cubicBezTo>
                  <a:cubicBezTo>
                    <a:pt x="95" y="637"/>
                    <a:pt x="95" y="637"/>
                    <a:pt x="95" y="637"/>
                  </a:cubicBezTo>
                  <a:cubicBezTo>
                    <a:pt x="97" y="638"/>
                    <a:pt x="99" y="639"/>
                    <a:pt x="100" y="639"/>
                  </a:cubicBezTo>
                  <a:cubicBezTo>
                    <a:pt x="100" y="640"/>
                    <a:pt x="101" y="640"/>
                    <a:pt x="101" y="640"/>
                  </a:cubicBezTo>
                  <a:cubicBezTo>
                    <a:pt x="103" y="641"/>
                    <a:pt x="104" y="642"/>
                    <a:pt x="106" y="643"/>
                  </a:cubicBezTo>
                  <a:cubicBezTo>
                    <a:pt x="106" y="643"/>
                    <a:pt x="106" y="643"/>
                    <a:pt x="106" y="643"/>
                  </a:cubicBezTo>
                  <a:cubicBezTo>
                    <a:pt x="107" y="643"/>
                    <a:pt x="109" y="644"/>
                    <a:pt x="110" y="645"/>
                  </a:cubicBezTo>
                  <a:cubicBezTo>
                    <a:pt x="111" y="646"/>
                    <a:pt x="111" y="646"/>
                    <a:pt x="111" y="646"/>
                  </a:cubicBezTo>
                  <a:cubicBezTo>
                    <a:pt x="112" y="647"/>
                    <a:pt x="114" y="648"/>
                    <a:pt x="115" y="650"/>
                  </a:cubicBezTo>
                  <a:cubicBezTo>
                    <a:pt x="117" y="651"/>
                    <a:pt x="118" y="653"/>
                    <a:pt x="120" y="654"/>
                  </a:cubicBezTo>
                  <a:cubicBezTo>
                    <a:pt x="120" y="655"/>
                    <a:pt x="121" y="656"/>
                    <a:pt x="121" y="656"/>
                  </a:cubicBezTo>
                  <a:cubicBezTo>
                    <a:pt x="122" y="657"/>
                    <a:pt x="123" y="658"/>
                    <a:pt x="124" y="659"/>
                  </a:cubicBezTo>
                  <a:cubicBezTo>
                    <a:pt x="124" y="660"/>
                    <a:pt x="125" y="661"/>
                    <a:pt x="125" y="662"/>
                  </a:cubicBezTo>
                  <a:cubicBezTo>
                    <a:pt x="126" y="663"/>
                    <a:pt x="126" y="664"/>
                    <a:pt x="127" y="665"/>
                  </a:cubicBezTo>
                  <a:cubicBezTo>
                    <a:pt x="127" y="665"/>
                    <a:pt x="128" y="666"/>
                    <a:pt x="128" y="667"/>
                  </a:cubicBezTo>
                  <a:cubicBezTo>
                    <a:pt x="129" y="668"/>
                    <a:pt x="129" y="669"/>
                    <a:pt x="130" y="670"/>
                  </a:cubicBezTo>
                  <a:cubicBezTo>
                    <a:pt x="130" y="671"/>
                    <a:pt x="130" y="672"/>
                    <a:pt x="131" y="673"/>
                  </a:cubicBezTo>
                  <a:cubicBezTo>
                    <a:pt x="131" y="674"/>
                    <a:pt x="132" y="675"/>
                    <a:pt x="132" y="676"/>
                  </a:cubicBezTo>
                  <a:cubicBezTo>
                    <a:pt x="132" y="677"/>
                    <a:pt x="132" y="678"/>
                    <a:pt x="133" y="679"/>
                  </a:cubicBezTo>
                  <a:cubicBezTo>
                    <a:pt x="133" y="680"/>
                    <a:pt x="133" y="681"/>
                    <a:pt x="133" y="682"/>
                  </a:cubicBezTo>
                  <a:cubicBezTo>
                    <a:pt x="134" y="683"/>
                    <a:pt x="134" y="684"/>
                    <a:pt x="134" y="685"/>
                  </a:cubicBezTo>
                  <a:cubicBezTo>
                    <a:pt x="134" y="686"/>
                    <a:pt x="134" y="687"/>
                    <a:pt x="134" y="688"/>
                  </a:cubicBezTo>
                  <a:cubicBezTo>
                    <a:pt x="135" y="689"/>
                    <a:pt x="135" y="690"/>
                    <a:pt x="135" y="691"/>
                  </a:cubicBezTo>
                  <a:cubicBezTo>
                    <a:pt x="135" y="692"/>
                    <a:pt x="135" y="693"/>
                    <a:pt x="135" y="694"/>
                  </a:cubicBezTo>
                  <a:cubicBezTo>
                    <a:pt x="135" y="694"/>
                    <a:pt x="135" y="695"/>
                    <a:pt x="135" y="695"/>
                  </a:cubicBezTo>
                  <a:cubicBezTo>
                    <a:pt x="135" y="696"/>
                    <a:pt x="135" y="696"/>
                    <a:pt x="135" y="697"/>
                  </a:cubicBezTo>
                  <a:cubicBezTo>
                    <a:pt x="135" y="698"/>
                    <a:pt x="135" y="699"/>
                    <a:pt x="135" y="700"/>
                  </a:cubicBezTo>
                  <a:cubicBezTo>
                    <a:pt x="135" y="701"/>
                    <a:pt x="134" y="702"/>
                    <a:pt x="134" y="703"/>
                  </a:cubicBezTo>
                  <a:cubicBezTo>
                    <a:pt x="134" y="703"/>
                    <a:pt x="134" y="704"/>
                    <a:pt x="134" y="705"/>
                  </a:cubicBezTo>
                  <a:cubicBezTo>
                    <a:pt x="134" y="706"/>
                    <a:pt x="134" y="707"/>
                    <a:pt x="133" y="708"/>
                  </a:cubicBezTo>
                  <a:cubicBezTo>
                    <a:pt x="133" y="709"/>
                    <a:pt x="133" y="710"/>
                    <a:pt x="133" y="711"/>
                  </a:cubicBezTo>
                  <a:cubicBezTo>
                    <a:pt x="132" y="712"/>
                    <a:pt x="132" y="713"/>
                    <a:pt x="132" y="714"/>
                  </a:cubicBezTo>
                  <a:cubicBezTo>
                    <a:pt x="132" y="715"/>
                    <a:pt x="131" y="716"/>
                    <a:pt x="131" y="717"/>
                  </a:cubicBezTo>
                  <a:cubicBezTo>
                    <a:pt x="131" y="718"/>
                    <a:pt x="130" y="719"/>
                    <a:pt x="130" y="720"/>
                  </a:cubicBezTo>
                  <a:cubicBezTo>
                    <a:pt x="129" y="720"/>
                    <a:pt x="129" y="721"/>
                    <a:pt x="129" y="722"/>
                  </a:cubicBezTo>
                  <a:cubicBezTo>
                    <a:pt x="128" y="723"/>
                    <a:pt x="128" y="724"/>
                    <a:pt x="127" y="725"/>
                  </a:cubicBezTo>
                  <a:cubicBezTo>
                    <a:pt x="127" y="726"/>
                    <a:pt x="126" y="726"/>
                    <a:pt x="126" y="727"/>
                  </a:cubicBezTo>
                  <a:cubicBezTo>
                    <a:pt x="125" y="728"/>
                    <a:pt x="124" y="729"/>
                    <a:pt x="124" y="730"/>
                  </a:cubicBezTo>
                  <a:cubicBezTo>
                    <a:pt x="123" y="731"/>
                    <a:pt x="123" y="732"/>
                    <a:pt x="122" y="732"/>
                  </a:cubicBezTo>
                  <a:cubicBezTo>
                    <a:pt x="121" y="734"/>
                    <a:pt x="120" y="735"/>
                    <a:pt x="118" y="737"/>
                  </a:cubicBezTo>
                  <a:cubicBezTo>
                    <a:pt x="109" y="747"/>
                    <a:pt x="96" y="754"/>
                    <a:pt x="83" y="756"/>
                  </a:cubicBezTo>
                  <a:cubicBezTo>
                    <a:pt x="86" y="758"/>
                    <a:pt x="89" y="760"/>
                    <a:pt x="92" y="763"/>
                  </a:cubicBezTo>
                  <a:cubicBezTo>
                    <a:pt x="93" y="764"/>
                    <a:pt x="95" y="766"/>
                    <a:pt x="97" y="768"/>
                  </a:cubicBezTo>
                  <a:cubicBezTo>
                    <a:pt x="97" y="768"/>
                    <a:pt x="98" y="769"/>
                    <a:pt x="98" y="769"/>
                  </a:cubicBezTo>
                  <a:cubicBezTo>
                    <a:pt x="100" y="771"/>
                    <a:pt x="101" y="773"/>
                    <a:pt x="103" y="775"/>
                  </a:cubicBezTo>
                  <a:cubicBezTo>
                    <a:pt x="103" y="775"/>
                    <a:pt x="103" y="775"/>
                    <a:pt x="103" y="775"/>
                  </a:cubicBezTo>
                  <a:cubicBezTo>
                    <a:pt x="104" y="777"/>
                    <a:pt x="106" y="779"/>
                    <a:pt x="107" y="781"/>
                  </a:cubicBezTo>
                  <a:cubicBezTo>
                    <a:pt x="107" y="781"/>
                    <a:pt x="107" y="781"/>
                    <a:pt x="108" y="782"/>
                  </a:cubicBezTo>
                  <a:cubicBezTo>
                    <a:pt x="109" y="784"/>
                    <a:pt x="110" y="786"/>
                    <a:pt x="111" y="788"/>
                  </a:cubicBezTo>
                  <a:cubicBezTo>
                    <a:pt x="112" y="789"/>
                    <a:pt x="112" y="789"/>
                    <a:pt x="112" y="789"/>
                  </a:cubicBezTo>
                  <a:cubicBezTo>
                    <a:pt x="113" y="791"/>
                    <a:pt x="114" y="792"/>
                    <a:pt x="115" y="794"/>
                  </a:cubicBezTo>
                  <a:cubicBezTo>
                    <a:pt x="115" y="795"/>
                    <a:pt x="115" y="795"/>
                    <a:pt x="115" y="796"/>
                  </a:cubicBezTo>
                  <a:cubicBezTo>
                    <a:pt x="116" y="798"/>
                    <a:pt x="117" y="800"/>
                    <a:pt x="118" y="802"/>
                  </a:cubicBezTo>
                  <a:cubicBezTo>
                    <a:pt x="118" y="803"/>
                    <a:pt x="118" y="803"/>
                    <a:pt x="118" y="803"/>
                  </a:cubicBezTo>
                  <a:cubicBezTo>
                    <a:pt x="119" y="805"/>
                    <a:pt x="119" y="807"/>
                    <a:pt x="120" y="809"/>
                  </a:cubicBezTo>
                  <a:cubicBezTo>
                    <a:pt x="120" y="810"/>
                    <a:pt x="120" y="810"/>
                    <a:pt x="120" y="810"/>
                  </a:cubicBezTo>
                  <a:cubicBezTo>
                    <a:pt x="121" y="813"/>
                    <a:pt x="122" y="815"/>
                    <a:pt x="122" y="817"/>
                  </a:cubicBezTo>
                  <a:cubicBezTo>
                    <a:pt x="122" y="818"/>
                    <a:pt x="122" y="818"/>
                    <a:pt x="122" y="818"/>
                  </a:cubicBezTo>
                  <a:cubicBezTo>
                    <a:pt x="123" y="820"/>
                    <a:pt x="123" y="822"/>
                    <a:pt x="123" y="824"/>
                  </a:cubicBezTo>
                  <a:cubicBezTo>
                    <a:pt x="123" y="825"/>
                    <a:pt x="123" y="825"/>
                    <a:pt x="123" y="826"/>
                  </a:cubicBezTo>
                  <a:cubicBezTo>
                    <a:pt x="123" y="828"/>
                    <a:pt x="124" y="830"/>
                    <a:pt x="124" y="832"/>
                  </a:cubicBezTo>
                  <a:cubicBezTo>
                    <a:pt x="124" y="833"/>
                    <a:pt x="124" y="833"/>
                    <a:pt x="124" y="834"/>
                  </a:cubicBezTo>
                  <a:cubicBezTo>
                    <a:pt x="124" y="835"/>
                    <a:pt x="124" y="836"/>
                    <a:pt x="124" y="837"/>
                  </a:cubicBezTo>
                  <a:cubicBezTo>
                    <a:pt x="124" y="838"/>
                    <a:pt x="124" y="839"/>
                    <a:pt x="124" y="840"/>
                  </a:cubicBezTo>
                  <a:cubicBezTo>
                    <a:pt x="124" y="840"/>
                    <a:pt x="124" y="841"/>
                    <a:pt x="124" y="841"/>
                  </a:cubicBezTo>
                  <a:cubicBezTo>
                    <a:pt x="124" y="843"/>
                    <a:pt x="123" y="846"/>
                    <a:pt x="123" y="848"/>
                  </a:cubicBezTo>
                  <a:cubicBezTo>
                    <a:pt x="123" y="849"/>
                    <a:pt x="123" y="849"/>
                    <a:pt x="123" y="849"/>
                  </a:cubicBezTo>
                  <a:cubicBezTo>
                    <a:pt x="123" y="851"/>
                    <a:pt x="122" y="853"/>
                    <a:pt x="122" y="855"/>
                  </a:cubicBezTo>
                  <a:cubicBezTo>
                    <a:pt x="122" y="856"/>
                    <a:pt x="122" y="856"/>
                    <a:pt x="122" y="857"/>
                  </a:cubicBezTo>
                  <a:cubicBezTo>
                    <a:pt x="121" y="859"/>
                    <a:pt x="121" y="861"/>
                    <a:pt x="120" y="864"/>
                  </a:cubicBezTo>
                  <a:cubicBezTo>
                    <a:pt x="120" y="864"/>
                    <a:pt x="120" y="864"/>
                    <a:pt x="120" y="864"/>
                  </a:cubicBezTo>
                  <a:cubicBezTo>
                    <a:pt x="119" y="866"/>
                    <a:pt x="119" y="868"/>
                    <a:pt x="118" y="870"/>
                  </a:cubicBezTo>
                  <a:cubicBezTo>
                    <a:pt x="118" y="871"/>
                    <a:pt x="118" y="871"/>
                    <a:pt x="117" y="872"/>
                  </a:cubicBezTo>
                  <a:cubicBezTo>
                    <a:pt x="117" y="874"/>
                    <a:pt x="116" y="876"/>
                    <a:pt x="115" y="879"/>
                  </a:cubicBezTo>
                  <a:cubicBezTo>
                    <a:pt x="133" y="884"/>
                    <a:pt x="150" y="893"/>
                    <a:pt x="165" y="907"/>
                  </a:cubicBezTo>
                  <a:cubicBezTo>
                    <a:pt x="166" y="908"/>
                    <a:pt x="168" y="910"/>
                    <a:pt x="169" y="911"/>
                  </a:cubicBezTo>
                  <a:cubicBezTo>
                    <a:pt x="170" y="912"/>
                    <a:pt x="170" y="912"/>
                    <a:pt x="171" y="913"/>
                  </a:cubicBezTo>
                  <a:cubicBezTo>
                    <a:pt x="172" y="914"/>
                    <a:pt x="173" y="915"/>
                    <a:pt x="173" y="916"/>
                  </a:cubicBezTo>
                  <a:cubicBezTo>
                    <a:pt x="174" y="916"/>
                    <a:pt x="175" y="917"/>
                    <a:pt x="175" y="918"/>
                  </a:cubicBezTo>
                  <a:cubicBezTo>
                    <a:pt x="176" y="918"/>
                    <a:pt x="177" y="919"/>
                    <a:pt x="177" y="920"/>
                  </a:cubicBezTo>
                  <a:cubicBezTo>
                    <a:pt x="178" y="921"/>
                    <a:pt x="178" y="922"/>
                    <a:pt x="179" y="922"/>
                  </a:cubicBezTo>
                  <a:cubicBezTo>
                    <a:pt x="180" y="923"/>
                    <a:pt x="180" y="924"/>
                    <a:pt x="181" y="925"/>
                  </a:cubicBezTo>
                  <a:cubicBezTo>
                    <a:pt x="182" y="926"/>
                    <a:pt x="182" y="926"/>
                    <a:pt x="183" y="927"/>
                  </a:cubicBezTo>
                  <a:cubicBezTo>
                    <a:pt x="183" y="928"/>
                    <a:pt x="184" y="929"/>
                    <a:pt x="184" y="930"/>
                  </a:cubicBezTo>
                  <a:cubicBezTo>
                    <a:pt x="185" y="931"/>
                    <a:pt x="185" y="931"/>
                    <a:pt x="186" y="932"/>
                  </a:cubicBezTo>
                  <a:cubicBezTo>
                    <a:pt x="186" y="933"/>
                    <a:pt x="187" y="934"/>
                    <a:pt x="188" y="935"/>
                  </a:cubicBezTo>
                  <a:cubicBezTo>
                    <a:pt x="188" y="936"/>
                    <a:pt x="188" y="936"/>
                    <a:pt x="189" y="937"/>
                  </a:cubicBezTo>
                  <a:cubicBezTo>
                    <a:pt x="189" y="938"/>
                    <a:pt x="190" y="939"/>
                    <a:pt x="190" y="940"/>
                  </a:cubicBezTo>
                  <a:cubicBezTo>
                    <a:pt x="191" y="941"/>
                    <a:pt x="191" y="942"/>
                    <a:pt x="192" y="942"/>
                  </a:cubicBezTo>
                  <a:cubicBezTo>
                    <a:pt x="192" y="943"/>
                    <a:pt x="193" y="944"/>
                    <a:pt x="193" y="946"/>
                  </a:cubicBezTo>
                  <a:cubicBezTo>
                    <a:pt x="193" y="946"/>
                    <a:pt x="194" y="947"/>
                    <a:pt x="194" y="948"/>
                  </a:cubicBezTo>
                  <a:cubicBezTo>
                    <a:pt x="195" y="949"/>
                    <a:pt x="195" y="950"/>
                    <a:pt x="196" y="951"/>
                  </a:cubicBezTo>
                  <a:cubicBezTo>
                    <a:pt x="196" y="952"/>
                    <a:pt x="196" y="952"/>
                    <a:pt x="196" y="953"/>
                  </a:cubicBezTo>
                  <a:cubicBezTo>
                    <a:pt x="197" y="955"/>
                    <a:pt x="198" y="957"/>
                    <a:pt x="198" y="958"/>
                  </a:cubicBezTo>
                  <a:cubicBezTo>
                    <a:pt x="198" y="959"/>
                    <a:pt x="199" y="959"/>
                    <a:pt x="199" y="960"/>
                  </a:cubicBezTo>
                  <a:cubicBezTo>
                    <a:pt x="199" y="961"/>
                    <a:pt x="200" y="962"/>
                    <a:pt x="200" y="964"/>
                  </a:cubicBezTo>
                  <a:cubicBezTo>
                    <a:pt x="200" y="965"/>
                    <a:pt x="200" y="965"/>
                    <a:pt x="201" y="966"/>
                  </a:cubicBezTo>
                  <a:cubicBezTo>
                    <a:pt x="201" y="967"/>
                    <a:pt x="201" y="968"/>
                    <a:pt x="201" y="969"/>
                  </a:cubicBezTo>
                  <a:cubicBezTo>
                    <a:pt x="202" y="970"/>
                    <a:pt x="202" y="971"/>
                    <a:pt x="202" y="972"/>
                  </a:cubicBezTo>
                  <a:cubicBezTo>
                    <a:pt x="202" y="973"/>
                    <a:pt x="202" y="974"/>
                    <a:pt x="203" y="975"/>
                  </a:cubicBezTo>
                  <a:cubicBezTo>
                    <a:pt x="203" y="976"/>
                    <a:pt x="203" y="977"/>
                    <a:pt x="203" y="978"/>
                  </a:cubicBezTo>
                  <a:cubicBezTo>
                    <a:pt x="203" y="979"/>
                    <a:pt x="203" y="980"/>
                    <a:pt x="204" y="981"/>
                  </a:cubicBezTo>
                  <a:cubicBezTo>
                    <a:pt x="204" y="982"/>
                    <a:pt x="204" y="982"/>
                    <a:pt x="204" y="983"/>
                  </a:cubicBezTo>
                  <a:cubicBezTo>
                    <a:pt x="204" y="984"/>
                    <a:pt x="204" y="985"/>
                    <a:pt x="204" y="986"/>
                  </a:cubicBezTo>
                  <a:cubicBezTo>
                    <a:pt x="204" y="987"/>
                    <a:pt x="204" y="988"/>
                    <a:pt x="205" y="989"/>
                  </a:cubicBezTo>
                  <a:cubicBezTo>
                    <a:pt x="205" y="990"/>
                    <a:pt x="205" y="991"/>
                    <a:pt x="205" y="992"/>
                  </a:cubicBezTo>
                  <a:cubicBezTo>
                    <a:pt x="205" y="993"/>
                    <a:pt x="205" y="994"/>
                    <a:pt x="205" y="995"/>
                  </a:cubicBezTo>
                  <a:cubicBezTo>
                    <a:pt x="205" y="996"/>
                    <a:pt x="205" y="997"/>
                    <a:pt x="205" y="998"/>
                  </a:cubicBezTo>
                  <a:cubicBezTo>
                    <a:pt x="205" y="999"/>
                    <a:pt x="205" y="999"/>
                    <a:pt x="205" y="1000"/>
                  </a:cubicBezTo>
                  <a:cubicBezTo>
                    <a:pt x="205" y="1000"/>
                    <a:pt x="205" y="1000"/>
                    <a:pt x="205" y="1000"/>
                  </a:cubicBezTo>
                  <a:cubicBezTo>
                    <a:pt x="205" y="1002"/>
                    <a:pt x="205" y="1003"/>
                    <a:pt x="205" y="1004"/>
                  </a:cubicBezTo>
                  <a:cubicBezTo>
                    <a:pt x="205" y="1005"/>
                    <a:pt x="205" y="1005"/>
                    <a:pt x="205" y="1006"/>
                  </a:cubicBezTo>
                  <a:cubicBezTo>
                    <a:pt x="205" y="1007"/>
                    <a:pt x="204" y="1009"/>
                    <a:pt x="204" y="1010"/>
                  </a:cubicBezTo>
                  <a:cubicBezTo>
                    <a:pt x="204" y="1011"/>
                    <a:pt x="204" y="1011"/>
                    <a:pt x="204" y="1012"/>
                  </a:cubicBezTo>
                  <a:cubicBezTo>
                    <a:pt x="204" y="1014"/>
                    <a:pt x="204" y="1015"/>
                    <a:pt x="204" y="1017"/>
                  </a:cubicBezTo>
                  <a:cubicBezTo>
                    <a:pt x="344" y="992"/>
                    <a:pt x="473" y="934"/>
                    <a:pt x="583" y="852"/>
                  </a:cubicBezTo>
                  <a:cubicBezTo>
                    <a:pt x="580" y="803"/>
                    <a:pt x="548" y="758"/>
                    <a:pt x="498" y="74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56"/>
            <p:cNvSpPr>
              <a:spLocks/>
            </p:cNvSpPr>
            <p:nvPr/>
          </p:nvSpPr>
          <p:spPr bwMode="auto">
            <a:xfrm>
              <a:off x="4683125" y="6063666"/>
              <a:ext cx="11113"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3" y="0"/>
                    <a:pt x="1" y="0"/>
                    <a:pt x="0" y="0"/>
                  </a:cubicBezTo>
                  <a:cubicBezTo>
                    <a:pt x="1" y="0"/>
                    <a:pt x="3" y="0"/>
                    <a:pt x="4"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57"/>
            <p:cNvSpPr>
              <a:spLocks/>
            </p:cNvSpPr>
            <p:nvPr/>
          </p:nvSpPr>
          <p:spPr bwMode="auto">
            <a:xfrm>
              <a:off x="3444875" y="5465178"/>
              <a:ext cx="9525" cy="7938"/>
            </a:xfrm>
            <a:custGeom>
              <a:avLst/>
              <a:gdLst>
                <a:gd name="T0" fmla="*/ 4 w 4"/>
                <a:gd name="T1" fmla="*/ 0 h 3"/>
                <a:gd name="T2" fmla="*/ 0 w 4"/>
                <a:gd name="T3" fmla="*/ 3 h 3"/>
                <a:gd name="T4" fmla="*/ 4 w 4"/>
                <a:gd name="T5" fmla="*/ 0 h 3"/>
              </a:gdLst>
              <a:ahLst/>
              <a:cxnLst>
                <a:cxn ang="0">
                  <a:pos x="T0" y="T1"/>
                </a:cxn>
                <a:cxn ang="0">
                  <a:pos x="T2" y="T3"/>
                </a:cxn>
                <a:cxn ang="0">
                  <a:pos x="T4" y="T5"/>
                </a:cxn>
              </a:cxnLst>
              <a:rect l="0" t="0" r="r" b="b"/>
              <a:pathLst>
                <a:path w="4" h="3">
                  <a:moveTo>
                    <a:pt x="4" y="0"/>
                  </a:moveTo>
                  <a:cubicBezTo>
                    <a:pt x="3" y="1"/>
                    <a:pt x="2" y="2"/>
                    <a:pt x="0" y="3"/>
                  </a:cubicBezTo>
                  <a:cubicBezTo>
                    <a:pt x="2" y="2"/>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58"/>
            <p:cNvSpPr>
              <a:spLocks/>
            </p:cNvSpPr>
            <p:nvPr/>
          </p:nvSpPr>
          <p:spPr bwMode="auto">
            <a:xfrm>
              <a:off x="3454400" y="5458828"/>
              <a:ext cx="9525" cy="6350"/>
            </a:xfrm>
            <a:custGeom>
              <a:avLst/>
              <a:gdLst>
                <a:gd name="T0" fmla="*/ 1 w 3"/>
                <a:gd name="T1" fmla="*/ 2 h 2"/>
                <a:gd name="T2" fmla="*/ 0 w 3"/>
                <a:gd name="T3" fmla="*/ 2 h 2"/>
                <a:gd name="T4" fmla="*/ 3 w 3"/>
                <a:gd name="T5" fmla="*/ 0 h 2"/>
                <a:gd name="T6" fmla="*/ 3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0" y="2"/>
                    <a:pt x="0" y="2"/>
                    <a:pt x="0" y="2"/>
                  </a:cubicBezTo>
                  <a:cubicBezTo>
                    <a:pt x="1" y="1"/>
                    <a:pt x="2" y="1"/>
                    <a:pt x="3" y="0"/>
                  </a:cubicBezTo>
                  <a:cubicBezTo>
                    <a:pt x="3" y="0"/>
                    <a:pt x="3" y="0"/>
                    <a:pt x="3" y="0"/>
                  </a:cubicBezTo>
                  <a:cubicBezTo>
                    <a:pt x="2"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59"/>
            <p:cNvSpPr>
              <a:spLocks/>
            </p:cNvSpPr>
            <p:nvPr/>
          </p:nvSpPr>
          <p:spPr bwMode="auto">
            <a:xfrm>
              <a:off x="3482975" y="5436603"/>
              <a:ext cx="4763" cy="3175"/>
            </a:xfrm>
            <a:custGeom>
              <a:avLst/>
              <a:gdLst>
                <a:gd name="T0" fmla="*/ 1 w 2"/>
                <a:gd name="T1" fmla="*/ 1 h 1"/>
                <a:gd name="T2" fmla="*/ 0 w 2"/>
                <a:gd name="T3" fmla="*/ 1 h 1"/>
                <a:gd name="T4" fmla="*/ 2 w 2"/>
                <a:gd name="T5" fmla="*/ 0 h 1"/>
                <a:gd name="T6" fmla="*/ 2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0" y="1"/>
                    <a:pt x="0" y="1"/>
                    <a:pt x="0" y="1"/>
                  </a:cubicBezTo>
                  <a:cubicBezTo>
                    <a:pt x="1" y="1"/>
                    <a:pt x="2" y="0"/>
                    <a:pt x="2" y="0"/>
                  </a:cubicBezTo>
                  <a:cubicBezTo>
                    <a:pt x="2" y="0"/>
                    <a:pt x="2" y="0"/>
                    <a:pt x="2" y="0"/>
                  </a:cubicBezTo>
                  <a:cubicBezTo>
                    <a:pt x="2"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0"/>
            <p:cNvSpPr>
              <a:spLocks/>
            </p:cNvSpPr>
            <p:nvPr/>
          </p:nvSpPr>
          <p:spPr bwMode="auto">
            <a:xfrm>
              <a:off x="3468688" y="5447716"/>
              <a:ext cx="7938" cy="6350"/>
            </a:xfrm>
            <a:custGeom>
              <a:avLst/>
              <a:gdLst>
                <a:gd name="T0" fmla="*/ 2 w 3"/>
                <a:gd name="T1" fmla="*/ 0 h 2"/>
                <a:gd name="T2" fmla="*/ 1 w 3"/>
                <a:gd name="T3" fmla="*/ 1 h 2"/>
                <a:gd name="T4" fmla="*/ 0 w 3"/>
                <a:gd name="T5" fmla="*/ 2 h 2"/>
                <a:gd name="T6" fmla="*/ 3 w 3"/>
                <a:gd name="T7" fmla="*/ 0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2" y="1"/>
                    <a:pt x="1" y="1"/>
                    <a:pt x="1" y="1"/>
                  </a:cubicBezTo>
                  <a:cubicBezTo>
                    <a:pt x="0" y="2"/>
                    <a:pt x="0" y="2"/>
                    <a:pt x="0" y="2"/>
                  </a:cubicBezTo>
                  <a:cubicBezTo>
                    <a:pt x="1" y="1"/>
                    <a:pt x="2" y="1"/>
                    <a:pt x="3" y="0"/>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1"/>
            <p:cNvSpPr>
              <a:spLocks/>
            </p:cNvSpPr>
            <p:nvPr/>
          </p:nvSpPr>
          <p:spPr bwMode="auto">
            <a:xfrm>
              <a:off x="3454400" y="5450891"/>
              <a:ext cx="17463" cy="14288"/>
            </a:xfrm>
            <a:custGeom>
              <a:avLst/>
              <a:gdLst>
                <a:gd name="T0" fmla="*/ 3 w 6"/>
                <a:gd name="T1" fmla="*/ 3 h 5"/>
                <a:gd name="T2" fmla="*/ 6 w 6"/>
                <a:gd name="T3" fmla="*/ 0 h 5"/>
                <a:gd name="T4" fmla="*/ 6 w 6"/>
                <a:gd name="T5" fmla="*/ 0 h 5"/>
                <a:gd name="T6" fmla="*/ 0 w 6"/>
                <a:gd name="T7" fmla="*/ 5 h 5"/>
                <a:gd name="T8" fmla="*/ 1 w 6"/>
                <a:gd name="T9" fmla="*/ 5 h 5"/>
                <a:gd name="T10" fmla="*/ 3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3" y="3"/>
                  </a:moveTo>
                  <a:cubicBezTo>
                    <a:pt x="4" y="2"/>
                    <a:pt x="5" y="1"/>
                    <a:pt x="6" y="0"/>
                  </a:cubicBezTo>
                  <a:cubicBezTo>
                    <a:pt x="6" y="0"/>
                    <a:pt x="6" y="0"/>
                    <a:pt x="6" y="0"/>
                  </a:cubicBezTo>
                  <a:cubicBezTo>
                    <a:pt x="4" y="2"/>
                    <a:pt x="2" y="4"/>
                    <a:pt x="0" y="5"/>
                  </a:cubicBezTo>
                  <a:cubicBezTo>
                    <a:pt x="1" y="5"/>
                    <a:pt x="1" y="5"/>
                    <a:pt x="1" y="5"/>
                  </a:cubicBezTo>
                  <a:cubicBezTo>
                    <a:pt x="1" y="4"/>
                    <a:pt x="2" y="4"/>
                    <a:pt x="3"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2"/>
            <p:cNvSpPr>
              <a:spLocks/>
            </p:cNvSpPr>
            <p:nvPr/>
          </p:nvSpPr>
          <p:spPr bwMode="auto">
            <a:xfrm>
              <a:off x="3487738" y="5423903"/>
              <a:ext cx="14288" cy="12700"/>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3" y="2"/>
                    <a:pt x="2" y="3"/>
                    <a:pt x="0" y="5"/>
                  </a:cubicBezTo>
                  <a:cubicBezTo>
                    <a:pt x="2" y="3"/>
                    <a:pt x="3" y="2"/>
                    <a:pt x="5"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63"/>
            <p:cNvSpPr>
              <a:spLocks/>
            </p:cNvSpPr>
            <p:nvPr/>
          </p:nvSpPr>
          <p:spPr bwMode="auto">
            <a:xfrm>
              <a:off x="3476625" y="5439778"/>
              <a:ext cx="6350" cy="7938"/>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2" y="1"/>
                    <a:pt x="1" y="2"/>
                    <a:pt x="0" y="3"/>
                  </a:cubicBezTo>
                  <a:cubicBezTo>
                    <a:pt x="1" y="2"/>
                    <a:pt x="2" y="1"/>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4"/>
            <p:cNvSpPr>
              <a:spLocks/>
            </p:cNvSpPr>
            <p:nvPr/>
          </p:nvSpPr>
          <p:spPr bwMode="auto">
            <a:xfrm>
              <a:off x="3452813" y="5465178"/>
              <a:ext cx="1588" cy="1588"/>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65"/>
            <p:cNvSpPr>
              <a:spLocks/>
            </p:cNvSpPr>
            <p:nvPr/>
          </p:nvSpPr>
          <p:spPr bwMode="auto">
            <a:xfrm>
              <a:off x="3463925" y="5454066"/>
              <a:ext cx="4763" cy="4763"/>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1" y="1"/>
                    <a:pt x="2" y="1"/>
                    <a:pt x="2"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6"/>
            <p:cNvSpPr>
              <a:spLocks/>
            </p:cNvSpPr>
            <p:nvPr/>
          </p:nvSpPr>
          <p:spPr bwMode="auto">
            <a:xfrm>
              <a:off x="3484563" y="543660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0" y="0"/>
                    <a:pt x="1"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7"/>
            <p:cNvSpPr>
              <a:spLocks/>
            </p:cNvSpPr>
            <p:nvPr/>
          </p:nvSpPr>
          <p:spPr bwMode="auto">
            <a:xfrm>
              <a:off x="3471863" y="5447716"/>
              <a:ext cx="3175" cy="317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8"/>
            <p:cNvSpPr>
              <a:spLocks/>
            </p:cNvSpPr>
            <p:nvPr/>
          </p:nvSpPr>
          <p:spPr bwMode="auto">
            <a:xfrm>
              <a:off x="3454400" y="5465178"/>
              <a:ext cx="3175" cy="0"/>
            </a:xfrm>
            <a:custGeom>
              <a:avLst/>
              <a:gdLst>
                <a:gd name="T0" fmla="*/ 0 w 2"/>
                <a:gd name="T1" fmla="*/ 0 w 2"/>
                <a:gd name="T2" fmla="*/ 0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0" y="0"/>
                  </a:lnTo>
                  <a:lnTo>
                    <a:pt x="2"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9"/>
            <p:cNvSpPr>
              <a:spLocks/>
            </p:cNvSpPr>
            <p:nvPr/>
          </p:nvSpPr>
          <p:spPr bwMode="auto">
            <a:xfrm>
              <a:off x="3463925" y="5450891"/>
              <a:ext cx="7938" cy="7938"/>
            </a:xfrm>
            <a:custGeom>
              <a:avLst/>
              <a:gdLst>
                <a:gd name="T0" fmla="*/ 0 w 3"/>
                <a:gd name="T1" fmla="*/ 3 h 3"/>
                <a:gd name="T2" fmla="*/ 0 w 3"/>
                <a:gd name="T3" fmla="*/ 3 h 3"/>
                <a:gd name="T4" fmla="*/ 2 w 3"/>
                <a:gd name="T5" fmla="*/ 1 h 3"/>
                <a:gd name="T6" fmla="*/ 3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0" y="3"/>
                    <a:pt x="0" y="3"/>
                    <a:pt x="0" y="3"/>
                  </a:cubicBezTo>
                  <a:cubicBezTo>
                    <a:pt x="1" y="2"/>
                    <a:pt x="2" y="2"/>
                    <a:pt x="2" y="1"/>
                  </a:cubicBezTo>
                  <a:cubicBezTo>
                    <a:pt x="3" y="0"/>
                    <a:pt x="3" y="0"/>
                    <a:pt x="3" y="0"/>
                  </a:cubicBezTo>
                  <a:cubicBezTo>
                    <a:pt x="2" y="1"/>
                    <a:pt x="1" y="2"/>
                    <a:pt x="0"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70"/>
            <p:cNvSpPr>
              <a:spLocks/>
            </p:cNvSpPr>
            <p:nvPr/>
          </p:nvSpPr>
          <p:spPr bwMode="auto">
            <a:xfrm>
              <a:off x="3487738" y="5423903"/>
              <a:ext cx="14288" cy="12700"/>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2" y="3"/>
                    <a:pt x="3" y="2"/>
                    <a:pt x="5" y="0"/>
                  </a:cubicBezTo>
                  <a:cubicBezTo>
                    <a:pt x="3" y="2"/>
                    <a:pt x="2" y="3"/>
                    <a:pt x="0"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71"/>
            <p:cNvSpPr>
              <a:spLocks/>
            </p:cNvSpPr>
            <p:nvPr/>
          </p:nvSpPr>
          <p:spPr bwMode="auto">
            <a:xfrm>
              <a:off x="3475038" y="5439778"/>
              <a:ext cx="9525" cy="7938"/>
            </a:xfrm>
            <a:custGeom>
              <a:avLst/>
              <a:gdLst>
                <a:gd name="T0" fmla="*/ 0 w 4"/>
                <a:gd name="T1" fmla="*/ 3 h 3"/>
                <a:gd name="T2" fmla="*/ 1 w 4"/>
                <a:gd name="T3" fmla="*/ 3 h 3"/>
                <a:gd name="T4" fmla="*/ 3 w 4"/>
                <a:gd name="T5" fmla="*/ 0 h 3"/>
                <a:gd name="T6" fmla="*/ 4 w 4"/>
                <a:gd name="T7" fmla="*/ 0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3"/>
                    <a:pt x="1" y="3"/>
                    <a:pt x="1" y="3"/>
                  </a:cubicBezTo>
                  <a:cubicBezTo>
                    <a:pt x="2" y="2"/>
                    <a:pt x="3" y="1"/>
                    <a:pt x="3" y="0"/>
                  </a:cubicBezTo>
                  <a:cubicBezTo>
                    <a:pt x="4" y="0"/>
                    <a:pt x="4" y="0"/>
                    <a:pt x="4" y="0"/>
                  </a:cubicBezTo>
                  <a:cubicBezTo>
                    <a:pt x="3" y="1"/>
                    <a:pt x="2" y="2"/>
                    <a:pt x="0"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72"/>
            <p:cNvSpPr>
              <a:spLocks/>
            </p:cNvSpPr>
            <p:nvPr/>
          </p:nvSpPr>
          <p:spPr bwMode="auto">
            <a:xfrm>
              <a:off x="1463675" y="2094916"/>
              <a:ext cx="2271713" cy="2262188"/>
            </a:xfrm>
            <a:custGeom>
              <a:avLst/>
              <a:gdLst>
                <a:gd name="T0" fmla="*/ 292 w 834"/>
                <a:gd name="T1" fmla="*/ 599 h 830"/>
                <a:gd name="T2" fmla="*/ 483 w 834"/>
                <a:gd name="T3" fmla="*/ 740 h 830"/>
                <a:gd name="T4" fmla="*/ 640 w 834"/>
                <a:gd name="T5" fmla="*/ 799 h 830"/>
                <a:gd name="T6" fmla="*/ 635 w 834"/>
                <a:gd name="T7" fmla="*/ 797 h 830"/>
                <a:gd name="T8" fmla="*/ 622 w 834"/>
                <a:gd name="T9" fmla="*/ 796 h 830"/>
                <a:gd name="T10" fmla="*/ 616 w 834"/>
                <a:gd name="T11" fmla="*/ 796 h 830"/>
                <a:gd name="T12" fmla="*/ 611 w 834"/>
                <a:gd name="T13" fmla="*/ 793 h 830"/>
                <a:gd name="T14" fmla="*/ 611 w 834"/>
                <a:gd name="T15" fmla="*/ 785 h 830"/>
                <a:gd name="T16" fmla="*/ 609 w 834"/>
                <a:gd name="T17" fmla="*/ 779 h 830"/>
                <a:gd name="T18" fmla="*/ 606 w 834"/>
                <a:gd name="T19" fmla="*/ 772 h 830"/>
                <a:gd name="T20" fmla="*/ 602 w 834"/>
                <a:gd name="T21" fmla="*/ 766 h 830"/>
                <a:gd name="T22" fmla="*/ 599 w 834"/>
                <a:gd name="T23" fmla="*/ 762 h 830"/>
                <a:gd name="T24" fmla="*/ 592 w 834"/>
                <a:gd name="T25" fmla="*/ 756 h 830"/>
                <a:gd name="T26" fmla="*/ 586 w 834"/>
                <a:gd name="T27" fmla="*/ 728 h 830"/>
                <a:gd name="T28" fmla="*/ 587 w 834"/>
                <a:gd name="T29" fmla="*/ 722 h 830"/>
                <a:gd name="T30" fmla="*/ 586 w 834"/>
                <a:gd name="T31" fmla="*/ 714 h 830"/>
                <a:gd name="T32" fmla="*/ 584 w 834"/>
                <a:gd name="T33" fmla="*/ 708 h 830"/>
                <a:gd name="T34" fmla="*/ 579 w 834"/>
                <a:gd name="T35" fmla="*/ 702 h 830"/>
                <a:gd name="T36" fmla="*/ 574 w 834"/>
                <a:gd name="T37" fmla="*/ 697 h 830"/>
                <a:gd name="T38" fmla="*/ 566 w 834"/>
                <a:gd name="T39" fmla="*/ 693 h 830"/>
                <a:gd name="T40" fmla="*/ 562 w 834"/>
                <a:gd name="T41" fmla="*/ 692 h 830"/>
                <a:gd name="T42" fmla="*/ 556 w 834"/>
                <a:gd name="T43" fmla="*/ 697 h 830"/>
                <a:gd name="T44" fmla="*/ 554 w 834"/>
                <a:gd name="T45" fmla="*/ 692 h 830"/>
                <a:gd name="T46" fmla="*/ 549 w 834"/>
                <a:gd name="T47" fmla="*/ 692 h 830"/>
                <a:gd name="T48" fmla="*/ 542 w 834"/>
                <a:gd name="T49" fmla="*/ 695 h 830"/>
                <a:gd name="T50" fmla="*/ 538 w 834"/>
                <a:gd name="T51" fmla="*/ 697 h 830"/>
                <a:gd name="T52" fmla="*/ 494 w 834"/>
                <a:gd name="T53" fmla="*/ 656 h 830"/>
                <a:gd name="T54" fmla="*/ 495 w 834"/>
                <a:gd name="T55" fmla="*/ 638 h 830"/>
                <a:gd name="T56" fmla="*/ 496 w 834"/>
                <a:gd name="T57" fmla="*/ 630 h 830"/>
                <a:gd name="T58" fmla="*/ 497 w 834"/>
                <a:gd name="T59" fmla="*/ 622 h 830"/>
                <a:gd name="T60" fmla="*/ 496 w 834"/>
                <a:gd name="T61" fmla="*/ 611 h 830"/>
                <a:gd name="T62" fmla="*/ 492 w 834"/>
                <a:gd name="T63" fmla="*/ 597 h 830"/>
                <a:gd name="T64" fmla="*/ 487 w 834"/>
                <a:gd name="T65" fmla="*/ 587 h 830"/>
                <a:gd name="T66" fmla="*/ 478 w 834"/>
                <a:gd name="T67" fmla="*/ 575 h 830"/>
                <a:gd name="T68" fmla="*/ 470 w 834"/>
                <a:gd name="T69" fmla="*/ 567 h 830"/>
                <a:gd name="T70" fmla="*/ 457 w 834"/>
                <a:gd name="T71" fmla="*/ 559 h 830"/>
                <a:gd name="T72" fmla="*/ 534 w 834"/>
                <a:gd name="T73" fmla="*/ 463 h 830"/>
                <a:gd name="T74" fmla="*/ 616 w 834"/>
                <a:gd name="T75" fmla="*/ 412 h 830"/>
                <a:gd name="T76" fmla="*/ 713 w 834"/>
                <a:gd name="T77" fmla="*/ 319 h 830"/>
                <a:gd name="T78" fmla="*/ 732 w 834"/>
                <a:gd name="T79" fmla="*/ 295 h 830"/>
                <a:gd name="T80" fmla="*/ 748 w 834"/>
                <a:gd name="T81" fmla="*/ 273 h 830"/>
                <a:gd name="T82" fmla="*/ 832 w 834"/>
                <a:gd name="T83" fmla="*/ 28 h 830"/>
                <a:gd name="T84" fmla="*/ 831 w 834"/>
                <a:gd name="T85" fmla="*/ 9 h 830"/>
                <a:gd name="T86" fmla="*/ 811 w 834"/>
                <a:gd name="T87" fmla="*/ 2 h 830"/>
                <a:gd name="T88" fmla="*/ 594 w 834"/>
                <a:gd name="T89" fmla="*/ 112 h 830"/>
                <a:gd name="T90" fmla="*/ 575 w 834"/>
                <a:gd name="T91" fmla="*/ 130 h 830"/>
                <a:gd name="T92" fmla="*/ 557 w 834"/>
                <a:gd name="T93" fmla="*/ 148 h 830"/>
                <a:gd name="T94" fmla="*/ 493 w 834"/>
                <a:gd name="T95" fmla="*/ 217 h 830"/>
                <a:gd name="T96" fmla="*/ 432 w 834"/>
                <a:gd name="T97" fmla="*/ 360 h 830"/>
                <a:gd name="T98" fmla="*/ 273 w 834"/>
                <a:gd name="T99" fmla="*/ 441 h 830"/>
                <a:gd name="T100" fmla="*/ 178 w 834"/>
                <a:gd name="T101" fmla="*/ 372 h 830"/>
                <a:gd name="T102" fmla="*/ 75 w 834"/>
                <a:gd name="T103" fmla="*/ 293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830">
                  <a:moveTo>
                    <a:pt x="124" y="539"/>
                  </a:moveTo>
                  <a:cubicBezTo>
                    <a:pt x="124" y="548"/>
                    <a:pt x="123" y="557"/>
                    <a:pt x="121" y="566"/>
                  </a:cubicBezTo>
                  <a:cubicBezTo>
                    <a:pt x="132" y="562"/>
                    <a:pt x="143" y="560"/>
                    <a:pt x="155" y="560"/>
                  </a:cubicBezTo>
                  <a:cubicBezTo>
                    <a:pt x="196" y="560"/>
                    <a:pt x="231" y="584"/>
                    <a:pt x="247" y="619"/>
                  </a:cubicBezTo>
                  <a:cubicBezTo>
                    <a:pt x="258" y="607"/>
                    <a:pt x="274" y="599"/>
                    <a:pt x="292" y="599"/>
                  </a:cubicBezTo>
                  <a:cubicBezTo>
                    <a:pt x="326" y="599"/>
                    <a:pt x="354" y="627"/>
                    <a:pt x="354" y="661"/>
                  </a:cubicBezTo>
                  <a:cubicBezTo>
                    <a:pt x="354" y="669"/>
                    <a:pt x="352" y="677"/>
                    <a:pt x="349" y="685"/>
                  </a:cubicBezTo>
                  <a:cubicBezTo>
                    <a:pt x="351" y="684"/>
                    <a:pt x="353" y="684"/>
                    <a:pt x="355" y="684"/>
                  </a:cubicBezTo>
                  <a:cubicBezTo>
                    <a:pt x="397" y="684"/>
                    <a:pt x="433" y="710"/>
                    <a:pt x="448" y="747"/>
                  </a:cubicBezTo>
                  <a:cubicBezTo>
                    <a:pt x="459" y="743"/>
                    <a:pt x="471" y="740"/>
                    <a:pt x="483" y="740"/>
                  </a:cubicBezTo>
                  <a:cubicBezTo>
                    <a:pt x="535" y="740"/>
                    <a:pt x="578" y="779"/>
                    <a:pt x="583" y="830"/>
                  </a:cubicBezTo>
                  <a:cubicBezTo>
                    <a:pt x="604" y="821"/>
                    <a:pt x="624" y="811"/>
                    <a:pt x="644" y="800"/>
                  </a:cubicBezTo>
                  <a:cubicBezTo>
                    <a:pt x="643" y="800"/>
                    <a:pt x="642" y="800"/>
                    <a:pt x="641" y="799"/>
                  </a:cubicBezTo>
                  <a:cubicBezTo>
                    <a:pt x="641" y="799"/>
                    <a:pt x="641" y="799"/>
                    <a:pt x="641" y="799"/>
                  </a:cubicBezTo>
                  <a:cubicBezTo>
                    <a:pt x="640" y="799"/>
                    <a:pt x="640" y="799"/>
                    <a:pt x="640" y="799"/>
                  </a:cubicBezTo>
                  <a:cubicBezTo>
                    <a:pt x="640" y="799"/>
                    <a:pt x="640" y="799"/>
                    <a:pt x="640" y="799"/>
                  </a:cubicBezTo>
                  <a:cubicBezTo>
                    <a:pt x="640" y="799"/>
                    <a:pt x="640" y="799"/>
                    <a:pt x="640" y="799"/>
                  </a:cubicBezTo>
                  <a:cubicBezTo>
                    <a:pt x="639" y="799"/>
                    <a:pt x="639" y="799"/>
                    <a:pt x="639" y="799"/>
                  </a:cubicBezTo>
                  <a:cubicBezTo>
                    <a:pt x="638" y="798"/>
                    <a:pt x="636" y="798"/>
                    <a:pt x="635" y="798"/>
                  </a:cubicBezTo>
                  <a:cubicBezTo>
                    <a:pt x="635" y="797"/>
                    <a:pt x="635" y="797"/>
                    <a:pt x="635" y="797"/>
                  </a:cubicBezTo>
                  <a:cubicBezTo>
                    <a:pt x="633" y="797"/>
                    <a:pt x="632" y="797"/>
                    <a:pt x="630" y="797"/>
                  </a:cubicBezTo>
                  <a:cubicBezTo>
                    <a:pt x="630" y="797"/>
                    <a:pt x="630" y="797"/>
                    <a:pt x="630" y="797"/>
                  </a:cubicBezTo>
                  <a:cubicBezTo>
                    <a:pt x="629" y="796"/>
                    <a:pt x="627" y="796"/>
                    <a:pt x="626" y="796"/>
                  </a:cubicBezTo>
                  <a:cubicBezTo>
                    <a:pt x="625" y="796"/>
                    <a:pt x="625" y="796"/>
                    <a:pt x="625" y="796"/>
                  </a:cubicBezTo>
                  <a:cubicBezTo>
                    <a:pt x="624" y="796"/>
                    <a:pt x="623" y="796"/>
                    <a:pt x="622" y="796"/>
                  </a:cubicBezTo>
                  <a:cubicBezTo>
                    <a:pt x="621" y="798"/>
                    <a:pt x="621" y="798"/>
                    <a:pt x="621" y="798"/>
                  </a:cubicBezTo>
                  <a:cubicBezTo>
                    <a:pt x="621" y="801"/>
                    <a:pt x="621" y="801"/>
                    <a:pt x="621" y="801"/>
                  </a:cubicBezTo>
                  <a:cubicBezTo>
                    <a:pt x="617" y="801"/>
                    <a:pt x="617" y="801"/>
                    <a:pt x="617" y="801"/>
                  </a:cubicBezTo>
                  <a:cubicBezTo>
                    <a:pt x="617" y="797"/>
                    <a:pt x="617" y="797"/>
                    <a:pt x="617" y="797"/>
                  </a:cubicBezTo>
                  <a:cubicBezTo>
                    <a:pt x="617" y="797"/>
                    <a:pt x="616" y="796"/>
                    <a:pt x="616" y="796"/>
                  </a:cubicBezTo>
                  <a:cubicBezTo>
                    <a:pt x="615" y="796"/>
                    <a:pt x="614" y="796"/>
                    <a:pt x="614" y="796"/>
                  </a:cubicBezTo>
                  <a:cubicBezTo>
                    <a:pt x="613" y="796"/>
                    <a:pt x="611" y="796"/>
                    <a:pt x="609" y="796"/>
                  </a:cubicBezTo>
                  <a:cubicBezTo>
                    <a:pt x="609" y="796"/>
                    <a:pt x="609" y="796"/>
                    <a:pt x="609" y="796"/>
                  </a:cubicBezTo>
                  <a:cubicBezTo>
                    <a:pt x="609" y="796"/>
                    <a:pt x="611" y="795"/>
                    <a:pt x="611" y="795"/>
                  </a:cubicBezTo>
                  <a:cubicBezTo>
                    <a:pt x="611" y="794"/>
                    <a:pt x="611" y="794"/>
                    <a:pt x="611" y="793"/>
                  </a:cubicBezTo>
                  <a:cubicBezTo>
                    <a:pt x="611" y="793"/>
                    <a:pt x="612" y="792"/>
                    <a:pt x="612" y="792"/>
                  </a:cubicBezTo>
                  <a:cubicBezTo>
                    <a:pt x="612" y="791"/>
                    <a:pt x="612" y="791"/>
                    <a:pt x="612" y="791"/>
                  </a:cubicBezTo>
                  <a:cubicBezTo>
                    <a:pt x="612" y="790"/>
                    <a:pt x="612" y="789"/>
                    <a:pt x="611" y="788"/>
                  </a:cubicBezTo>
                  <a:cubicBezTo>
                    <a:pt x="611" y="787"/>
                    <a:pt x="611" y="787"/>
                    <a:pt x="611" y="787"/>
                  </a:cubicBezTo>
                  <a:cubicBezTo>
                    <a:pt x="611" y="786"/>
                    <a:pt x="611" y="786"/>
                    <a:pt x="611" y="785"/>
                  </a:cubicBezTo>
                  <a:cubicBezTo>
                    <a:pt x="611" y="785"/>
                    <a:pt x="611" y="784"/>
                    <a:pt x="611" y="784"/>
                  </a:cubicBezTo>
                  <a:cubicBezTo>
                    <a:pt x="611" y="783"/>
                    <a:pt x="610" y="783"/>
                    <a:pt x="610" y="782"/>
                  </a:cubicBezTo>
                  <a:cubicBezTo>
                    <a:pt x="610" y="782"/>
                    <a:pt x="610" y="782"/>
                    <a:pt x="610" y="781"/>
                  </a:cubicBezTo>
                  <a:cubicBezTo>
                    <a:pt x="610" y="781"/>
                    <a:pt x="610" y="780"/>
                    <a:pt x="609" y="780"/>
                  </a:cubicBezTo>
                  <a:cubicBezTo>
                    <a:pt x="609" y="779"/>
                    <a:pt x="609" y="779"/>
                    <a:pt x="609" y="779"/>
                  </a:cubicBezTo>
                  <a:cubicBezTo>
                    <a:pt x="609" y="778"/>
                    <a:pt x="609" y="778"/>
                    <a:pt x="608" y="777"/>
                  </a:cubicBezTo>
                  <a:cubicBezTo>
                    <a:pt x="608" y="777"/>
                    <a:pt x="608" y="776"/>
                    <a:pt x="608" y="776"/>
                  </a:cubicBezTo>
                  <a:cubicBezTo>
                    <a:pt x="608" y="775"/>
                    <a:pt x="608" y="775"/>
                    <a:pt x="607" y="775"/>
                  </a:cubicBezTo>
                  <a:cubicBezTo>
                    <a:pt x="607" y="774"/>
                    <a:pt x="607" y="774"/>
                    <a:pt x="607" y="773"/>
                  </a:cubicBezTo>
                  <a:cubicBezTo>
                    <a:pt x="607" y="773"/>
                    <a:pt x="606" y="773"/>
                    <a:pt x="606" y="772"/>
                  </a:cubicBezTo>
                  <a:cubicBezTo>
                    <a:pt x="606" y="772"/>
                    <a:pt x="606" y="771"/>
                    <a:pt x="605" y="771"/>
                  </a:cubicBezTo>
                  <a:cubicBezTo>
                    <a:pt x="605" y="771"/>
                    <a:pt x="605" y="770"/>
                    <a:pt x="605" y="770"/>
                  </a:cubicBezTo>
                  <a:cubicBezTo>
                    <a:pt x="604" y="769"/>
                    <a:pt x="604" y="769"/>
                    <a:pt x="604" y="769"/>
                  </a:cubicBezTo>
                  <a:cubicBezTo>
                    <a:pt x="604" y="768"/>
                    <a:pt x="603" y="768"/>
                    <a:pt x="603" y="767"/>
                  </a:cubicBezTo>
                  <a:cubicBezTo>
                    <a:pt x="602" y="766"/>
                    <a:pt x="602" y="766"/>
                    <a:pt x="602" y="766"/>
                  </a:cubicBezTo>
                  <a:cubicBezTo>
                    <a:pt x="602" y="766"/>
                    <a:pt x="602" y="765"/>
                    <a:pt x="601" y="765"/>
                  </a:cubicBezTo>
                  <a:cubicBezTo>
                    <a:pt x="601" y="764"/>
                    <a:pt x="601" y="764"/>
                    <a:pt x="601" y="764"/>
                  </a:cubicBezTo>
                  <a:cubicBezTo>
                    <a:pt x="600" y="764"/>
                    <a:pt x="600" y="763"/>
                    <a:pt x="600" y="763"/>
                  </a:cubicBezTo>
                  <a:cubicBezTo>
                    <a:pt x="599" y="762"/>
                    <a:pt x="599" y="762"/>
                    <a:pt x="599" y="762"/>
                  </a:cubicBezTo>
                  <a:cubicBezTo>
                    <a:pt x="599" y="762"/>
                    <a:pt x="599" y="762"/>
                    <a:pt x="599" y="762"/>
                  </a:cubicBezTo>
                  <a:cubicBezTo>
                    <a:pt x="598" y="761"/>
                    <a:pt x="598" y="761"/>
                    <a:pt x="597" y="760"/>
                  </a:cubicBezTo>
                  <a:cubicBezTo>
                    <a:pt x="597" y="760"/>
                    <a:pt x="597" y="760"/>
                    <a:pt x="597" y="760"/>
                  </a:cubicBezTo>
                  <a:cubicBezTo>
                    <a:pt x="596" y="759"/>
                    <a:pt x="596" y="759"/>
                    <a:pt x="595" y="758"/>
                  </a:cubicBezTo>
                  <a:cubicBezTo>
                    <a:pt x="595" y="758"/>
                    <a:pt x="595" y="758"/>
                    <a:pt x="595" y="758"/>
                  </a:cubicBezTo>
                  <a:cubicBezTo>
                    <a:pt x="594" y="757"/>
                    <a:pt x="593" y="757"/>
                    <a:pt x="592" y="756"/>
                  </a:cubicBezTo>
                  <a:cubicBezTo>
                    <a:pt x="588" y="753"/>
                    <a:pt x="584" y="750"/>
                    <a:pt x="578" y="749"/>
                  </a:cubicBezTo>
                  <a:cubicBezTo>
                    <a:pt x="577" y="748"/>
                    <a:pt x="575" y="748"/>
                    <a:pt x="573" y="747"/>
                  </a:cubicBezTo>
                  <a:cubicBezTo>
                    <a:pt x="579" y="744"/>
                    <a:pt x="583" y="738"/>
                    <a:pt x="585" y="732"/>
                  </a:cubicBezTo>
                  <a:cubicBezTo>
                    <a:pt x="586" y="731"/>
                    <a:pt x="586" y="730"/>
                    <a:pt x="586" y="729"/>
                  </a:cubicBezTo>
                  <a:cubicBezTo>
                    <a:pt x="586" y="728"/>
                    <a:pt x="586" y="728"/>
                    <a:pt x="586" y="728"/>
                  </a:cubicBezTo>
                  <a:cubicBezTo>
                    <a:pt x="586" y="727"/>
                    <a:pt x="587" y="727"/>
                    <a:pt x="587" y="726"/>
                  </a:cubicBezTo>
                  <a:cubicBezTo>
                    <a:pt x="587" y="725"/>
                    <a:pt x="587" y="725"/>
                    <a:pt x="587" y="725"/>
                  </a:cubicBezTo>
                  <a:cubicBezTo>
                    <a:pt x="587" y="724"/>
                    <a:pt x="587" y="724"/>
                    <a:pt x="587" y="723"/>
                  </a:cubicBezTo>
                  <a:cubicBezTo>
                    <a:pt x="587" y="722"/>
                    <a:pt x="587" y="722"/>
                    <a:pt x="587" y="722"/>
                  </a:cubicBezTo>
                  <a:cubicBezTo>
                    <a:pt x="587" y="722"/>
                    <a:pt x="587" y="722"/>
                    <a:pt x="587" y="722"/>
                  </a:cubicBezTo>
                  <a:cubicBezTo>
                    <a:pt x="587" y="721"/>
                    <a:pt x="587" y="721"/>
                    <a:pt x="587" y="720"/>
                  </a:cubicBezTo>
                  <a:cubicBezTo>
                    <a:pt x="587" y="720"/>
                    <a:pt x="587" y="720"/>
                    <a:pt x="587" y="720"/>
                  </a:cubicBezTo>
                  <a:cubicBezTo>
                    <a:pt x="587" y="719"/>
                    <a:pt x="587" y="718"/>
                    <a:pt x="587" y="717"/>
                  </a:cubicBezTo>
                  <a:cubicBezTo>
                    <a:pt x="586" y="716"/>
                    <a:pt x="586" y="716"/>
                    <a:pt x="586" y="716"/>
                  </a:cubicBezTo>
                  <a:cubicBezTo>
                    <a:pt x="586" y="715"/>
                    <a:pt x="586" y="715"/>
                    <a:pt x="586" y="714"/>
                  </a:cubicBezTo>
                  <a:cubicBezTo>
                    <a:pt x="586" y="713"/>
                    <a:pt x="586" y="713"/>
                    <a:pt x="586" y="713"/>
                  </a:cubicBezTo>
                  <a:cubicBezTo>
                    <a:pt x="586" y="713"/>
                    <a:pt x="585" y="712"/>
                    <a:pt x="585" y="712"/>
                  </a:cubicBezTo>
                  <a:cubicBezTo>
                    <a:pt x="585" y="711"/>
                    <a:pt x="585" y="711"/>
                    <a:pt x="585" y="711"/>
                  </a:cubicBezTo>
                  <a:cubicBezTo>
                    <a:pt x="585" y="710"/>
                    <a:pt x="584" y="709"/>
                    <a:pt x="584" y="709"/>
                  </a:cubicBezTo>
                  <a:cubicBezTo>
                    <a:pt x="584" y="708"/>
                    <a:pt x="584" y="708"/>
                    <a:pt x="584" y="708"/>
                  </a:cubicBezTo>
                  <a:cubicBezTo>
                    <a:pt x="583" y="707"/>
                    <a:pt x="583" y="707"/>
                    <a:pt x="582" y="706"/>
                  </a:cubicBezTo>
                  <a:cubicBezTo>
                    <a:pt x="582" y="705"/>
                    <a:pt x="582" y="705"/>
                    <a:pt x="582" y="705"/>
                  </a:cubicBezTo>
                  <a:cubicBezTo>
                    <a:pt x="582" y="705"/>
                    <a:pt x="581" y="704"/>
                    <a:pt x="581" y="704"/>
                  </a:cubicBezTo>
                  <a:cubicBezTo>
                    <a:pt x="580" y="703"/>
                    <a:pt x="580" y="703"/>
                    <a:pt x="580" y="703"/>
                  </a:cubicBezTo>
                  <a:cubicBezTo>
                    <a:pt x="580" y="702"/>
                    <a:pt x="580" y="702"/>
                    <a:pt x="579" y="702"/>
                  </a:cubicBezTo>
                  <a:cubicBezTo>
                    <a:pt x="579" y="701"/>
                    <a:pt x="579" y="701"/>
                    <a:pt x="579" y="701"/>
                  </a:cubicBezTo>
                  <a:cubicBezTo>
                    <a:pt x="578" y="700"/>
                    <a:pt x="577" y="700"/>
                    <a:pt x="577" y="699"/>
                  </a:cubicBezTo>
                  <a:cubicBezTo>
                    <a:pt x="577" y="699"/>
                    <a:pt x="577" y="699"/>
                    <a:pt x="577" y="699"/>
                  </a:cubicBezTo>
                  <a:cubicBezTo>
                    <a:pt x="576" y="698"/>
                    <a:pt x="575" y="698"/>
                    <a:pt x="575" y="697"/>
                  </a:cubicBezTo>
                  <a:cubicBezTo>
                    <a:pt x="574" y="697"/>
                    <a:pt x="574" y="697"/>
                    <a:pt x="574" y="697"/>
                  </a:cubicBezTo>
                  <a:cubicBezTo>
                    <a:pt x="573" y="696"/>
                    <a:pt x="573" y="696"/>
                    <a:pt x="572" y="696"/>
                  </a:cubicBezTo>
                  <a:cubicBezTo>
                    <a:pt x="571" y="695"/>
                    <a:pt x="571" y="695"/>
                    <a:pt x="571" y="695"/>
                  </a:cubicBezTo>
                  <a:cubicBezTo>
                    <a:pt x="571" y="695"/>
                    <a:pt x="570" y="695"/>
                    <a:pt x="570" y="694"/>
                  </a:cubicBezTo>
                  <a:cubicBezTo>
                    <a:pt x="569" y="694"/>
                    <a:pt x="569" y="694"/>
                    <a:pt x="569" y="694"/>
                  </a:cubicBezTo>
                  <a:cubicBezTo>
                    <a:pt x="568" y="694"/>
                    <a:pt x="567" y="693"/>
                    <a:pt x="566" y="693"/>
                  </a:cubicBezTo>
                  <a:cubicBezTo>
                    <a:pt x="566" y="693"/>
                    <a:pt x="566" y="693"/>
                    <a:pt x="566" y="693"/>
                  </a:cubicBezTo>
                  <a:cubicBezTo>
                    <a:pt x="566" y="693"/>
                    <a:pt x="566" y="693"/>
                    <a:pt x="566" y="693"/>
                  </a:cubicBezTo>
                  <a:cubicBezTo>
                    <a:pt x="565" y="693"/>
                    <a:pt x="565" y="692"/>
                    <a:pt x="564" y="692"/>
                  </a:cubicBezTo>
                  <a:cubicBezTo>
                    <a:pt x="563" y="692"/>
                    <a:pt x="563" y="692"/>
                    <a:pt x="563" y="692"/>
                  </a:cubicBezTo>
                  <a:cubicBezTo>
                    <a:pt x="563" y="692"/>
                    <a:pt x="562" y="692"/>
                    <a:pt x="562" y="692"/>
                  </a:cubicBezTo>
                  <a:cubicBezTo>
                    <a:pt x="561" y="692"/>
                    <a:pt x="561" y="692"/>
                    <a:pt x="561" y="692"/>
                  </a:cubicBezTo>
                  <a:cubicBezTo>
                    <a:pt x="560" y="692"/>
                    <a:pt x="560" y="691"/>
                    <a:pt x="559" y="691"/>
                  </a:cubicBezTo>
                  <a:cubicBezTo>
                    <a:pt x="559" y="691"/>
                    <a:pt x="559" y="691"/>
                    <a:pt x="559" y="691"/>
                  </a:cubicBezTo>
                  <a:cubicBezTo>
                    <a:pt x="558" y="691"/>
                    <a:pt x="557" y="694"/>
                    <a:pt x="557" y="694"/>
                  </a:cubicBezTo>
                  <a:cubicBezTo>
                    <a:pt x="556" y="697"/>
                    <a:pt x="556" y="697"/>
                    <a:pt x="556" y="697"/>
                  </a:cubicBezTo>
                  <a:cubicBezTo>
                    <a:pt x="556" y="697"/>
                    <a:pt x="556" y="697"/>
                    <a:pt x="556" y="697"/>
                  </a:cubicBezTo>
                  <a:cubicBezTo>
                    <a:pt x="556" y="694"/>
                    <a:pt x="556" y="694"/>
                    <a:pt x="556" y="694"/>
                  </a:cubicBezTo>
                  <a:cubicBezTo>
                    <a:pt x="556" y="694"/>
                    <a:pt x="555" y="694"/>
                    <a:pt x="555" y="693"/>
                  </a:cubicBezTo>
                  <a:cubicBezTo>
                    <a:pt x="555" y="693"/>
                    <a:pt x="555" y="693"/>
                    <a:pt x="554" y="693"/>
                  </a:cubicBezTo>
                  <a:cubicBezTo>
                    <a:pt x="554" y="692"/>
                    <a:pt x="554" y="692"/>
                    <a:pt x="554" y="692"/>
                  </a:cubicBezTo>
                  <a:cubicBezTo>
                    <a:pt x="553" y="692"/>
                    <a:pt x="553" y="692"/>
                    <a:pt x="553" y="692"/>
                  </a:cubicBezTo>
                  <a:cubicBezTo>
                    <a:pt x="552" y="692"/>
                    <a:pt x="552" y="692"/>
                    <a:pt x="552" y="692"/>
                  </a:cubicBezTo>
                  <a:cubicBezTo>
                    <a:pt x="551" y="692"/>
                    <a:pt x="551" y="692"/>
                    <a:pt x="551" y="692"/>
                  </a:cubicBezTo>
                  <a:cubicBezTo>
                    <a:pt x="551" y="692"/>
                    <a:pt x="550" y="692"/>
                    <a:pt x="549" y="692"/>
                  </a:cubicBezTo>
                  <a:cubicBezTo>
                    <a:pt x="549" y="692"/>
                    <a:pt x="549" y="692"/>
                    <a:pt x="549" y="692"/>
                  </a:cubicBezTo>
                  <a:cubicBezTo>
                    <a:pt x="548" y="692"/>
                    <a:pt x="548" y="693"/>
                    <a:pt x="547" y="693"/>
                  </a:cubicBezTo>
                  <a:cubicBezTo>
                    <a:pt x="546" y="693"/>
                    <a:pt x="546" y="693"/>
                    <a:pt x="546" y="693"/>
                  </a:cubicBezTo>
                  <a:cubicBezTo>
                    <a:pt x="546" y="693"/>
                    <a:pt x="545" y="693"/>
                    <a:pt x="545" y="694"/>
                  </a:cubicBezTo>
                  <a:cubicBezTo>
                    <a:pt x="544" y="694"/>
                    <a:pt x="544" y="694"/>
                    <a:pt x="544" y="694"/>
                  </a:cubicBezTo>
                  <a:cubicBezTo>
                    <a:pt x="544" y="694"/>
                    <a:pt x="543" y="694"/>
                    <a:pt x="542" y="695"/>
                  </a:cubicBezTo>
                  <a:cubicBezTo>
                    <a:pt x="542" y="695"/>
                    <a:pt x="542" y="695"/>
                    <a:pt x="542" y="695"/>
                  </a:cubicBezTo>
                  <a:cubicBezTo>
                    <a:pt x="542" y="695"/>
                    <a:pt x="541" y="695"/>
                    <a:pt x="540" y="696"/>
                  </a:cubicBezTo>
                  <a:cubicBezTo>
                    <a:pt x="540" y="696"/>
                    <a:pt x="540" y="696"/>
                    <a:pt x="540" y="696"/>
                  </a:cubicBezTo>
                  <a:cubicBezTo>
                    <a:pt x="539" y="696"/>
                    <a:pt x="539" y="697"/>
                    <a:pt x="538" y="697"/>
                  </a:cubicBezTo>
                  <a:cubicBezTo>
                    <a:pt x="538" y="697"/>
                    <a:pt x="538" y="697"/>
                    <a:pt x="538" y="697"/>
                  </a:cubicBezTo>
                  <a:cubicBezTo>
                    <a:pt x="538" y="697"/>
                    <a:pt x="538" y="697"/>
                    <a:pt x="538" y="697"/>
                  </a:cubicBezTo>
                  <a:cubicBezTo>
                    <a:pt x="538" y="697"/>
                    <a:pt x="538" y="697"/>
                    <a:pt x="538" y="697"/>
                  </a:cubicBezTo>
                  <a:cubicBezTo>
                    <a:pt x="538" y="698"/>
                    <a:pt x="538" y="698"/>
                    <a:pt x="538" y="698"/>
                  </a:cubicBezTo>
                  <a:cubicBezTo>
                    <a:pt x="535" y="680"/>
                    <a:pt x="522" y="665"/>
                    <a:pt x="504" y="659"/>
                  </a:cubicBezTo>
                  <a:cubicBezTo>
                    <a:pt x="501" y="657"/>
                    <a:pt x="497" y="657"/>
                    <a:pt x="494" y="656"/>
                  </a:cubicBezTo>
                  <a:cubicBezTo>
                    <a:pt x="490" y="652"/>
                    <a:pt x="490" y="652"/>
                    <a:pt x="490" y="652"/>
                  </a:cubicBezTo>
                  <a:cubicBezTo>
                    <a:pt x="491" y="649"/>
                    <a:pt x="492" y="647"/>
                    <a:pt x="493" y="644"/>
                  </a:cubicBezTo>
                  <a:cubicBezTo>
                    <a:pt x="493" y="643"/>
                    <a:pt x="494" y="642"/>
                    <a:pt x="494" y="641"/>
                  </a:cubicBezTo>
                  <a:cubicBezTo>
                    <a:pt x="494" y="640"/>
                    <a:pt x="494" y="640"/>
                    <a:pt x="494" y="640"/>
                  </a:cubicBezTo>
                  <a:cubicBezTo>
                    <a:pt x="494" y="639"/>
                    <a:pt x="495" y="638"/>
                    <a:pt x="495" y="638"/>
                  </a:cubicBezTo>
                  <a:cubicBezTo>
                    <a:pt x="495" y="637"/>
                    <a:pt x="495" y="637"/>
                    <a:pt x="495" y="636"/>
                  </a:cubicBezTo>
                  <a:cubicBezTo>
                    <a:pt x="495" y="636"/>
                    <a:pt x="495" y="635"/>
                    <a:pt x="496" y="634"/>
                  </a:cubicBezTo>
                  <a:cubicBezTo>
                    <a:pt x="496" y="633"/>
                    <a:pt x="496" y="633"/>
                    <a:pt x="496" y="633"/>
                  </a:cubicBezTo>
                  <a:cubicBezTo>
                    <a:pt x="496" y="633"/>
                    <a:pt x="496" y="632"/>
                    <a:pt x="496" y="631"/>
                  </a:cubicBezTo>
                  <a:cubicBezTo>
                    <a:pt x="496" y="630"/>
                    <a:pt x="496" y="630"/>
                    <a:pt x="496" y="630"/>
                  </a:cubicBezTo>
                  <a:cubicBezTo>
                    <a:pt x="496" y="629"/>
                    <a:pt x="496" y="628"/>
                    <a:pt x="497" y="627"/>
                  </a:cubicBezTo>
                  <a:cubicBezTo>
                    <a:pt x="497" y="627"/>
                    <a:pt x="497" y="627"/>
                    <a:pt x="497" y="627"/>
                  </a:cubicBezTo>
                  <a:cubicBezTo>
                    <a:pt x="497" y="626"/>
                    <a:pt x="497" y="625"/>
                    <a:pt x="497" y="624"/>
                  </a:cubicBezTo>
                  <a:cubicBezTo>
                    <a:pt x="497" y="623"/>
                    <a:pt x="497" y="623"/>
                    <a:pt x="497" y="623"/>
                  </a:cubicBezTo>
                  <a:cubicBezTo>
                    <a:pt x="497" y="623"/>
                    <a:pt x="497" y="622"/>
                    <a:pt x="497" y="622"/>
                  </a:cubicBezTo>
                  <a:cubicBezTo>
                    <a:pt x="497" y="621"/>
                    <a:pt x="497" y="621"/>
                    <a:pt x="497" y="621"/>
                  </a:cubicBezTo>
                  <a:cubicBezTo>
                    <a:pt x="497" y="620"/>
                    <a:pt x="497" y="618"/>
                    <a:pt x="497" y="617"/>
                  </a:cubicBezTo>
                  <a:cubicBezTo>
                    <a:pt x="496" y="616"/>
                    <a:pt x="496" y="616"/>
                    <a:pt x="496" y="616"/>
                  </a:cubicBezTo>
                  <a:cubicBezTo>
                    <a:pt x="496" y="614"/>
                    <a:pt x="496" y="613"/>
                    <a:pt x="496" y="612"/>
                  </a:cubicBezTo>
                  <a:cubicBezTo>
                    <a:pt x="496" y="611"/>
                    <a:pt x="496" y="611"/>
                    <a:pt x="496" y="611"/>
                  </a:cubicBezTo>
                  <a:cubicBezTo>
                    <a:pt x="496" y="609"/>
                    <a:pt x="495" y="608"/>
                    <a:pt x="495" y="607"/>
                  </a:cubicBezTo>
                  <a:cubicBezTo>
                    <a:pt x="495" y="606"/>
                    <a:pt x="495" y="606"/>
                    <a:pt x="495" y="606"/>
                  </a:cubicBezTo>
                  <a:cubicBezTo>
                    <a:pt x="494" y="604"/>
                    <a:pt x="494" y="603"/>
                    <a:pt x="494" y="601"/>
                  </a:cubicBezTo>
                  <a:cubicBezTo>
                    <a:pt x="494" y="601"/>
                    <a:pt x="494" y="601"/>
                    <a:pt x="494" y="601"/>
                  </a:cubicBezTo>
                  <a:cubicBezTo>
                    <a:pt x="493" y="600"/>
                    <a:pt x="493" y="598"/>
                    <a:pt x="492" y="597"/>
                  </a:cubicBezTo>
                  <a:cubicBezTo>
                    <a:pt x="492" y="596"/>
                    <a:pt x="492" y="596"/>
                    <a:pt x="492" y="596"/>
                  </a:cubicBezTo>
                  <a:cubicBezTo>
                    <a:pt x="491" y="594"/>
                    <a:pt x="490" y="593"/>
                    <a:pt x="490" y="592"/>
                  </a:cubicBezTo>
                  <a:cubicBezTo>
                    <a:pt x="490" y="591"/>
                    <a:pt x="490" y="591"/>
                    <a:pt x="490" y="591"/>
                  </a:cubicBezTo>
                  <a:cubicBezTo>
                    <a:pt x="489" y="590"/>
                    <a:pt x="488" y="589"/>
                    <a:pt x="488" y="587"/>
                  </a:cubicBezTo>
                  <a:cubicBezTo>
                    <a:pt x="487" y="587"/>
                    <a:pt x="487" y="587"/>
                    <a:pt x="487" y="587"/>
                  </a:cubicBezTo>
                  <a:cubicBezTo>
                    <a:pt x="486" y="585"/>
                    <a:pt x="486" y="584"/>
                    <a:pt x="485" y="583"/>
                  </a:cubicBezTo>
                  <a:cubicBezTo>
                    <a:pt x="484" y="582"/>
                    <a:pt x="484" y="582"/>
                    <a:pt x="484" y="582"/>
                  </a:cubicBezTo>
                  <a:cubicBezTo>
                    <a:pt x="483" y="581"/>
                    <a:pt x="483" y="580"/>
                    <a:pt x="482" y="579"/>
                  </a:cubicBezTo>
                  <a:cubicBezTo>
                    <a:pt x="481" y="578"/>
                    <a:pt x="481" y="578"/>
                    <a:pt x="481" y="578"/>
                  </a:cubicBezTo>
                  <a:cubicBezTo>
                    <a:pt x="480" y="577"/>
                    <a:pt x="479" y="576"/>
                    <a:pt x="478" y="575"/>
                  </a:cubicBezTo>
                  <a:cubicBezTo>
                    <a:pt x="478" y="574"/>
                    <a:pt x="478" y="574"/>
                    <a:pt x="478" y="574"/>
                  </a:cubicBezTo>
                  <a:cubicBezTo>
                    <a:pt x="477" y="573"/>
                    <a:pt x="476" y="572"/>
                    <a:pt x="474" y="571"/>
                  </a:cubicBezTo>
                  <a:cubicBezTo>
                    <a:pt x="474" y="571"/>
                    <a:pt x="474" y="571"/>
                    <a:pt x="474" y="571"/>
                  </a:cubicBezTo>
                  <a:cubicBezTo>
                    <a:pt x="473" y="570"/>
                    <a:pt x="472" y="569"/>
                    <a:pt x="471" y="568"/>
                  </a:cubicBezTo>
                  <a:cubicBezTo>
                    <a:pt x="470" y="567"/>
                    <a:pt x="470" y="567"/>
                    <a:pt x="470" y="567"/>
                  </a:cubicBezTo>
                  <a:cubicBezTo>
                    <a:pt x="469" y="566"/>
                    <a:pt x="468" y="565"/>
                    <a:pt x="466" y="565"/>
                  </a:cubicBezTo>
                  <a:cubicBezTo>
                    <a:pt x="466" y="564"/>
                    <a:pt x="466" y="564"/>
                    <a:pt x="466" y="564"/>
                  </a:cubicBezTo>
                  <a:cubicBezTo>
                    <a:pt x="464" y="563"/>
                    <a:pt x="463" y="563"/>
                    <a:pt x="462" y="562"/>
                  </a:cubicBezTo>
                  <a:cubicBezTo>
                    <a:pt x="461" y="562"/>
                    <a:pt x="461" y="562"/>
                    <a:pt x="461" y="562"/>
                  </a:cubicBezTo>
                  <a:cubicBezTo>
                    <a:pt x="460" y="561"/>
                    <a:pt x="458" y="560"/>
                    <a:pt x="457" y="559"/>
                  </a:cubicBezTo>
                  <a:cubicBezTo>
                    <a:pt x="456" y="559"/>
                    <a:pt x="456" y="559"/>
                    <a:pt x="456" y="559"/>
                  </a:cubicBezTo>
                  <a:cubicBezTo>
                    <a:pt x="455" y="558"/>
                    <a:pt x="453" y="558"/>
                    <a:pt x="452" y="557"/>
                  </a:cubicBezTo>
                  <a:cubicBezTo>
                    <a:pt x="457" y="531"/>
                    <a:pt x="469" y="495"/>
                    <a:pt x="492" y="459"/>
                  </a:cubicBezTo>
                  <a:cubicBezTo>
                    <a:pt x="500" y="469"/>
                    <a:pt x="508" y="480"/>
                    <a:pt x="514" y="492"/>
                  </a:cubicBezTo>
                  <a:cubicBezTo>
                    <a:pt x="521" y="482"/>
                    <a:pt x="528" y="473"/>
                    <a:pt x="534" y="463"/>
                  </a:cubicBezTo>
                  <a:cubicBezTo>
                    <a:pt x="534" y="463"/>
                    <a:pt x="534" y="462"/>
                    <a:pt x="533" y="462"/>
                  </a:cubicBezTo>
                  <a:cubicBezTo>
                    <a:pt x="538" y="460"/>
                    <a:pt x="542" y="458"/>
                    <a:pt x="547" y="455"/>
                  </a:cubicBezTo>
                  <a:cubicBezTo>
                    <a:pt x="555" y="482"/>
                    <a:pt x="555" y="511"/>
                    <a:pt x="546" y="539"/>
                  </a:cubicBezTo>
                  <a:cubicBezTo>
                    <a:pt x="560" y="531"/>
                    <a:pt x="573" y="520"/>
                    <a:pt x="585" y="507"/>
                  </a:cubicBezTo>
                  <a:cubicBezTo>
                    <a:pt x="608" y="479"/>
                    <a:pt x="618" y="445"/>
                    <a:pt x="616" y="412"/>
                  </a:cubicBezTo>
                  <a:cubicBezTo>
                    <a:pt x="634" y="398"/>
                    <a:pt x="652" y="383"/>
                    <a:pt x="670" y="366"/>
                  </a:cubicBezTo>
                  <a:cubicBezTo>
                    <a:pt x="672" y="368"/>
                    <a:pt x="674" y="370"/>
                    <a:pt x="676" y="372"/>
                  </a:cubicBezTo>
                  <a:cubicBezTo>
                    <a:pt x="678" y="367"/>
                    <a:pt x="681" y="361"/>
                    <a:pt x="683" y="355"/>
                  </a:cubicBezTo>
                  <a:cubicBezTo>
                    <a:pt x="683" y="355"/>
                    <a:pt x="682" y="354"/>
                    <a:pt x="682" y="354"/>
                  </a:cubicBezTo>
                  <a:cubicBezTo>
                    <a:pt x="693" y="343"/>
                    <a:pt x="703" y="331"/>
                    <a:pt x="713" y="319"/>
                  </a:cubicBezTo>
                  <a:cubicBezTo>
                    <a:pt x="717" y="315"/>
                    <a:pt x="721" y="310"/>
                    <a:pt x="724" y="306"/>
                  </a:cubicBezTo>
                  <a:cubicBezTo>
                    <a:pt x="724" y="306"/>
                    <a:pt x="724" y="306"/>
                    <a:pt x="724" y="306"/>
                  </a:cubicBezTo>
                  <a:cubicBezTo>
                    <a:pt x="724" y="305"/>
                    <a:pt x="724" y="305"/>
                    <a:pt x="724" y="305"/>
                  </a:cubicBezTo>
                  <a:cubicBezTo>
                    <a:pt x="727" y="302"/>
                    <a:pt x="730" y="299"/>
                    <a:pt x="732" y="295"/>
                  </a:cubicBezTo>
                  <a:cubicBezTo>
                    <a:pt x="732" y="295"/>
                    <a:pt x="732" y="295"/>
                    <a:pt x="732" y="295"/>
                  </a:cubicBezTo>
                  <a:cubicBezTo>
                    <a:pt x="732" y="295"/>
                    <a:pt x="732" y="295"/>
                    <a:pt x="732" y="295"/>
                  </a:cubicBezTo>
                  <a:cubicBezTo>
                    <a:pt x="735" y="292"/>
                    <a:pt x="738" y="288"/>
                    <a:pt x="740" y="285"/>
                  </a:cubicBezTo>
                  <a:cubicBezTo>
                    <a:pt x="740" y="284"/>
                    <a:pt x="740" y="284"/>
                    <a:pt x="740" y="284"/>
                  </a:cubicBezTo>
                  <a:cubicBezTo>
                    <a:pt x="743" y="281"/>
                    <a:pt x="745" y="277"/>
                    <a:pt x="748" y="274"/>
                  </a:cubicBezTo>
                  <a:cubicBezTo>
                    <a:pt x="748" y="273"/>
                    <a:pt x="748" y="273"/>
                    <a:pt x="748" y="273"/>
                  </a:cubicBezTo>
                  <a:cubicBezTo>
                    <a:pt x="750" y="270"/>
                    <a:pt x="753" y="266"/>
                    <a:pt x="755" y="263"/>
                  </a:cubicBezTo>
                  <a:cubicBezTo>
                    <a:pt x="755" y="263"/>
                    <a:pt x="755" y="263"/>
                    <a:pt x="755" y="263"/>
                  </a:cubicBezTo>
                  <a:cubicBezTo>
                    <a:pt x="773" y="236"/>
                    <a:pt x="788" y="208"/>
                    <a:pt x="799" y="181"/>
                  </a:cubicBezTo>
                  <a:cubicBezTo>
                    <a:pt x="800" y="180"/>
                    <a:pt x="801" y="178"/>
                    <a:pt x="801" y="177"/>
                  </a:cubicBezTo>
                  <a:cubicBezTo>
                    <a:pt x="823" y="124"/>
                    <a:pt x="834" y="73"/>
                    <a:pt x="832" y="28"/>
                  </a:cubicBezTo>
                  <a:cubicBezTo>
                    <a:pt x="832" y="27"/>
                    <a:pt x="832" y="27"/>
                    <a:pt x="832" y="27"/>
                  </a:cubicBezTo>
                  <a:cubicBezTo>
                    <a:pt x="832" y="24"/>
                    <a:pt x="832" y="22"/>
                    <a:pt x="832" y="19"/>
                  </a:cubicBezTo>
                  <a:cubicBezTo>
                    <a:pt x="832" y="19"/>
                    <a:pt x="832" y="18"/>
                    <a:pt x="832" y="18"/>
                  </a:cubicBezTo>
                  <a:cubicBezTo>
                    <a:pt x="832" y="15"/>
                    <a:pt x="831" y="13"/>
                    <a:pt x="831" y="11"/>
                  </a:cubicBezTo>
                  <a:cubicBezTo>
                    <a:pt x="831" y="10"/>
                    <a:pt x="831" y="9"/>
                    <a:pt x="831" y="9"/>
                  </a:cubicBezTo>
                  <a:cubicBezTo>
                    <a:pt x="831" y="6"/>
                    <a:pt x="830" y="3"/>
                    <a:pt x="830" y="0"/>
                  </a:cubicBezTo>
                  <a:cubicBezTo>
                    <a:pt x="827" y="0"/>
                    <a:pt x="824" y="0"/>
                    <a:pt x="821" y="1"/>
                  </a:cubicBezTo>
                  <a:cubicBezTo>
                    <a:pt x="821" y="1"/>
                    <a:pt x="820" y="1"/>
                    <a:pt x="819" y="1"/>
                  </a:cubicBezTo>
                  <a:cubicBezTo>
                    <a:pt x="817" y="1"/>
                    <a:pt x="815" y="1"/>
                    <a:pt x="812" y="1"/>
                  </a:cubicBezTo>
                  <a:cubicBezTo>
                    <a:pt x="812" y="1"/>
                    <a:pt x="811" y="1"/>
                    <a:pt x="811" y="2"/>
                  </a:cubicBezTo>
                  <a:cubicBezTo>
                    <a:pt x="808" y="2"/>
                    <a:pt x="806" y="2"/>
                    <a:pt x="803" y="2"/>
                  </a:cubicBezTo>
                  <a:cubicBezTo>
                    <a:pt x="802" y="3"/>
                    <a:pt x="802" y="3"/>
                    <a:pt x="802" y="3"/>
                  </a:cubicBezTo>
                  <a:cubicBezTo>
                    <a:pt x="758" y="9"/>
                    <a:pt x="709" y="29"/>
                    <a:pt x="661" y="60"/>
                  </a:cubicBezTo>
                  <a:cubicBezTo>
                    <a:pt x="660" y="61"/>
                    <a:pt x="658" y="62"/>
                    <a:pt x="657" y="63"/>
                  </a:cubicBezTo>
                  <a:cubicBezTo>
                    <a:pt x="636" y="77"/>
                    <a:pt x="614" y="93"/>
                    <a:pt x="594" y="112"/>
                  </a:cubicBezTo>
                  <a:cubicBezTo>
                    <a:pt x="594" y="112"/>
                    <a:pt x="594" y="112"/>
                    <a:pt x="594" y="112"/>
                  </a:cubicBezTo>
                  <a:cubicBezTo>
                    <a:pt x="594" y="112"/>
                    <a:pt x="594" y="112"/>
                    <a:pt x="594" y="112"/>
                  </a:cubicBezTo>
                  <a:cubicBezTo>
                    <a:pt x="591" y="115"/>
                    <a:pt x="588" y="118"/>
                    <a:pt x="585" y="121"/>
                  </a:cubicBezTo>
                  <a:cubicBezTo>
                    <a:pt x="585" y="121"/>
                    <a:pt x="585" y="121"/>
                    <a:pt x="585" y="121"/>
                  </a:cubicBezTo>
                  <a:cubicBezTo>
                    <a:pt x="581" y="124"/>
                    <a:pt x="578" y="127"/>
                    <a:pt x="575" y="130"/>
                  </a:cubicBezTo>
                  <a:cubicBezTo>
                    <a:pt x="575" y="130"/>
                    <a:pt x="575" y="130"/>
                    <a:pt x="575" y="130"/>
                  </a:cubicBezTo>
                  <a:cubicBezTo>
                    <a:pt x="572" y="133"/>
                    <a:pt x="569" y="136"/>
                    <a:pt x="566" y="139"/>
                  </a:cubicBezTo>
                  <a:cubicBezTo>
                    <a:pt x="566" y="139"/>
                    <a:pt x="566" y="139"/>
                    <a:pt x="566" y="139"/>
                  </a:cubicBezTo>
                  <a:cubicBezTo>
                    <a:pt x="563" y="142"/>
                    <a:pt x="560" y="145"/>
                    <a:pt x="557" y="148"/>
                  </a:cubicBezTo>
                  <a:cubicBezTo>
                    <a:pt x="557" y="148"/>
                    <a:pt x="557" y="148"/>
                    <a:pt x="557" y="148"/>
                  </a:cubicBezTo>
                  <a:cubicBezTo>
                    <a:pt x="557" y="148"/>
                    <a:pt x="557" y="148"/>
                    <a:pt x="557" y="148"/>
                  </a:cubicBezTo>
                  <a:cubicBezTo>
                    <a:pt x="550" y="156"/>
                    <a:pt x="543" y="164"/>
                    <a:pt x="537" y="172"/>
                  </a:cubicBezTo>
                  <a:cubicBezTo>
                    <a:pt x="527" y="183"/>
                    <a:pt x="518" y="195"/>
                    <a:pt x="509" y="207"/>
                  </a:cubicBezTo>
                  <a:cubicBezTo>
                    <a:pt x="508" y="206"/>
                    <a:pt x="508" y="206"/>
                    <a:pt x="508" y="206"/>
                  </a:cubicBezTo>
                  <a:cubicBezTo>
                    <a:pt x="503" y="210"/>
                    <a:pt x="498" y="213"/>
                    <a:pt x="493" y="217"/>
                  </a:cubicBezTo>
                  <a:cubicBezTo>
                    <a:pt x="495" y="218"/>
                    <a:pt x="497" y="220"/>
                    <a:pt x="499" y="221"/>
                  </a:cubicBezTo>
                  <a:cubicBezTo>
                    <a:pt x="485" y="242"/>
                    <a:pt x="473" y="263"/>
                    <a:pt x="463" y="284"/>
                  </a:cubicBezTo>
                  <a:cubicBezTo>
                    <a:pt x="430" y="288"/>
                    <a:pt x="398" y="304"/>
                    <a:pt x="375" y="332"/>
                  </a:cubicBezTo>
                  <a:cubicBezTo>
                    <a:pt x="364" y="345"/>
                    <a:pt x="356" y="360"/>
                    <a:pt x="351" y="376"/>
                  </a:cubicBezTo>
                  <a:cubicBezTo>
                    <a:pt x="376" y="362"/>
                    <a:pt x="404" y="356"/>
                    <a:pt x="432" y="360"/>
                  </a:cubicBezTo>
                  <a:cubicBezTo>
                    <a:pt x="431" y="364"/>
                    <a:pt x="430" y="367"/>
                    <a:pt x="429" y="371"/>
                  </a:cubicBezTo>
                  <a:cubicBezTo>
                    <a:pt x="421" y="379"/>
                    <a:pt x="413" y="387"/>
                    <a:pt x="405" y="395"/>
                  </a:cubicBezTo>
                  <a:cubicBezTo>
                    <a:pt x="414" y="399"/>
                    <a:pt x="426" y="405"/>
                    <a:pt x="440" y="414"/>
                  </a:cubicBezTo>
                  <a:cubicBezTo>
                    <a:pt x="426" y="426"/>
                    <a:pt x="374" y="464"/>
                    <a:pt x="323" y="486"/>
                  </a:cubicBezTo>
                  <a:cubicBezTo>
                    <a:pt x="320" y="461"/>
                    <a:pt x="299" y="441"/>
                    <a:pt x="273" y="441"/>
                  </a:cubicBezTo>
                  <a:cubicBezTo>
                    <a:pt x="267" y="441"/>
                    <a:pt x="261" y="443"/>
                    <a:pt x="256" y="445"/>
                  </a:cubicBezTo>
                  <a:cubicBezTo>
                    <a:pt x="248" y="426"/>
                    <a:pt x="231" y="414"/>
                    <a:pt x="210" y="414"/>
                  </a:cubicBezTo>
                  <a:cubicBezTo>
                    <a:pt x="209" y="414"/>
                    <a:pt x="208" y="414"/>
                    <a:pt x="207" y="414"/>
                  </a:cubicBezTo>
                  <a:cubicBezTo>
                    <a:pt x="208" y="410"/>
                    <a:pt x="209" y="406"/>
                    <a:pt x="209" y="402"/>
                  </a:cubicBezTo>
                  <a:cubicBezTo>
                    <a:pt x="209" y="385"/>
                    <a:pt x="195" y="372"/>
                    <a:pt x="178" y="372"/>
                  </a:cubicBezTo>
                  <a:cubicBezTo>
                    <a:pt x="170" y="372"/>
                    <a:pt x="162" y="375"/>
                    <a:pt x="156" y="381"/>
                  </a:cubicBezTo>
                  <a:cubicBezTo>
                    <a:pt x="148" y="364"/>
                    <a:pt x="131" y="352"/>
                    <a:pt x="111" y="352"/>
                  </a:cubicBezTo>
                  <a:cubicBezTo>
                    <a:pt x="105" y="352"/>
                    <a:pt x="99" y="353"/>
                    <a:pt x="94" y="355"/>
                  </a:cubicBezTo>
                  <a:cubicBezTo>
                    <a:pt x="95" y="351"/>
                    <a:pt x="95" y="346"/>
                    <a:pt x="95" y="342"/>
                  </a:cubicBezTo>
                  <a:cubicBezTo>
                    <a:pt x="95" y="323"/>
                    <a:pt x="87" y="305"/>
                    <a:pt x="75" y="293"/>
                  </a:cubicBezTo>
                  <a:cubicBezTo>
                    <a:pt x="47" y="327"/>
                    <a:pt x="22" y="363"/>
                    <a:pt x="0" y="401"/>
                  </a:cubicBezTo>
                  <a:cubicBezTo>
                    <a:pt x="70" y="408"/>
                    <a:pt x="124" y="467"/>
                    <a:pt x="124" y="539"/>
                  </a:cubicBezTo>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73"/>
            <p:cNvSpPr>
              <a:spLocks/>
            </p:cNvSpPr>
            <p:nvPr/>
          </p:nvSpPr>
          <p:spPr bwMode="auto">
            <a:xfrm>
              <a:off x="1463675" y="2094916"/>
              <a:ext cx="2270125" cy="2262188"/>
            </a:xfrm>
            <a:custGeom>
              <a:avLst/>
              <a:gdLst>
                <a:gd name="T0" fmla="*/ 803 w 833"/>
                <a:gd name="T1" fmla="*/ 2 h 830"/>
                <a:gd name="T2" fmla="*/ 594 w 833"/>
                <a:gd name="T3" fmla="*/ 112 h 830"/>
                <a:gd name="T4" fmla="*/ 566 w 833"/>
                <a:gd name="T5" fmla="*/ 139 h 830"/>
                <a:gd name="T6" fmla="*/ 508 w 833"/>
                <a:gd name="T7" fmla="*/ 206 h 830"/>
                <a:gd name="T8" fmla="*/ 463 w 833"/>
                <a:gd name="T9" fmla="*/ 284 h 830"/>
                <a:gd name="T10" fmla="*/ 432 w 833"/>
                <a:gd name="T11" fmla="*/ 360 h 830"/>
                <a:gd name="T12" fmla="*/ 440 w 833"/>
                <a:gd name="T13" fmla="*/ 414 h 830"/>
                <a:gd name="T14" fmla="*/ 207 w 833"/>
                <a:gd name="T15" fmla="*/ 414 h 830"/>
                <a:gd name="T16" fmla="*/ 111 w 833"/>
                <a:gd name="T17" fmla="*/ 352 h 830"/>
                <a:gd name="T18" fmla="*/ 75 w 833"/>
                <a:gd name="T19" fmla="*/ 293 h 830"/>
                <a:gd name="T20" fmla="*/ 155 w 833"/>
                <a:gd name="T21" fmla="*/ 560 h 830"/>
                <a:gd name="T22" fmla="*/ 349 w 833"/>
                <a:gd name="T23" fmla="*/ 685 h 830"/>
                <a:gd name="T24" fmla="*/ 641 w 833"/>
                <a:gd name="T25" fmla="*/ 799 h 830"/>
                <a:gd name="T26" fmla="*/ 635 w 833"/>
                <a:gd name="T27" fmla="*/ 798 h 830"/>
                <a:gd name="T28" fmla="*/ 622 w 833"/>
                <a:gd name="T29" fmla="*/ 796 h 830"/>
                <a:gd name="T30" fmla="*/ 616 w 833"/>
                <a:gd name="T31" fmla="*/ 796 h 830"/>
                <a:gd name="T32" fmla="*/ 615 w 833"/>
                <a:gd name="T33" fmla="*/ 796 h 830"/>
                <a:gd name="T34" fmla="*/ 612 w 833"/>
                <a:gd name="T35" fmla="*/ 796 h 830"/>
                <a:gd name="T36" fmla="*/ 609 w 833"/>
                <a:gd name="T37" fmla="*/ 796 h 830"/>
                <a:gd name="T38" fmla="*/ 611 w 833"/>
                <a:gd name="T39" fmla="*/ 795 h 830"/>
                <a:gd name="T40" fmla="*/ 612 w 833"/>
                <a:gd name="T41" fmla="*/ 792 h 830"/>
                <a:gd name="T42" fmla="*/ 611 w 833"/>
                <a:gd name="T43" fmla="*/ 785 h 830"/>
                <a:gd name="T44" fmla="*/ 608 w 833"/>
                <a:gd name="T45" fmla="*/ 777 h 830"/>
                <a:gd name="T46" fmla="*/ 605 w 833"/>
                <a:gd name="T47" fmla="*/ 770 h 830"/>
                <a:gd name="T48" fmla="*/ 600 w 833"/>
                <a:gd name="T49" fmla="*/ 763 h 830"/>
                <a:gd name="T50" fmla="*/ 595 w 833"/>
                <a:gd name="T51" fmla="*/ 758 h 830"/>
                <a:gd name="T52" fmla="*/ 573 w 833"/>
                <a:gd name="T53" fmla="*/ 747 h 830"/>
                <a:gd name="T54" fmla="*/ 587 w 833"/>
                <a:gd name="T55" fmla="*/ 723 h 830"/>
                <a:gd name="T56" fmla="*/ 586 w 833"/>
                <a:gd name="T57" fmla="*/ 716 h 830"/>
                <a:gd name="T58" fmla="*/ 584 w 833"/>
                <a:gd name="T59" fmla="*/ 708 h 830"/>
                <a:gd name="T60" fmla="*/ 579 w 833"/>
                <a:gd name="T61" fmla="*/ 701 h 830"/>
                <a:gd name="T62" fmla="*/ 571 w 833"/>
                <a:gd name="T63" fmla="*/ 695 h 830"/>
                <a:gd name="T64" fmla="*/ 564 w 833"/>
                <a:gd name="T65" fmla="*/ 692 h 830"/>
                <a:gd name="T66" fmla="*/ 559 w 833"/>
                <a:gd name="T67" fmla="*/ 691 h 830"/>
                <a:gd name="T68" fmla="*/ 556 w 833"/>
                <a:gd name="T69" fmla="*/ 697 h 830"/>
                <a:gd name="T70" fmla="*/ 555 w 833"/>
                <a:gd name="T71" fmla="*/ 693 h 830"/>
                <a:gd name="T72" fmla="*/ 553 w 833"/>
                <a:gd name="T73" fmla="*/ 692 h 830"/>
                <a:gd name="T74" fmla="*/ 552 w 833"/>
                <a:gd name="T75" fmla="*/ 692 h 830"/>
                <a:gd name="T76" fmla="*/ 545 w 833"/>
                <a:gd name="T77" fmla="*/ 694 h 830"/>
                <a:gd name="T78" fmla="*/ 538 w 833"/>
                <a:gd name="T79" fmla="*/ 697 h 830"/>
                <a:gd name="T80" fmla="*/ 494 w 833"/>
                <a:gd name="T81" fmla="*/ 656 h 830"/>
                <a:gd name="T82" fmla="*/ 495 w 833"/>
                <a:gd name="T83" fmla="*/ 638 h 830"/>
                <a:gd name="T84" fmla="*/ 497 w 833"/>
                <a:gd name="T85" fmla="*/ 627 h 830"/>
                <a:gd name="T86" fmla="*/ 497 w 833"/>
                <a:gd name="T87" fmla="*/ 617 h 830"/>
                <a:gd name="T88" fmla="*/ 494 w 833"/>
                <a:gd name="T89" fmla="*/ 601 h 830"/>
                <a:gd name="T90" fmla="*/ 488 w 833"/>
                <a:gd name="T91" fmla="*/ 587 h 830"/>
                <a:gd name="T92" fmla="*/ 478 w 833"/>
                <a:gd name="T93" fmla="*/ 575 h 830"/>
                <a:gd name="T94" fmla="*/ 466 w 833"/>
                <a:gd name="T95" fmla="*/ 565 h 830"/>
                <a:gd name="T96" fmla="*/ 452 w 833"/>
                <a:gd name="T97" fmla="*/ 557 h 830"/>
                <a:gd name="T98" fmla="*/ 534 w 833"/>
                <a:gd name="T99" fmla="*/ 463 h 830"/>
                <a:gd name="T100" fmla="*/ 553 w 833"/>
                <a:gd name="T101" fmla="*/ 495 h 830"/>
                <a:gd name="T102" fmla="*/ 616 w 833"/>
                <a:gd name="T103" fmla="*/ 412 h 830"/>
                <a:gd name="T104" fmla="*/ 682 w 833"/>
                <a:gd name="T105" fmla="*/ 354 h 830"/>
                <a:gd name="T106" fmla="*/ 724 w 833"/>
                <a:gd name="T107" fmla="*/ 306 h 830"/>
                <a:gd name="T108" fmla="*/ 740 w 833"/>
                <a:gd name="T109" fmla="*/ 284 h 830"/>
                <a:gd name="T110" fmla="*/ 801 w 833"/>
                <a:gd name="T111" fmla="*/ 177 h 830"/>
                <a:gd name="T112" fmla="*/ 831 w 833"/>
                <a:gd name="T113" fmla="*/ 11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3" h="830">
                  <a:moveTo>
                    <a:pt x="830" y="0"/>
                  </a:moveTo>
                  <a:cubicBezTo>
                    <a:pt x="827" y="0"/>
                    <a:pt x="824" y="0"/>
                    <a:pt x="821" y="1"/>
                  </a:cubicBezTo>
                  <a:cubicBezTo>
                    <a:pt x="821" y="1"/>
                    <a:pt x="820" y="1"/>
                    <a:pt x="819" y="1"/>
                  </a:cubicBezTo>
                  <a:cubicBezTo>
                    <a:pt x="817" y="1"/>
                    <a:pt x="815" y="1"/>
                    <a:pt x="812" y="1"/>
                  </a:cubicBezTo>
                  <a:cubicBezTo>
                    <a:pt x="812" y="1"/>
                    <a:pt x="811" y="1"/>
                    <a:pt x="811" y="2"/>
                  </a:cubicBezTo>
                  <a:cubicBezTo>
                    <a:pt x="808" y="2"/>
                    <a:pt x="806" y="2"/>
                    <a:pt x="803" y="2"/>
                  </a:cubicBezTo>
                  <a:cubicBezTo>
                    <a:pt x="802" y="3"/>
                    <a:pt x="802" y="3"/>
                    <a:pt x="802" y="3"/>
                  </a:cubicBezTo>
                  <a:cubicBezTo>
                    <a:pt x="758" y="9"/>
                    <a:pt x="709" y="29"/>
                    <a:pt x="661" y="60"/>
                  </a:cubicBezTo>
                  <a:cubicBezTo>
                    <a:pt x="660" y="61"/>
                    <a:pt x="658" y="62"/>
                    <a:pt x="657" y="63"/>
                  </a:cubicBezTo>
                  <a:cubicBezTo>
                    <a:pt x="636" y="77"/>
                    <a:pt x="614" y="93"/>
                    <a:pt x="594" y="112"/>
                  </a:cubicBezTo>
                  <a:cubicBezTo>
                    <a:pt x="594" y="112"/>
                    <a:pt x="594" y="112"/>
                    <a:pt x="594" y="112"/>
                  </a:cubicBezTo>
                  <a:cubicBezTo>
                    <a:pt x="594" y="112"/>
                    <a:pt x="594" y="112"/>
                    <a:pt x="594" y="112"/>
                  </a:cubicBezTo>
                  <a:cubicBezTo>
                    <a:pt x="591" y="115"/>
                    <a:pt x="588" y="118"/>
                    <a:pt x="585" y="121"/>
                  </a:cubicBezTo>
                  <a:cubicBezTo>
                    <a:pt x="585" y="121"/>
                    <a:pt x="585" y="121"/>
                    <a:pt x="585" y="121"/>
                  </a:cubicBezTo>
                  <a:cubicBezTo>
                    <a:pt x="581" y="124"/>
                    <a:pt x="578" y="127"/>
                    <a:pt x="575" y="130"/>
                  </a:cubicBezTo>
                  <a:cubicBezTo>
                    <a:pt x="575" y="130"/>
                    <a:pt x="575" y="130"/>
                    <a:pt x="575" y="130"/>
                  </a:cubicBezTo>
                  <a:cubicBezTo>
                    <a:pt x="572" y="133"/>
                    <a:pt x="569" y="136"/>
                    <a:pt x="566" y="139"/>
                  </a:cubicBezTo>
                  <a:cubicBezTo>
                    <a:pt x="566" y="139"/>
                    <a:pt x="566" y="139"/>
                    <a:pt x="566" y="139"/>
                  </a:cubicBezTo>
                  <a:cubicBezTo>
                    <a:pt x="563" y="142"/>
                    <a:pt x="560" y="145"/>
                    <a:pt x="557" y="148"/>
                  </a:cubicBezTo>
                  <a:cubicBezTo>
                    <a:pt x="557" y="148"/>
                    <a:pt x="557" y="148"/>
                    <a:pt x="557" y="148"/>
                  </a:cubicBezTo>
                  <a:cubicBezTo>
                    <a:pt x="557" y="148"/>
                    <a:pt x="557" y="148"/>
                    <a:pt x="557" y="148"/>
                  </a:cubicBezTo>
                  <a:cubicBezTo>
                    <a:pt x="550" y="156"/>
                    <a:pt x="543" y="164"/>
                    <a:pt x="537" y="172"/>
                  </a:cubicBezTo>
                  <a:cubicBezTo>
                    <a:pt x="527" y="183"/>
                    <a:pt x="518" y="195"/>
                    <a:pt x="509" y="207"/>
                  </a:cubicBezTo>
                  <a:cubicBezTo>
                    <a:pt x="508" y="206"/>
                    <a:pt x="508" y="206"/>
                    <a:pt x="508" y="206"/>
                  </a:cubicBezTo>
                  <a:cubicBezTo>
                    <a:pt x="503" y="210"/>
                    <a:pt x="498" y="213"/>
                    <a:pt x="493" y="217"/>
                  </a:cubicBezTo>
                  <a:cubicBezTo>
                    <a:pt x="495" y="218"/>
                    <a:pt x="497" y="220"/>
                    <a:pt x="499" y="221"/>
                  </a:cubicBezTo>
                  <a:cubicBezTo>
                    <a:pt x="499" y="221"/>
                    <a:pt x="499" y="221"/>
                    <a:pt x="499" y="221"/>
                  </a:cubicBezTo>
                  <a:cubicBezTo>
                    <a:pt x="499" y="221"/>
                    <a:pt x="499" y="221"/>
                    <a:pt x="499" y="221"/>
                  </a:cubicBezTo>
                  <a:cubicBezTo>
                    <a:pt x="499" y="221"/>
                    <a:pt x="499" y="221"/>
                    <a:pt x="499" y="221"/>
                  </a:cubicBezTo>
                  <a:cubicBezTo>
                    <a:pt x="485" y="242"/>
                    <a:pt x="473" y="263"/>
                    <a:pt x="463" y="284"/>
                  </a:cubicBezTo>
                  <a:cubicBezTo>
                    <a:pt x="430" y="288"/>
                    <a:pt x="398" y="304"/>
                    <a:pt x="375" y="332"/>
                  </a:cubicBezTo>
                  <a:cubicBezTo>
                    <a:pt x="364" y="345"/>
                    <a:pt x="356" y="360"/>
                    <a:pt x="351" y="376"/>
                  </a:cubicBezTo>
                  <a:cubicBezTo>
                    <a:pt x="371" y="364"/>
                    <a:pt x="394" y="359"/>
                    <a:pt x="416" y="359"/>
                  </a:cubicBezTo>
                  <a:cubicBezTo>
                    <a:pt x="422" y="359"/>
                    <a:pt x="427" y="359"/>
                    <a:pt x="432" y="360"/>
                  </a:cubicBezTo>
                  <a:cubicBezTo>
                    <a:pt x="432" y="360"/>
                    <a:pt x="432" y="360"/>
                    <a:pt x="432" y="360"/>
                  </a:cubicBezTo>
                  <a:cubicBezTo>
                    <a:pt x="432" y="360"/>
                    <a:pt x="432" y="360"/>
                    <a:pt x="432" y="360"/>
                  </a:cubicBezTo>
                  <a:cubicBezTo>
                    <a:pt x="431" y="364"/>
                    <a:pt x="430" y="367"/>
                    <a:pt x="429" y="371"/>
                  </a:cubicBezTo>
                  <a:cubicBezTo>
                    <a:pt x="421" y="379"/>
                    <a:pt x="413" y="387"/>
                    <a:pt x="405" y="395"/>
                  </a:cubicBezTo>
                  <a:cubicBezTo>
                    <a:pt x="414" y="399"/>
                    <a:pt x="426" y="405"/>
                    <a:pt x="440" y="414"/>
                  </a:cubicBezTo>
                  <a:cubicBezTo>
                    <a:pt x="440" y="414"/>
                    <a:pt x="440" y="414"/>
                    <a:pt x="440" y="414"/>
                  </a:cubicBezTo>
                  <a:cubicBezTo>
                    <a:pt x="440" y="414"/>
                    <a:pt x="440" y="414"/>
                    <a:pt x="440" y="414"/>
                  </a:cubicBezTo>
                  <a:cubicBezTo>
                    <a:pt x="440" y="414"/>
                    <a:pt x="440" y="414"/>
                    <a:pt x="440" y="414"/>
                  </a:cubicBezTo>
                  <a:cubicBezTo>
                    <a:pt x="426" y="426"/>
                    <a:pt x="374" y="464"/>
                    <a:pt x="323" y="486"/>
                  </a:cubicBezTo>
                  <a:cubicBezTo>
                    <a:pt x="320" y="461"/>
                    <a:pt x="299" y="441"/>
                    <a:pt x="273" y="441"/>
                  </a:cubicBezTo>
                  <a:cubicBezTo>
                    <a:pt x="267" y="441"/>
                    <a:pt x="261" y="443"/>
                    <a:pt x="256" y="445"/>
                  </a:cubicBezTo>
                  <a:cubicBezTo>
                    <a:pt x="248" y="426"/>
                    <a:pt x="231" y="414"/>
                    <a:pt x="210" y="414"/>
                  </a:cubicBezTo>
                  <a:cubicBezTo>
                    <a:pt x="209" y="414"/>
                    <a:pt x="208" y="414"/>
                    <a:pt x="207" y="414"/>
                  </a:cubicBezTo>
                  <a:cubicBezTo>
                    <a:pt x="207" y="414"/>
                    <a:pt x="207" y="414"/>
                    <a:pt x="207" y="414"/>
                  </a:cubicBezTo>
                  <a:cubicBezTo>
                    <a:pt x="207" y="414"/>
                    <a:pt x="207" y="414"/>
                    <a:pt x="207" y="414"/>
                  </a:cubicBezTo>
                  <a:cubicBezTo>
                    <a:pt x="207" y="414"/>
                    <a:pt x="207" y="414"/>
                    <a:pt x="207" y="414"/>
                  </a:cubicBezTo>
                  <a:cubicBezTo>
                    <a:pt x="208" y="410"/>
                    <a:pt x="209" y="406"/>
                    <a:pt x="209" y="402"/>
                  </a:cubicBezTo>
                  <a:cubicBezTo>
                    <a:pt x="209" y="385"/>
                    <a:pt x="195" y="372"/>
                    <a:pt x="178" y="372"/>
                  </a:cubicBezTo>
                  <a:cubicBezTo>
                    <a:pt x="170" y="372"/>
                    <a:pt x="162" y="375"/>
                    <a:pt x="156" y="381"/>
                  </a:cubicBezTo>
                  <a:cubicBezTo>
                    <a:pt x="148" y="364"/>
                    <a:pt x="131" y="352"/>
                    <a:pt x="111" y="352"/>
                  </a:cubicBezTo>
                  <a:cubicBezTo>
                    <a:pt x="105" y="352"/>
                    <a:pt x="99" y="353"/>
                    <a:pt x="94" y="355"/>
                  </a:cubicBezTo>
                  <a:cubicBezTo>
                    <a:pt x="94" y="355"/>
                    <a:pt x="94" y="355"/>
                    <a:pt x="94" y="355"/>
                  </a:cubicBezTo>
                  <a:cubicBezTo>
                    <a:pt x="94" y="355"/>
                    <a:pt x="94" y="355"/>
                    <a:pt x="94" y="355"/>
                  </a:cubicBezTo>
                  <a:cubicBezTo>
                    <a:pt x="95" y="351"/>
                    <a:pt x="95" y="346"/>
                    <a:pt x="95" y="342"/>
                  </a:cubicBezTo>
                  <a:cubicBezTo>
                    <a:pt x="95" y="323"/>
                    <a:pt x="87" y="305"/>
                    <a:pt x="75" y="293"/>
                  </a:cubicBezTo>
                  <a:cubicBezTo>
                    <a:pt x="75" y="293"/>
                    <a:pt x="75" y="293"/>
                    <a:pt x="75" y="293"/>
                  </a:cubicBezTo>
                  <a:cubicBezTo>
                    <a:pt x="47" y="327"/>
                    <a:pt x="22" y="363"/>
                    <a:pt x="0" y="401"/>
                  </a:cubicBezTo>
                  <a:cubicBezTo>
                    <a:pt x="70" y="408"/>
                    <a:pt x="124" y="467"/>
                    <a:pt x="124" y="539"/>
                  </a:cubicBezTo>
                  <a:cubicBezTo>
                    <a:pt x="124" y="539"/>
                    <a:pt x="124" y="539"/>
                    <a:pt x="124" y="539"/>
                  </a:cubicBezTo>
                  <a:cubicBezTo>
                    <a:pt x="124" y="539"/>
                    <a:pt x="124" y="539"/>
                    <a:pt x="124" y="539"/>
                  </a:cubicBezTo>
                  <a:cubicBezTo>
                    <a:pt x="124" y="548"/>
                    <a:pt x="123" y="557"/>
                    <a:pt x="121" y="566"/>
                  </a:cubicBezTo>
                  <a:cubicBezTo>
                    <a:pt x="132" y="562"/>
                    <a:pt x="143" y="560"/>
                    <a:pt x="155" y="560"/>
                  </a:cubicBezTo>
                  <a:cubicBezTo>
                    <a:pt x="196" y="560"/>
                    <a:pt x="231" y="584"/>
                    <a:pt x="247" y="619"/>
                  </a:cubicBezTo>
                  <a:cubicBezTo>
                    <a:pt x="258" y="607"/>
                    <a:pt x="274" y="599"/>
                    <a:pt x="292" y="599"/>
                  </a:cubicBezTo>
                  <a:cubicBezTo>
                    <a:pt x="326" y="599"/>
                    <a:pt x="354" y="627"/>
                    <a:pt x="354" y="661"/>
                  </a:cubicBezTo>
                  <a:cubicBezTo>
                    <a:pt x="354" y="661"/>
                    <a:pt x="354" y="661"/>
                    <a:pt x="354" y="661"/>
                  </a:cubicBezTo>
                  <a:cubicBezTo>
                    <a:pt x="354" y="661"/>
                    <a:pt x="354" y="661"/>
                    <a:pt x="354" y="661"/>
                  </a:cubicBezTo>
                  <a:cubicBezTo>
                    <a:pt x="354" y="669"/>
                    <a:pt x="352" y="677"/>
                    <a:pt x="349" y="685"/>
                  </a:cubicBezTo>
                  <a:cubicBezTo>
                    <a:pt x="351" y="684"/>
                    <a:pt x="353" y="684"/>
                    <a:pt x="355" y="684"/>
                  </a:cubicBezTo>
                  <a:cubicBezTo>
                    <a:pt x="397" y="684"/>
                    <a:pt x="433" y="710"/>
                    <a:pt x="448" y="747"/>
                  </a:cubicBezTo>
                  <a:cubicBezTo>
                    <a:pt x="459" y="743"/>
                    <a:pt x="471" y="740"/>
                    <a:pt x="483" y="740"/>
                  </a:cubicBezTo>
                  <a:cubicBezTo>
                    <a:pt x="535" y="740"/>
                    <a:pt x="578" y="779"/>
                    <a:pt x="583" y="830"/>
                  </a:cubicBezTo>
                  <a:cubicBezTo>
                    <a:pt x="604" y="821"/>
                    <a:pt x="624" y="811"/>
                    <a:pt x="644" y="800"/>
                  </a:cubicBezTo>
                  <a:cubicBezTo>
                    <a:pt x="643" y="800"/>
                    <a:pt x="642" y="800"/>
                    <a:pt x="641" y="799"/>
                  </a:cubicBezTo>
                  <a:cubicBezTo>
                    <a:pt x="641" y="799"/>
                    <a:pt x="641" y="799"/>
                    <a:pt x="641" y="799"/>
                  </a:cubicBezTo>
                  <a:cubicBezTo>
                    <a:pt x="640" y="799"/>
                    <a:pt x="640" y="799"/>
                    <a:pt x="640" y="799"/>
                  </a:cubicBezTo>
                  <a:cubicBezTo>
                    <a:pt x="640" y="799"/>
                    <a:pt x="640" y="799"/>
                    <a:pt x="640" y="799"/>
                  </a:cubicBezTo>
                  <a:cubicBezTo>
                    <a:pt x="640" y="799"/>
                    <a:pt x="640" y="799"/>
                    <a:pt x="640" y="799"/>
                  </a:cubicBezTo>
                  <a:cubicBezTo>
                    <a:pt x="639" y="799"/>
                    <a:pt x="639" y="799"/>
                    <a:pt x="639" y="799"/>
                  </a:cubicBezTo>
                  <a:cubicBezTo>
                    <a:pt x="638" y="798"/>
                    <a:pt x="636" y="798"/>
                    <a:pt x="635" y="798"/>
                  </a:cubicBezTo>
                  <a:cubicBezTo>
                    <a:pt x="635" y="797"/>
                    <a:pt x="635" y="797"/>
                    <a:pt x="635" y="797"/>
                  </a:cubicBezTo>
                  <a:cubicBezTo>
                    <a:pt x="633" y="797"/>
                    <a:pt x="632" y="797"/>
                    <a:pt x="630" y="797"/>
                  </a:cubicBezTo>
                  <a:cubicBezTo>
                    <a:pt x="630" y="797"/>
                    <a:pt x="630" y="797"/>
                    <a:pt x="630" y="797"/>
                  </a:cubicBezTo>
                  <a:cubicBezTo>
                    <a:pt x="629" y="796"/>
                    <a:pt x="627" y="796"/>
                    <a:pt x="626" y="796"/>
                  </a:cubicBezTo>
                  <a:cubicBezTo>
                    <a:pt x="625" y="796"/>
                    <a:pt x="625" y="796"/>
                    <a:pt x="625" y="796"/>
                  </a:cubicBezTo>
                  <a:cubicBezTo>
                    <a:pt x="624" y="796"/>
                    <a:pt x="623" y="796"/>
                    <a:pt x="622" y="796"/>
                  </a:cubicBezTo>
                  <a:cubicBezTo>
                    <a:pt x="621" y="798"/>
                    <a:pt x="621" y="798"/>
                    <a:pt x="621" y="798"/>
                  </a:cubicBezTo>
                  <a:cubicBezTo>
                    <a:pt x="621" y="801"/>
                    <a:pt x="621" y="801"/>
                    <a:pt x="621" y="801"/>
                  </a:cubicBezTo>
                  <a:cubicBezTo>
                    <a:pt x="617" y="801"/>
                    <a:pt x="617" y="801"/>
                    <a:pt x="617" y="801"/>
                  </a:cubicBezTo>
                  <a:cubicBezTo>
                    <a:pt x="617" y="797"/>
                    <a:pt x="617" y="797"/>
                    <a:pt x="617" y="797"/>
                  </a:cubicBezTo>
                  <a:cubicBezTo>
                    <a:pt x="617" y="797"/>
                    <a:pt x="616" y="796"/>
                    <a:pt x="616" y="796"/>
                  </a:cubicBezTo>
                  <a:cubicBezTo>
                    <a:pt x="616" y="796"/>
                    <a:pt x="616" y="796"/>
                    <a:pt x="616" y="796"/>
                  </a:cubicBezTo>
                  <a:cubicBezTo>
                    <a:pt x="616" y="796"/>
                    <a:pt x="616" y="796"/>
                    <a:pt x="616" y="796"/>
                  </a:cubicBezTo>
                  <a:cubicBezTo>
                    <a:pt x="616" y="796"/>
                    <a:pt x="616" y="796"/>
                    <a:pt x="616" y="796"/>
                  </a:cubicBezTo>
                  <a:cubicBezTo>
                    <a:pt x="616" y="796"/>
                    <a:pt x="616" y="796"/>
                    <a:pt x="616" y="796"/>
                  </a:cubicBezTo>
                  <a:cubicBezTo>
                    <a:pt x="615" y="796"/>
                    <a:pt x="615" y="796"/>
                    <a:pt x="615" y="796"/>
                  </a:cubicBezTo>
                  <a:cubicBezTo>
                    <a:pt x="615" y="796"/>
                    <a:pt x="615" y="796"/>
                    <a:pt x="615" y="796"/>
                  </a:cubicBezTo>
                  <a:cubicBezTo>
                    <a:pt x="615" y="796"/>
                    <a:pt x="615" y="796"/>
                    <a:pt x="615" y="796"/>
                  </a:cubicBezTo>
                  <a:cubicBezTo>
                    <a:pt x="615" y="796"/>
                    <a:pt x="615" y="796"/>
                    <a:pt x="615" y="796"/>
                  </a:cubicBezTo>
                  <a:cubicBezTo>
                    <a:pt x="615" y="796"/>
                    <a:pt x="614" y="796"/>
                    <a:pt x="614" y="796"/>
                  </a:cubicBezTo>
                  <a:cubicBezTo>
                    <a:pt x="614" y="796"/>
                    <a:pt x="614" y="796"/>
                    <a:pt x="614" y="796"/>
                  </a:cubicBezTo>
                  <a:cubicBezTo>
                    <a:pt x="613" y="796"/>
                    <a:pt x="613" y="796"/>
                    <a:pt x="613" y="796"/>
                  </a:cubicBezTo>
                  <a:cubicBezTo>
                    <a:pt x="613" y="796"/>
                    <a:pt x="612" y="796"/>
                    <a:pt x="612" y="796"/>
                  </a:cubicBezTo>
                  <a:cubicBezTo>
                    <a:pt x="612" y="796"/>
                    <a:pt x="612" y="796"/>
                    <a:pt x="612" y="796"/>
                  </a:cubicBezTo>
                  <a:cubicBezTo>
                    <a:pt x="612" y="796"/>
                    <a:pt x="612" y="796"/>
                    <a:pt x="611" y="796"/>
                  </a:cubicBezTo>
                  <a:cubicBezTo>
                    <a:pt x="611" y="796"/>
                    <a:pt x="611" y="796"/>
                    <a:pt x="611" y="796"/>
                  </a:cubicBezTo>
                  <a:cubicBezTo>
                    <a:pt x="611" y="796"/>
                    <a:pt x="610" y="796"/>
                    <a:pt x="609" y="796"/>
                  </a:cubicBezTo>
                  <a:cubicBezTo>
                    <a:pt x="609" y="796"/>
                    <a:pt x="609" y="796"/>
                    <a:pt x="609" y="796"/>
                  </a:cubicBezTo>
                  <a:cubicBezTo>
                    <a:pt x="609" y="796"/>
                    <a:pt x="609" y="796"/>
                    <a:pt x="609" y="796"/>
                  </a:cubicBezTo>
                  <a:cubicBezTo>
                    <a:pt x="609" y="796"/>
                    <a:pt x="609" y="796"/>
                    <a:pt x="609" y="796"/>
                  </a:cubicBezTo>
                  <a:cubicBezTo>
                    <a:pt x="609" y="796"/>
                    <a:pt x="609" y="796"/>
                    <a:pt x="609" y="796"/>
                  </a:cubicBezTo>
                  <a:cubicBezTo>
                    <a:pt x="609" y="796"/>
                    <a:pt x="609" y="796"/>
                    <a:pt x="609" y="796"/>
                  </a:cubicBezTo>
                  <a:cubicBezTo>
                    <a:pt x="609" y="796"/>
                    <a:pt x="609" y="796"/>
                    <a:pt x="609" y="796"/>
                  </a:cubicBezTo>
                  <a:cubicBezTo>
                    <a:pt x="609" y="796"/>
                    <a:pt x="611" y="795"/>
                    <a:pt x="611" y="795"/>
                  </a:cubicBezTo>
                  <a:cubicBezTo>
                    <a:pt x="611" y="795"/>
                    <a:pt x="611" y="795"/>
                    <a:pt x="611" y="795"/>
                  </a:cubicBezTo>
                  <a:cubicBezTo>
                    <a:pt x="611" y="795"/>
                    <a:pt x="611" y="795"/>
                    <a:pt x="611" y="795"/>
                  </a:cubicBezTo>
                  <a:cubicBezTo>
                    <a:pt x="611" y="794"/>
                    <a:pt x="611" y="794"/>
                    <a:pt x="611" y="793"/>
                  </a:cubicBezTo>
                  <a:cubicBezTo>
                    <a:pt x="611" y="793"/>
                    <a:pt x="611" y="793"/>
                    <a:pt x="611" y="793"/>
                  </a:cubicBezTo>
                  <a:cubicBezTo>
                    <a:pt x="611" y="793"/>
                    <a:pt x="611" y="793"/>
                    <a:pt x="611" y="793"/>
                  </a:cubicBezTo>
                  <a:cubicBezTo>
                    <a:pt x="611" y="793"/>
                    <a:pt x="611" y="793"/>
                    <a:pt x="611" y="793"/>
                  </a:cubicBezTo>
                  <a:cubicBezTo>
                    <a:pt x="611" y="793"/>
                    <a:pt x="612" y="792"/>
                    <a:pt x="612" y="792"/>
                  </a:cubicBezTo>
                  <a:cubicBezTo>
                    <a:pt x="612" y="792"/>
                    <a:pt x="612" y="792"/>
                    <a:pt x="612" y="792"/>
                  </a:cubicBezTo>
                  <a:cubicBezTo>
                    <a:pt x="612" y="792"/>
                    <a:pt x="612" y="792"/>
                    <a:pt x="612" y="792"/>
                  </a:cubicBezTo>
                  <a:cubicBezTo>
                    <a:pt x="612" y="792"/>
                    <a:pt x="612" y="792"/>
                    <a:pt x="612" y="792"/>
                  </a:cubicBezTo>
                  <a:cubicBezTo>
                    <a:pt x="612" y="791"/>
                    <a:pt x="612" y="791"/>
                    <a:pt x="612" y="791"/>
                  </a:cubicBezTo>
                  <a:cubicBezTo>
                    <a:pt x="612" y="790"/>
                    <a:pt x="612" y="789"/>
                    <a:pt x="611" y="788"/>
                  </a:cubicBezTo>
                  <a:cubicBezTo>
                    <a:pt x="611" y="787"/>
                    <a:pt x="611" y="787"/>
                    <a:pt x="611" y="787"/>
                  </a:cubicBezTo>
                  <a:cubicBezTo>
                    <a:pt x="611" y="786"/>
                    <a:pt x="611" y="786"/>
                    <a:pt x="611" y="785"/>
                  </a:cubicBezTo>
                  <a:cubicBezTo>
                    <a:pt x="611" y="785"/>
                    <a:pt x="611" y="784"/>
                    <a:pt x="611" y="784"/>
                  </a:cubicBezTo>
                  <a:cubicBezTo>
                    <a:pt x="611" y="783"/>
                    <a:pt x="610" y="783"/>
                    <a:pt x="610" y="782"/>
                  </a:cubicBezTo>
                  <a:cubicBezTo>
                    <a:pt x="610" y="782"/>
                    <a:pt x="610" y="782"/>
                    <a:pt x="610" y="781"/>
                  </a:cubicBezTo>
                  <a:cubicBezTo>
                    <a:pt x="610" y="781"/>
                    <a:pt x="610" y="780"/>
                    <a:pt x="609" y="780"/>
                  </a:cubicBezTo>
                  <a:cubicBezTo>
                    <a:pt x="609" y="779"/>
                    <a:pt x="609" y="779"/>
                    <a:pt x="609" y="779"/>
                  </a:cubicBezTo>
                  <a:cubicBezTo>
                    <a:pt x="609" y="778"/>
                    <a:pt x="609" y="778"/>
                    <a:pt x="608" y="777"/>
                  </a:cubicBezTo>
                  <a:cubicBezTo>
                    <a:pt x="608" y="777"/>
                    <a:pt x="608" y="776"/>
                    <a:pt x="608" y="776"/>
                  </a:cubicBezTo>
                  <a:cubicBezTo>
                    <a:pt x="608" y="775"/>
                    <a:pt x="608" y="775"/>
                    <a:pt x="607" y="775"/>
                  </a:cubicBezTo>
                  <a:cubicBezTo>
                    <a:pt x="607" y="774"/>
                    <a:pt x="607" y="774"/>
                    <a:pt x="607" y="773"/>
                  </a:cubicBezTo>
                  <a:cubicBezTo>
                    <a:pt x="607" y="773"/>
                    <a:pt x="606" y="773"/>
                    <a:pt x="606" y="772"/>
                  </a:cubicBezTo>
                  <a:cubicBezTo>
                    <a:pt x="606" y="772"/>
                    <a:pt x="606" y="771"/>
                    <a:pt x="605" y="771"/>
                  </a:cubicBezTo>
                  <a:cubicBezTo>
                    <a:pt x="605" y="771"/>
                    <a:pt x="605" y="770"/>
                    <a:pt x="605" y="770"/>
                  </a:cubicBezTo>
                  <a:cubicBezTo>
                    <a:pt x="604" y="769"/>
                    <a:pt x="604" y="769"/>
                    <a:pt x="604" y="769"/>
                  </a:cubicBezTo>
                  <a:cubicBezTo>
                    <a:pt x="604" y="768"/>
                    <a:pt x="603" y="768"/>
                    <a:pt x="603" y="767"/>
                  </a:cubicBezTo>
                  <a:cubicBezTo>
                    <a:pt x="602" y="766"/>
                    <a:pt x="602" y="766"/>
                    <a:pt x="602" y="766"/>
                  </a:cubicBezTo>
                  <a:cubicBezTo>
                    <a:pt x="602" y="766"/>
                    <a:pt x="602" y="765"/>
                    <a:pt x="601" y="765"/>
                  </a:cubicBezTo>
                  <a:cubicBezTo>
                    <a:pt x="601" y="764"/>
                    <a:pt x="601" y="764"/>
                    <a:pt x="601" y="764"/>
                  </a:cubicBezTo>
                  <a:cubicBezTo>
                    <a:pt x="600" y="764"/>
                    <a:pt x="600" y="763"/>
                    <a:pt x="600" y="763"/>
                  </a:cubicBezTo>
                  <a:cubicBezTo>
                    <a:pt x="599" y="762"/>
                    <a:pt x="599" y="762"/>
                    <a:pt x="599" y="762"/>
                  </a:cubicBezTo>
                  <a:cubicBezTo>
                    <a:pt x="599" y="762"/>
                    <a:pt x="599" y="762"/>
                    <a:pt x="599" y="762"/>
                  </a:cubicBezTo>
                  <a:cubicBezTo>
                    <a:pt x="598" y="761"/>
                    <a:pt x="598" y="761"/>
                    <a:pt x="597" y="760"/>
                  </a:cubicBezTo>
                  <a:cubicBezTo>
                    <a:pt x="597" y="760"/>
                    <a:pt x="597" y="760"/>
                    <a:pt x="597" y="760"/>
                  </a:cubicBezTo>
                  <a:cubicBezTo>
                    <a:pt x="596" y="759"/>
                    <a:pt x="596" y="759"/>
                    <a:pt x="595" y="758"/>
                  </a:cubicBezTo>
                  <a:cubicBezTo>
                    <a:pt x="595" y="758"/>
                    <a:pt x="595" y="758"/>
                    <a:pt x="595" y="758"/>
                  </a:cubicBezTo>
                  <a:cubicBezTo>
                    <a:pt x="594" y="757"/>
                    <a:pt x="593" y="757"/>
                    <a:pt x="592" y="756"/>
                  </a:cubicBezTo>
                  <a:cubicBezTo>
                    <a:pt x="588" y="753"/>
                    <a:pt x="584" y="750"/>
                    <a:pt x="578" y="749"/>
                  </a:cubicBezTo>
                  <a:cubicBezTo>
                    <a:pt x="577" y="748"/>
                    <a:pt x="575" y="748"/>
                    <a:pt x="573" y="747"/>
                  </a:cubicBezTo>
                  <a:cubicBezTo>
                    <a:pt x="573" y="747"/>
                    <a:pt x="573" y="747"/>
                    <a:pt x="573" y="747"/>
                  </a:cubicBezTo>
                  <a:cubicBezTo>
                    <a:pt x="573" y="747"/>
                    <a:pt x="573" y="747"/>
                    <a:pt x="573" y="747"/>
                  </a:cubicBezTo>
                  <a:cubicBezTo>
                    <a:pt x="573" y="747"/>
                    <a:pt x="573" y="747"/>
                    <a:pt x="573" y="747"/>
                  </a:cubicBezTo>
                  <a:cubicBezTo>
                    <a:pt x="579" y="744"/>
                    <a:pt x="583" y="738"/>
                    <a:pt x="585" y="732"/>
                  </a:cubicBezTo>
                  <a:cubicBezTo>
                    <a:pt x="586" y="731"/>
                    <a:pt x="586" y="730"/>
                    <a:pt x="586" y="729"/>
                  </a:cubicBezTo>
                  <a:cubicBezTo>
                    <a:pt x="586" y="728"/>
                    <a:pt x="586" y="728"/>
                    <a:pt x="586" y="728"/>
                  </a:cubicBezTo>
                  <a:cubicBezTo>
                    <a:pt x="586" y="727"/>
                    <a:pt x="587" y="727"/>
                    <a:pt x="587" y="726"/>
                  </a:cubicBezTo>
                  <a:cubicBezTo>
                    <a:pt x="587" y="725"/>
                    <a:pt x="587" y="725"/>
                    <a:pt x="587" y="725"/>
                  </a:cubicBezTo>
                  <a:cubicBezTo>
                    <a:pt x="587" y="724"/>
                    <a:pt x="587" y="724"/>
                    <a:pt x="587" y="723"/>
                  </a:cubicBezTo>
                  <a:cubicBezTo>
                    <a:pt x="587" y="722"/>
                    <a:pt x="587" y="722"/>
                    <a:pt x="587" y="722"/>
                  </a:cubicBezTo>
                  <a:cubicBezTo>
                    <a:pt x="587" y="722"/>
                    <a:pt x="587" y="722"/>
                    <a:pt x="587" y="722"/>
                  </a:cubicBezTo>
                  <a:cubicBezTo>
                    <a:pt x="587" y="721"/>
                    <a:pt x="587" y="721"/>
                    <a:pt x="587" y="720"/>
                  </a:cubicBezTo>
                  <a:cubicBezTo>
                    <a:pt x="587" y="720"/>
                    <a:pt x="587" y="720"/>
                    <a:pt x="587" y="720"/>
                  </a:cubicBezTo>
                  <a:cubicBezTo>
                    <a:pt x="587" y="719"/>
                    <a:pt x="587" y="718"/>
                    <a:pt x="587" y="717"/>
                  </a:cubicBezTo>
                  <a:cubicBezTo>
                    <a:pt x="586" y="716"/>
                    <a:pt x="586" y="716"/>
                    <a:pt x="586" y="716"/>
                  </a:cubicBezTo>
                  <a:cubicBezTo>
                    <a:pt x="586" y="715"/>
                    <a:pt x="586" y="715"/>
                    <a:pt x="586" y="714"/>
                  </a:cubicBezTo>
                  <a:cubicBezTo>
                    <a:pt x="586" y="713"/>
                    <a:pt x="586" y="713"/>
                    <a:pt x="586" y="713"/>
                  </a:cubicBezTo>
                  <a:cubicBezTo>
                    <a:pt x="586" y="713"/>
                    <a:pt x="585" y="712"/>
                    <a:pt x="585" y="712"/>
                  </a:cubicBezTo>
                  <a:cubicBezTo>
                    <a:pt x="585" y="711"/>
                    <a:pt x="585" y="711"/>
                    <a:pt x="585" y="711"/>
                  </a:cubicBezTo>
                  <a:cubicBezTo>
                    <a:pt x="585" y="710"/>
                    <a:pt x="584" y="709"/>
                    <a:pt x="584" y="709"/>
                  </a:cubicBezTo>
                  <a:cubicBezTo>
                    <a:pt x="584" y="708"/>
                    <a:pt x="584" y="708"/>
                    <a:pt x="584" y="708"/>
                  </a:cubicBezTo>
                  <a:cubicBezTo>
                    <a:pt x="583" y="707"/>
                    <a:pt x="583" y="707"/>
                    <a:pt x="582" y="706"/>
                  </a:cubicBezTo>
                  <a:cubicBezTo>
                    <a:pt x="582" y="705"/>
                    <a:pt x="582" y="705"/>
                    <a:pt x="582" y="705"/>
                  </a:cubicBezTo>
                  <a:cubicBezTo>
                    <a:pt x="582" y="705"/>
                    <a:pt x="581" y="704"/>
                    <a:pt x="581" y="704"/>
                  </a:cubicBezTo>
                  <a:cubicBezTo>
                    <a:pt x="580" y="703"/>
                    <a:pt x="580" y="703"/>
                    <a:pt x="580" y="703"/>
                  </a:cubicBezTo>
                  <a:cubicBezTo>
                    <a:pt x="580" y="702"/>
                    <a:pt x="580" y="702"/>
                    <a:pt x="579" y="702"/>
                  </a:cubicBezTo>
                  <a:cubicBezTo>
                    <a:pt x="579" y="701"/>
                    <a:pt x="579" y="701"/>
                    <a:pt x="579" y="701"/>
                  </a:cubicBezTo>
                  <a:cubicBezTo>
                    <a:pt x="578" y="700"/>
                    <a:pt x="577" y="700"/>
                    <a:pt x="577" y="699"/>
                  </a:cubicBezTo>
                  <a:cubicBezTo>
                    <a:pt x="577" y="699"/>
                    <a:pt x="577" y="699"/>
                    <a:pt x="577" y="699"/>
                  </a:cubicBezTo>
                  <a:cubicBezTo>
                    <a:pt x="576" y="698"/>
                    <a:pt x="575" y="698"/>
                    <a:pt x="575" y="697"/>
                  </a:cubicBezTo>
                  <a:cubicBezTo>
                    <a:pt x="574" y="697"/>
                    <a:pt x="574" y="697"/>
                    <a:pt x="574" y="697"/>
                  </a:cubicBezTo>
                  <a:cubicBezTo>
                    <a:pt x="573" y="696"/>
                    <a:pt x="573" y="696"/>
                    <a:pt x="572" y="696"/>
                  </a:cubicBezTo>
                  <a:cubicBezTo>
                    <a:pt x="571" y="695"/>
                    <a:pt x="571" y="695"/>
                    <a:pt x="571" y="695"/>
                  </a:cubicBezTo>
                  <a:cubicBezTo>
                    <a:pt x="571" y="695"/>
                    <a:pt x="570" y="695"/>
                    <a:pt x="570" y="694"/>
                  </a:cubicBezTo>
                  <a:cubicBezTo>
                    <a:pt x="569" y="694"/>
                    <a:pt x="569" y="694"/>
                    <a:pt x="569" y="694"/>
                  </a:cubicBezTo>
                  <a:cubicBezTo>
                    <a:pt x="568" y="694"/>
                    <a:pt x="567" y="693"/>
                    <a:pt x="566" y="693"/>
                  </a:cubicBezTo>
                  <a:cubicBezTo>
                    <a:pt x="566" y="693"/>
                    <a:pt x="566" y="693"/>
                    <a:pt x="566" y="693"/>
                  </a:cubicBezTo>
                  <a:cubicBezTo>
                    <a:pt x="566" y="693"/>
                    <a:pt x="566" y="693"/>
                    <a:pt x="566" y="693"/>
                  </a:cubicBezTo>
                  <a:cubicBezTo>
                    <a:pt x="565" y="693"/>
                    <a:pt x="565" y="692"/>
                    <a:pt x="564" y="692"/>
                  </a:cubicBezTo>
                  <a:cubicBezTo>
                    <a:pt x="563" y="692"/>
                    <a:pt x="563" y="692"/>
                    <a:pt x="563" y="692"/>
                  </a:cubicBezTo>
                  <a:cubicBezTo>
                    <a:pt x="563" y="692"/>
                    <a:pt x="562" y="692"/>
                    <a:pt x="562" y="692"/>
                  </a:cubicBezTo>
                  <a:cubicBezTo>
                    <a:pt x="561" y="692"/>
                    <a:pt x="561" y="692"/>
                    <a:pt x="561" y="692"/>
                  </a:cubicBezTo>
                  <a:cubicBezTo>
                    <a:pt x="560" y="692"/>
                    <a:pt x="560" y="691"/>
                    <a:pt x="559" y="691"/>
                  </a:cubicBezTo>
                  <a:cubicBezTo>
                    <a:pt x="559" y="691"/>
                    <a:pt x="559" y="691"/>
                    <a:pt x="559" y="691"/>
                  </a:cubicBezTo>
                  <a:cubicBezTo>
                    <a:pt x="559" y="691"/>
                    <a:pt x="559" y="691"/>
                    <a:pt x="559" y="691"/>
                  </a:cubicBezTo>
                  <a:cubicBezTo>
                    <a:pt x="559" y="691"/>
                    <a:pt x="559" y="691"/>
                    <a:pt x="559" y="691"/>
                  </a:cubicBezTo>
                  <a:cubicBezTo>
                    <a:pt x="558" y="691"/>
                    <a:pt x="558" y="692"/>
                    <a:pt x="558" y="693"/>
                  </a:cubicBezTo>
                  <a:cubicBezTo>
                    <a:pt x="557" y="693"/>
                    <a:pt x="557" y="694"/>
                    <a:pt x="557" y="694"/>
                  </a:cubicBezTo>
                  <a:cubicBezTo>
                    <a:pt x="557" y="694"/>
                    <a:pt x="557" y="694"/>
                    <a:pt x="557" y="694"/>
                  </a:cubicBezTo>
                  <a:cubicBezTo>
                    <a:pt x="556" y="697"/>
                    <a:pt x="556" y="697"/>
                    <a:pt x="556" y="697"/>
                  </a:cubicBezTo>
                  <a:cubicBezTo>
                    <a:pt x="556" y="697"/>
                    <a:pt x="556" y="697"/>
                    <a:pt x="556" y="697"/>
                  </a:cubicBezTo>
                  <a:cubicBezTo>
                    <a:pt x="556" y="694"/>
                    <a:pt x="556" y="694"/>
                    <a:pt x="556" y="694"/>
                  </a:cubicBezTo>
                  <a:cubicBezTo>
                    <a:pt x="556" y="694"/>
                    <a:pt x="556" y="694"/>
                    <a:pt x="556" y="694"/>
                  </a:cubicBezTo>
                  <a:cubicBezTo>
                    <a:pt x="556" y="694"/>
                    <a:pt x="556" y="694"/>
                    <a:pt x="556" y="694"/>
                  </a:cubicBezTo>
                  <a:cubicBezTo>
                    <a:pt x="556" y="694"/>
                    <a:pt x="556" y="694"/>
                    <a:pt x="556" y="694"/>
                  </a:cubicBezTo>
                  <a:cubicBezTo>
                    <a:pt x="556" y="694"/>
                    <a:pt x="556" y="694"/>
                    <a:pt x="556" y="694"/>
                  </a:cubicBezTo>
                  <a:cubicBezTo>
                    <a:pt x="556" y="694"/>
                    <a:pt x="555" y="694"/>
                    <a:pt x="555" y="693"/>
                  </a:cubicBezTo>
                  <a:cubicBezTo>
                    <a:pt x="555" y="693"/>
                    <a:pt x="555" y="693"/>
                    <a:pt x="554" y="693"/>
                  </a:cubicBezTo>
                  <a:cubicBezTo>
                    <a:pt x="554" y="693"/>
                    <a:pt x="554" y="693"/>
                    <a:pt x="554" y="693"/>
                  </a:cubicBezTo>
                  <a:cubicBezTo>
                    <a:pt x="554" y="693"/>
                    <a:pt x="554" y="693"/>
                    <a:pt x="554" y="693"/>
                  </a:cubicBezTo>
                  <a:cubicBezTo>
                    <a:pt x="554" y="692"/>
                    <a:pt x="554" y="692"/>
                    <a:pt x="554" y="692"/>
                  </a:cubicBezTo>
                  <a:cubicBezTo>
                    <a:pt x="554" y="692"/>
                    <a:pt x="554" y="692"/>
                    <a:pt x="554" y="692"/>
                  </a:cubicBezTo>
                  <a:cubicBezTo>
                    <a:pt x="553" y="692"/>
                    <a:pt x="553" y="692"/>
                    <a:pt x="553" y="692"/>
                  </a:cubicBezTo>
                  <a:cubicBezTo>
                    <a:pt x="553" y="692"/>
                    <a:pt x="553" y="692"/>
                    <a:pt x="553" y="692"/>
                  </a:cubicBezTo>
                  <a:cubicBezTo>
                    <a:pt x="553" y="692"/>
                    <a:pt x="553" y="692"/>
                    <a:pt x="553" y="692"/>
                  </a:cubicBezTo>
                  <a:cubicBezTo>
                    <a:pt x="553" y="692"/>
                    <a:pt x="553" y="692"/>
                    <a:pt x="553" y="692"/>
                  </a:cubicBezTo>
                  <a:cubicBezTo>
                    <a:pt x="553" y="692"/>
                    <a:pt x="552" y="692"/>
                    <a:pt x="552" y="692"/>
                  </a:cubicBezTo>
                  <a:cubicBezTo>
                    <a:pt x="552" y="692"/>
                    <a:pt x="552" y="692"/>
                    <a:pt x="552" y="692"/>
                  </a:cubicBezTo>
                  <a:cubicBezTo>
                    <a:pt x="552" y="692"/>
                    <a:pt x="552" y="692"/>
                    <a:pt x="552" y="692"/>
                  </a:cubicBezTo>
                  <a:cubicBezTo>
                    <a:pt x="551" y="692"/>
                    <a:pt x="551" y="692"/>
                    <a:pt x="551" y="692"/>
                  </a:cubicBezTo>
                  <a:cubicBezTo>
                    <a:pt x="551" y="692"/>
                    <a:pt x="550" y="692"/>
                    <a:pt x="549" y="692"/>
                  </a:cubicBezTo>
                  <a:cubicBezTo>
                    <a:pt x="549" y="692"/>
                    <a:pt x="549" y="692"/>
                    <a:pt x="549" y="692"/>
                  </a:cubicBezTo>
                  <a:cubicBezTo>
                    <a:pt x="548" y="692"/>
                    <a:pt x="548" y="693"/>
                    <a:pt x="547" y="693"/>
                  </a:cubicBezTo>
                  <a:cubicBezTo>
                    <a:pt x="546" y="693"/>
                    <a:pt x="546" y="693"/>
                    <a:pt x="546" y="693"/>
                  </a:cubicBezTo>
                  <a:cubicBezTo>
                    <a:pt x="546" y="693"/>
                    <a:pt x="545" y="693"/>
                    <a:pt x="545" y="694"/>
                  </a:cubicBezTo>
                  <a:cubicBezTo>
                    <a:pt x="544" y="694"/>
                    <a:pt x="544" y="694"/>
                    <a:pt x="544" y="694"/>
                  </a:cubicBezTo>
                  <a:cubicBezTo>
                    <a:pt x="544" y="694"/>
                    <a:pt x="543" y="694"/>
                    <a:pt x="542" y="695"/>
                  </a:cubicBezTo>
                  <a:cubicBezTo>
                    <a:pt x="542" y="695"/>
                    <a:pt x="542" y="695"/>
                    <a:pt x="542" y="695"/>
                  </a:cubicBezTo>
                  <a:cubicBezTo>
                    <a:pt x="542" y="695"/>
                    <a:pt x="541" y="695"/>
                    <a:pt x="540" y="696"/>
                  </a:cubicBezTo>
                  <a:cubicBezTo>
                    <a:pt x="540" y="696"/>
                    <a:pt x="540" y="696"/>
                    <a:pt x="540" y="696"/>
                  </a:cubicBezTo>
                  <a:cubicBezTo>
                    <a:pt x="539" y="696"/>
                    <a:pt x="539" y="697"/>
                    <a:pt x="538" y="697"/>
                  </a:cubicBezTo>
                  <a:cubicBezTo>
                    <a:pt x="538" y="697"/>
                    <a:pt x="538" y="697"/>
                    <a:pt x="538" y="697"/>
                  </a:cubicBezTo>
                  <a:cubicBezTo>
                    <a:pt x="538" y="697"/>
                    <a:pt x="538" y="697"/>
                    <a:pt x="538" y="697"/>
                  </a:cubicBezTo>
                  <a:cubicBezTo>
                    <a:pt x="538" y="697"/>
                    <a:pt x="538" y="697"/>
                    <a:pt x="538" y="697"/>
                  </a:cubicBezTo>
                  <a:cubicBezTo>
                    <a:pt x="538" y="698"/>
                    <a:pt x="538" y="698"/>
                    <a:pt x="538" y="698"/>
                  </a:cubicBezTo>
                  <a:cubicBezTo>
                    <a:pt x="535" y="680"/>
                    <a:pt x="522" y="665"/>
                    <a:pt x="504" y="659"/>
                  </a:cubicBezTo>
                  <a:cubicBezTo>
                    <a:pt x="501" y="657"/>
                    <a:pt x="497" y="657"/>
                    <a:pt x="494" y="656"/>
                  </a:cubicBezTo>
                  <a:cubicBezTo>
                    <a:pt x="490" y="652"/>
                    <a:pt x="490" y="652"/>
                    <a:pt x="490" y="652"/>
                  </a:cubicBezTo>
                  <a:cubicBezTo>
                    <a:pt x="490" y="652"/>
                    <a:pt x="490" y="652"/>
                    <a:pt x="490" y="652"/>
                  </a:cubicBezTo>
                  <a:cubicBezTo>
                    <a:pt x="491" y="649"/>
                    <a:pt x="492" y="647"/>
                    <a:pt x="493" y="644"/>
                  </a:cubicBezTo>
                  <a:cubicBezTo>
                    <a:pt x="493" y="643"/>
                    <a:pt x="494" y="642"/>
                    <a:pt x="494" y="641"/>
                  </a:cubicBezTo>
                  <a:cubicBezTo>
                    <a:pt x="494" y="640"/>
                    <a:pt x="494" y="640"/>
                    <a:pt x="494" y="640"/>
                  </a:cubicBezTo>
                  <a:cubicBezTo>
                    <a:pt x="494" y="639"/>
                    <a:pt x="495" y="638"/>
                    <a:pt x="495" y="638"/>
                  </a:cubicBezTo>
                  <a:cubicBezTo>
                    <a:pt x="495" y="637"/>
                    <a:pt x="495" y="637"/>
                    <a:pt x="495" y="636"/>
                  </a:cubicBezTo>
                  <a:cubicBezTo>
                    <a:pt x="495" y="636"/>
                    <a:pt x="495" y="635"/>
                    <a:pt x="496" y="634"/>
                  </a:cubicBezTo>
                  <a:cubicBezTo>
                    <a:pt x="496" y="633"/>
                    <a:pt x="496" y="633"/>
                    <a:pt x="496" y="633"/>
                  </a:cubicBezTo>
                  <a:cubicBezTo>
                    <a:pt x="496" y="633"/>
                    <a:pt x="496" y="632"/>
                    <a:pt x="496" y="631"/>
                  </a:cubicBezTo>
                  <a:cubicBezTo>
                    <a:pt x="496" y="630"/>
                    <a:pt x="496" y="630"/>
                    <a:pt x="496" y="630"/>
                  </a:cubicBezTo>
                  <a:cubicBezTo>
                    <a:pt x="496" y="629"/>
                    <a:pt x="496" y="628"/>
                    <a:pt x="497" y="627"/>
                  </a:cubicBezTo>
                  <a:cubicBezTo>
                    <a:pt x="497" y="627"/>
                    <a:pt x="497" y="627"/>
                    <a:pt x="497" y="627"/>
                  </a:cubicBezTo>
                  <a:cubicBezTo>
                    <a:pt x="497" y="626"/>
                    <a:pt x="497" y="625"/>
                    <a:pt x="497" y="624"/>
                  </a:cubicBezTo>
                  <a:cubicBezTo>
                    <a:pt x="497" y="623"/>
                    <a:pt x="497" y="623"/>
                    <a:pt x="497" y="623"/>
                  </a:cubicBezTo>
                  <a:cubicBezTo>
                    <a:pt x="497" y="623"/>
                    <a:pt x="497" y="622"/>
                    <a:pt x="497" y="622"/>
                  </a:cubicBezTo>
                  <a:cubicBezTo>
                    <a:pt x="497" y="621"/>
                    <a:pt x="497" y="621"/>
                    <a:pt x="497" y="621"/>
                  </a:cubicBezTo>
                  <a:cubicBezTo>
                    <a:pt x="497" y="620"/>
                    <a:pt x="497" y="618"/>
                    <a:pt x="497" y="617"/>
                  </a:cubicBezTo>
                  <a:cubicBezTo>
                    <a:pt x="496" y="616"/>
                    <a:pt x="496" y="616"/>
                    <a:pt x="496" y="616"/>
                  </a:cubicBezTo>
                  <a:cubicBezTo>
                    <a:pt x="496" y="614"/>
                    <a:pt x="496" y="613"/>
                    <a:pt x="496" y="612"/>
                  </a:cubicBezTo>
                  <a:cubicBezTo>
                    <a:pt x="496" y="611"/>
                    <a:pt x="496" y="611"/>
                    <a:pt x="496" y="611"/>
                  </a:cubicBezTo>
                  <a:cubicBezTo>
                    <a:pt x="496" y="609"/>
                    <a:pt x="495" y="608"/>
                    <a:pt x="495" y="607"/>
                  </a:cubicBezTo>
                  <a:cubicBezTo>
                    <a:pt x="495" y="606"/>
                    <a:pt x="495" y="606"/>
                    <a:pt x="495" y="606"/>
                  </a:cubicBezTo>
                  <a:cubicBezTo>
                    <a:pt x="494" y="604"/>
                    <a:pt x="494" y="603"/>
                    <a:pt x="494" y="601"/>
                  </a:cubicBezTo>
                  <a:cubicBezTo>
                    <a:pt x="494" y="601"/>
                    <a:pt x="494" y="601"/>
                    <a:pt x="494" y="601"/>
                  </a:cubicBezTo>
                  <a:cubicBezTo>
                    <a:pt x="493" y="600"/>
                    <a:pt x="493" y="598"/>
                    <a:pt x="492" y="597"/>
                  </a:cubicBezTo>
                  <a:cubicBezTo>
                    <a:pt x="492" y="596"/>
                    <a:pt x="492" y="596"/>
                    <a:pt x="492" y="596"/>
                  </a:cubicBezTo>
                  <a:cubicBezTo>
                    <a:pt x="491" y="594"/>
                    <a:pt x="490" y="593"/>
                    <a:pt x="490" y="592"/>
                  </a:cubicBezTo>
                  <a:cubicBezTo>
                    <a:pt x="490" y="591"/>
                    <a:pt x="490" y="591"/>
                    <a:pt x="490" y="591"/>
                  </a:cubicBezTo>
                  <a:cubicBezTo>
                    <a:pt x="489" y="590"/>
                    <a:pt x="488" y="589"/>
                    <a:pt x="488" y="587"/>
                  </a:cubicBezTo>
                  <a:cubicBezTo>
                    <a:pt x="487" y="587"/>
                    <a:pt x="487" y="587"/>
                    <a:pt x="487" y="587"/>
                  </a:cubicBezTo>
                  <a:cubicBezTo>
                    <a:pt x="486" y="585"/>
                    <a:pt x="486" y="584"/>
                    <a:pt x="485" y="583"/>
                  </a:cubicBezTo>
                  <a:cubicBezTo>
                    <a:pt x="484" y="582"/>
                    <a:pt x="484" y="582"/>
                    <a:pt x="484" y="582"/>
                  </a:cubicBezTo>
                  <a:cubicBezTo>
                    <a:pt x="483" y="581"/>
                    <a:pt x="483" y="580"/>
                    <a:pt x="482" y="579"/>
                  </a:cubicBezTo>
                  <a:cubicBezTo>
                    <a:pt x="481" y="578"/>
                    <a:pt x="481" y="578"/>
                    <a:pt x="481" y="578"/>
                  </a:cubicBezTo>
                  <a:cubicBezTo>
                    <a:pt x="480" y="577"/>
                    <a:pt x="479" y="576"/>
                    <a:pt x="478" y="575"/>
                  </a:cubicBezTo>
                  <a:cubicBezTo>
                    <a:pt x="478" y="574"/>
                    <a:pt x="478" y="574"/>
                    <a:pt x="478" y="574"/>
                  </a:cubicBezTo>
                  <a:cubicBezTo>
                    <a:pt x="477" y="573"/>
                    <a:pt x="476" y="572"/>
                    <a:pt x="474" y="571"/>
                  </a:cubicBezTo>
                  <a:cubicBezTo>
                    <a:pt x="474" y="571"/>
                    <a:pt x="474" y="571"/>
                    <a:pt x="474" y="571"/>
                  </a:cubicBezTo>
                  <a:cubicBezTo>
                    <a:pt x="473" y="570"/>
                    <a:pt x="472" y="569"/>
                    <a:pt x="471" y="568"/>
                  </a:cubicBezTo>
                  <a:cubicBezTo>
                    <a:pt x="470" y="567"/>
                    <a:pt x="470" y="567"/>
                    <a:pt x="470" y="567"/>
                  </a:cubicBezTo>
                  <a:cubicBezTo>
                    <a:pt x="469" y="566"/>
                    <a:pt x="468" y="565"/>
                    <a:pt x="466" y="565"/>
                  </a:cubicBezTo>
                  <a:cubicBezTo>
                    <a:pt x="466" y="564"/>
                    <a:pt x="466" y="564"/>
                    <a:pt x="466" y="564"/>
                  </a:cubicBezTo>
                  <a:cubicBezTo>
                    <a:pt x="464" y="563"/>
                    <a:pt x="463" y="563"/>
                    <a:pt x="462" y="562"/>
                  </a:cubicBezTo>
                  <a:cubicBezTo>
                    <a:pt x="461" y="562"/>
                    <a:pt x="461" y="562"/>
                    <a:pt x="461" y="562"/>
                  </a:cubicBezTo>
                  <a:cubicBezTo>
                    <a:pt x="460" y="561"/>
                    <a:pt x="458" y="560"/>
                    <a:pt x="457" y="559"/>
                  </a:cubicBezTo>
                  <a:cubicBezTo>
                    <a:pt x="456" y="559"/>
                    <a:pt x="456" y="559"/>
                    <a:pt x="456" y="559"/>
                  </a:cubicBezTo>
                  <a:cubicBezTo>
                    <a:pt x="455" y="558"/>
                    <a:pt x="453" y="558"/>
                    <a:pt x="452" y="557"/>
                  </a:cubicBezTo>
                  <a:cubicBezTo>
                    <a:pt x="452" y="557"/>
                    <a:pt x="452" y="557"/>
                    <a:pt x="452" y="557"/>
                  </a:cubicBezTo>
                  <a:cubicBezTo>
                    <a:pt x="452" y="557"/>
                    <a:pt x="452" y="557"/>
                    <a:pt x="452" y="557"/>
                  </a:cubicBezTo>
                  <a:cubicBezTo>
                    <a:pt x="452" y="557"/>
                    <a:pt x="452" y="557"/>
                    <a:pt x="452" y="557"/>
                  </a:cubicBezTo>
                  <a:cubicBezTo>
                    <a:pt x="457" y="531"/>
                    <a:pt x="469" y="495"/>
                    <a:pt x="492" y="459"/>
                  </a:cubicBezTo>
                  <a:cubicBezTo>
                    <a:pt x="500" y="469"/>
                    <a:pt x="508" y="480"/>
                    <a:pt x="514" y="492"/>
                  </a:cubicBezTo>
                  <a:cubicBezTo>
                    <a:pt x="521" y="482"/>
                    <a:pt x="528" y="473"/>
                    <a:pt x="534" y="463"/>
                  </a:cubicBezTo>
                  <a:cubicBezTo>
                    <a:pt x="534" y="463"/>
                    <a:pt x="534" y="462"/>
                    <a:pt x="533" y="462"/>
                  </a:cubicBezTo>
                  <a:cubicBezTo>
                    <a:pt x="533" y="462"/>
                    <a:pt x="533" y="462"/>
                    <a:pt x="533" y="462"/>
                  </a:cubicBezTo>
                  <a:cubicBezTo>
                    <a:pt x="533" y="462"/>
                    <a:pt x="533" y="462"/>
                    <a:pt x="533" y="462"/>
                  </a:cubicBezTo>
                  <a:cubicBezTo>
                    <a:pt x="533" y="462"/>
                    <a:pt x="533" y="462"/>
                    <a:pt x="533" y="462"/>
                  </a:cubicBezTo>
                  <a:cubicBezTo>
                    <a:pt x="538" y="460"/>
                    <a:pt x="542" y="458"/>
                    <a:pt x="547" y="455"/>
                  </a:cubicBezTo>
                  <a:cubicBezTo>
                    <a:pt x="551" y="468"/>
                    <a:pt x="553" y="482"/>
                    <a:pt x="553" y="495"/>
                  </a:cubicBezTo>
                  <a:cubicBezTo>
                    <a:pt x="553" y="495"/>
                    <a:pt x="553" y="495"/>
                    <a:pt x="553" y="495"/>
                  </a:cubicBezTo>
                  <a:cubicBezTo>
                    <a:pt x="553" y="510"/>
                    <a:pt x="550" y="524"/>
                    <a:pt x="546" y="539"/>
                  </a:cubicBezTo>
                  <a:cubicBezTo>
                    <a:pt x="560" y="531"/>
                    <a:pt x="573" y="520"/>
                    <a:pt x="585" y="507"/>
                  </a:cubicBezTo>
                  <a:cubicBezTo>
                    <a:pt x="606" y="481"/>
                    <a:pt x="616" y="450"/>
                    <a:pt x="616" y="419"/>
                  </a:cubicBezTo>
                  <a:cubicBezTo>
                    <a:pt x="616" y="417"/>
                    <a:pt x="616" y="414"/>
                    <a:pt x="616" y="412"/>
                  </a:cubicBezTo>
                  <a:cubicBezTo>
                    <a:pt x="616" y="412"/>
                    <a:pt x="616" y="412"/>
                    <a:pt x="616" y="412"/>
                  </a:cubicBezTo>
                  <a:cubicBezTo>
                    <a:pt x="616" y="412"/>
                    <a:pt x="616" y="412"/>
                    <a:pt x="616" y="412"/>
                  </a:cubicBezTo>
                  <a:cubicBezTo>
                    <a:pt x="616" y="412"/>
                    <a:pt x="616" y="412"/>
                    <a:pt x="616" y="412"/>
                  </a:cubicBezTo>
                  <a:cubicBezTo>
                    <a:pt x="634" y="398"/>
                    <a:pt x="652" y="383"/>
                    <a:pt x="670" y="366"/>
                  </a:cubicBezTo>
                  <a:cubicBezTo>
                    <a:pt x="672" y="368"/>
                    <a:pt x="674" y="370"/>
                    <a:pt x="676" y="372"/>
                  </a:cubicBezTo>
                  <a:cubicBezTo>
                    <a:pt x="678" y="367"/>
                    <a:pt x="681" y="361"/>
                    <a:pt x="683" y="355"/>
                  </a:cubicBezTo>
                  <a:cubicBezTo>
                    <a:pt x="683" y="355"/>
                    <a:pt x="682" y="354"/>
                    <a:pt x="682" y="354"/>
                  </a:cubicBezTo>
                  <a:cubicBezTo>
                    <a:pt x="682" y="354"/>
                    <a:pt x="682" y="354"/>
                    <a:pt x="682" y="354"/>
                  </a:cubicBezTo>
                  <a:cubicBezTo>
                    <a:pt x="682" y="354"/>
                    <a:pt x="682" y="354"/>
                    <a:pt x="682" y="354"/>
                  </a:cubicBezTo>
                  <a:cubicBezTo>
                    <a:pt x="682" y="354"/>
                    <a:pt x="682" y="354"/>
                    <a:pt x="682" y="354"/>
                  </a:cubicBezTo>
                  <a:cubicBezTo>
                    <a:pt x="693" y="343"/>
                    <a:pt x="703" y="331"/>
                    <a:pt x="713" y="319"/>
                  </a:cubicBezTo>
                  <a:cubicBezTo>
                    <a:pt x="717" y="315"/>
                    <a:pt x="721" y="310"/>
                    <a:pt x="724" y="306"/>
                  </a:cubicBezTo>
                  <a:cubicBezTo>
                    <a:pt x="724" y="306"/>
                    <a:pt x="724" y="306"/>
                    <a:pt x="724" y="306"/>
                  </a:cubicBezTo>
                  <a:cubicBezTo>
                    <a:pt x="724" y="305"/>
                    <a:pt x="724" y="305"/>
                    <a:pt x="724" y="305"/>
                  </a:cubicBezTo>
                  <a:cubicBezTo>
                    <a:pt x="727" y="302"/>
                    <a:pt x="730" y="299"/>
                    <a:pt x="732" y="295"/>
                  </a:cubicBezTo>
                  <a:cubicBezTo>
                    <a:pt x="732" y="295"/>
                    <a:pt x="732" y="295"/>
                    <a:pt x="732" y="295"/>
                  </a:cubicBezTo>
                  <a:cubicBezTo>
                    <a:pt x="732" y="295"/>
                    <a:pt x="732" y="295"/>
                    <a:pt x="732" y="295"/>
                  </a:cubicBezTo>
                  <a:cubicBezTo>
                    <a:pt x="735" y="292"/>
                    <a:pt x="738" y="288"/>
                    <a:pt x="740" y="285"/>
                  </a:cubicBezTo>
                  <a:cubicBezTo>
                    <a:pt x="740" y="284"/>
                    <a:pt x="740" y="284"/>
                    <a:pt x="740" y="284"/>
                  </a:cubicBezTo>
                  <a:cubicBezTo>
                    <a:pt x="743" y="281"/>
                    <a:pt x="745" y="277"/>
                    <a:pt x="748" y="274"/>
                  </a:cubicBezTo>
                  <a:cubicBezTo>
                    <a:pt x="748" y="273"/>
                    <a:pt x="748" y="273"/>
                    <a:pt x="748" y="273"/>
                  </a:cubicBezTo>
                  <a:cubicBezTo>
                    <a:pt x="750" y="270"/>
                    <a:pt x="753" y="266"/>
                    <a:pt x="755" y="263"/>
                  </a:cubicBezTo>
                  <a:cubicBezTo>
                    <a:pt x="755" y="263"/>
                    <a:pt x="755" y="263"/>
                    <a:pt x="755" y="263"/>
                  </a:cubicBezTo>
                  <a:cubicBezTo>
                    <a:pt x="773" y="236"/>
                    <a:pt x="788" y="208"/>
                    <a:pt x="799" y="181"/>
                  </a:cubicBezTo>
                  <a:cubicBezTo>
                    <a:pt x="800" y="180"/>
                    <a:pt x="801" y="178"/>
                    <a:pt x="801" y="177"/>
                  </a:cubicBezTo>
                  <a:cubicBezTo>
                    <a:pt x="822" y="128"/>
                    <a:pt x="833" y="79"/>
                    <a:pt x="833" y="37"/>
                  </a:cubicBezTo>
                  <a:cubicBezTo>
                    <a:pt x="833" y="34"/>
                    <a:pt x="833" y="31"/>
                    <a:pt x="832" y="28"/>
                  </a:cubicBezTo>
                  <a:cubicBezTo>
                    <a:pt x="832" y="27"/>
                    <a:pt x="832" y="27"/>
                    <a:pt x="832" y="27"/>
                  </a:cubicBezTo>
                  <a:cubicBezTo>
                    <a:pt x="832" y="24"/>
                    <a:pt x="832" y="22"/>
                    <a:pt x="832" y="19"/>
                  </a:cubicBezTo>
                  <a:cubicBezTo>
                    <a:pt x="832" y="19"/>
                    <a:pt x="832" y="18"/>
                    <a:pt x="832" y="18"/>
                  </a:cubicBezTo>
                  <a:cubicBezTo>
                    <a:pt x="832" y="15"/>
                    <a:pt x="831" y="13"/>
                    <a:pt x="831" y="11"/>
                  </a:cubicBezTo>
                  <a:cubicBezTo>
                    <a:pt x="831" y="10"/>
                    <a:pt x="831" y="9"/>
                    <a:pt x="831" y="9"/>
                  </a:cubicBezTo>
                  <a:cubicBezTo>
                    <a:pt x="831" y="6"/>
                    <a:pt x="830" y="3"/>
                    <a:pt x="830" y="0"/>
                  </a:cubicBezTo>
                </a:path>
              </a:pathLst>
            </a:custGeom>
            <a:solidFill>
              <a:srgbClr val="9BBB5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374"/>
            <p:cNvSpPr>
              <a:spLocks/>
            </p:cNvSpPr>
            <p:nvPr/>
          </p:nvSpPr>
          <p:spPr bwMode="auto">
            <a:xfrm>
              <a:off x="1125538" y="3188703"/>
              <a:ext cx="2876550" cy="3681413"/>
            </a:xfrm>
            <a:custGeom>
              <a:avLst/>
              <a:gdLst>
                <a:gd name="T0" fmla="*/ 1055 w 1056"/>
                <a:gd name="T1" fmla="*/ 1307 h 1351"/>
                <a:gd name="T2" fmla="*/ 1054 w 1056"/>
                <a:gd name="T3" fmla="*/ 1296 h 1351"/>
                <a:gd name="T4" fmla="*/ 1051 w 1056"/>
                <a:gd name="T5" fmla="*/ 1285 h 1351"/>
                <a:gd name="T6" fmla="*/ 1047 w 1056"/>
                <a:gd name="T7" fmla="*/ 1272 h 1351"/>
                <a:gd name="T8" fmla="*/ 1041 w 1056"/>
                <a:gd name="T9" fmla="*/ 1261 h 1351"/>
                <a:gd name="T10" fmla="*/ 1035 w 1056"/>
                <a:gd name="T11" fmla="*/ 1251 h 1351"/>
                <a:gd name="T12" fmla="*/ 1028 w 1056"/>
                <a:gd name="T13" fmla="*/ 1241 h 1351"/>
                <a:gd name="T14" fmla="*/ 1020 w 1056"/>
                <a:gd name="T15" fmla="*/ 1232 h 1351"/>
                <a:gd name="T16" fmla="*/ 969 w 1056"/>
                <a:gd name="T17" fmla="*/ 1191 h 1351"/>
                <a:gd name="T18" fmla="*/ 973 w 1056"/>
                <a:gd name="T19" fmla="*/ 1176 h 1351"/>
                <a:gd name="T20" fmla="*/ 975 w 1056"/>
                <a:gd name="T21" fmla="*/ 1161 h 1351"/>
                <a:gd name="T22" fmla="*/ 974 w 1056"/>
                <a:gd name="T23" fmla="*/ 1145 h 1351"/>
                <a:gd name="T24" fmla="*/ 971 w 1056"/>
                <a:gd name="T25" fmla="*/ 1130 h 1351"/>
                <a:gd name="T26" fmla="*/ 966 w 1056"/>
                <a:gd name="T27" fmla="*/ 1115 h 1351"/>
                <a:gd name="T28" fmla="*/ 958 w 1056"/>
                <a:gd name="T29" fmla="*/ 1102 h 1351"/>
                <a:gd name="T30" fmla="*/ 948 w 1056"/>
                <a:gd name="T31" fmla="*/ 1089 h 1351"/>
                <a:gd name="T32" fmla="*/ 973 w 1056"/>
                <a:gd name="T33" fmla="*/ 1053 h 1351"/>
                <a:gd name="T34" fmla="*/ 980 w 1056"/>
                <a:gd name="T35" fmla="*/ 1043 h 1351"/>
                <a:gd name="T36" fmla="*/ 984 w 1056"/>
                <a:gd name="T37" fmla="*/ 1032 h 1351"/>
                <a:gd name="T38" fmla="*/ 986 w 1056"/>
                <a:gd name="T39" fmla="*/ 1021 h 1351"/>
                <a:gd name="T40" fmla="*/ 985 w 1056"/>
                <a:gd name="T41" fmla="*/ 1009 h 1351"/>
                <a:gd name="T42" fmla="*/ 983 w 1056"/>
                <a:gd name="T43" fmla="*/ 997 h 1351"/>
                <a:gd name="T44" fmla="*/ 978 w 1056"/>
                <a:gd name="T45" fmla="*/ 986 h 1351"/>
                <a:gd name="T46" fmla="*/ 971 w 1056"/>
                <a:gd name="T47" fmla="*/ 975 h 1351"/>
                <a:gd name="T48" fmla="*/ 957 w 1056"/>
                <a:gd name="T49" fmla="*/ 964 h 1351"/>
                <a:gd name="T50" fmla="*/ 946 w 1056"/>
                <a:gd name="T51" fmla="*/ 958 h 1351"/>
                <a:gd name="T52" fmla="*/ 930 w 1056"/>
                <a:gd name="T53" fmla="*/ 955 h 1351"/>
                <a:gd name="T54" fmla="*/ 911 w 1056"/>
                <a:gd name="T55" fmla="*/ 950 h 1351"/>
                <a:gd name="T56" fmla="*/ 912 w 1056"/>
                <a:gd name="T57" fmla="*/ 937 h 1351"/>
                <a:gd name="T58" fmla="*/ 912 w 1056"/>
                <a:gd name="T59" fmla="*/ 924 h 1351"/>
                <a:gd name="T60" fmla="*/ 910 w 1056"/>
                <a:gd name="T61" fmla="*/ 910 h 1351"/>
                <a:gd name="T62" fmla="*/ 907 w 1056"/>
                <a:gd name="T63" fmla="*/ 898 h 1351"/>
                <a:gd name="T64" fmla="*/ 902 w 1056"/>
                <a:gd name="T65" fmla="*/ 885 h 1351"/>
                <a:gd name="T66" fmla="*/ 894 w 1056"/>
                <a:gd name="T67" fmla="*/ 873 h 1351"/>
                <a:gd name="T68" fmla="*/ 886 w 1056"/>
                <a:gd name="T69" fmla="*/ 863 h 1351"/>
                <a:gd name="T70" fmla="*/ 855 w 1056"/>
                <a:gd name="T71" fmla="*/ 835 h 1351"/>
                <a:gd name="T72" fmla="*/ 867 w 1056"/>
                <a:gd name="T73" fmla="*/ 825 h 1351"/>
                <a:gd name="T74" fmla="*/ 881 w 1056"/>
                <a:gd name="T75" fmla="*/ 809 h 1351"/>
                <a:gd name="T76" fmla="*/ 888 w 1056"/>
                <a:gd name="T77" fmla="*/ 798 h 1351"/>
                <a:gd name="T78" fmla="*/ 895 w 1056"/>
                <a:gd name="T79" fmla="*/ 786 h 1351"/>
                <a:gd name="T80" fmla="*/ 900 w 1056"/>
                <a:gd name="T81" fmla="*/ 774 h 1351"/>
                <a:gd name="T82" fmla="*/ 904 w 1056"/>
                <a:gd name="T83" fmla="*/ 762 h 1351"/>
                <a:gd name="T84" fmla="*/ 907 w 1056"/>
                <a:gd name="T85" fmla="*/ 749 h 1351"/>
                <a:gd name="T86" fmla="*/ 908 w 1056"/>
                <a:gd name="T87" fmla="*/ 736 h 1351"/>
                <a:gd name="T88" fmla="*/ 909 w 1056"/>
                <a:gd name="T89" fmla="*/ 724 h 1351"/>
                <a:gd name="T90" fmla="*/ 908 w 1056"/>
                <a:gd name="T91" fmla="*/ 710 h 1351"/>
                <a:gd name="T92" fmla="*/ 906 w 1056"/>
                <a:gd name="T93" fmla="*/ 696 h 1351"/>
                <a:gd name="T94" fmla="*/ 902 w 1056"/>
                <a:gd name="T95" fmla="*/ 683 h 1351"/>
                <a:gd name="T96" fmla="*/ 897 w 1056"/>
                <a:gd name="T97" fmla="*/ 670 h 1351"/>
                <a:gd name="T98" fmla="*/ 891 w 1056"/>
                <a:gd name="T99" fmla="*/ 657 h 1351"/>
                <a:gd name="T100" fmla="*/ 883 w 1056"/>
                <a:gd name="T101" fmla="*/ 645 h 1351"/>
                <a:gd name="T102" fmla="*/ 875 w 1056"/>
                <a:gd name="T103" fmla="*/ 634 h 1351"/>
                <a:gd name="T104" fmla="*/ 860 w 1056"/>
                <a:gd name="T105" fmla="*/ 620 h 1351"/>
                <a:gd name="T106" fmla="*/ 1003 w 1056"/>
                <a:gd name="T107" fmla="*/ 321 h 1351"/>
                <a:gd name="T108" fmla="*/ 707 w 1056"/>
                <a:gd name="T109" fmla="*/ 429 h 1351"/>
                <a:gd name="T110" fmla="*/ 473 w 1056"/>
                <a:gd name="T111" fmla="*/ 284 h 1351"/>
                <a:gd name="T112" fmla="*/ 279 w 1056"/>
                <a:gd name="T113" fmla="*/ 159 h 1351"/>
                <a:gd name="T114" fmla="*/ 100 w 1056"/>
                <a:gd name="T115" fmla="*/ 44 h 1351"/>
                <a:gd name="T116" fmla="*/ 1055 w 1056"/>
                <a:gd name="T117" fmla="*/ 1338 h 1351"/>
                <a:gd name="T118" fmla="*/ 1056 w 1056"/>
                <a:gd name="T119" fmla="*/ 1325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6" h="1351">
                  <a:moveTo>
                    <a:pt x="1056" y="1316"/>
                  </a:moveTo>
                  <a:cubicBezTo>
                    <a:pt x="1056" y="1315"/>
                    <a:pt x="1056" y="1314"/>
                    <a:pt x="1056" y="1313"/>
                  </a:cubicBezTo>
                  <a:cubicBezTo>
                    <a:pt x="1056" y="1312"/>
                    <a:pt x="1056" y="1311"/>
                    <a:pt x="1056" y="1310"/>
                  </a:cubicBezTo>
                  <a:cubicBezTo>
                    <a:pt x="1055" y="1309"/>
                    <a:pt x="1055" y="1308"/>
                    <a:pt x="1055" y="1307"/>
                  </a:cubicBezTo>
                  <a:cubicBezTo>
                    <a:pt x="1055" y="1306"/>
                    <a:pt x="1055" y="1305"/>
                    <a:pt x="1055" y="1304"/>
                  </a:cubicBezTo>
                  <a:cubicBezTo>
                    <a:pt x="1055" y="1303"/>
                    <a:pt x="1055" y="1303"/>
                    <a:pt x="1055" y="1302"/>
                  </a:cubicBezTo>
                  <a:cubicBezTo>
                    <a:pt x="1054" y="1301"/>
                    <a:pt x="1054" y="1300"/>
                    <a:pt x="1054" y="1299"/>
                  </a:cubicBezTo>
                  <a:cubicBezTo>
                    <a:pt x="1054" y="1298"/>
                    <a:pt x="1054" y="1297"/>
                    <a:pt x="1054" y="1296"/>
                  </a:cubicBezTo>
                  <a:cubicBezTo>
                    <a:pt x="1053" y="1295"/>
                    <a:pt x="1053" y="1294"/>
                    <a:pt x="1053" y="1293"/>
                  </a:cubicBezTo>
                  <a:cubicBezTo>
                    <a:pt x="1053" y="1292"/>
                    <a:pt x="1053" y="1291"/>
                    <a:pt x="1052" y="1290"/>
                  </a:cubicBezTo>
                  <a:cubicBezTo>
                    <a:pt x="1052" y="1289"/>
                    <a:pt x="1052" y="1288"/>
                    <a:pt x="1052" y="1287"/>
                  </a:cubicBezTo>
                  <a:cubicBezTo>
                    <a:pt x="1051" y="1286"/>
                    <a:pt x="1051" y="1286"/>
                    <a:pt x="1051" y="1285"/>
                  </a:cubicBezTo>
                  <a:cubicBezTo>
                    <a:pt x="1051" y="1283"/>
                    <a:pt x="1050" y="1282"/>
                    <a:pt x="1050" y="1281"/>
                  </a:cubicBezTo>
                  <a:cubicBezTo>
                    <a:pt x="1050" y="1280"/>
                    <a:pt x="1049" y="1280"/>
                    <a:pt x="1049" y="1279"/>
                  </a:cubicBezTo>
                  <a:cubicBezTo>
                    <a:pt x="1049" y="1278"/>
                    <a:pt x="1048" y="1276"/>
                    <a:pt x="1047" y="1274"/>
                  </a:cubicBezTo>
                  <a:cubicBezTo>
                    <a:pt x="1047" y="1273"/>
                    <a:pt x="1047" y="1273"/>
                    <a:pt x="1047" y="1272"/>
                  </a:cubicBezTo>
                  <a:cubicBezTo>
                    <a:pt x="1046" y="1271"/>
                    <a:pt x="1046" y="1270"/>
                    <a:pt x="1045" y="1269"/>
                  </a:cubicBezTo>
                  <a:cubicBezTo>
                    <a:pt x="1045" y="1268"/>
                    <a:pt x="1044" y="1267"/>
                    <a:pt x="1044" y="1267"/>
                  </a:cubicBezTo>
                  <a:cubicBezTo>
                    <a:pt x="1044" y="1265"/>
                    <a:pt x="1043" y="1264"/>
                    <a:pt x="1043" y="1263"/>
                  </a:cubicBezTo>
                  <a:cubicBezTo>
                    <a:pt x="1042" y="1263"/>
                    <a:pt x="1042" y="1262"/>
                    <a:pt x="1041" y="1261"/>
                  </a:cubicBezTo>
                  <a:cubicBezTo>
                    <a:pt x="1041" y="1260"/>
                    <a:pt x="1040" y="1259"/>
                    <a:pt x="1040" y="1258"/>
                  </a:cubicBezTo>
                  <a:cubicBezTo>
                    <a:pt x="1039" y="1257"/>
                    <a:pt x="1039" y="1257"/>
                    <a:pt x="1039" y="1256"/>
                  </a:cubicBezTo>
                  <a:cubicBezTo>
                    <a:pt x="1038" y="1255"/>
                    <a:pt x="1037" y="1254"/>
                    <a:pt x="1037" y="1253"/>
                  </a:cubicBezTo>
                  <a:cubicBezTo>
                    <a:pt x="1036" y="1252"/>
                    <a:pt x="1036" y="1252"/>
                    <a:pt x="1035" y="1251"/>
                  </a:cubicBezTo>
                  <a:cubicBezTo>
                    <a:pt x="1035" y="1250"/>
                    <a:pt x="1034" y="1249"/>
                    <a:pt x="1034" y="1248"/>
                  </a:cubicBezTo>
                  <a:cubicBezTo>
                    <a:pt x="1033" y="1247"/>
                    <a:pt x="1033" y="1247"/>
                    <a:pt x="1032" y="1246"/>
                  </a:cubicBezTo>
                  <a:cubicBezTo>
                    <a:pt x="1031" y="1245"/>
                    <a:pt x="1031" y="1244"/>
                    <a:pt x="1030" y="1243"/>
                  </a:cubicBezTo>
                  <a:cubicBezTo>
                    <a:pt x="1029" y="1243"/>
                    <a:pt x="1029" y="1242"/>
                    <a:pt x="1028" y="1241"/>
                  </a:cubicBezTo>
                  <a:cubicBezTo>
                    <a:pt x="1028" y="1240"/>
                    <a:pt x="1027" y="1239"/>
                    <a:pt x="1026" y="1239"/>
                  </a:cubicBezTo>
                  <a:cubicBezTo>
                    <a:pt x="1026" y="1238"/>
                    <a:pt x="1025" y="1237"/>
                    <a:pt x="1024" y="1237"/>
                  </a:cubicBezTo>
                  <a:cubicBezTo>
                    <a:pt x="1024" y="1236"/>
                    <a:pt x="1023" y="1235"/>
                    <a:pt x="1022" y="1234"/>
                  </a:cubicBezTo>
                  <a:cubicBezTo>
                    <a:pt x="1021" y="1233"/>
                    <a:pt x="1021" y="1233"/>
                    <a:pt x="1020" y="1232"/>
                  </a:cubicBezTo>
                  <a:cubicBezTo>
                    <a:pt x="1019" y="1231"/>
                    <a:pt x="1017" y="1229"/>
                    <a:pt x="1016" y="1228"/>
                  </a:cubicBezTo>
                  <a:cubicBezTo>
                    <a:pt x="1001" y="1214"/>
                    <a:pt x="984" y="1205"/>
                    <a:pt x="966" y="1200"/>
                  </a:cubicBezTo>
                  <a:cubicBezTo>
                    <a:pt x="967" y="1197"/>
                    <a:pt x="968" y="1195"/>
                    <a:pt x="968" y="1193"/>
                  </a:cubicBezTo>
                  <a:cubicBezTo>
                    <a:pt x="969" y="1192"/>
                    <a:pt x="969" y="1192"/>
                    <a:pt x="969" y="1191"/>
                  </a:cubicBezTo>
                  <a:cubicBezTo>
                    <a:pt x="970" y="1189"/>
                    <a:pt x="970" y="1187"/>
                    <a:pt x="971" y="1185"/>
                  </a:cubicBezTo>
                  <a:cubicBezTo>
                    <a:pt x="971" y="1185"/>
                    <a:pt x="971" y="1185"/>
                    <a:pt x="971" y="1185"/>
                  </a:cubicBezTo>
                  <a:cubicBezTo>
                    <a:pt x="972" y="1182"/>
                    <a:pt x="972" y="1180"/>
                    <a:pt x="973" y="1178"/>
                  </a:cubicBezTo>
                  <a:cubicBezTo>
                    <a:pt x="973" y="1177"/>
                    <a:pt x="973" y="1177"/>
                    <a:pt x="973" y="1176"/>
                  </a:cubicBezTo>
                  <a:cubicBezTo>
                    <a:pt x="973" y="1174"/>
                    <a:pt x="974" y="1172"/>
                    <a:pt x="974" y="1170"/>
                  </a:cubicBezTo>
                  <a:cubicBezTo>
                    <a:pt x="974" y="1170"/>
                    <a:pt x="974" y="1170"/>
                    <a:pt x="974" y="1169"/>
                  </a:cubicBezTo>
                  <a:cubicBezTo>
                    <a:pt x="974" y="1167"/>
                    <a:pt x="975" y="1164"/>
                    <a:pt x="975" y="1162"/>
                  </a:cubicBezTo>
                  <a:cubicBezTo>
                    <a:pt x="975" y="1162"/>
                    <a:pt x="975" y="1161"/>
                    <a:pt x="975" y="1161"/>
                  </a:cubicBezTo>
                  <a:cubicBezTo>
                    <a:pt x="975" y="1159"/>
                    <a:pt x="975" y="1157"/>
                    <a:pt x="975" y="1155"/>
                  </a:cubicBezTo>
                  <a:cubicBezTo>
                    <a:pt x="975" y="1154"/>
                    <a:pt x="975" y="1154"/>
                    <a:pt x="975" y="1153"/>
                  </a:cubicBezTo>
                  <a:cubicBezTo>
                    <a:pt x="975" y="1151"/>
                    <a:pt x="974" y="1149"/>
                    <a:pt x="974" y="1147"/>
                  </a:cubicBezTo>
                  <a:cubicBezTo>
                    <a:pt x="974" y="1146"/>
                    <a:pt x="974" y="1146"/>
                    <a:pt x="974" y="1145"/>
                  </a:cubicBezTo>
                  <a:cubicBezTo>
                    <a:pt x="974" y="1143"/>
                    <a:pt x="974" y="1141"/>
                    <a:pt x="973" y="1139"/>
                  </a:cubicBezTo>
                  <a:cubicBezTo>
                    <a:pt x="973" y="1139"/>
                    <a:pt x="973" y="1139"/>
                    <a:pt x="973" y="1138"/>
                  </a:cubicBezTo>
                  <a:cubicBezTo>
                    <a:pt x="973" y="1136"/>
                    <a:pt x="972" y="1134"/>
                    <a:pt x="971" y="1131"/>
                  </a:cubicBezTo>
                  <a:cubicBezTo>
                    <a:pt x="971" y="1131"/>
                    <a:pt x="971" y="1131"/>
                    <a:pt x="971" y="1130"/>
                  </a:cubicBezTo>
                  <a:cubicBezTo>
                    <a:pt x="970" y="1128"/>
                    <a:pt x="970" y="1126"/>
                    <a:pt x="969" y="1124"/>
                  </a:cubicBezTo>
                  <a:cubicBezTo>
                    <a:pt x="969" y="1123"/>
                    <a:pt x="969" y="1123"/>
                    <a:pt x="969" y="1123"/>
                  </a:cubicBezTo>
                  <a:cubicBezTo>
                    <a:pt x="968" y="1121"/>
                    <a:pt x="967" y="1119"/>
                    <a:pt x="966" y="1117"/>
                  </a:cubicBezTo>
                  <a:cubicBezTo>
                    <a:pt x="966" y="1116"/>
                    <a:pt x="966" y="1116"/>
                    <a:pt x="966" y="1115"/>
                  </a:cubicBezTo>
                  <a:cubicBezTo>
                    <a:pt x="965" y="1113"/>
                    <a:pt x="964" y="1112"/>
                    <a:pt x="963" y="1110"/>
                  </a:cubicBezTo>
                  <a:cubicBezTo>
                    <a:pt x="962" y="1109"/>
                    <a:pt x="962" y="1109"/>
                    <a:pt x="962" y="1109"/>
                  </a:cubicBezTo>
                  <a:cubicBezTo>
                    <a:pt x="961" y="1107"/>
                    <a:pt x="960" y="1105"/>
                    <a:pt x="959" y="1103"/>
                  </a:cubicBezTo>
                  <a:cubicBezTo>
                    <a:pt x="958" y="1102"/>
                    <a:pt x="958" y="1102"/>
                    <a:pt x="958" y="1102"/>
                  </a:cubicBezTo>
                  <a:cubicBezTo>
                    <a:pt x="957" y="1100"/>
                    <a:pt x="955" y="1098"/>
                    <a:pt x="954" y="1096"/>
                  </a:cubicBezTo>
                  <a:cubicBezTo>
                    <a:pt x="954" y="1096"/>
                    <a:pt x="954" y="1096"/>
                    <a:pt x="954" y="1096"/>
                  </a:cubicBezTo>
                  <a:cubicBezTo>
                    <a:pt x="952" y="1094"/>
                    <a:pt x="951" y="1092"/>
                    <a:pt x="949" y="1090"/>
                  </a:cubicBezTo>
                  <a:cubicBezTo>
                    <a:pt x="949" y="1090"/>
                    <a:pt x="948" y="1089"/>
                    <a:pt x="948" y="1089"/>
                  </a:cubicBezTo>
                  <a:cubicBezTo>
                    <a:pt x="946" y="1087"/>
                    <a:pt x="944" y="1085"/>
                    <a:pt x="943" y="1084"/>
                  </a:cubicBezTo>
                  <a:cubicBezTo>
                    <a:pt x="940" y="1081"/>
                    <a:pt x="937" y="1079"/>
                    <a:pt x="934" y="1077"/>
                  </a:cubicBezTo>
                  <a:cubicBezTo>
                    <a:pt x="947" y="1075"/>
                    <a:pt x="960" y="1068"/>
                    <a:pt x="969" y="1058"/>
                  </a:cubicBezTo>
                  <a:cubicBezTo>
                    <a:pt x="971" y="1056"/>
                    <a:pt x="972" y="1055"/>
                    <a:pt x="973" y="1053"/>
                  </a:cubicBezTo>
                  <a:cubicBezTo>
                    <a:pt x="974" y="1053"/>
                    <a:pt x="974" y="1052"/>
                    <a:pt x="975" y="1051"/>
                  </a:cubicBezTo>
                  <a:cubicBezTo>
                    <a:pt x="975" y="1050"/>
                    <a:pt x="976" y="1049"/>
                    <a:pt x="977" y="1048"/>
                  </a:cubicBezTo>
                  <a:cubicBezTo>
                    <a:pt x="977" y="1047"/>
                    <a:pt x="978" y="1047"/>
                    <a:pt x="978" y="1046"/>
                  </a:cubicBezTo>
                  <a:cubicBezTo>
                    <a:pt x="979" y="1045"/>
                    <a:pt x="979" y="1044"/>
                    <a:pt x="980" y="1043"/>
                  </a:cubicBezTo>
                  <a:cubicBezTo>
                    <a:pt x="980" y="1042"/>
                    <a:pt x="980" y="1041"/>
                    <a:pt x="981" y="1041"/>
                  </a:cubicBezTo>
                  <a:cubicBezTo>
                    <a:pt x="981" y="1040"/>
                    <a:pt x="982" y="1039"/>
                    <a:pt x="982" y="1038"/>
                  </a:cubicBezTo>
                  <a:cubicBezTo>
                    <a:pt x="982" y="1037"/>
                    <a:pt x="983" y="1036"/>
                    <a:pt x="983" y="1035"/>
                  </a:cubicBezTo>
                  <a:cubicBezTo>
                    <a:pt x="983" y="1034"/>
                    <a:pt x="983" y="1033"/>
                    <a:pt x="984" y="1032"/>
                  </a:cubicBezTo>
                  <a:cubicBezTo>
                    <a:pt x="984" y="1031"/>
                    <a:pt x="984" y="1030"/>
                    <a:pt x="984" y="1029"/>
                  </a:cubicBezTo>
                  <a:cubicBezTo>
                    <a:pt x="985" y="1028"/>
                    <a:pt x="985" y="1027"/>
                    <a:pt x="985" y="1026"/>
                  </a:cubicBezTo>
                  <a:cubicBezTo>
                    <a:pt x="985" y="1025"/>
                    <a:pt x="985" y="1024"/>
                    <a:pt x="985" y="1024"/>
                  </a:cubicBezTo>
                  <a:cubicBezTo>
                    <a:pt x="985" y="1023"/>
                    <a:pt x="986" y="1022"/>
                    <a:pt x="986" y="1021"/>
                  </a:cubicBezTo>
                  <a:cubicBezTo>
                    <a:pt x="986" y="1020"/>
                    <a:pt x="986" y="1019"/>
                    <a:pt x="986" y="1018"/>
                  </a:cubicBezTo>
                  <a:cubicBezTo>
                    <a:pt x="986" y="1017"/>
                    <a:pt x="986" y="1016"/>
                    <a:pt x="986" y="1015"/>
                  </a:cubicBezTo>
                  <a:cubicBezTo>
                    <a:pt x="986" y="1014"/>
                    <a:pt x="986" y="1013"/>
                    <a:pt x="986" y="1012"/>
                  </a:cubicBezTo>
                  <a:cubicBezTo>
                    <a:pt x="986" y="1011"/>
                    <a:pt x="986" y="1010"/>
                    <a:pt x="985" y="1009"/>
                  </a:cubicBezTo>
                  <a:cubicBezTo>
                    <a:pt x="985" y="1008"/>
                    <a:pt x="985" y="1007"/>
                    <a:pt x="985" y="1006"/>
                  </a:cubicBezTo>
                  <a:cubicBezTo>
                    <a:pt x="985" y="1005"/>
                    <a:pt x="985" y="1004"/>
                    <a:pt x="984" y="1003"/>
                  </a:cubicBezTo>
                  <a:cubicBezTo>
                    <a:pt x="984" y="1002"/>
                    <a:pt x="984" y="1001"/>
                    <a:pt x="984" y="1000"/>
                  </a:cubicBezTo>
                  <a:cubicBezTo>
                    <a:pt x="983" y="999"/>
                    <a:pt x="983" y="998"/>
                    <a:pt x="983" y="997"/>
                  </a:cubicBezTo>
                  <a:cubicBezTo>
                    <a:pt x="983" y="996"/>
                    <a:pt x="982" y="995"/>
                    <a:pt x="982" y="994"/>
                  </a:cubicBezTo>
                  <a:cubicBezTo>
                    <a:pt x="981" y="993"/>
                    <a:pt x="981" y="992"/>
                    <a:pt x="981" y="991"/>
                  </a:cubicBezTo>
                  <a:cubicBezTo>
                    <a:pt x="980" y="990"/>
                    <a:pt x="980" y="989"/>
                    <a:pt x="979" y="988"/>
                  </a:cubicBezTo>
                  <a:cubicBezTo>
                    <a:pt x="979" y="987"/>
                    <a:pt x="978" y="986"/>
                    <a:pt x="978" y="986"/>
                  </a:cubicBezTo>
                  <a:cubicBezTo>
                    <a:pt x="977" y="985"/>
                    <a:pt x="977" y="984"/>
                    <a:pt x="976" y="983"/>
                  </a:cubicBezTo>
                  <a:cubicBezTo>
                    <a:pt x="976" y="982"/>
                    <a:pt x="975" y="981"/>
                    <a:pt x="975" y="980"/>
                  </a:cubicBezTo>
                  <a:cubicBezTo>
                    <a:pt x="974" y="979"/>
                    <a:pt x="973" y="978"/>
                    <a:pt x="972" y="977"/>
                  </a:cubicBezTo>
                  <a:cubicBezTo>
                    <a:pt x="972" y="977"/>
                    <a:pt x="971" y="976"/>
                    <a:pt x="971" y="975"/>
                  </a:cubicBezTo>
                  <a:cubicBezTo>
                    <a:pt x="969" y="974"/>
                    <a:pt x="968" y="972"/>
                    <a:pt x="966" y="971"/>
                  </a:cubicBezTo>
                  <a:cubicBezTo>
                    <a:pt x="965" y="969"/>
                    <a:pt x="963" y="968"/>
                    <a:pt x="962" y="967"/>
                  </a:cubicBezTo>
                  <a:cubicBezTo>
                    <a:pt x="961" y="966"/>
                    <a:pt x="961" y="966"/>
                    <a:pt x="961" y="966"/>
                  </a:cubicBezTo>
                  <a:cubicBezTo>
                    <a:pt x="960" y="965"/>
                    <a:pt x="958" y="964"/>
                    <a:pt x="957" y="964"/>
                  </a:cubicBezTo>
                  <a:cubicBezTo>
                    <a:pt x="957" y="964"/>
                    <a:pt x="957" y="964"/>
                    <a:pt x="957" y="964"/>
                  </a:cubicBezTo>
                  <a:cubicBezTo>
                    <a:pt x="955" y="963"/>
                    <a:pt x="954" y="962"/>
                    <a:pt x="952" y="961"/>
                  </a:cubicBezTo>
                  <a:cubicBezTo>
                    <a:pt x="952" y="961"/>
                    <a:pt x="951" y="961"/>
                    <a:pt x="951" y="960"/>
                  </a:cubicBezTo>
                  <a:cubicBezTo>
                    <a:pt x="950" y="960"/>
                    <a:pt x="948" y="959"/>
                    <a:pt x="946" y="958"/>
                  </a:cubicBezTo>
                  <a:cubicBezTo>
                    <a:pt x="946" y="958"/>
                    <a:pt x="946" y="958"/>
                    <a:pt x="946" y="958"/>
                  </a:cubicBezTo>
                  <a:cubicBezTo>
                    <a:pt x="945" y="958"/>
                    <a:pt x="943" y="957"/>
                    <a:pt x="942" y="957"/>
                  </a:cubicBezTo>
                  <a:cubicBezTo>
                    <a:pt x="941" y="957"/>
                    <a:pt x="941" y="957"/>
                    <a:pt x="940" y="956"/>
                  </a:cubicBezTo>
                  <a:cubicBezTo>
                    <a:pt x="937" y="956"/>
                    <a:pt x="934" y="955"/>
                    <a:pt x="930" y="955"/>
                  </a:cubicBezTo>
                  <a:cubicBezTo>
                    <a:pt x="929" y="955"/>
                    <a:pt x="929" y="955"/>
                    <a:pt x="929" y="955"/>
                  </a:cubicBezTo>
                  <a:cubicBezTo>
                    <a:pt x="928" y="954"/>
                    <a:pt x="926" y="954"/>
                    <a:pt x="924" y="954"/>
                  </a:cubicBezTo>
                  <a:cubicBezTo>
                    <a:pt x="919" y="954"/>
                    <a:pt x="914" y="955"/>
                    <a:pt x="909" y="956"/>
                  </a:cubicBezTo>
                  <a:cubicBezTo>
                    <a:pt x="910" y="954"/>
                    <a:pt x="910" y="952"/>
                    <a:pt x="911" y="950"/>
                  </a:cubicBezTo>
                  <a:cubicBezTo>
                    <a:pt x="911" y="949"/>
                    <a:pt x="911" y="948"/>
                    <a:pt x="911" y="947"/>
                  </a:cubicBezTo>
                  <a:cubicBezTo>
                    <a:pt x="911" y="946"/>
                    <a:pt x="912" y="945"/>
                    <a:pt x="912" y="943"/>
                  </a:cubicBezTo>
                  <a:cubicBezTo>
                    <a:pt x="912" y="942"/>
                    <a:pt x="912" y="941"/>
                    <a:pt x="912" y="940"/>
                  </a:cubicBezTo>
                  <a:cubicBezTo>
                    <a:pt x="912" y="939"/>
                    <a:pt x="912" y="938"/>
                    <a:pt x="912" y="937"/>
                  </a:cubicBezTo>
                  <a:cubicBezTo>
                    <a:pt x="912" y="936"/>
                    <a:pt x="912" y="935"/>
                    <a:pt x="912" y="934"/>
                  </a:cubicBezTo>
                  <a:cubicBezTo>
                    <a:pt x="912" y="933"/>
                    <a:pt x="913" y="931"/>
                    <a:pt x="913" y="930"/>
                  </a:cubicBezTo>
                  <a:cubicBezTo>
                    <a:pt x="912" y="930"/>
                    <a:pt x="912" y="929"/>
                    <a:pt x="912" y="928"/>
                  </a:cubicBezTo>
                  <a:cubicBezTo>
                    <a:pt x="912" y="927"/>
                    <a:pt x="912" y="925"/>
                    <a:pt x="912" y="924"/>
                  </a:cubicBezTo>
                  <a:cubicBezTo>
                    <a:pt x="912" y="923"/>
                    <a:pt x="912" y="923"/>
                    <a:pt x="912" y="922"/>
                  </a:cubicBezTo>
                  <a:cubicBezTo>
                    <a:pt x="912" y="920"/>
                    <a:pt x="912" y="919"/>
                    <a:pt x="912" y="917"/>
                  </a:cubicBezTo>
                  <a:cubicBezTo>
                    <a:pt x="912" y="917"/>
                    <a:pt x="912" y="916"/>
                    <a:pt x="911" y="916"/>
                  </a:cubicBezTo>
                  <a:cubicBezTo>
                    <a:pt x="911" y="914"/>
                    <a:pt x="911" y="912"/>
                    <a:pt x="910" y="910"/>
                  </a:cubicBezTo>
                  <a:cubicBezTo>
                    <a:pt x="910" y="910"/>
                    <a:pt x="910" y="909"/>
                    <a:pt x="910" y="908"/>
                  </a:cubicBezTo>
                  <a:cubicBezTo>
                    <a:pt x="910" y="907"/>
                    <a:pt x="909" y="906"/>
                    <a:pt x="909" y="904"/>
                  </a:cubicBezTo>
                  <a:cubicBezTo>
                    <a:pt x="909" y="903"/>
                    <a:pt x="909" y="903"/>
                    <a:pt x="908" y="902"/>
                  </a:cubicBezTo>
                  <a:cubicBezTo>
                    <a:pt x="908" y="901"/>
                    <a:pt x="908" y="899"/>
                    <a:pt x="907" y="898"/>
                  </a:cubicBezTo>
                  <a:cubicBezTo>
                    <a:pt x="907" y="897"/>
                    <a:pt x="907" y="897"/>
                    <a:pt x="907" y="896"/>
                  </a:cubicBezTo>
                  <a:cubicBezTo>
                    <a:pt x="906" y="894"/>
                    <a:pt x="905" y="893"/>
                    <a:pt x="904" y="891"/>
                  </a:cubicBezTo>
                  <a:cubicBezTo>
                    <a:pt x="904" y="890"/>
                    <a:pt x="904" y="890"/>
                    <a:pt x="904" y="889"/>
                  </a:cubicBezTo>
                  <a:cubicBezTo>
                    <a:pt x="903" y="888"/>
                    <a:pt x="902" y="887"/>
                    <a:pt x="902" y="885"/>
                  </a:cubicBezTo>
                  <a:cubicBezTo>
                    <a:pt x="901" y="885"/>
                    <a:pt x="901" y="884"/>
                    <a:pt x="901" y="883"/>
                  </a:cubicBezTo>
                  <a:cubicBezTo>
                    <a:pt x="900" y="882"/>
                    <a:pt x="899" y="881"/>
                    <a:pt x="899" y="880"/>
                  </a:cubicBezTo>
                  <a:cubicBezTo>
                    <a:pt x="898" y="879"/>
                    <a:pt x="898" y="878"/>
                    <a:pt x="898" y="878"/>
                  </a:cubicBezTo>
                  <a:cubicBezTo>
                    <a:pt x="897" y="876"/>
                    <a:pt x="895" y="874"/>
                    <a:pt x="894" y="873"/>
                  </a:cubicBezTo>
                  <a:cubicBezTo>
                    <a:pt x="894" y="872"/>
                    <a:pt x="894" y="872"/>
                    <a:pt x="894" y="872"/>
                  </a:cubicBezTo>
                  <a:cubicBezTo>
                    <a:pt x="893" y="870"/>
                    <a:pt x="892" y="869"/>
                    <a:pt x="890" y="868"/>
                  </a:cubicBezTo>
                  <a:cubicBezTo>
                    <a:pt x="890" y="867"/>
                    <a:pt x="890" y="867"/>
                    <a:pt x="889" y="866"/>
                  </a:cubicBezTo>
                  <a:cubicBezTo>
                    <a:pt x="888" y="865"/>
                    <a:pt x="887" y="864"/>
                    <a:pt x="886" y="863"/>
                  </a:cubicBezTo>
                  <a:cubicBezTo>
                    <a:pt x="886" y="862"/>
                    <a:pt x="885" y="862"/>
                    <a:pt x="885" y="861"/>
                  </a:cubicBezTo>
                  <a:cubicBezTo>
                    <a:pt x="883" y="860"/>
                    <a:pt x="882" y="858"/>
                    <a:pt x="880" y="857"/>
                  </a:cubicBezTo>
                  <a:cubicBezTo>
                    <a:pt x="872" y="849"/>
                    <a:pt x="862" y="842"/>
                    <a:pt x="851" y="838"/>
                  </a:cubicBezTo>
                  <a:cubicBezTo>
                    <a:pt x="853" y="837"/>
                    <a:pt x="854" y="836"/>
                    <a:pt x="855" y="835"/>
                  </a:cubicBezTo>
                  <a:cubicBezTo>
                    <a:pt x="857" y="834"/>
                    <a:pt x="859" y="832"/>
                    <a:pt x="861" y="830"/>
                  </a:cubicBezTo>
                  <a:cubicBezTo>
                    <a:pt x="862" y="829"/>
                    <a:pt x="862" y="829"/>
                    <a:pt x="862" y="829"/>
                  </a:cubicBezTo>
                  <a:cubicBezTo>
                    <a:pt x="864" y="828"/>
                    <a:pt x="865" y="827"/>
                    <a:pt x="866" y="826"/>
                  </a:cubicBezTo>
                  <a:cubicBezTo>
                    <a:pt x="866" y="825"/>
                    <a:pt x="867" y="825"/>
                    <a:pt x="867" y="825"/>
                  </a:cubicBezTo>
                  <a:cubicBezTo>
                    <a:pt x="869" y="823"/>
                    <a:pt x="870" y="822"/>
                    <a:pt x="872" y="820"/>
                  </a:cubicBezTo>
                  <a:cubicBezTo>
                    <a:pt x="873" y="818"/>
                    <a:pt x="875" y="816"/>
                    <a:pt x="876" y="815"/>
                  </a:cubicBezTo>
                  <a:cubicBezTo>
                    <a:pt x="877" y="814"/>
                    <a:pt x="877" y="813"/>
                    <a:pt x="878" y="813"/>
                  </a:cubicBezTo>
                  <a:cubicBezTo>
                    <a:pt x="879" y="812"/>
                    <a:pt x="880" y="811"/>
                    <a:pt x="881" y="809"/>
                  </a:cubicBezTo>
                  <a:cubicBezTo>
                    <a:pt x="881" y="809"/>
                    <a:pt x="882" y="808"/>
                    <a:pt x="882" y="807"/>
                  </a:cubicBezTo>
                  <a:cubicBezTo>
                    <a:pt x="883" y="806"/>
                    <a:pt x="884" y="805"/>
                    <a:pt x="885" y="804"/>
                  </a:cubicBezTo>
                  <a:cubicBezTo>
                    <a:pt x="885" y="803"/>
                    <a:pt x="886" y="802"/>
                    <a:pt x="886" y="801"/>
                  </a:cubicBezTo>
                  <a:cubicBezTo>
                    <a:pt x="887" y="800"/>
                    <a:pt x="888" y="799"/>
                    <a:pt x="888" y="798"/>
                  </a:cubicBezTo>
                  <a:cubicBezTo>
                    <a:pt x="889" y="797"/>
                    <a:pt x="889" y="796"/>
                    <a:pt x="890" y="796"/>
                  </a:cubicBezTo>
                  <a:cubicBezTo>
                    <a:pt x="890" y="794"/>
                    <a:pt x="891" y="793"/>
                    <a:pt x="892" y="792"/>
                  </a:cubicBezTo>
                  <a:cubicBezTo>
                    <a:pt x="892" y="791"/>
                    <a:pt x="893" y="790"/>
                    <a:pt x="893" y="790"/>
                  </a:cubicBezTo>
                  <a:cubicBezTo>
                    <a:pt x="894" y="788"/>
                    <a:pt x="894" y="787"/>
                    <a:pt x="895" y="786"/>
                  </a:cubicBezTo>
                  <a:cubicBezTo>
                    <a:pt x="895" y="785"/>
                    <a:pt x="896" y="784"/>
                    <a:pt x="896" y="784"/>
                  </a:cubicBezTo>
                  <a:cubicBezTo>
                    <a:pt x="897" y="782"/>
                    <a:pt x="897" y="781"/>
                    <a:pt x="898" y="780"/>
                  </a:cubicBezTo>
                  <a:cubicBezTo>
                    <a:pt x="898" y="779"/>
                    <a:pt x="898" y="778"/>
                    <a:pt x="899" y="777"/>
                  </a:cubicBezTo>
                  <a:cubicBezTo>
                    <a:pt x="899" y="776"/>
                    <a:pt x="900" y="775"/>
                    <a:pt x="900" y="774"/>
                  </a:cubicBezTo>
                  <a:cubicBezTo>
                    <a:pt x="900" y="773"/>
                    <a:pt x="901" y="772"/>
                    <a:pt x="901" y="771"/>
                  </a:cubicBezTo>
                  <a:cubicBezTo>
                    <a:pt x="901" y="770"/>
                    <a:pt x="902" y="769"/>
                    <a:pt x="902" y="768"/>
                  </a:cubicBezTo>
                  <a:cubicBezTo>
                    <a:pt x="902" y="767"/>
                    <a:pt x="903" y="766"/>
                    <a:pt x="903" y="765"/>
                  </a:cubicBezTo>
                  <a:cubicBezTo>
                    <a:pt x="903" y="764"/>
                    <a:pt x="904" y="763"/>
                    <a:pt x="904" y="762"/>
                  </a:cubicBezTo>
                  <a:cubicBezTo>
                    <a:pt x="904" y="761"/>
                    <a:pt x="905" y="760"/>
                    <a:pt x="905" y="759"/>
                  </a:cubicBezTo>
                  <a:cubicBezTo>
                    <a:pt x="905" y="757"/>
                    <a:pt x="905" y="756"/>
                    <a:pt x="906" y="755"/>
                  </a:cubicBezTo>
                  <a:cubicBezTo>
                    <a:pt x="906" y="754"/>
                    <a:pt x="906" y="753"/>
                    <a:pt x="906" y="752"/>
                  </a:cubicBezTo>
                  <a:cubicBezTo>
                    <a:pt x="906" y="751"/>
                    <a:pt x="907" y="750"/>
                    <a:pt x="907" y="749"/>
                  </a:cubicBezTo>
                  <a:cubicBezTo>
                    <a:pt x="907" y="748"/>
                    <a:pt x="907" y="747"/>
                    <a:pt x="907" y="746"/>
                  </a:cubicBezTo>
                  <a:cubicBezTo>
                    <a:pt x="907" y="745"/>
                    <a:pt x="908" y="744"/>
                    <a:pt x="908" y="742"/>
                  </a:cubicBezTo>
                  <a:cubicBezTo>
                    <a:pt x="908" y="741"/>
                    <a:pt x="908" y="740"/>
                    <a:pt x="908" y="739"/>
                  </a:cubicBezTo>
                  <a:cubicBezTo>
                    <a:pt x="908" y="738"/>
                    <a:pt x="908" y="737"/>
                    <a:pt x="908" y="736"/>
                  </a:cubicBezTo>
                  <a:cubicBezTo>
                    <a:pt x="908" y="735"/>
                    <a:pt x="909" y="734"/>
                    <a:pt x="909" y="733"/>
                  </a:cubicBezTo>
                  <a:cubicBezTo>
                    <a:pt x="909" y="732"/>
                    <a:pt x="909" y="731"/>
                    <a:pt x="909" y="729"/>
                  </a:cubicBezTo>
                  <a:cubicBezTo>
                    <a:pt x="909" y="728"/>
                    <a:pt x="909" y="727"/>
                    <a:pt x="909" y="726"/>
                  </a:cubicBezTo>
                  <a:cubicBezTo>
                    <a:pt x="909" y="725"/>
                    <a:pt x="909" y="724"/>
                    <a:pt x="909" y="724"/>
                  </a:cubicBezTo>
                  <a:cubicBezTo>
                    <a:pt x="909" y="722"/>
                    <a:pt x="909" y="721"/>
                    <a:pt x="909" y="719"/>
                  </a:cubicBezTo>
                  <a:cubicBezTo>
                    <a:pt x="909" y="718"/>
                    <a:pt x="909" y="718"/>
                    <a:pt x="908" y="717"/>
                  </a:cubicBezTo>
                  <a:cubicBezTo>
                    <a:pt x="908" y="715"/>
                    <a:pt x="908" y="714"/>
                    <a:pt x="908" y="713"/>
                  </a:cubicBezTo>
                  <a:cubicBezTo>
                    <a:pt x="908" y="712"/>
                    <a:pt x="908" y="711"/>
                    <a:pt x="908" y="710"/>
                  </a:cubicBezTo>
                  <a:cubicBezTo>
                    <a:pt x="908" y="708"/>
                    <a:pt x="908" y="707"/>
                    <a:pt x="907" y="706"/>
                  </a:cubicBezTo>
                  <a:cubicBezTo>
                    <a:pt x="907" y="705"/>
                    <a:pt x="907" y="704"/>
                    <a:pt x="907" y="703"/>
                  </a:cubicBezTo>
                  <a:cubicBezTo>
                    <a:pt x="907" y="702"/>
                    <a:pt x="906" y="700"/>
                    <a:pt x="906" y="699"/>
                  </a:cubicBezTo>
                  <a:cubicBezTo>
                    <a:pt x="906" y="698"/>
                    <a:pt x="906" y="697"/>
                    <a:pt x="906" y="696"/>
                  </a:cubicBezTo>
                  <a:cubicBezTo>
                    <a:pt x="905" y="695"/>
                    <a:pt x="905" y="694"/>
                    <a:pt x="905" y="692"/>
                  </a:cubicBezTo>
                  <a:cubicBezTo>
                    <a:pt x="904" y="691"/>
                    <a:pt x="904" y="690"/>
                    <a:pt x="904" y="689"/>
                  </a:cubicBezTo>
                  <a:cubicBezTo>
                    <a:pt x="904" y="688"/>
                    <a:pt x="903" y="687"/>
                    <a:pt x="903" y="686"/>
                  </a:cubicBezTo>
                  <a:cubicBezTo>
                    <a:pt x="903" y="685"/>
                    <a:pt x="902" y="684"/>
                    <a:pt x="902" y="683"/>
                  </a:cubicBezTo>
                  <a:cubicBezTo>
                    <a:pt x="902" y="682"/>
                    <a:pt x="901" y="680"/>
                    <a:pt x="901" y="679"/>
                  </a:cubicBezTo>
                  <a:cubicBezTo>
                    <a:pt x="900" y="678"/>
                    <a:pt x="900" y="677"/>
                    <a:pt x="900" y="676"/>
                  </a:cubicBezTo>
                  <a:cubicBezTo>
                    <a:pt x="899" y="675"/>
                    <a:pt x="899" y="674"/>
                    <a:pt x="898" y="673"/>
                  </a:cubicBezTo>
                  <a:cubicBezTo>
                    <a:pt x="898" y="672"/>
                    <a:pt x="898" y="671"/>
                    <a:pt x="897" y="670"/>
                  </a:cubicBezTo>
                  <a:cubicBezTo>
                    <a:pt x="897" y="669"/>
                    <a:pt x="896" y="668"/>
                    <a:pt x="896" y="666"/>
                  </a:cubicBezTo>
                  <a:cubicBezTo>
                    <a:pt x="895" y="665"/>
                    <a:pt x="895" y="664"/>
                    <a:pt x="894" y="663"/>
                  </a:cubicBezTo>
                  <a:cubicBezTo>
                    <a:pt x="894" y="662"/>
                    <a:pt x="893" y="661"/>
                    <a:pt x="892" y="660"/>
                  </a:cubicBezTo>
                  <a:cubicBezTo>
                    <a:pt x="892" y="659"/>
                    <a:pt x="891" y="658"/>
                    <a:pt x="891" y="657"/>
                  </a:cubicBezTo>
                  <a:cubicBezTo>
                    <a:pt x="890" y="656"/>
                    <a:pt x="890" y="655"/>
                    <a:pt x="889" y="654"/>
                  </a:cubicBezTo>
                  <a:cubicBezTo>
                    <a:pt x="888" y="653"/>
                    <a:pt x="888" y="652"/>
                    <a:pt x="887" y="651"/>
                  </a:cubicBezTo>
                  <a:cubicBezTo>
                    <a:pt x="887" y="650"/>
                    <a:pt x="886" y="649"/>
                    <a:pt x="885" y="648"/>
                  </a:cubicBezTo>
                  <a:cubicBezTo>
                    <a:pt x="885" y="647"/>
                    <a:pt x="884" y="646"/>
                    <a:pt x="883" y="645"/>
                  </a:cubicBezTo>
                  <a:cubicBezTo>
                    <a:pt x="883" y="644"/>
                    <a:pt x="882" y="643"/>
                    <a:pt x="881" y="642"/>
                  </a:cubicBezTo>
                  <a:cubicBezTo>
                    <a:pt x="880" y="641"/>
                    <a:pt x="880" y="641"/>
                    <a:pt x="879" y="640"/>
                  </a:cubicBezTo>
                  <a:cubicBezTo>
                    <a:pt x="878" y="639"/>
                    <a:pt x="877" y="638"/>
                    <a:pt x="876" y="636"/>
                  </a:cubicBezTo>
                  <a:cubicBezTo>
                    <a:pt x="876" y="636"/>
                    <a:pt x="875" y="635"/>
                    <a:pt x="875" y="634"/>
                  </a:cubicBezTo>
                  <a:cubicBezTo>
                    <a:pt x="873" y="633"/>
                    <a:pt x="872" y="632"/>
                    <a:pt x="871" y="631"/>
                  </a:cubicBezTo>
                  <a:cubicBezTo>
                    <a:pt x="871" y="630"/>
                    <a:pt x="870" y="629"/>
                    <a:pt x="870" y="629"/>
                  </a:cubicBezTo>
                  <a:cubicBezTo>
                    <a:pt x="868" y="627"/>
                    <a:pt x="866" y="625"/>
                    <a:pt x="864" y="624"/>
                  </a:cubicBezTo>
                  <a:cubicBezTo>
                    <a:pt x="863" y="622"/>
                    <a:pt x="861" y="621"/>
                    <a:pt x="860" y="620"/>
                  </a:cubicBezTo>
                  <a:cubicBezTo>
                    <a:pt x="859" y="619"/>
                    <a:pt x="857" y="618"/>
                    <a:pt x="856" y="617"/>
                  </a:cubicBezTo>
                  <a:cubicBezTo>
                    <a:pt x="856" y="617"/>
                    <a:pt x="856" y="617"/>
                    <a:pt x="856" y="617"/>
                  </a:cubicBezTo>
                  <a:cubicBezTo>
                    <a:pt x="861" y="602"/>
                    <a:pt x="866" y="587"/>
                    <a:pt x="872" y="573"/>
                  </a:cubicBezTo>
                  <a:cubicBezTo>
                    <a:pt x="925" y="434"/>
                    <a:pt x="994" y="334"/>
                    <a:pt x="1003" y="321"/>
                  </a:cubicBezTo>
                  <a:cubicBezTo>
                    <a:pt x="1055" y="365"/>
                    <a:pt x="1055" y="365"/>
                    <a:pt x="1055" y="365"/>
                  </a:cubicBezTo>
                  <a:cubicBezTo>
                    <a:pt x="953" y="279"/>
                    <a:pt x="953" y="279"/>
                    <a:pt x="953" y="279"/>
                  </a:cubicBezTo>
                  <a:cubicBezTo>
                    <a:pt x="953" y="279"/>
                    <a:pt x="867" y="346"/>
                    <a:pt x="768" y="399"/>
                  </a:cubicBezTo>
                  <a:cubicBezTo>
                    <a:pt x="748" y="410"/>
                    <a:pt x="728" y="420"/>
                    <a:pt x="707" y="429"/>
                  </a:cubicBezTo>
                  <a:cubicBezTo>
                    <a:pt x="702" y="378"/>
                    <a:pt x="659" y="339"/>
                    <a:pt x="607" y="339"/>
                  </a:cubicBezTo>
                  <a:cubicBezTo>
                    <a:pt x="595" y="339"/>
                    <a:pt x="583" y="342"/>
                    <a:pt x="572" y="346"/>
                  </a:cubicBezTo>
                  <a:cubicBezTo>
                    <a:pt x="557" y="309"/>
                    <a:pt x="521" y="283"/>
                    <a:pt x="479" y="283"/>
                  </a:cubicBezTo>
                  <a:cubicBezTo>
                    <a:pt x="477" y="283"/>
                    <a:pt x="475" y="283"/>
                    <a:pt x="473" y="284"/>
                  </a:cubicBezTo>
                  <a:cubicBezTo>
                    <a:pt x="476" y="276"/>
                    <a:pt x="478" y="268"/>
                    <a:pt x="478" y="260"/>
                  </a:cubicBezTo>
                  <a:cubicBezTo>
                    <a:pt x="478" y="226"/>
                    <a:pt x="450" y="199"/>
                    <a:pt x="416" y="199"/>
                  </a:cubicBezTo>
                  <a:cubicBezTo>
                    <a:pt x="398" y="199"/>
                    <a:pt x="382" y="206"/>
                    <a:pt x="371" y="218"/>
                  </a:cubicBezTo>
                  <a:cubicBezTo>
                    <a:pt x="355" y="183"/>
                    <a:pt x="320" y="159"/>
                    <a:pt x="279" y="159"/>
                  </a:cubicBezTo>
                  <a:cubicBezTo>
                    <a:pt x="267" y="159"/>
                    <a:pt x="256" y="161"/>
                    <a:pt x="245" y="165"/>
                  </a:cubicBezTo>
                  <a:cubicBezTo>
                    <a:pt x="247" y="156"/>
                    <a:pt x="248" y="147"/>
                    <a:pt x="248" y="138"/>
                  </a:cubicBezTo>
                  <a:cubicBezTo>
                    <a:pt x="248" y="66"/>
                    <a:pt x="194" y="7"/>
                    <a:pt x="124" y="0"/>
                  </a:cubicBezTo>
                  <a:cubicBezTo>
                    <a:pt x="115" y="14"/>
                    <a:pt x="107" y="29"/>
                    <a:pt x="100" y="44"/>
                  </a:cubicBezTo>
                  <a:cubicBezTo>
                    <a:pt x="36" y="167"/>
                    <a:pt x="0" y="306"/>
                    <a:pt x="0" y="454"/>
                  </a:cubicBezTo>
                  <a:cubicBezTo>
                    <a:pt x="0" y="920"/>
                    <a:pt x="355" y="1303"/>
                    <a:pt x="809" y="1347"/>
                  </a:cubicBezTo>
                  <a:cubicBezTo>
                    <a:pt x="838" y="1350"/>
                    <a:pt x="868" y="1351"/>
                    <a:pt x="897" y="1351"/>
                  </a:cubicBezTo>
                  <a:cubicBezTo>
                    <a:pt x="951" y="1351"/>
                    <a:pt x="1003" y="1347"/>
                    <a:pt x="1055" y="1338"/>
                  </a:cubicBezTo>
                  <a:cubicBezTo>
                    <a:pt x="1055" y="1336"/>
                    <a:pt x="1055" y="1335"/>
                    <a:pt x="1055" y="1333"/>
                  </a:cubicBezTo>
                  <a:cubicBezTo>
                    <a:pt x="1055" y="1332"/>
                    <a:pt x="1055" y="1332"/>
                    <a:pt x="1055" y="1331"/>
                  </a:cubicBezTo>
                  <a:cubicBezTo>
                    <a:pt x="1055" y="1330"/>
                    <a:pt x="1056" y="1328"/>
                    <a:pt x="1056" y="1327"/>
                  </a:cubicBezTo>
                  <a:cubicBezTo>
                    <a:pt x="1056" y="1326"/>
                    <a:pt x="1056" y="1326"/>
                    <a:pt x="1056" y="1325"/>
                  </a:cubicBezTo>
                  <a:cubicBezTo>
                    <a:pt x="1056" y="1324"/>
                    <a:pt x="1056" y="1323"/>
                    <a:pt x="1056" y="1321"/>
                  </a:cubicBezTo>
                  <a:cubicBezTo>
                    <a:pt x="1056" y="1321"/>
                    <a:pt x="1056" y="1320"/>
                    <a:pt x="1056" y="1319"/>
                  </a:cubicBezTo>
                  <a:cubicBezTo>
                    <a:pt x="1056" y="1318"/>
                    <a:pt x="1056" y="1317"/>
                    <a:pt x="1056" y="13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75"/>
            <p:cNvSpPr>
              <a:spLocks/>
            </p:cNvSpPr>
            <p:nvPr/>
          </p:nvSpPr>
          <p:spPr bwMode="auto">
            <a:xfrm>
              <a:off x="3629025" y="3728453"/>
              <a:ext cx="352425" cy="334963"/>
            </a:xfrm>
            <a:custGeom>
              <a:avLst/>
              <a:gdLst>
                <a:gd name="T0" fmla="*/ 143 w 222"/>
                <a:gd name="T1" fmla="*/ 211 h 211"/>
                <a:gd name="T2" fmla="*/ 0 w 222"/>
                <a:gd name="T3" fmla="*/ 92 h 211"/>
                <a:gd name="T4" fmla="*/ 79 w 222"/>
                <a:gd name="T5" fmla="*/ 0 h 211"/>
                <a:gd name="T6" fmla="*/ 222 w 222"/>
                <a:gd name="T7" fmla="*/ 118 h 211"/>
                <a:gd name="T8" fmla="*/ 143 w 222"/>
                <a:gd name="T9" fmla="*/ 211 h 211"/>
              </a:gdLst>
              <a:ahLst/>
              <a:cxnLst>
                <a:cxn ang="0">
                  <a:pos x="T0" y="T1"/>
                </a:cxn>
                <a:cxn ang="0">
                  <a:pos x="T2" y="T3"/>
                </a:cxn>
                <a:cxn ang="0">
                  <a:pos x="T4" y="T5"/>
                </a:cxn>
                <a:cxn ang="0">
                  <a:pos x="T6" y="T7"/>
                </a:cxn>
                <a:cxn ang="0">
                  <a:pos x="T8" y="T9"/>
                </a:cxn>
              </a:cxnLst>
              <a:rect l="0" t="0" r="r" b="b"/>
              <a:pathLst>
                <a:path w="222" h="211">
                  <a:moveTo>
                    <a:pt x="143" y="211"/>
                  </a:moveTo>
                  <a:lnTo>
                    <a:pt x="0" y="92"/>
                  </a:lnTo>
                  <a:lnTo>
                    <a:pt x="79" y="0"/>
                  </a:lnTo>
                  <a:lnTo>
                    <a:pt x="222" y="118"/>
                  </a:lnTo>
                  <a:lnTo>
                    <a:pt x="143" y="2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89"/>
            <p:cNvSpPr>
              <a:spLocks/>
            </p:cNvSpPr>
            <p:nvPr/>
          </p:nvSpPr>
          <p:spPr bwMode="auto">
            <a:xfrm>
              <a:off x="1333500" y="4180891"/>
              <a:ext cx="849313" cy="430213"/>
            </a:xfrm>
            <a:custGeom>
              <a:avLst/>
              <a:gdLst>
                <a:gd name="T0" fmla="*/ 304 w 312"/>
                <a:gd name="T1" fmla="*/ 145 h 158"/>
                <a:gd name="T2" fmla="*/ 293 w 312"/>
                <a:gd name="T3" fmla="*/ 134 h 158"/>
                <a:gd name="T4" fmla="*/ 274 w 312"/>
                <a:gd name="T5" fmla="*/ 123 h 158"/>
                <a:gd name="T6" fmla="*/ 253 w 312"/>
                <a:gd name="T7" fmla="*/ 120 h 158"/>
                <a:gd name="T8" fmla="*/ 239 w 312"/>
                <a:gd name="T9" fmla="*/ 121 h 158"/>
                <a:gd name="T10" fmla="*/ 232 w 312"/>
                <a:gd name="T11" fmla="*/ 124 h 158"/>
                <a:gd name="T12" fmla="*/ 232 w 312"/>
                <a:gd name="T13" fmla="*/ 124 h 158"/>
                <a:gd name="T14" fmla="*/ 229 w 312"/>
                <a:gd name="T15" fmla="*/ 125 h 158"/>
                <a:gd name="T16" fmla="*/ 215 w 312"/>
                <a:gd name="T17" fmla="*/ 134 h 158"/>
                <a:gd name="T18" fmla="*/ 199 w 312"/>
                <a:gd name="T19" fmla="*/ 119 h 158"/>
                <a:gd name="T20" fmla="*/ 197 w 312"/>
                <a:gd name="T21" fmla="*/ 112 h 158"/>
                <a:gd name="T22" fmla="*/ 197 w 312"/>
                <a:gd name="T23" fmla="*/ 113 h 158"/>
                <a:gd name="T24" fmla="*/ 196 w 312"/>
                <a:gd name="T25" fmla="*/ 111 h 158"/>
                <a:gd name="T26" fmla="*/ 192 w 312"/>
                <a:gd name="T27" fmla="*/ 102 h 158"/>
                <a:gd name="T28" fmla="*/ 183 w 312"/>
                <a:gd name="T29" fmla="*/ 88 h 158"/>
                <a:gd name="T30" fmla="*/ 171 w 312"/>
                <a:gd name="T31" fmla="*/ 76 h 158"/>
                <a:gd name="T32" fmla="*/ 149 w 312"/>
                <a:gd name="T33" fmla="*/ 62 h 158"/>
                <a:gd name="T34" fmla="*/ 132 w 312"/>
                <a:gd name="T35" fmla="*/ 58 h 158"/>
                <a:gd name="T36" fmla="*/ 106 w 312"/>
                <a:gd name="T37" fmla="*/ 57 h 158"/>
                <a:gd name="T38" fmla="*/ 87 w 312"/>
                <a:gd name="T39" fmla="*/ 53 h 158"/>
                <a:gd name="T40" fmla="*/ 79 w 312"/>
                <a:gd name="T41" fmla="*/ 35 h 158"/>
                <a:gd name="T42" fmla="*/ 65 w 312"/>
                <a:gd name="T43" fmla="*/ 21 h 158"/>
                <a:gd name="T44" fmla="*/ 48 w 312"/>
                <a:gd name="T45" fmla="*/ 12 h 158"/>
                <a:gd name="T46" fmla="*/ 36 w 312"/>
                <a:gd name="T47" fmla="*/ 9 h 158"/>
                <a:gd name="T48" fmla="*/ 36 w 312"/>
                <a:gd name="T49" fmla="*/ 8 h 158"/>
                <a:gd name="T50" fmla="*/ 36 w 312"/>
                <a:gd name="T51" fmla="*/ 9 h 158"/>
                <a:gd name="T52" fmla="*/ 21 w 312"/>
                <a:gd name="T53" fmla="*/ 9 h 158"/>
                <a:gd name="T54" fmla="*/ 7 w 312"/>
                <a:gd name="T55" fmla="*/ 11 h 158"/>
                <a:gd name="T56" fmla="*/ 13 w 312"/>
                <a:gd name="T57" fmla="*/ 6 h 158"/>
                <a:gd name="T58" fmla="*/ 27 w 312"/>
                <a:gd name="T59" fmla="*/ 2 h 158"/>
                <a:gd name="T60" fmla="*/ 36 w 312"/>
                <a:gd name="T61" fmla="*/ 1 h 158"/>
                <a:gd name="T62" fmla="*/ 36 w 312"/>
                <a:gd name="T63" fmla="*/ 0 h 158"/>
                <a:gd name="T64" fmla="*/ 43 w 312"/>
                <a:gd name="T65" fmla="*/ 1 h 158"/>
                <a:gd name="T66" fmla="*/ 65 w 312"/>
                <a:gd name="T67" fmla="*/ 7 h 158"/>
                <a:gd name="T68" fmla="*/ 85 w 312"/>
                <a:gd name="T69" fmla="*/ 20 h 158"/>
                <a:gd name="T70" fmla="*/ 100 w 312"/>
                <a:gd name="T71" fmla="*/ 40 h 158"/>
                <a:gd name="T72" fmla="*/ 103 w 312"/>
                <a:gd name="T73" fmla="*/ 39 h 158"/>
                <a:gd name="T74" fmla="*/ 135 w 312"/>
                <a:gd name="T75" fmla="*/ 39 h 158"/>
                <a:gd name="T76" fmla="*/ 156 w 312"/>
                <a:gd name="T77" fmla="*/ 44 h 158"/>
                <a:gd name="T78" fmla="*/ 184 w 312"/>
                <a:gd name="T79" fmla="*/ 60 h 158"/>
                <a:gd name="T80" fmla="*/ 199 w 312"/>
                <a:gd name="T81" fmla="*/ 76 h 158"/>
                <a:gd name="T82" fmla="*/ 210 w 312"/>
                <a:gd name="T83" fmla="*/ 95 h 158"/>
                <a:gd name="T84" fmla="*/ 214 w 312"/>
                <a:gd name="T85" fmla="*/ 104 h 158"/>
                <a:gd name="T86" fmla="*/ 214 w 312"/>
                <a:gd name="T87" fmla="*/ 107 h 158"/>
                <a:gd name="T88" fmla="*/ 218 w 312"/>
                <a:gd name="T89" fmla="*/ 125 h 158"/>
                <a:gd name="T90" fmla="*/ 220 w 312"/>
                <a:gd name="T91" fmla="*/ 111 h 158"/>
                <a:gd name="T92" fmla="*/ 227 w 312"/>
                <a:gd name="T93" fmla="*/ 108 h 158"/>
                <a:gd name="T94" fmla="*/ 241 w 312"/>
                <a:gd name="T95" fmla="*/ 106 h 158"/>
                <a:gd name="T96" fmla="*/ 262 w 312"/>
                <a:gd name="T97" fmla="*/ 108 h 158"/>
                <a:gd name="T98" fmla="*/ 282 w 312"/>
                <a:gd name="T99" fmla="*/ 116 h 158"/>
                <a:gd name="T100" fmla="*/ 298 w 312"/>
                <a:gd name="T101" fmla="*/ 129 h 158"/>
                <a:gd name="T102" fmla="*/ 307 w 312"/>
                <a:gd name="T103" fmla="*/ 14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2" h="158">
                  <a:moveTo>
                    <a:pt x="312" y="158"/>
                  </a:moveTo>
                  <a:cubicBezTo>
                    <a:pt x="311" y="156"/>
                    <a:pt x="310" y="153"/>
                    <a:pt x="309" y="151"/>
                  </a:cubicBezTo>
                  <a:cubicBezTo>
                    <a:pt x="307" y="149"/>
                    <a:pt x="306" y="147"/>
                    <a:pt x="304" y="145"/>
                  </a:cubicBezTo>
                  <a:cubicBezTo>
                    <a:pt x="302" y="142"/>
                    <a:pt x="302" y="142"/>
                    <a:pt x="302" y="142"/>
                  </a:cubicBezTo>
                  <a:cubicBezTo>
                    <a:pt x="299" y="139"/>
                    <a:pt x="299" y="139"/>
                    <a:pt x="299" y="139"/>
                  </a:cubicBezTo>
                  <a:cubicBezTo>
                    <a:pt x="297" y="137"/>
                    <a:pt x="295" y="136"/>
                    <a:pt x="293" y="134"/>
                  </a:cubicBezTo>
                  <a:cubicBezTo>
                    <a:pt x="292" y="132"/>
                    <a:pt x="289" y="131"/>
                    <a:pt x="287" y="130"/>
                  </a:cubicBezTo>
                  <a:cubicBezTo>
                    <a:pt x="285" y="128"/>
                    <a:pt x="283" y="127"/>
                    <a:pt x="281" y="126"/>
                  </a:cubicBezTo>
                  <a:cubicBezTo>
                    <a:pt x="279" y="125"/>
                    <a:pt x="277" y="124"/>
                    <a:pt x="274" y="123"/>
                  </a:cubicBezTo>
                  <a:cubicBezTo>
                    <a:pt x="272" y="122"/>
                    <a:pt x="270" y="122"/>
                    <a:pt x="267" y="121"/>
                  </a:cubicBezTo>
                  <a:cubicBezTo>
                    <a:pt x="265" y="121"/>
                    <a:pt x="263" y="120"/>
                    <a:pt x="260" y="120"/>
                  </a:cubicBezTo>
                  <a:cubicBezTo>
                    <a:pt x="258" y="120"/>
                    <a:pt x="255" y="120"/>
                    <a:pt x="253" y="120"/>
                  </a:cubicBezTo>
                  <a:cubicBezTo>
                    <a:pt x="251" y="120"/>
                    <a:pt x="248" y="120"/>
                    <a:pt x="246" y="120"/>
                  </a:cubicBezTo>
                  <a:cubicBezTo>
                    <a:pt x="245" y="120"/>
                    <a:pt x="244" y="120"/>
                    <a:pt x="243" y="121"/>
                  </a:cubicBezTo>
                  <a:cubicBezTo>
                    <a:pt x="239" y="121"/>
                    <a:pt x="239" y="121"/>
                    <a:pt x="239" y="121"/>
                  </a:cubicBezTo>
                  <a:cubicBezTo>
                    <a:pt x="237" y="122"/>
                    <a:pt x="235" y="123"/>
                    <a:pt x="232" y="123"/>
                  </a:cubicBezTo>
                  <a:cubicBezTo>
                    <a:pt x="232" y="124"/>
                    <a:pt x="232" y="124"/>
                    <a:pt x="232" y="124"/>
                  </a:cubicBezTo>
                  <a:cubicBezTo>
                    <a:pt x="232" y="124"/>
                    <a:pt x="232" y="124"/>
                    <a:pt x="232" y="124"/>
                  </a:cubicBezTo>
                  <a:cubicBezTo>
                    <a:pt x="232" y="124"/>
                    <a:pt x="231" y="124"/>
                    <a:pt x="232" y="123"/>
                  </a:cubicBezTo>
                  <a:cubicBezTo>
                    <a:pt x="232" y="123"/>
                    <a:pt x="232" y="123"/>
                    <a:pt x="232" y="123"/>
                  </a:cubicBezTo>
                  <a:cubicBezTo>
                    <a:pt x="232" y="124"/>
                    <a:pt x="232" y="124"/>
                    <a:pt x="232" y="124"/>
                  </a:cubicBezTo>
                  <a:cubicBezTo>
                    <a:pt x="232" y="124"/>
                    <a:pt x="232" y="124"/>
                    <a:pt x="232" y="124"/>
                  </a:cubicBezTo>
                  <a:cubicBezTo>
                    <a:pt x="231" y="124"/>
                    <a:pt x="231" y="124"/>
                    <a:pt x="231" y="124"/>
                  </a:cubicBezTo>
                  <a:cubicBezTo>
                    <a:pt x="229" y="125"/>
                    <a:pt x="229" y="125"/>
                    <a:pt x="229" y="125"/>
                  </a:cubicBezTo>
                  <a:cubicBezTo>
                    <a:pt x="228" y="125"/>
                    <a:pt x="227" y="126"/>
                    <a:pt x="226" y="126"/>
                  </a:cubicBezTo>
                  <a:cubicBezTo>
                    <a:pt x="224" y="127"/>
                    <a:pt x="222" y="128"/>
                    <a:pt x="220" y="130"/>
                  </a:cubicBezTo>
                  <a:cubicBezTo>
                    <a:pt x="218" y="131"/>
                    <a:pt x="217" y="132"/>
                    <a:pt x="215" y="134"/>
                  </a:cubicBezTo>
                  <a:cubicBezTo>
                    <a:pt x="204" y="142"/>
                    <a:pt x="204" y="142"/>
                    <a:pt x="204" y="142"/>
                  </a:cubicBezTo>
                  <a:cubicBezTo>
                    <a:pt x="200" y="128"/>
                    <a:pt x="200" y="128"/>
                    <a:pt x="200" y="128"/>
                  </a:cubicBezTo>
                  <a:cubicBezTo>
                    <a:pt x="200" y="125"/>
                    <a:pt x="199" y="122"/>
                    <a:pt x="199" y="119"/>
                  </a:cubicBezTo>
                  <a:cubicBezTo>
                    <a:pt x="197" y="115"/>
                    <a:pt x="197" y="115"/>
                    <a:pt x="197" y="115"/>
                  </a:cubicBezTo>
                  <a:cubicBezTo>
                    <a:pt x="197" y="113"/>
                    <a:pt x="197" y="113"/>
                    <a:pt x="197" y="113"/>
                  </a:cubicBezTo>
                  <a:cubicBezTo>
                    <a:pt x="197" y="112"/>
                    <a:pt x="197" y="112"/>
                    <a:pt x="197" y="112"/>
                  </a:cubicBezTo>
                  <a:cubicBezTo>
                    <a:pt x="197" y="112"/>
                    <a:pt x="197" y="112"/>
                    <a:pt x="197" y="112"/>
                  </a:cubicBezTo>
                  <a:cubicBezTo>
                    <a:pt x="196" y="112"/>
                    <a:pt x="197" y="113"/>
                    <a:pt x="197" y="113"/>
                  </a:cubicBezTo>
                  <a:cubicBezTo>
                    <a:pt x="197" y="113"/>
                    <a:pt x="197" y="113"/>
                    <a:pt x="197" y="113"/>
                  </a:cubicBezTo>
                  <a:cubicBezTo>
                    <a:pt x="197" y="112"/>
                    <a:pt x="197" y="112"/>
                    <a:pt x="197" y="112"/>
                  </a:cubicBezTo>
                  <a:cubicBezTo>
                    <a:pt x="196" y="112"/>
                    <a:pt x="196" y="112"/>
                    <a:pt x="196" y="112"/>
                  </a:cubicBezTo>
                  <a:cubicBezTo>
                    <a:pt x="196" y="111"/>
                    <a:pt x="196" y="111"/>
                    <a:pt x="196" y="111"/>
                  </a:cubicBezTo>
                  <a:cubicBezTo>
                    <a:pt x="194" y="107"/>
                    <a:pt x="194" y="107"/>
                    <a:pt x="194" y="107"/>
                  </a:cubicBezTo>
                  <a:cubicBezTo>
                    <a:pt x="193" y="104"/>
                    <a:pt x="193" y="104"/>
                    <a:pt x="193" y="104"/>
                  </a:cubicBezTo>
                  <a:cubicBezTo>
                    <a:pt x="192" y="102"/>
                    <a:pt x="192" y="102"/>
                    <a:pt x="192" y="102"/>
                  </a:cubicBezTo>
                  <a:cubicBezTo>
                    <a:pt x="191" y="100"/>
                    <a:pt x="190" y="98"/>
                    <a:pt x="188" y="95"/>
                  </a:cubicBezTo>
                  <a:cubicBezTo>
                    <a:pt x="186" y="92"/>
                    <a:pt x="186" y="92"/>
                    <a:pt x="186" y="92"/>
                  </a:cubicBezTo>
                  <a:cubicBezTo>
                    <a:pt x="185" y="90"/>
                    <a:pt x="184" y="89"/>
                    <a:pt x="183" y="88"/>
                  </a:cubicBezTo>
                  <a:cubicBezTo>
                    <a:pt x="182" y="87"/>
                    <a:pt x="181" y="86"/>
                    <a:pt x="180" y="85"/>
                  </a:cubicBezTo>
                  <a:cubicBezTo>
                    <a:pt x="177" y="82"/>
                    <a:pt x="177" y="82"/>
                    <a:pt x="177" y="82"/>
                  </a:cubicBezTo>
                  <a:cubicBezTo>
                    <a:pt x="175" y="79"/>
                    <a:pt x="173" y="78"/>
                    <a:pt x="171" y="76"/>
                  </a:cubicBezTo>
                  <a:cubicBezTo>
                    <a:pt x="169" y="74"/>
                    <a:pt x="166" y="72"/>
                    <a:pt x="164" y="70"/>
                  </a:cubicBezTo>
                  <a:cubicBezTo>
                    <a:pt x="162" y="69"/>
                    <a:pt x="159" y="67"/>
                    <a:pt x="157" y="66"/>
                  </a:cubicBezTo>
                  <a:cubicBezTo>
                    <a:pt x="154" y="65"/>
                    <a:pt x="152" y="63"/>
                    <a:pt x="149" y="62"/>
                  </a:cubicBezTo>
                  <a:cubicBezTo>
                    <a:pt x="146" y="61"/>
                    <a:pt x="143" y="60"/>
                    <a:pt x="141" y="60"/>
                  </a:cubicBezTo>
                  <a:cubicBezTo>
                    <a:pt x="136" y="58"/>
                    <a:pt x="136" y="58"/>
                    <a:pt x="136" y="58"/>
                  </a:cubicBezTo>
                  <a:cubicBezTo>
                    <a:pt x="135" y="58"/>
                    <a:pt x="134" y="58"/>
                    <a:pt x="132" y="58"/>
                  </a:cubicBezTo>
                  <a:cubicBezTo>
                    <a:pt x="129" y="57"/>
                    <a:pt x="126" y="57"/>
                    <a:pt x="123" y="56"/>
                  </a:cubicBezTo>
                  <a:cubicBezTo>
                    <a:pt x="121" y="56"/>
                    <a:pt x="118" y="56"/>
                    <a:pt x="115" y="56"/>
                  </a:cubicBezTo>
                  <a:cubicBezTo>
                    <a:pt x="112" y="56"/>
                    <a:pt x="109" y="57"/>
                    <a:pt x="106" y="57"/>
                  </a:cubicBezTo>
                  <a:cubicBezTo>
                    <a:pt x="103" y="57"/>
                    <a:pt x="100" y="58"/>
                    <a:pt x="97" y="58"/>
                  </a:cubicBezTo>
                  <a:cubicBezTo>
                    <a:pt x="89" y="60"/>
                    <a:pt x="89" y="60"/>
                    <a:pt x="89" y="60"/>
                  </a:cubicBezTo>
                  <a:cubicBezTo>
                    <a:pt x="87" y="53"/>
                    <a:pt x="87" y="53"/>
                    <a:pt x="87" y="53"/>
                  </a:cubicBezTo>
                  <a:cubicBezTo>
                    <a:pt x="86" y="51"/>
                    <a:pt x="86" y="49"/>
                    <a:pt x="85" y="47"/>
                  </a:cubicBezTo>
                  <a:cubicBezTo>
                    <a:pt x="84" y="45"/>
                    <a:pt x="83" y="43"/>
                    <a:pt x="82" y="41"/>
                  </a:cubicBezTo>
                  <a:cubicBezTo>
                    <a:pt x="81" y="39"/>
                    <a:pt x="80" y="37"/>
                    <a:pt x="79" y="35"/>
                  </a:cubicBezTo>
                  <a:cubicBezTo>
                    <a:pt x="78" y="34"/>
                    <a:pt x="76" y="32"/>
                    <a:pt x="75" y="30"/>
                  </a:cubicBezTo>
                  <a:cubicBezTo>
                    <a:pt x="73" y="29"/>
                    <a:pt x="72" y="27"/>
                    <a:pt x="70" y="26"/>
                  </a:cubicBezTo>
                  <a:cubicBezTo>
                    <a:pt x="69" y="24"/>
                    <a:pt x="67" y="23"/>
                    <a:pt x="65" y="21"/>
                  </a:cubicBezTo>
                  <a:cubicBezTo>
                    <a:pt x="64" y="20"/>
                    <a:pt x="62" y="19"/>
                    <a:pt x="60" y="18"/>
                  </a:cubicBezTo>
                  <a:cubicBezTo>
                    <a:pt x="58" y="16"/>
                    <a:pt x="56" y="16"/>
                    <a:pt x="54" y="14"/>
                  </a:cubicBezTo>
                  <a:cubicBezTo>
                    <a:pt x="52" y="14"/>
                    <a:pt x="50" y="13"/>
                    <a:pt x="48" y="12"/>
                  </a:cubicBezTo>
                  <a:cubicBezTo>
                    <a:pt x="46" y="11"/>
                    <a:pt x="43" y="11"/>
                    <a:pt x="41" y="10"/>
                  </a:cubicBezTo>
                  <a:cubicBezTo>
                    <a:pt x="40" y="10"/>
                    <a:pt x="39" y="10"/>
                    <a:pt x="38" y="9"/>
                  </a:cubicBezTo>
                  <a:cubicBezTo>
                    <a:pt x="36" y="9"/>
                    <a:pt x="36" y="9"/>
                    <a:pt x="36" y="9"/>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9"/>
                  </a:cubicBezTo>
                  <a:cubicBezTo>
                    <a:pt x="36" y="9"/>
                    <a:pt x="36" y="9"/>
                    <a:pt x="36" y="9"/>
                  </a:cubicBezTo>
                  <a:cubicBezTo>
                    <a:pt x="35" y="9"/>
                    <a:pt x="35" y="9"/>
                    <a:pt x="35" y="9"/>
                  </a:cubicBezTo>
                  <a:cubicBezTo>
                    <a:pt x="27" y="8"/>
                    <a:pt x="27" y="8"/>
                    <a:pt x="27" y="8"/>
                  </a:cubicBezTo>
                  <a:cubicBezTo>
                    <a:pt x="25" y="8"/>
                    <a:pt x="23" y="9"/>
                    <a:pt x="21" y="9"/>
                  </a:cubicBezTo>
                  <a:cubicBezTo>
                    <a:pt x="19" y="9"/>
                    <a:pt x="18" y="9"/>
                    <a:pt x="17" y="9"/>
                  </a:cubicBezTo>
                  <a:cubicBezTo>
                    <a:pt x="14" y="10"/>
                    <a:pt x="14" y="10"/>
                    <a:pt x="14" y="10"/>
                  </a:cubicBezTo>
                  <a:cubicBezTo>
                    <a:pt x="11" y="10"/>
                    <a:pt x="9" y="10"/>
                    <a:pt x="7" y="11"/>
                  </a:cubicBezTo>
                  <a:cubicBezTo>
                    <a:pt x="0" y="14"/>
                    <a:pt x="0" y="14"/>
                    <a:pt x="0" y="14"/>
                  </a:cubicBezTo>
                  <a:cubicBezTo>
                    <a:pt x="2" y="12"/>
                    <a:pt x="4" y="11"/>
                    <a:pt x="6" y="10"/>
                  </a:cubicBezTo>
                  <a:cubicBezTo>
                    <a:pt x="8" y="8"/>
                    <a:pt x="10" y="8"/>
                    <a:pt x="13" y="6"/>
                  </a:cubicBezTo>
                  <a:cubicBezTo>
                    <a:pt x="16" y="5"/>
                    <a:pt x="16" y="5"/>
                    <a:pt x="16" y="5"/>
                  </a:cubicBezTo>
                  <a:cubicBezTo>
                    <a:pt x="17" y="5"/>
                    <a:pt x="19" y="4"/>
                    <a:pt x="20" y="4"/>
                  </a:cubicBezTo>
                  <a:cubicBezTo>
                    <a:pt x="22" y="3"/>
                    <a:pt x="25" y="2"/>
                    <a:pt x="27" y="2"/>
                  </a:cubicBezTo>
                  <a:cubicBezTo>
                    <a:pt x="35" y="1"/>
                    <a:pt x="35" y="1"/>
                    <a:pt x="35" y="1"/>
                  </a:cubicBezTo>
                  <a:cubicBezTo>
                    <a:pt x="36" y="1"/>
                    <a:pt x="36" y="1"/>
                    <a:pt x="36" y="1"/>
                  </a:cubicBezTo>
                  <a:cubicBezTo>
                    <a:pt x="36" y="1"/>
                    <a:pt x="36" y="1"/>
                    <a:pt x="36" y="1"/>
                  </a:cubicBezTo>
                  <a:cubicBezTo>
                    <a:pt x="36" y="1"/>
                    <a:pt x="36" y="1"/>
                    <a:pt x="36" y="1"/>
                  </a:cubicBezTo>
                  <a:cubicBezTo>
                    <a:pt x="36" y="1"/>
                    <a:pt x="36" y="1"/>
                    <a:pt x="36" y="1"/>
                  </a:cubicBezTo>
                  <a:cubicBezTo>
                    <a:pt x="36" y="0"/>
                    <a:pt x="36" y="0"/>
                    <a:pt x="36" y="0"/>
                  </a:cubicBezTo>
                  <a:cubicBezTo>
                    <a:pt x="37" y="0"/>
                    <a:pt x="37" y="0"/>
                    <a:pt x="37" y="0"/>
                  </a:cubicBezTo>
                  <a:cubicBezTo>
                    <a:pt x="39" y="1"/>
                    <a:pt x="39" y="1"/>
                    <a:pt x="39" y="1"/>
                  </a:cubicBezTo>
                  <a:cubicBezTo>
                    <a:pt x="40" y="1"/>
                    <a:pt x="41" y="1"/>
                    <a:pt x="43" y="1"/>
                  </a:cubicBezTo>
                  <a:cubicBezTo>
                    <a:pt x="45" y="1"/>
                    <a:pt x="48" y="2"/>
                    <a:pt x="50" y="2"/>
                  </a:cubicBezTo>
                  <a:cubicBezTo>
                    <a:pt x="53" y="3"/>
                    <a:pt x="55" y="3"/>
                    <a:pt x="58" y="4"/>
                  </a:cubicBezTo>
                  <a:cubicBezTo>
                    <a:pt x="60" y="5"/>
                    <a:pt x="63" y="6"/>
                    <a:pt x="65" y="7"/>
                  </a:cubicBezTo>
                  <a:cubicBezTo>
                    <a:pt x="68" y="8"/>
                    <a:pt x="70" y="9"/>
                    <a:pt x="72" y="11"/>
                  </a:cubicBezTo>
                  <a:cubicBezTo>
                    <a:pt x="75" y="12"/>
                    <a:pt x="77" y="13"/>
                    <a:pt x="79" y="15"/>
                  </a:cubicBezTo>
                  <a:cubicBezTo>
                    <a:pt x="81" y="17"/>
                    <a:pt x="83" y="19"/>
                    <a:pt x="85" y="20"/>
                  </a:cubicBezTo>
                  <a:cubicBezTo>
                    <a:pt x="87" y="22"/>
                    <a:pt x="89" y="24"/>
                    <a:pt x="91" y="26"/>
                  </a:cubicBezTo>
                  <a:cubicBezTo>
                    <a:pt x="93" y="28"/>
                    <a:pt x="94" y="31"/>
                    <a:pt x="96" y="33"/>
                  </a:cubicBezTo>
                  <a:cubicBezTo>
                    <a:pt x="97" y="35"/>
                    <a:pt x="99" y="37"/>
                    <a:pt x="100" y="40"/>
                  </a:cubicBezTo>
                  <a:cubicBezTo>
                    <a:pt x="101" y="42"/>
                    <a:pt x="102" y="45"/>
                    <a:pt x="103" y="47"/>
                  </a:cubicBezTo>
                  <a:cubicBezTo>
                    <a:pt x="93" y="42"/>
                    <a:pt x="93" y="42"/>
                    <a:pt x="93" y="42"/>
                  </a:cubicBezTo>
                  <a:cubicBezTo>
                    <a:pt x="96" y="41"/>
                    <a:pt x="100" y="40"/>
                    <a:pt x="103" y="39"/>
                  </a:cubicBezTo>
                  <a:cubicBezTo>
                    <a:pt x="107" y="39"/>
                    <a:pt x="110" y="38"/>
                    <a:pt x="114" y="38"/>
                  </a:cubicBezTo>
                  <a:cubicBezTo>
                    <a:pt x="117" y="38"/>
                    <a:pt x="121" y="37"/>
                    <a:pt x="124" y="38"/>
                  </a:cubicBezTo>
                  <a:cubicBezTo>
                    <a:pt x="128" y="38"/>
                    <a:pt x="132" y="38"/>
                    <a:pt x="135" y="39"/>
                  </a:cubicBezTo>
                  <a:cubicBezTo>
                    <a:pt x="137" y="39"/>
                    <a:pt x="139" y="39"/>
                    <a:pt x="141" y="39"/>
                  </a:cubicBezTo>
                  <a:cubicBezTo>
                    <a:pt x="146" y="41"/>
                    <a:pt x="146" y="41"/>
                    <a:pt x="146" y="41"/>
                  </a:cubicBezTo>
                  <a:cubicBezTo>
                    <a:pt x="149" y="41"/>
                    <a:pt x="153" y="43"/>
                    <a:pt x="156" y="44"/>
                  </a:cubicBezTo>
                  <a:cubicBezTo>
                    <a:pt x="159" y="45"/>
                    <a:pt x="163" y="47"/>
                    <a:pt x="166" y="48"/>
                  </a:cubicBezTo>
                  <a:cubicBezTo>
                    <a:pt x="169" y="50"/>
                    <a:pt x="172" y="52"/>
                    <a:pt x="175" y="54"/>
                  </a:cubicBezTo>
                  <a:cubicBezTo>
                    <a:pt x="178" y="56"/>
                    <a:pt x="181" y="58"/>
                    <a:pt x="184" y="60"/>
                  </a:cubicBezTo>
                  <a:cubicBezTo>
                    <a:pt x="186" y="63"/>
                    <a:pt x="189" y="65"/>
                    <a:pt x="192" y="68"/>
                  </a:cubicBezTo>
                  <a:cubicBezTo>
                    <a:pt x="195" y="72"/>
                    <a:pt x="195" y="72"/>
                    <a:pt x="195" y="72"/>
                  </a:cubicBezTo>
                  <a:cubicBezTo>
                    <a:pt x="197" y="73"/>
                    <a:pt x="198" y="75"/>
                    <a:pt x="199" y="76"/>
                  </a:cubicBezTo>
                  <a:cubicBezTo>
                    <a:pt x="200" y="78"/>
                    <a:pt x="201" y="79"/>
                    <a:pt x="202" y="80"/>
                  </a:cubicBezTo>
                  <a:cubicBezTo>
                    <a:pt x="205" y="85"/>
                    <a:pt x="205" y="85"/>
                    <a:pt x="205" y="85"/>
                  </a:cubicBezTo>
                  <a:cubicBezTo>
                    <a:pt x="207" y="88"/>
                    <a:pt x="208" y="91"/>
                    <a:pt x="210" y="95"/>
                  </a:cubicBezTo>
                  <a:cubicBezTo>
                    <a:pt x="211" y="97"/>
                    <a:pt x="211" y="97"/>
                    <a:pt x="211" y="97"/>
                  </a:cubicBezTo>
                  <a:cubicBezTo>
                    <a:pt x="212" y="100"/>
                    <a:pt x="212" y="100"/>
                    <a:pt x="212" y="100"/>
                  </a:cubicBezTo>
                  <a:cubicBezTo>
                    <a:pt x="214" y="104"/>
                    <a:pt x="214" y="104"/>
                    <a:pt x="214" y="104"/>
                  </a:cubicBezTo>
                  <a:cubicBezTo>
                    <a:pt x="214" y="105"/>
                    <a:pt x="214" y="105"/>
                    <a:pt x="214" y="105"/>
                  </a:cubicBezTo>
                  <a:cubicBezTo>
                    <a:pt x="214" y="106"/>
                    <a:pt x="214" y="106"/>
                    <a:pt x="214" y="106"/>
                  </a:cubicBezTo>
                  <a:cubicBezTo>
                    <a:pt x="214" y="107"/>
                    <a:pt x="214" y="107"/>
                    <a:pt x="214" y="107"/>
                  </a:cubicBezTo>
                  <a:cubicBezTo>
                    <a:pt x="215" y="110"/>
                    <a:pt x="215" y="110"/>
                    <a:pt x="215" y="110"/>
                  </a:cubicBezTo>
                  <a:cubicBezTo>
                    <a:pt x="216" y="115"/>
                    <a:pt x="216" y="115"/>
                    <a:pt x="216" y="115"/>
                  </a:cubicBezTo>
                  <a:cubicBezTo>
                    <a:pt x="217" y="118"/>
                    <a:pt x="218" y="122"/>
                    <a:pt x="218" y="125"/>
                  </a:cubicBezTo>
                  <a:cubicBezTo>
                    <a:pt x="204" y="120"/>
                    <a:pt x="204" y="120"/>
                    <a:pt x="204" y="120"/>
                  </a:cubicBezTo>
                  <a:cubicBezTo>
                    <a:pt x="206" y="118"/>
                    <a:pt x="209" y="116"/>
                    <a:pt x="211" y="115"/>
                  </a:cubicBezTo>
                  <a:cubicBezTo>
                    <a:pt x="214" y="113"/>
                    <a:pt x="217" y="112"/>
                    <a:pt x="220" y="111"/>
                  </a:cubicBezTo>
                  <a:cubicBezTo>
                    <a:pt x="221" y="110"/>
                    <a:pt x="222" y="110"/>
                    <a:pt x="224" y="109"/>
                  </a:cubicBezTo>
                  <a:cubicBezTo>
                    <a:pt x="225" y="109"/>
                    <a:pt x="225" y="109"/>
                    <a:pt x="225" y="109"/>
                  </a:cubicBezTo>
                  <a:cubicBezTo>
                    <a:pt x="227" y="108"/>
                    <a:pt x="227" y="108"/>
                    <a:pt x="227" y="108"/>
                  </a:cubicBezTo>
                  <a:cubicBezTo>
                    <a:pt x="228" y="108"/>
                    <a:pt x="228" y="108"/>
                    <a:pt x="228" y="108"/>
                  </a:cubicBezTo>
                  <a:cubicBezTo>
                    <a:pt x="231" y="108"/>
                    <a:pt x="233" y="107"/>
                    <a:pt x="236" y="106"/>
                  </a:cubicBezTo>
                  <a:cubicBezTo>
                    <a:pt x="241" y="106"/>
                    <a:pt x="241" y="106"/>
                    <a:pt x="241" y="106"/>
                  </a:cubicBezTo>
                  <a:cubicBezTo>
                    <a:pt x="242" y="106"/>
                    <a:pt x="244" y="106"/>
                    <a:pt x="245" y="106"/>
                  </a:cubicBezTo>
                  <a:cubicBezTo>
                    <a:pt x="248" y="106"/>
                    <a:pt x="251" y="106"/>
                    <a:pt x="254" y="106"/>
                  </a:cubicBezTo>
                  <a:cubicBezTo>
                    <a:pt x="257" y="106"/>
                    <a:pt x="260" y="107"/>
                    <a:pt x="262" y="108"/>
                  </a:cubicBezTo>
                  <a:cubicBezTo>
                    <a:pt x="265" y="108"/>
                    <a:pt x="268" y="109"/>
                    <a:pt x="271" y="110"/>
                  </a:cubicBezTo>
                  <a:cubicBezTo>
                    <a:pt x="273" y="111"/>
                    <a:pt x="276" y="112"/>
                    <a:pt x="278" y="114"/>
                  </a:cubicBezTo>
                  <a:cubicBezTo>
                    <a:pt x="280" y="114"/>
                    <a:pt x="281" y="115"/>
                    <a:pt x="282" y="116"/>
                  </a:cubicBezTo>
                  <a:cubicBezTo>
                    <a:pt x="286" y="118"/>
                    <a:pt x="286" y="118"/>
                    <a:pt x="286" y="118"/>
                  </a:cubicBezTo>
                  <a:cubicBezTo>
                    <a:pt x="288" y="120"/>
                    <a:pt x="290" y="122"/>
                    <a:pt x="292" y="123"/>
                  </a:cubicBezTo>
                  <a:cubicBezTo>
                    <a:pt x="294" y="125"/>
                    <a:pt x="296" y="127"/>
                    <a:pt x="298" y="129"/>
                  </a:cubicBezTo>
                  <a:cubicBezTo>
                    <a:pt x="300" y="131"/>
                    <a:pt x="302" y="133"/>
                    <a:pt x="303" y="136"/>
                  </a:cubicBezTo>
                  <a:cubicBezTo>
                    <a:pt x="305" y="139"/>
                    <a:pt x="305" y="139"/>
                    <a:pt x="305" y="139"/>
                  </a:cubicBezTo>
                  <a:cubicBezTo>
                    <a:pt x="307" y="143"/>
                    <a:pt x="307" y="143"/>
                    <a:pt x="307" y="143"/>
                  </a:cubicBezTo>
                  <a:cubicBezTo>
                    <a:pt x="309" y="145"/>
                    <a:pt x="309" y="148"/>
                    <a:pt x="310" y="150"/>
                  </a:cubicBezTo>
                  <a:cubicBezTo>
                    <a:pt x="311" y="153"/>
                    <a:pt x="312" y="156"/>
                    <a:pt x="312" y="158"/>
                  </a:cubicBez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90"/>
            <p:cNvSpPr>
              <a:spLocks/>
            </p:cNvSpPr>
            <p:nvPr/>
          </p:nvSpPr>
          <p:spPr bwMode="auto">
            <a:xfrm>
              <a:off x="2198688" y="4866691"/>
              <a:ext cx="730250" cy="862013"/>
            </a:xfrm>
            <a:custGeom>
              <a:avLst/>
              <a:gdLst>
                <a:gd name="T0" fmla="*/ 262 w 268"/>
                <a:gd name="T1" fmla="*/ 301 h 316"/>
                <a:gd name="T2" fmla="*/ 262 w 268"/>
                <a:gd name="T3" fmla="*/ 279 h 316"/>
                <a:gd name="T4" fmla="*/ 256 w 268"/>
                <a:gd name="T5" fmla="*/ 259 h 316"/>
                <a:gd name="T6" fmla="*/ 244 w 268"/>
                <a:gd name="T7" fmla="*/ 241 h 316"/>
                <a:gd name="T8" fmla="*/ 229 w 268"/>
                <a:gd name="T9" fmla="*/ 228 h 316"/>
                <a:gd name="T10" fmla="*/ 211 w 268"/>
                <a:gd name="T11" fmla="*/ 218 h 316"/>
                <a:gd name="T12" fmla="*/ 217 w 268"/>
                <a:gd name="T13" fmla="*/ 197 h 316"/>
                <a:gd name="T14" fmla="*/ 219 w 268"/>
                <a:gd name="T15" fmla="*/ 181 h 316"/>
                <a:gd name="T16" fmla="*/ 219 w 268"/>
                <a:gd name="T17" fmla="*/ 181 h 316"/>
                <a:gd name="T18" fmla="*/ 218 w 268"/>
                <a:gd name="T19" fmla="*/ 175 h 316"/>
                <a:gd name="T20" fmla="*/ 215 w 268"/>
                <a:gd name="T21" fmla="*/ 154 h 316"/>
                <a:gd name="T22" fmla="*/ 208 w 268"/>
                <a:gd name="T23" fmla="*/ 133 h 316"/>
                <a:gd name="T24" fmla="*/ 196 w 268"/>
                <a:gd name="T25" fmla="*/ 115 h 316"/>
                <a:gd name="T26" fmla="*/ 171 w 268"/>
                <a:gd name="T27" fmla="*/ 94 h 316"/>
                <a:gd name="T28" fmla="*/ 155 w 268"/>
                <a:gd name="T29" fmla="*/ 86 h 316"/>
                <a:gd name="T30" fmla="*/ 134 w 268"/>
                <a:gd name="T31" fmla="*/ 80 h 316"/>
                <a:gd name="T32" fmla="*/ 126 w 268"/>
                <a:gd name="T33" fmla="*/ 79 h 316"/>
                <a:gd name="T34" fmla="*/ 126 w 268"/>
                <a:gd name="T35" fmla="*/ 79 h 316"/>
                <a:gd name="T36" fmla="*/ 119 w 268"/>
                <a:gd name="T37" fmla="*/ 79 h 316"/>
                <a:gd name="T38" fmla="*/ 98 w 268"/>
                <a:gd name="T39" fmla="*/ 81 h 316"/>
                <a:gd name="T40" fmla="*/ 64 w 268"/>
                <a:gd name="T41" fmla="*/ 94 h 316"/>
                <a:gd name="T42" fmla="*/ 66 w 268"/>
                <a:gd name="T43" fmla="*/ 80 h 316"/>
                <a:gd name="T44" fmla="*/ 67 w 268"/>
                <a:gd name="T45" fmla="*/ 80 h 316"/>
                <a:gd name="T46" fmla="*/ 66 w 268"/>
                <a:gd name="T47" fmla="*/ 78 h 316"/>
                <a:gd name="T48" fmla="*/ 66 w 268"/>
                <a:gd name="T49" fmla="*/ 67 h 316"/>
                <a:gd name="T50" fmla="*/ 61 w 268"/>
                <a:gd name="T51" fmla="*/ 47 h 316"/>
                <a:gd name="T52" fmla="*/ 50 w 268"/>
                <a:gd name="T53" fmla="*/ 29 h 316"/>
                <a:gd name="T54" fmla="*/ 35 w 268"/>
                <a:gd name="T55" fmla="*/ 14 h 316"/>
                <a:gd name="T56" fmla="*/ 15 w 268"/>
                <a:gd name="T57" fmla="*/ 4 h 316"/>
                <a:gd name="T58" fmla="*/ 8 w 268"/>
                <a:gd name="T59" fmla="*/ 0 h 316"/>
                <a:gd name="T60" fmla="*/ 31 w 268"/>
                <a:gd name="T61" fmla="*/ 5 h 316"/>
                <a:gd name="T62" fmla="*/ 51 w 268"/>
                <a:gd name="T63" fmla="*/ 17 h 316"/>
                <a:gd name="T64" fmla="*/ 68 w 268"/>
                <a:gd name="T65" fmla="*/ 35 h 316"/>
                <a:gd name="T66" fmla="*/ 78 w 268"/>
                <a:gd name="T67" fmla="*/ 57 h 316"/>
                <a:gd name="T68" fmla="*/ 81 w 268"/>
                <a:gd name="T69" fmla="*/ 74 h 316"/>
                <a:gd name="T70" fmla="*/ 81 w 268"/>
                <a:gd name="T71" fmla="*/ 80 h 316"/>
                <a:gd name="T72" fmla="*/ 81 w 268"/>
                <a:gd name="T73" fmla="*/ 81 h 316"/>
                <a:gd name="T74" fmla="*/ 85 w 268"/>
                <a:gd name="T75" fmla="*/ 68 h 316"/>
                <a:gd name="T76" fmla="*/ 111 w 268"/>
                <a:gd name="T77" fmla="*/ 61 h 316"/>
                <a:gd name="T78" fmla="*/ 126 w 268"/>
                <a:gd name="T79" fmla="*/ 60 h 316"/>
                <a:gd name="T80" fmla="*/ 127 w 268"/>
                <a:gd name="T81" fmla="*/ 60 h 316"/>
                <a:gd name="T82" fmla="*/ 145 w 268"/>
                <a:gd name="T83" fmla="*/ 63 h 316"/>
                <a:gd name="T84" fmla="*/ 170 w 268"/>
                <a:gd name="T85" fmla="*/ 71 h 316"/>
                <a:gd name="T86" fmla="*/ 185 w 268"/>
                <a:gd name="T87" fmla="*/ 79 h 316"/>
                <a:gd name="T88" fmla="*/ 216 w 268"/>
                <a:gd name="T89" fmla="*/ 110 h 316"/>
                <a:gd name="T90" fmla="*/ 229 w 268"/>
                <a:gd name="T91" fmla="*/ 133 h 316"/>
                <a:gd name="T92" fmla="*/ 235 w 268"/>
                <a:gd name="T93" fmla="*/ 158 h 316"/>
                <a:gd name="T94" fmla="*/ 236 w 268"/>
                <a:gd name="T95" fmla="*/ 179 h 316"/>
                <a:gd name="T96" fmla="*/ 236 w 268"/>
                <a:gd name="T97" fmla="*/ 181 h 316"/>
                <a:gd name="T98" fmla="*/ 236 w 268"/>
                <a:gd name="T99" fmla="*/ 182 h 316"/>
                <a:gd name="T100" fmla="*/ 230 w 268"/>
                <a:gd name="T101" fmla="*/ 209 h 316"/>
                <a:gd name="T102" fmla="*/ 230 w 268"/>
                <a:gd name="T103" fmla="*/ 211 h 316"/>
                <a:gd name="T104" fmla="*/ 249 w 268"/>
                <a:gd name="T105" fmla="*/ 227 h 316"/>
                <a:gd name="T106" fmla="*/ 262 w 268"/>
                <a:gd name="T107" fmla="*/ 248 h 316"/>
                <a:gd name="T108" fmla="*/ 268 w 268"/>
                <a:gd name="T109" fmla="*/ 271 h 316"/>
                <a:gd name="T110" fmla="*/ 266 w 268"/>
                <a:gd name="T111" fmla="*/ 294 h 316"/>
                <a:gd name="T112" fmla="*/ 258 w 268"/>
                <a:gd name="T113" fmla="*/ 31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8" h="316">
                  <a:moveTo>
                    <a:pt x="258" y="316"/>
                  </a:moveTo>
                  <a:cubicBezTo>
                    <a:pt x="260" y="308"/>
                    <a:pt x="260" y="308"/>
                    <a:pt x="260" y="308"/>
                  </a:cubicBezTo>
                  <a:cubicBezTo>
                    <a:pt x="261" y="306"/>
                    <a:pt x="261" y="303"/>
                    <a:pt x="262" y="301"/>
                  </a:cubicBezTo>
                  <a:cubicBezTo>
                    <a:pt x="262" y="299"/>
                    <a:pt x="262" y="296"/>
                    <a:pt x="262" y="294"/>
                  </a:cubicBezTo>
                  <a:cubicBezTo>
                    <a:pt x="262" y="291"/>
                    <a:pt x="262" y="289"/>
                    <a:pt x="262" y="286"/>
                  </a:cubicBezTo>
                  <a:cubicBezTo>
                    <a:pt x="262" y="284"/>
                    <a:pt x="262" y="282"/>
                    <a:pt x="262" y="279"/>
                  </a:cubicBezTo>
                  <a:cubicBezTo>
                    <a:pt x="261" y="277"/>
                    <a:pt x="261" y="275"/>
                    <a:pt x="260" y="272"/>
                  </a:cubicBezTo>
                  <a:cubicBezTo>
                    <a:pt x="258" y="265"/>
                    <a:pt x="258" y="265"/>
                    <a:pt x="258" y="265"/>
                  </a:cubicBezTo>
                  <a:cubicBezTo>
                    <a:pt x="256" y="259"/>
                    <a:pt x="256" y="259"/>
                    <a:pt x="256" y="259"/>
                  </a:cubicBezTo>
                  <a:cubicBezTo>
                    <a:pt x="252" y="252"/>
                    <a:pt x="252" y="252"/>
                    <a:pt x="252" y="252"/>
                  </a:cubicBezTo>
                  <a:cubicBezTo>
                    <a:pt x="249" y="247"/>
                    <a:pt x="249" y="247"/>
                    <a:pt x="249" y="247"/>
                  </a:cubicBezTo>
                  <a:cubicBezTo>
                    <a:pt x="247" y="245"/>
                    <a:pt x="246" y="243"/>
                    <a:pt x="244" y="241"/>
                  </a:cubicBezTo>
                  <a:cubicBezTo>
                    <a:pt x="243" y="239"/>
                    <a:pt x="241" y="238"/>
                    <a:pt x="240" y="236"/>
                  </a:cubicBezTo>
                  <a:cubicBezTo>
                    <a:pt x="238" y="235"/>
                    <a:pt x="236" y="233"/>
                    <a:pt x="234" y="232"/>
                  </a:cubicBezTo>
                  <a:cubicBezTo>
                    <a:pt x="233" y="230"/>
                    <a:pt x="231" y="229"/>
                    <a:pt x="229" y="228"/>
                  </a:cubicBezTo>
                  <a:cubicBezTo>
                    <a:pt x="223" y="224"/>
                    <a:pt x="223" y="224"/>
                    <a:pt x="223" y="224"/>
                  </a:cubicBezTo>
                  <a:cubicBezTo>
                    <a:pt x="217" y="221"/>
                    <a:pt x="217" y="221"/>
                    <a:pt x="217" y="221"/>
                  </a:cubicBezTo>
                  <a:cubicBezTo>
                    <a:pt x="211" y="218"/>
                    <a:pt x="211" y="218"/>
                    <a:pt x="211" y="218"/>
                  </a:cubicBezTo>
                  <a:cubicBezTo>
                    <a:pt x="213" y="211"/>
                    <a:pt x="213" y="211"/>
                    <a:pt x="213" y="211"/>
                  </a:cubicBezTo>
                  <a:cubicBezTo>
                    <a:pt x="215" y="204"/>
                    <a:pt x="215" y="204"/>
                    <a:pt x="215" y="204"/>
                  </a:cubicBezTo>
                  <a:cubicBezTo>
                    <a:pt x="216" y="202"/>
                    <a:pt x="216" y="200"/>
                    <a:pt x="217" y="197"/>
                  </a:cubicBezTo>
                  <a:cubicBezTo>
                    <a:pt x="218" y="192"/>
                    <a:pt x="218" y="187"/>
                    <a:pt x="218" y="183"/>
                  </a:cubicBezTo>
                  <a:cubicBezTo>
                    <a:pt x="218" y="181"/>
                    <a:pt x="218" y="181"/>
                    <a:pt x="218" y="181"/>
                  </a:cubicBezTo>
                  <a:cubicBezTo>
                    <a:pt x="219" y="181"/>
                    <a:pt x="219" y="181"/>
                    <a:pt x="219" y="181"/>
                  </a:cubicBezTo>
                  <a:cubicBezTo>
                    <a:pt x="219" y="180"/>
                    <a:pt x="219" y="180"/>
                    <a:pt x="219" y="180"/>
                  </a:cubicBezTo>
                  <a:cubicBezTo>
                    <a:pt x="219" y="180"/>
                    <a:pt x="219" y="180"/>
                    <a:pt x="219" y="180"/>
                  </a:cubicBezTo>
                  <a:cubicBezTo>
                    <a:pt x="219" y="181"/>
                    <a:pt x="219" y="180"/>
                    <a:pt x="219" y="181"/>
                  </a:cubicBezTo>
                  <a:cubicBezTo>
                    <a:pt x="219" y="180"/>
                    <a:pt x="219" y="180"/>
                    <a:pt x="219" y="180"/>
                  </a:cubicBezTo>
                  <a:cubicBezTo>
                    <a:pt x="219" y="179"/>
                    <a:pt x="219" y="179"/>
                    <a:pt x="219" y="179"/>
                  </a:cubicBezTo>
                  <a:cubicBezTo>
                    <a:pt x="218" y="175"/>
                    <a:pt x="218" y="175"/>
                    <a:pt x="218" y="175"/>
                  </a:cubicBezTo>
                  <a:cubicBezTo>
                    <a:pt x="218" y="173"/>
                    <a:pt x="218" y="170"/>
                    <a:pt x="218" y="168"/>
                  </a:cubicBezTo>
                  <a:cubicBezTo>
                    <a:pt x="217" y="161"/>
                    <a:pt x="217" y="161"/>
                    <a:pt x="217" y="161"/>
                  </a:cubicBezTo>
                  <a:cubicBezTo>
                    <a:pt x="215" y="154"/>
                    <a:pt x="215" y="154"/>
                    <a:pt x="215" y="154"/>
                  </a:cubicBezTo>
                  <a:cubicBezTo>
                    <a:pt x="215" y="151"/>
                    <a:pt x="214" y="149"/>
                    <a:pt x="213" y="147"/>
                  </a:cubicBezTo>
                  <a:cubicBezTo>
                    <a:pt x="213" y="144"/>
                    <a:pt x="212" y="142"/>
                    <a:pt x="211" y="140"/>
                  </a:cubicBezTo>
                  <a:cubicBezTo>
                    <a:pt x="210" y="138"/>
                    <a:pt x="209" y="135"/>
                    <a:pt x="208" y="133"/>
                  </a:cubicBezTo>
                  <a:cubicBezTo>
                    <a:pt x="204" y="127"/>
                    <a:pt x="204" y="127"/>
                    <a:pt x="204" y="127"/>
                  </a:cubicBezTo>
                  <a:cubicBezTo>
                    <a:pt x="203" y="125"/>
                    <a:pt x="201" y="123"/>
                    <a:pt x="200" y="121"/>
                  </a:cubicBezTo>
                  <a:cubicBezTo>
                    <a:pt x="199" y="119"/>
                    <a:pt x="197" y="117"/>
                    <a:pt x="196" y="115"/>
                  </a:cubicBezTo>
                  <a:cubicBezTo>
                    <a:pt x="193" y="111"/>
                    <a:pt x="189" y="108"/>
                    <a:pt x="186" y="105"/>
                  </a:cubicBezTo>
                  <a:cubicBezTo>
                    <a:pt x="182" y="102"/>
                    <a:pt x="178" y="98"/>
                    <a:pt x="174" y="96"/>
                  </a:cubicBezTo>
                  <a:cubicBezTo>
                    <a:pt x="171" y="94"/>
                    <a:pt x="171" y="94"/>
                    <a:pt x="171" y="94"/>
                  </a:cubicBezTo>
                  <a:cubicBezTo>
                    <a:pt x="168" y="92"/>
                    <a:pt x="168" y="92"/>
                    <a:pt x="168" y="92"/>
                  </a:cubicBezTo>
                  <a:cubicBezTo>
                    <a:pt x="166" y="91"/>
                    <a:pt x="164" y="90"/>
                    <a:pt x="162" y="89"/>
                  </a:cubicBezTo>
                  <a:cubicBezTo>
                    <a:pt x="155" y="86"/>
                    <a:pt x="155" y="86"/>
                    <a:pt x="155" y="86"/>
                  </a:cubicBezTo>
                  <a:cubicBezTo>
                    <a:pt x="153" y="85"/>
                    <a:pt x="151" y="84"/>
                    <a:pt x="148" y="83"/>
                  </a:cubicBezTo>
                  <a:cubicBezTo>
                    <a:pt x="146" y="83"/>
                    <a:pt x="144" y="82"/>
                    <a:pt x="141" y="82"/>
                  </a:cubicBezTo>
                  <a:cubicBezTo>
                    <a:pt x="139" y="81"/>
                    <a:pt x="137" y="80"/>
                    <a:pt x="134" y="80"/>
                  </a:cubicBezTo>
                  <a:cubicBezTo>
                    <a:pt x="127" y="79"/>
                    <a:pt x="127" y="79"/>
                    <a:pt x="127" y="79"/>
                  </a:cubicBezTo>
                  <a:cubicBezTo>
                    <a:pt x="126" y="79"/>
                    <a:pt x="126" y="79"/>
                    <a:pt x="126" y="79"/>
                  </a:cubicBezTo>
                  <a:cubicBezTo>
                    <a:pt x="126" y="79"/>
                    <a:pt x="126" y="79"/>
                    <a:pt x="126" y="79"/>
                  </a:cubicBezTo>
                  <a:cubicBezTo>
                    <a:pt x="126" y="79"/>
                    <a:pt x="126" y="79"/>
                    <a:pt x="126" y="79"/>
                  </a:cubicBezTo>
                  <a:cubicBezTo>
                    <a:pt x="127" y="79"/>
                    <a:pt x="127" y="79"/>
                    <a:pt x="127" y="79"/>
                  </a:cubicBezTo>
                  <a:cubicBezTo>
                    <a:pt x="126" y="79"/>
                    <a:pt x="126" y="79"/>
                    <a:pt x="126" y="79"/>
                  </a:cubicBezTo>
                  <a:cubicBezTo>
                    <a:pt x="125" y="79"/>
                    <a:pt x="125" y="79"/>
                    <a:pt x="125" y="79"/>
                  </a:cubicBezTo>
                  <a:cubicBezTo>
                    <a:pt x="123" y="79"/>
                    <a:pt x="123" y="79"/>
                    <a:pt x="123" y="79"/>
                  </a:cubicBezTo>
                  <a:cubicBezTo>
                    <a:pt x="119" y="79"/>
                    <a:pt x="119" y="79"/>
                    <a:pt x="119" y="79"/>
                  </a:cubicBezTo>
                  <a:cubicBezTo>
                    <a:pt x="117" y="79"/>
                    <a:pt x="115" y="79"/>
                    <a:pt x="112" y="79"/>
                  </a:cubicBezTo>
                  <a:cubicBezTo>
                    <a:pt x="110" y="80"/>
                    <a:pt x="107" y="80"/>
                    <a:pt x="105" y="80"/>
                  </a:cubicBezTo>
                  <a:cubicBezTo>
                    <a:pt x="103" y="80"/>
                    <a:pt x="100" y="81"/>
                    <a:pt x="98" y="81"/>
                  </a:cubicBezTo>
                  <a:cubicBezTo>
                    <a:pt x="95" y="82"/>
                    <a:pt x="93" y="83"/>
                    <a:pt x="91" y="83"/>
                  </a:cubicBezTo>
                  <a:cubicBezTo>
                    <a:pt x="86" y="85"/>
                    <a:pt x="81" y="86"/>
                    <a:pt x="77" y="88"/>
                  </a:cubicBezTo>
                  <a:cubicBezTo>
                    <a:pt x="64" y="94"/>
                    <a:pt x="64" y="94"/>
                    <a:pt x="64" y="94"/>
                  </a:cubicBezTo>
                  <a:cubicBezTo>
                    <a:pt x="66" y="81"/>
                    <a:pt x="66" y="81"/>
                    <a:pt x="66" y="81"/>
                  </a:cubicBezTo>
                  <a:cubicBezTo>
                    <a:pt x="66" y="80"/>
                    <a:pt x="66" y="80"/>
                    <a:pt x="66" y="80"/>
                  </a:cubicBezTo>
                  <a:cubicBezTo>
                    <a:pt x="66" y="80"/>
                    <a:pt x="66" y="80"/>
                    <a:pt x="66" y="80"/>
                  </a:cubicBezTo>
                  <a:cubicBezTo>
                    <a:pt x="67" y="80"/>
                    <a:pt x="67" y="80"/>
                    <a:pt x="67" y="80"/>
                  </a:cubicBezTo>
                  <a:cubicBezTo>
                    <a:pt x="67" y="80"/>
                    <a:pt x="67" y="80"/>
                    <a:pt x="67" y="80"/>
                  </a:cubicBezTo>
                  <a:cubicBezTo>
                    <a:pt x="67" y="81"/>
                    <a:pt x="67" y="80"/>
                    <a:pt x="67" y="80"/>
                  </a:cubicBezTo>
                  <a:cubicBezTo>
                    <a:pt x="67" y="80"/>
                    <a:pt x="67" y="80"/>
                    <a:pt x="67" y="80"/>
                  </a:cubicBezTo>
                  <a:cubicBezTo>
                    <a:pt x="66" y="80"/>
                    <a:pt x="66" y="80"/>
                    <a:pt x="66" y="80"/>
                  </a:cubicBezTo>
                  <a:cubicBezTo>
                    <a:pt x="66" y="78"/>
                    <a:pt x="66" y="78"/>
                    <a:pt x="66" y="78"/>
                  </a:cubicBezTo>
                  <a:cubicBezTo>
                    <a:pt x="66" y="74"/>
                    <a:pt x="66" y="74"/>
                    <a:pt x="66" y="74"/>
                  </a:cubicBezTo>
                  <a:cubicBezTo>
                    <a:pt x="66" y="73"/>
                    <a:pt x="66" y="72"/>
                    <a:pt x="66" y="71"/>
                  </a:cubicBezTo>
                  <a:cubicBezTo>
                    <a:pt x="66" y="67"/>
                    <a:pt x="66" y="67"/>
                    <a:pt x="66" y="67"/>
                  </a:cubicBezTo>
                  <a:cubicBezTo>
                    <a:pt x="66" y="65"/>
                    <a:pt x="65" y="63"/>
                    <a:pt x="65" y="60"/>
                  </a:cubicBezTo>
                  <a:cubicBezTo>
                    <a:pt x="64" y="58"/>
                    <a:pt x="64" y="56"/>
                    <a:pt x="63" y="54"/>
                  </a:cubicBezTo>
                  <a:cubicBezTo>
                    <a:pt x="63" y="51"/>
                    <a:pt x="62" y="49"/>
                    <a:pt x="61" y="47"/>
                  </a:cubicBezTo>
                  <a:cubicBezTo>
                    <a:pt x="60" y="45"/>
                    <a:pt x="59" y="43"/>
                    <a:pt x="58" y="41"/>
                  </a:cubicBezTo>
                  <a:cubicBezTo>
                    <a:pt x="57" y="38"/>
                    <a:pt x="56" y="37"/>
                    <a:pt x="54" y="34"/>
                  </a:cubicBezTo>
                  <a:cubicBezTo>
                    <a:pt x="53" y="32"/>
                    <a:pt x="52" y="31"/>
                    <a:pt x="50" y="29"/>
                  </a:cubicBezTo>
                  <a:cubicBezTo>
                    <a:pt x="49" y="27"/>
                    <a:pt x="47" y="25"/>
                    <a:pt x="46" y="23"/>
                  </a:cubicBezTo>
                  <a:cubicBezTo>
                    <a:pt x="44" y="22"/>
                    <a:pt x="42" y="20"/>
                    <a:pt x="40" y="18"/>
                  </a:cubicBezTo>
                  <a:cubicBezTo>
                    <a:pt x="35" y="14"/>
                    <a:pt x="35" y="14"/>
                    <a:pt x="35" y="14"/>
                  </a:cubicBezTo>
                  <a:cubicBezTo>
                    <a:pt x="29" y="10"/>
                    <a:pt x="29" y="10"/>
                    <a:pt x="29" y="10"/>
                  </a:cubicBezTo>
                  <a:cubicBezTo>
                    <a:pt x="22" y="6"/>
                    <a:pt x="22" y="6"/>
                    <a:pt x="22" y="6"/>
                  </a:cubicBezTo>
                  <a:cubicBezTo>
                    <a:pt x="15" y="4"/>
                    <a:pt x="15" y="4"/>
                    <a:pt x="15" y="4"/>
                  </a:cubicBezTo>
                  <a:cubicBezTo>
                    <a:pt x="8" y="1"/>
                    <a:pt x="8" y="1"/>
                    <a:pt x="8" y="1"/>
                  </a:cubicBezTo>
                  <a:cubicBezTo>
                    <a:pt x="0" y="0"/>
                    <a:pt x="0" y="0"/>
                    <a:pt x="0" y="0"/>
                  </a:cubicBezTo>
                  <a:cubicBezTo>
                    <a:pt x="8" y="0"/>
                    <a:pt x="8" y="0"/>
                    <a:pt x="8" y="0"/>
                  </a:cubicBezTo>
                  <a:cubicBezTo>
                    <a:pt x="16" y="1"/>
                    <a:pt x="16" y="1"/>
                    <a:pt x="16" y="1"/>
                  </a:cubicBezTo>
                  <a:cubicBezTo>
                    <a:pt x="18" y="1"/>
                    <a:pt x="21" y="2"/>
                    <a:pt x="23" y="2"/>
                  </a:cubicBezTo>
                  <a:cubicBezTo>
                    <a:pt x="26" y="3"/>
                    <a:pt x="28" y="4"/>
                    <a:pt x="31" y="5"/>
                  </a:cubicBezTo>
                  <a:cubicBezTo>
                    <a:pt x="33" y="6"/>
                    <a:pt x="36" y="7"/>
                    <a:pt x="38" y="8"/>
                  </a:cubicBezTo>
                  <a:cubicBezTo>
                    <a:pt x="45" y="12"/>
                    <a:pt x="45" y="12"/>
                    <a:pt x="45" y="12"/>
                  </a:cubicBezTo>
                  <a:cubicBezTo>
                    <a:pt x="47" y="14"/>
                    <a:pt x="49" y="15"/>
                    <a:pt x="51" y="17"/>
                  </a:cubicBezTo>
                  <a:cubicBezTo>
                    <a:pt x="53" y="19"/>
                    <a:pt x="56" y="20"/>
                    <a:pt x="58" y="22"/>
                  </a:cubicBezTo>
                  <a:cubicBezTo>
                    <a:pt x="59" y="24"/>
                    <a:pt x="61" y="26"/>
                    <a:pt x="63" y="28"/>
                  </a:cubicBezTo>
                  <a:cubicBezTo>
                    <a:pt x="65" y="30"/>
                    <a:pt x="66" y="33"/>
                    <a:pt x="68" y="35"/>
                  </a:cubicBezTo>
                  <a:cubicBezTo>
                    <a:pt x="69" y="37"/>
                    <a:pt x="71" y="39"/>
                    <a:pt x="72" y="42"/>
                  </a:cubicBezTo>
                  <a:cubicBezTo>
                    <a:pt x="73" y="44"/>
                    <a:pt x="74" y="47"/>
                    <a:pt x="75" y="49"/>
                  </a:cubicBezTo>
                  <a:cubicBezTo>
                    <a:pt x="76" y="52"/>
                    <a:pt x="77" y="55"/>
                    <a:pt x="78" y="57"/>
                  </a:cubicBezTo>
                  <a:cubicBezTo>
                    <a:pt x="79" y="60"/>
                    <a:pt x="79" y="63"/>
                    <a:pt x="80" y="66"/>
                  </a:cubicBezTo>
                  <a:cubicBezTo>
                    <a:pt x="80" y="70"/>
                    <a:pt x="80" y="70"/>
                    <a:pt x="80" y="70"/>
                  </a:cubicBezTo>
                  <a:cubicBezTo>
                    <a:pt x="81" y="71"/>
                    <a:pt x="81" y="73"/>
                    <a:pt x="81" y="74"/>
                  </a:cubicBezTo>
                  <a:cubicBezTo>
                    <a:pt x="81" y="78"/>
                    <a:pt x="81" y="78"/>
                    <a:pt x="81" y="78"/>
                  </a:cubicBezTo>
                  <a:cubicBezTo>
                    <a:pt x="81" y="80"/>
                    <a:pt x="81" y="80"/>
                    <a:pt x="81" y="80"/>
                  </a:cubicBezTo>
                  <a:cubicBezTo>
                    <a:pt x="81" y="80"/>
                    <a:pt x="81" y="80"/>
                    <a:pt x="81" y="80"/>
                  </a:cubicBezTo>
                  <a:cubicBezTo>
                    <a:pt x="81" y="80"/>
                    <a:pt x="81" y="80"/>
                    <a:pt x="81" y="80"/>
                  </a:cubicBezTo>
                  <a:cubicBezTo>
                    <a:pt x="81" y="81"/>
                    <a:pt x="81" y="81"/>
                    <a:pt x="81" y="81"/>
                  </a:cubicBezTo>
                  <a:cubicBezTo>
                    <a:pt x="81" y="81"/>
                    <a:pt x="81" y="81"/>
                    <a:pt x="81" y="81"/>
                  </a:cubicBezTo>
                  <a:cubicBezTo>
                    <a:pt x="81" y="82"/>
                    <a:pt x="81" y="82"/>
                    <a:pt x="81" y="82"/>
                  </a:cubicBezTo>
                  <a:cubicBezTo>
                    <a:pt x="70" y="75"/>
                    <a:pt x="70" y="75"/>
                    <a:pt x="70" y="75"/>
                  </a:cubicBezTo>
                  <a:cubicBezTo>
                    <a:pt x="75" y="72"/>
                    <a:pt x="80" y="69"/>
                    <a:pt x="85" y="68"/>
                  </a:cubicBezTo>
                  <a:cubicBezTo>
                    <a:pt x="88" y="66"/>
                    <a:pt x="91" y="66"/>
                    <a:pt x="94" y="65"/>
                  </a:cubicBezTo>
                  <a:cubicBezTo>
                    <a:pt x="96" y="64"/>
                    <a:pt x="99" y="63"/>
                    <a:pt x="102" y="63"/>
                  </a:cubicBezTo>
                  <a:cubicBezTo>
                    <a:pt x="105" y="62"/>
                    <a:pt x="108" y="62"/>
                    <a:pt x="111" y="61"/>
                  </a:cubicBezTo>
                  <a:cubicBezTo>
                    <a:pt x="113" y="61"/>
                    <a:pt x="117" y="61"/>
                    <a:pt x="120" y="61"/>
                  </a:cubicBezTo>
                  <a:cubicBezTo>
                    <a:pt x="124" y="60"/>
                    <a:pt x="124" y="60"/>
                    <a:pt x="124" y="60"/>
                  </a:cubicBezTo>
                  <a:cubicBezTo>
                    <a:pt x="126" y="60"/>
                    <a:pt x="126" y="60"/>
                    <a:pt x="126" y="60"/>
                  </a:cubicBezTo>
                  <a:cubicBezTo>
                    <a:pt x="127" y="60"/>
                    <a:pt x="127" y="60"/>
                    <a:pt x="127" y="60"/>
                  </a:cubicBezTo>
                  <a:cubicBezTo>
                    <a:pt x="127" y="60"/>
                    <a:pt x="127" y="60"/>
                    <a:pt x="127" y="60"/>
                  </a:cubicBezTo>
                  <a:cubicBezTo>
                    <a:pt x="127" y="60"/>
                    <a:pt x="127" y="60"/>
                    <a:pt x="127" y="60"/>
                  </a:cubicBezTo>
                  <a:cubicBezTo>
                    <a:pt x="128" y="61"/>
                    <a:pt x="128" y="61"/>
                    <a:pt x="128" y="61"/>
                  </a:cubicBezTo>
                  <a:cubicBezTo>
                    <a:pt x="137" y="61"/>
                    <a:pt x="137" y="61"/>
                    <a:pt x="137" y="61"/>
                  </a:cubicBezTo>
                  <a:cubicBezTo>
                    <a:pt x="139" y="61"/>
                    <a:pt x="142" y="62"/>
                    <a:pt x="145" y="63"/>
                  </a:cubicBezTo>
                  <a:cubicBezTo>
                    <a:pt x="148" y="63"/>
                    <a:pt x="151" y="64"/>
                    <a:pt x="154" y="65"/>
                  </a:cubicBezTo>
                  <a:cubicBezTo>
                    <a:pt x="156" y="66"/>
                    <a:pt x="159" y="66"/>
                    <a:pt x="162" y="67"/>
                  </a:cubicBezTo>
                  <a:cubicBezTo>
                    <a:pt x="170" y="71"/>
                    <a:pt x="170" y="71"/>
                    <a:pt x="170" y="71"/>
                  </a:cubicBezTo>
                  <a:cubicBezTo>
                    <a:pt x="173" y="72"/>
                    <a:pt x="175" y="73"/>
                    <a:pt x="178" y="75"/>
                  </a:cubicBezTo>
                  <a:cubicBezTo>
                    <a:pt x="182" y="77"/>
                    <a:pt x="182" y="77"/>
                    <a:pt x="182" y="77"/>
                  </a:cubicBezTo>
                  <a:cubicBezTo>
                    <a:pt x="185" y="79"/>
                    <a:pt x="185" y="79"/>
                    <a:pt x="185" y="79"/>
                  </a:cubicBezTo>
                  <a:cubicBezTo>
                    <a:pt x="190" y="82"/>
                    <a:pt x="195" y="86"/>
                    <a:pt x="199" y="90"/>
                  </a:cubicBezTo>
                  <a:cubicBezTo>
                    <a:pt x="203" y="94"/>
                    <a:pt x="208" y="98"/>
                    <a:pt x="211" y="103"/>
                  </a:cubicBezTo>
                  <a:cubicBezTo>
                    <a:pt x="213" y="105"/>
                    <a:pt x="215" y="107"/>
                    <a:pt x="216" y="110"/>
                  </a:cubicBezTo>
                  <a:cubicBezTo>
                    <a:pt x="218" y="112"/>
                    <a:pt x="220" y="114"/>
                    <a:pt x="221" y="117"/>
                  </a:cubicBezTo>
                  <a:cubicBezTo>
                    <a:pt x="225" y="125"/>
                    <a:pt x="225" y="125"/>
                    <a:pt x="225" y="125"/>
                  </a:cubicBezTo>
                  <a:cubicBezTo>
                    <a:pt x="226" y="127"/>
                    <a:pt x="227" y="130"/>
                    <a:pt x="229" y="133"/>
                  </a:cubicBezTo>
                  <a:cubicBezTo>
                    <a:pt x="230" y="135"/>
                    <a:pt x="231" y="138"/>
                    <a:pt x="231" y="141"/>
                  </a:cubicBezTo>
                  <a:cubicBezTo>
                    <a:pt x="232" y="144"/>
                    <a:pt x="233" y="146"/>
                    <a:pt x="234" y="149"/>
                  </a:cubicBezTo>
                  <a:cubicBezTo>
                    <a:pt x="235" y="158"/>
                    <a:pt x="235" y="158"/>
                    <a:pt x="235" y="158"/>
                  </a:cubicBezTo>
                  <a:cubicBezTo>
                    <a:pt x="236" y="167"/>
                    <a:pt x="236" y="167"/>
                    <a:pt x="236" y="167"/>
                  </a:cubicBezTo>
                  <a:cubicBezTo>
                    <a:pt x="236" y="170"/>
                    <a:pt x="236" y="172"/>
                    <a:pt x="236" y="175"/>
                  </a:cubicBezTo>
                  <a:cubicBezTo>
                    <a:pt x="236" y="179"/>
                    <a:pt x="236" y="179"/>
                    <a:pt x="236" y="179"/>
                  </a:cubicBezTo>
                  <a:cubicBezTo>
                    <a:pt x="236" y="180"/>
                    <a:pt x="236" y="180"/>
                    <a:pt x="236" y="180"/>
                  </a:cubicBezTo>
                  <a:cubicBezTo>
                    <a:pt x="236" y="181"/>
                    <a:pt x="236" y="181"/>
                    <a:pt x="236" y="181"/>
                  </a:cubicBezTo>
                  <a:cubicBezTo>
                    <a:pt x="236" y="181"/>
                    <a:pt x="236" y="181"/>
                    <a:pt x="236" y="181"/>
                  </a:cubicBezTo>
                  <a:cubicBezTo>
                    <a:pt x="236" y="181"/>
                    <a:pt x="236" y="181"/>
                    <a:pt x="236" y="181"/>
                  </a:cubicBezTo>
                  <a:cubicBezTo>
                    <a:pt x="236" y="181"/>
                    <a:pt x="236" y="181"/>
                    <a:pt x="236" y="181"/>
                  </a:cubicBezTo>
                  <a:cubicBezTo>
                    <a:pt x="236" y="182"/>
                    <a:pt x="236" y="182"/>
                    <a:pt x="236" y="182"/>
                  </a:cubicBezTo>
                  <a:cubicBezTo>
                    <a:pt x="236" y="184"/>
                    <a:pt x="236" y="184"/>
                    <a:pt x="236" y="184"/>
                  </a:cubicBezTo>
                  <a:cubicBezTo>
                    <a:pt x="235" y="190"/>
                    <a:pt x="234" y="195"/>
                    <a:pt x="233" y="201"/>
                  </a:cubicBezTo>
                  <a:cubicBezTo>
                    <a:pt x="232" y="204"/>
                    <a:pt x="231" y="206"/>
                    <a:pt x="230" y="209"/>
                  </a:cubicBezTo>
                  <a:cubicBezTo>
                    <a:pt x="227" y="217"/>
                    <a:pt x="227" y="217"/>
                    <a:pt x="227" y="217"/>
                  </a:cubicBezTo>
                  <a:cubicBezTo>
                    <a:pt x="223" y="207"/>
                    <a:pt x="223" y="207"/>
                    <a:pt x="223" y="207"/>
                  </a:cubicBezTo>
                  <a:cubicBezTo>
                    <a:pt x="230" y="211"/>
                    <a:pt x="230" y="211"/>
                    <a:pt x="230" y="211"/>
                  </a:cubicBezTo>
                  <a:cubicBezTo>
                    <a:pt x="233" y="213"/>
                    <a:pt x="235" y="215"/>
                    <a:pt x="237" y="216"/>
                  </a:cubicBezTo>
                  <a:cubicBezTo>
                    <a:pt x="239" y="218"/>
                    <a:pt x="241" y="220"/>
                    <a:pt x="243" y="221"/>
                  </a:cubicBezTo>
                  <a:cubicBezTo>
                    <a:pt x="245" y="223"/>
                    <a:pt x="247" y="225"/>
                    <a:pt x="249" y="227"/>
                  </a:cubicBezTo>
                  <a:cubicBezTo>
                    <a:pt x="251" y="229"/>
                    <a:pt x="252" y="232"/>
                    <a:pt x="254" y="234"/>
                  </a:cubicBezTo>
                  <a:cubicBezTo>
                    <a:pt x="255" y="236"/>
                    <a:pt x="257" y="238"/>
                    <a:pt x="258" y="241"/>
                  </a:cubicBezTo>
                  <a:cubicBezTo>
                    <a:pt x="259" y="243"/>
                    <a:pt x="261" y="246"/>
                    <a:pt x="262" y="248"/>
                  </a:cubicBezTo>
                  <a:cubicBezTo>
                    <a:pt x="263" y="250"/>
                    <a:pt x="264" y="253"/>
                    <a:pt x="264" y="255"/>
                  </a:cubicBezTo>
                  <a:cubicBezTo>
                    <a:pt x="266" y="263"/>
                    <a:pt x="266" y="263"/>
                    <a:pt x="266" y="263"/>
                  </a:cubicBezTo>
                  <a:cubicBezTo>
                    <a:pt x="267" y="266"/>
                    <a:pt x="267" y="268"/>
                    <a:pt x="268" y="271"/>
                  </a:cubicBezTo>
                  <a:cubicBezTo>
                    <a:pt x="268" y="274"/>
                    <a:pt x="268" y="276"/>
                    <a:pt x="268" y="279"/>
                  </a:cubicBezTo>
                  <a:cubicBezTo>
                    <a:pt x="268" y="281"/>
                    <a:pt x="268" y="284"/>
                    <a:pt x="268" y="287"/>
                  </a:cubicBezTo>
                  <a:cubicBezTo>
                    <a:pt x="267" y="289"/>
                    <a:pt x="267" y="292"/>
                    <a:pt x="266" y="294"/>
                  </a:cubicBezTo>
                  <a:cubicBezTo>
                    <a:pt x="266" y="297"/>
                    <a:pt x="265" y="299"/>
                    <a:pt x="264" y="302"/>
                  </a:cubicBezTo>
                  <a:cubicBezTo>
                    <a:pt x="263" y="304"/>
                    <a:pt x="263" y="307"/>
                    <a:pt x="262" y="309"/>
                  </a:cubicBezTo>
                  <a:lnTo>
                    <a:pt x="258" y="316"/>
                  </a:ln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1"/>
            <p:cNvSpPr>
              <a:spLocks/>
            </p:cNvSpPr>
            <p:nvPr/>
          </p:nvSpPr>
          <p:spPr bwMode="auto">
            <a:xfrm>
              <a:off x="2281238" y="5850941"/>
              <a:ext cx="396875" cy="603250"/>
            </a:xfrm>
            <a:custGeom>
              <a:avLst/>
              <a:gdLst>
                <a:gd name="T0" fmla="*/ 139 w 146"/>
                <a:gd name="T1" fmla="*/ 214 h 221"/>
                <a:gd name="T2" fmla="*/ 139 w 146"/>
                <a:gd name="T3" fmla="*/ 200 h 221"/>
                <a:gd name="T4" fmla="*/ 137 w 146"/>
                <a:gd name="T5" fmla="*/ 187 h 221"/>
                <a:gd name="T6" fmla="*/ 133 w 146"/>
                <a:gd name="T7" fmla="*/ 175 h 221"/>
                <a:gd name="T8" fmla="*/ 126 w 146"/>
                <a:gd name="T9" fmla="*/ 164 h 221"/>
                <a:gd name="T10" fmla="*/ 118 w 146"/>
                <a:gd name="T11" fmla="*/ 154 h 221"/>
                <a:gd name="T12" fmla="*/ 109 w 146"/>
                <a:gd name="T13" fmla="*/ 146 h 221"/>
                <a:gd name="T14" fmla="*/ 98 w 146"/>
                <a:gd name="T15" fmla="*/ 140 h 221"/>
                <a:gd name="T16" fmla="*/ 85 w 146"/>
                <a:gd name="T17" fmla="*/ 135 h 221"/>
                <a:gd name="T18" fmla="*/ 89 w 146"/>
                <a:gd name="T19" fmla="*/ 116 h 221"/>
                <a:gd name="T20" fmla="*/ 90 w 146"/>
                <a:gd name="T21" fmla="*/ 101 h 221"/>
                <a:gd name="T22" fmla="*/ 89 w 146"/>
                <a:gd name="T23" fmla="*/ 99 h 221"/>
                <a:gd name="T24" fmla="*/ 89 w 146"/>
                <a:gd name="T25" fmla="*/ 98 h 221"/>
                <a:gd name="T26" fmla="*/ 89 w 146"/>
                <a:gd name="T27" fmla="*/ 98 h 221"/>
                <a:gd name="T28" fmla="*/ 90 w 146"/>
                <a:gd name="T29" fmla="*/ 96 h 221"/>
                <a:gd name="T30" fmla="*/ 89 w 146"/>
                <a:gd name="T31" fmla="*/ 87 h 221"/>
                <a:gd name="T32" fmla="*/ 88 w 146"/>
                <a:gd name="T33" fmla="*/ 80 h 221"/>
                <a:gd name="T34" fmla="*/ 83 w 146"/>
                <a:gd name="T35" fmla="*/ 65 h 221"/>
                <a:gd name="T36" fmla="*/ 76 w 146"/>
                <a:gd name="T37" fmla="*/ 51 h 221"/>
                <a:gd name="T38" fmla="*/ 73 w 146"/>
                <a:gd name="T39" fmla="*/ 46 h 221"/>
                <a:gd name="T40" fmla="*/ 67 w 146"/>
                <a:gd name="T41" fmla="*/ 38 h 221"/>
                <a:gd name="T42" fmla="*/ 51 w 146"/>
                <a:gd name="T43" fmla="*/ 23 h 221"/>
                <a:gd name="T44" fmla="*/ 32 w 146"/>
                <a:gd name="T45" fmla="*/ 12 h 221"/>
                <a:gd name="T46" fmla="*/ 22 w 146"/>
                <a:gd name="T47" fmla="*/ 7 h 221"/>
                <a:gd name="T48" fmla="*/ 0 w 146"/>
                <a:gd name="T49" fmla="*/ 2 h 221"/>
                <a:gd name="T50" fmla="*/ 11 w 146"/>
                <a:gd name="T51" fmla="*/ 1 h 221"/>
                <a:gd name="T52" fmla="*/ 29 w 146"/>
                <a:gd name="T53" fmla="*/ 2 h 221"/>
                <a:gd name="T54" fmla="*/ 47 w 146"/>
                <a:gd name="T55" fmla="*/ 6 h 221"/>
                <a:gd name="T56" fmla="*/ 69 w 146"/>
                <a:gd name="T57" fmla="*/ 18 h 221"/>
                <a:gd name="T58" fmla="*/ 83 w 146"/>
                <a:gd name="T59" fmla="*/ 31 h 221"/>
                <a:gd name="T60" fmla="*/ 95 w 146"/>
                <a:gd name="T61" fmla="*/ 46 h 221"/>
                <a:gd name="T62" fmla="*/ 105 w 146"/>
                <a:gd name="T63" fmla="*/ 69 h 221"/>
                <a:gd name="T64" fmla="*/ 108 w 146"/>
                <a:gd name="T65" fmla="*/ 82 h 221"/>
                <a:gd name="T66" fmla="*/ 110 w 146"/>
                <a:gd name="T67" fmla="*/ 94 h 221"/>
                <a:gd name="T68" fmla="*/ 109 w 146"/>
                <a:gd name="T69" fmla="*/ 98 h 221"/>
                <a:gd name="T70" fmla="*/ 109 w 146"/>
                <a:gd name="T71" fmla="*/ 98 h 221"/>
                <a:gd name="T72" fmla="*/ 110 w 146"/>
                <a:gd name="T73" fmla="*/ 99 h 221"/>
                <a:gd name="T74" fmla="*/ 110 w 146"/>
                <a:gd name="T75" fmla="*/ 107 h 221"/>
                <a:gd name="T76" fmla="*/ 105 w 146"/>
                <a:gd name="T77" fmla="*/ 132 h 221"/>
                <a:gd name="T78" fmla="*/ 106 w 146"/>
                <a:gd name="T79" fmla="*/ 124 h 221"/>
                <a:gd name="T80" fmla="*/ 119 w 146"/>
                <a:gd name="T81" fmla="*/ 132 h 221"/>
                <a:gd name="T82" fmla="*/ 130 w 146"/>
                <a:gd name="T83" fmla="*/ 144 h 221"/>
                <a:gd name="T84" fmla="*/ 139 w 146"/>
                <a:gd name="T85" fmla="*/ 157 h 221"/>
                <a:gd name="T86" fmla="*/ 144 w 146"/>
                <a:gd name="T87" fmla="*/ 171 h 221"/>
                <a:gd name="T88" fmla="*/ 146 w 146"/>
                <a:gd name="T89" fmla="*/ 186 h 221"/>
                <a:gd name="T90" fmla="*/ 145 w 146"/>
                <a:gd name="T91" fmla="*/ 200 h 221"/>
                <a:gd name="T92" fmla="*/ 141 w 146"/>
                <a:gd name="T93" fmla="*/ 2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21">
                  <a:moveTo>
                    <a:pt x="138" y="221"/>
                  </a:moveTo>
                  <a:cubicBezTo>
                    <a:pt x="139" y="214"/>
                    <a:pt x="139" y="214"/>
                    <a:pt x="139" y="214"/>
                  </a:cubicBezTo>
                  <a:cubicBezTo>
                    <a:pt x="139" y="207"/>
                    <a:pt x="139" y="207"/>
                    <a:pt x="139" y="207"/>
                  </a:cubicBezTo>
                  <a:cubicBezTo>
                    <a:pt x="139" y="205"/>
                    <a:pt x="139" y="202"/>
                    <a:pt x="139" y="200"/>
                  </a:cubicBezTo>
                  <a:cubicBezTo>
                    <a:pt x="139" y="198"/>
                    <a:pt x="139" y="196"/>
                    <a:pt x="138" y="193"/>
                  </a:cubicBezTo>
                  <a:cubicBezTo>
                    <a:pt x="138" y="191"/>
                    <a:pt x="137" y="189"/>
                    <a:pt x="137" y="187"/>
                  </a:cubicBezTo>
                  <a:cubicBezTo>
                    <a:pt x="135" y="181"/>
                    <a:pt x="135" y="181"/>
                    <a:pt x="135" y="181"/>
                  </a:cubicBezTo>
                  <a:cubicBezTo>
                    <a:pt x="133" y="175"/>
                    <a:pt x="133" y="175"/>
                    <a:pt x="133" y="175"/>
                  </a:cubicBezTo>
                  <a:cubicBezTo>
                    <a:pt x="130" y="169"/>
                    <a:pt x="130" y="169"/>
                    <a:pt x="130" y="169"/>
                  </a:cubicBezTo>
                  <a:cubicBezTo>
                    <a:pt x="126" y="164"/>
                    <a:pt x="126" y="164"/>
                    <a:pt x="126" y="164"/>
                  </a:cubicBezTo>
                  <a:cubicBezTo>
                    <a:pt x="123" y="159"/>
                    <a:pt x="123" y="159"/>
                    <a:pt x="123" y="159"/>
                  </a:cubicBezTo>
                  <a:cubicBezTo>
                    <a:pt x="118" y="154"/>
                    <a:pt x="118" y="154"/>
                    <a:pt x="118" y="154"/>
                  </a:cubicBezTo>
                  <a:cubicBezTo>
                    <a:pt x="117" y="153"/>
                    <a:pt x="115" y="151"/>
                    <a:pt x="114" y="150"/>
                  </a:cubicBezTo>
                  <a:cubicBezTo>
                    <a:pt x="112" y="149"/>
                    <a:pt x="110" y="147"/>
                    <a:pt x="109" y="146"/>
                  </a:cubicBezTo>
                  <a:cubicBezTo>
                    <a:pt x="107" y="145"/>
                    <a:pt x="105" y="144"/>
                    <a:pt x="104" y="143"/>
                  </a:cubicBezTo>
                  <a:cubicBezTo>
                    <a:pt x="98" y="140"/>
                    <a:pt x="98" y="140"/>
                    <a:pt x="98" y="140"/>
                  </a:cubicBezTo>
                  <a:cubicBezTo>
                    <a:pt x="92" y="138"/>
                    <a:pt x="92" y="138"/>
                    <a:pt x="92" y="138"/>
                  </a:cubicBezTo>
                  <a:cubicBezTo>
                    <a:pt x="85" y="135"/>
                    <a:pt x="85" y="135"/>
                    <a:pt x="85" y="135"/>
                  </a:cubicBezTo>
                  <a:cubicBezTo>
                    <a:pt x="87" y="126"/>
                    <a:pt x="87" y="126"/>
                    <a:pt x="87" y="126"/>
                  </a:cubicBezTo>
                  <a:cubicBezTo>
                    <a:pt x="87" y="123"/>
                    <a:pt x="89" y="120"/>
                    <a:pt x="89" y="116"/>
                  </a:cubicBezTo>
                  <a:cubicBezTo>
                    <a:pt x="90" y="113"/>
                    <a:pt x="90" y="109"/>
                    <a:pt x="90" y="106"/>
                  </a:cubicBezTo>
                  <a:cubicBezTo>
                    <a:pt x="90" y="104"/>
                    <a:pt x="90" y="102"/>
                    <a:pt x="90" y="101"/>
                  </a:cubicBezTo>
                  <a:cubicBezTo>
                    <a:pt x="90" y="99"/>
                    <a:pt x="90" y="99"/>
                    <a:pt x="90" y="99"/>
                  </a:cubicBezTo>
                  <a:cubicBezTo>
                    <a:pt x="89" y="99"/>
                    <a:pt x="89" y="99"/>
                    <a:pt x="89" y="99"/>
                  </a:cubicBezTo>
                  <a:cubicBezTo>
                    <a:pt x="89" y="98"/>
                    <a:pt x="89" y="98"/>
                    <a:pt x="89" y="98"/>
                  </a:cubicBezTo>
                  <a:cubicBezTo>
                    <a:pt x="89" y="98"/>
                    <a:pt x="89" y="98"/>
                    <a:pt x="89" y="98"/>
                  </a:cubicBezTo>
                  <a:cubicBezTo>
                    <a:pt x="89" y="98"/>
                    <a:pt x="89" y="98"/>
                    <a:pt x="89" y="98"/>
                  </a:cubicBezTo>
                  <a:cubicBezTo>
                    <a:pt x="89" y="98"/>
                    <a:pt x="89" y="98"/>
                    <a:pt x="89" y="98"/>
                  </a:cubicBezTo>
                  <a:cubicBezTo>
                    <a:pt x="89" y="98"/>
                    <a:pt x="90" y="97"/>
                    <a:pt x="90" y="98"/>
                  </a:cubicBezTo>
                  <a:cubicBezTo>
                    <a:pt x="90" y="96"/>
                    <a:pt x="90" y="96"/>
                    <a:pt x="90" y="96"/>
                  </a:cubicBezTo>
                  <a:cubicBezTo>
                    <a:pt x="89" y="90"/>
                    <a:pt x="89" y="90"/>
                    <a:pt x="89" y="90"/>
                  </a:cubicBezTo>
                  <a:cubicBezTo>
                    <a:pt x="89" y="89"/>
                    <a:pt x="89" y="88"/>
                    <a:pt x="89" y="87"/>
                  </a:cubicBezTo>
                  <a:cubicBezTo>
                    <a:pt x="89" y="85"/>
                    <a:pt x="89" y="85"/>
                    <a:pt x="89" y="85"/>
                  </a:cubicBezTo>
                  <a:cubicBezTo>
                    <a:pt x="88" y="83"/>
                    <a:pt x="88" y="81"/>
                    <a:pt x="88" y="80"/>
                  </a:cubicBezTo>
                  <a:cubicBezTo>
                    <a:pt x="87" y="75"/>
                    <a:pt x="87" y="75"/>
                    <a:pt x="87" y="75"/>
                  </a:cubicBezTo>
                  <a:cubicBezTo>
                    <a:pt x="86" y="71"/>
                    <a:pt x="84" y="68"/>
                    <a:pt x="83" y="65"/>
                  </a:cubicBezTo>
                  <a:cubicBezTo>
                    <a:pt x="82" y="62"/>
                    <a:pt x="80" y="58"/>
                    <a:pt x="79" y="55"/>
                  </a:cubicBezTo>
                  <a:cubicBezTo>
                    <a:pt x="76" y="51"/>
                    <a:pt x="76" y="51"/>
                    <a:pt x="76" y="51"/>
                  </a:cubicBezTo>
                  <a:cubicBezTo>
                    <a:pt x="75" y="48"/>
                    <a:pt x="75" y="48"/>
                    <a:pt x="75" y="48"/>
                  </a:cubicBezTo>
                  <a:cubicBezTo>
                    <a:pt x="73" y="46"/>
                    <a:pt x="73" y="46"/>
                    <a:pt x="73" y="46"/>
                  </a:cubicBezTo>
                  <a:cubicBezTo>
                    <a:pt x="70" y="42"/>
                    <a:pt x="70" y="42"/>
                    <a:pt x="70" y="42"/>
                  </a:cubicBezTo>
                  <a:cubicBezTo>
                    <a:pt x="69" y="40"/>
                    <a:pt x="68" y="39"/>
                    <a:pt x="67" y="38"/>
                  </a:cubicBezTo>
                  <a:cubicBezTo>
                    <a:pt x="65" y="35"/>
                    <a:pt x="62" y="33"/>
                    <a:pt x="59" y="30"/>
                  </a:cubicBezTo>
                  <a:cubicBezTo>
                    <a:pt x="57" y="27"/>
                    <a:pt x="54" y="25"/>
                    <a:pt x="51" y="23"/>
                  </a:cubicBezTo>
                  <a:cubicBezTo>
                    <a:pt x="48" y="21"/>
                    <a:pt x="45" y="19"/>
                    <a:pt x="42" y="17"/>
                  </a:cubicBezTo>
                  <a:cubicBezTo>
                    <a:pt x="39" y="15"/>
                    <a:pt x="36" y="13"/>
                    <a:pt x="32" y="12"/>
                  </a:cubicBezTo>
                  <a:cubicBezTo>
                    <a:pt x="31" y="11"/>
                    <a:pt x="29" y="10"/>
                    <a:pt x="27" y="9"/>
                  </a:cubicBezTo>
                  <a:cubicBezTo>
                    <a:pt x="22" y="7"/>
                    <a:pt x="22" y="7"/>
                    <a:pt x="22" y="7"/>
                  </a:cubicBezTo>
                  <a:cubicBezTo>
                    <a:pt x="18" y="6"/>
                    <a:pt x="15" y="5"/>
                    <a:pt x="11" y="4"/>
                  </a:cubicBezTo>
                  <a:cubicBezTo>
                    <a:pt x="7" y="3"/>
                    <a:pt x="3" y="3"/>
                    <a:pt x="0" y="2"/>
                  </a:cubicBezTo>
                  <a:cubicBezTo>
                    <a:pt x="1" y="2"/>
                    <a:pt x="3" y="1"/>
                    <a:pt x="5" y="1"/>
                  </a:cubicBezTo>
                  <a:cubicBezTo>
                    <a:pt x="7" y="1"/>
                    <a:pt x="9" y="0"/>
                    <a:pt x="11" y="1"/>
                  </a:cubicBezTo>
                  <a:cubicBezTo>
                    <a:pt x="15" y="1"/>
                    <a:pt x="19" y="0"/>
                    <a:pt x="23" y="1"/>
                  </a:cubicBezTo>
                  <a:cubicBezTo>
                    <a:pt x="29" y="2"/>
                    <a:pt x="29" y="2"/>
                    <a:pt x="29" y="2"/>
                  </a:cubicBezTo>
                  <a:cubicBezTo>
                    <a:pt x="31" y="2"/>
                    <a:pt x="33" y="2"/>
                    <a:pt x="35" y="3"/>
                  </a:cubicBezTo>
                  <a:cubicBezTo>
                    <a:pt x="39" y="4"/>
                    <a:pt x="43" y="5"/>
                    <a:pt x="47" y="6"/>
                  </a:cubicBezTo>
                  <a:cubicBezTo>
                    <a:pt x="51" y="8"/>
                    <a:pt x="55" y="10"/>
                    <a:pt x="58" y="12"/>
                  </a:cubicBezTo>
                  <a:cubicBezTo>
                    <a:pt x="62" y="14"/>
                    <a:pt x="66" y="16"/>
                    <a:pt x="69" y="18"/>
                  </a:cubicBezTo>
                  <a:cubicBezTo>
                    <a:pt x="72" y="21"/>
                    <a:pt x="76" y="23"/>
                    <a:pt x="79" y="26"/>
                  </a:cubicBezTo>
                  <a:cubicBezTo>
                    <a:pt x="80" y="28"/>
                    <a:pt x="82" y="29"/>
                    <a:pt x="83" y="31"/>
                  </a:cubicBezTo>
                  <a:cubicBezTo>
                    <a:pt x="87" y="36"/>
                    <a:pt x="87" y="36"/>
                    <a:pt x="87" y="36"/>
                  </a:cubicBezTo>
                  <a:cubicBezTo>
                    <a:pt x="90" y="39"/>
                    <a:pt x="92" y="42"/>
                    <a:pt x="95" y="46"/>
                  </a:cubicBezTo>
                  <a:cubicBezTo>
                    <a:pt x="97" y="50"/>
                    <a:pt x="99" y="53"/>
                    <a:pt x="101" y="57"/>
                  </a:cubicBezTo>
                  <a:cubicBezTo>
                    <a:pt x="102" y="61"/>
                    <a:pt x="104" y="65"/>
                    <a:pt x="105" y="69"/>
                  </a:cubicBezTo>
                  <a:cubicBezTo>
                    <a:pt x="107" y="75"/>
                    <a:pt x="107" y="75"/>
                    <a:pt x="107" y="75"/>
                  </a:cubicBezTo>
                  <a:cubicBezTo>
                    <a:pt x="108" y="77"/>
                    <a:pt x="108" y="80"/>
                    <a:pt x="108" y="82"/>
                  </a:cubicBezTo>
                  <a:cubicBezTo>
                    <a:pt x="109" y="84"/>
                    <a:pt x="109" y="86"/>
                    <a:pt x="109" y="88"/>
                  </a:cubicBezTo>
                  <a:cubicBezTo>
                    <a:pt x="110" y="94"/>
                    <a:pt x="110" y="94"/>
                    <a:pt x="110" y="94"/>
                  </a:cubicBezTo>
                  <a:cubicBezTo>
                    <a:pt x="110" y="97"/>
                    <a:pt x="110" y="97"/>
                    <a:pt x="110" y="97"/>
                  </a:cubicBezTo>
                  <a:cubicBezTo>
                    <a:pt x="109" y="98"/>
                    <a:pt x="109" y="98"/>
                    <a:pt x="109" y="98"/>
                  </a:cubicBezTo>
                  <a:cubicBezTo>
                    <a:pt x="109" y="98"/>
                    <a:pt x="109" y="98"/>
                    <a:pt x="109" y="98"/>
                  </a:cubicBezTo>
                  <a:cubicBezTo>
                    <a:pt x="109" y="98"/>
                    <a:pt x="109" y="98"/>
                    <a:pt x="109" y="98"/>
                  </a:cubicBezTo>
                  <a:cubicBezTo>
                    <a:pt x="110" y="98"/>
                    <a:pt x="110" y="98"/>
                    <a:pt x="110" y="98"/>
                  </a:cubicBezTo>
                  <a:cubicBezTo>
                    <a:pt x="110" y="99"/>
                    <a:pt x="110" y="99"/>
                    <a:pt x="110" y="99"/>
                  </a:cubicBezTo>
                  <a:cubicBezTo>
                    <a:pt x="110" y="101"/>
                    <a:pt x="110" y="101"/>
                    <a:pt x="110" y="101"/>
                  </a:cubicBezTo>
                  <a:cubicBezTo>
                    <a:pt x="110" y="103"/>
                    <a:pt x="110" y="105"/>
                    <a:pt x="110" y="107"/>
                  </a:cubicBezTo>
                  <a:cubicBezTo>
                    <a:pt x="109" y="111"/>
                    <a:pt x="109" y="116"/>
                    <a:pt x="108" y="120"/>
                  </a:cubicBezTo>
                  <a:cubicBezTo>
                    <a:pt x="107" y="124"/>
                    <a:pt x="106" y="128"/>
                    <a:pt x="105" y="132"/>
                  </a:cubicBezTo>
                  <a:cubicBezTo>
                    <a:pt x="99" y="120"/>
                    <a:pt x="99" y="120"/>
                    <a:pt x="99" y="120"/>
                  </a:cubicBezTo>
                  <a:cubicBezTo>
                    <a:pt x="106" y="124"/>
                    <a:pt x="106" y="124"/>
                    <a:pt x="106" y="124"/>
                  </a:cubicBezTo>
                  <a:cubicBezTo>
                    <a:pt x="109" y="125"/>
                    <a:pt x="111" y="126"/>
                    <a:pt x="113" y="128"/>
                  </a:cubicBezTo>
                  <a:cubicBezTo>
                    <a:pt x="115" y="129"/>
                    <a:pt x="117" y="131"/>
                    <a:pt x="119" y="132"/>
                  </a:cubicBezTo>
                  <a:cubicBezTo>
                    <a:pt x="121" y="134"/>
                    <a:pt x="123" y="136"/>
                    <a:pt x="125" y="138"/>
                  </a:cubicBezTo>
                  <a:cubicBezTo>
                    <a:pt x="127" y="140"/>
                    <a:pt x="129" y="142"/>
                    <a:pt x="130" y="144"/>
                  </a:cubicBezTo>
                  <a:cubicBezTo>
                    <a:pt x="132" y="146"/>
                    <a:pt x="133" y="148"/>
                    <a:pt x="135" y="150"/>
                  </a:cubicBezTo>
                  <a:cubicBezTo>
                    <a:pt x="136" y="152"/>
                    <a:pt x="137" y="154"/>
                    <a:pt x="139" y="157"/>
                  </a:cubicBezTo>
                  <a:cubicBezTo>
                    <a:pt x="140" y="159"/>
                    <a:pt x="141" y="161"/>
                    <a:pt x="142" y="164"/>
                  </a:cubicBezTo>
                  <a:cubicBezTo>
                    <a:pt x="144" y="171"/>
                    <a:pt x="144" y="171"/>
                    <a:pt x="144" y="171"/>
                  </a:cubicBezTo>
                  <a:cubicBezTo>
                    <a:pt x="144" y="173"/>
                    <a:pt x="145" y="176"/>
                    <a:pt x="145" y="178"/>
                  </a:cubicBezTo>
                  <a:cubicBezTo>
                    <a:pt x="146" y="181"/>
                    <a:pt x="146" y="183"/>
                    <a:pt x="146" y="186"/>
                  </a:cubicBezTo>
                  <a:cubicBezTo>
                    <a:pt x="146" y="188"/>
                    <a:pt x="146" y="191"/>
                    <a:pt x="146" y="193"/>
                  </a:cubicBezTo>
                  <a:cubicBezTo>
                    <a:pt x="146" y="196"/>
                    <a:pt x="146" y="198"/>
                    <a:pt x="145" y="200"/>
                  </a:cubicBezTo>
                  <a:cubicBezTo>
                    <a:pt x="145" y="203"/>
                    <a:pt x="144" y="205"/>
                    <a:pt x="143" y="207"/>
                  </a:cubicBezTo>
                  <a:cubicBezTo>
                    <a:pt x="143" y="210"/>
                    <a:pt x="142" y="212"/>
                    <a:pt x="141" y="214"/>
                  </a:cubicBezTo>
                  <a:lnTo>
                    <a:pt x="138" y="221"/>
                  </a:lnTo>
                  <a:close/>
                </a:path>
              </a:pathLst>
            </a:custGeom>
            <a:solidFill>
              <a:srgbClr val="00B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92" name="Group 4"/>
            <p:cNvGrpSpPr>
              <a:grpSpLocks noChangeAspect="1"/>
            </p:cNvGrpSpPr>
            <p:nvPr/>
          </p:nvGrpSpPr>
          <p:grpSpPr bwMode="auto">
            <a:xfrm rot="2624731">
              <a:off x="3593515" y="1553917"/>
              <a:ext cx="1841499" cy="3729037"/>
              <a:chOff x="3122" y="315"/>
              <a:chExt cx="1160" cy="2349"/>
            </a:xfrm>
          </p:grpSpPr>
          <p:sp>
            <p:nvSpPr>
              <p:cNvPr id="394"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01"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Oval 19"/>
              <p:cNvSpPr>
                <a:spLocks noChangeArrowheads="1"/>
              </p:cNvSpPr>
              <p:nvPr/>
            </p:nvSpPr>
            <p:spPr bwMode="auto">
              <a:xfrm>
                <a:off x="3562" y="967"/>
                <a:ext cx="280" cy="2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11" name="Content Placeholder 2"/>
          <p:cNvSpPr txBox="1">
            <a:spLocks/>
          </p:cNvSpPr>
          <p:nvPr/>
        </p:nvSpPr>
        <p:spPr>
          <a:xfrm>
            <a:off x="6560718" y="2316643"/>
            <a:ext cx="4983582" cy="234766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914400">
              <a:spcBef>
                <a:spcPts val="0"/>
              </a:spcBef>
              <a:spcAft>
                <a:spcPts val="0"/>
              </a:spcAft>
              <a:buClrTx/>
              <a:buSzTx/>
            </a:pPr>
            <a:r>
              <a:rPr lang="zh-CN" altLang="en-US" sz="2400" dirty="0" smtClean="0">
                <a:solidFill>
                  <a:schemeClr val="bg1"/>
                </a:solidFill>
                <a:latin typeface="微软雅黑" panose="020B0503020204020204" pitchFamily="34" charset="-122"/>
                <a:ea typeface="微软雅黑" panose="020B0503020204020204" pitchFamily="34" charset="-122"/>
              </a:rPr>
              <a:t>请</a:t>
            </a:r>
            <a:r>
              <a:rPr lang="zh-CN" altLang="en-US" sz="2400" dirty="0">
                <a:solidFill>
                  <a:schemeClr val="bg1"/>
                </a:solidFill>
                <a:latin typeface="微软雅黑" panose="020B0503020204020204" pitchFamily="34" charset="-122"/>
                <a:ea typeface="微软雅黑" panose="020B0503020204020204" pitchFamily="34" charset="-122"/>
              </a:rPr>
              <a:t>插入您的文本内容请插入您的文本内容请插入您的文本内</a:t>
            </a:r>
            <a:r>
              <a:rPr lang="zh-CN" altLang="en-US" sz="2400" dirty="0" smtClean="0">
                <a:solidFill>
                  <a:schemeClr val="bg1"/>
                </a:solidFill>
                <a:latin typeface="微软雅黑" panose="020B0503020204020204" pitchFamily="34" charset="-122"/>
                <a:ea typeface="微软雅黑" panose="020B0503020204020204" pitchFamily="34" charset="-122"/>
              </a:rPr>
              <a:t>容</a:t>
            </a:r>
            <a:endParaRPr lang="en-US" altLang="zh-CN" sz="2400" dirty="0" smtClean="0">
              <a:solidFill>
                <a:schemeClr val="bg1"/>
              </a:solidFill>
              <a:latin typeface="微软雅黑" panose="020B0503020204020204" pitchFamily="34" charset="-122"/>
              <a:ea typeface="微软雅黑" panose="020B0503020204020204" pitchFamily="34" charset="-122"/>
            </a:endParaRPr>
          </a:p>
          <a:p>
            <a:pPr algn="l" defTabSz="914400">
              <a:spcBef>
                <a:spcPts val="0"/>
              </a:spcBef>
              <a:spcAft>
                <a:spcPts val="0"/>
              </a:spcAft>
              <a:buClrTx/>
              <a:buSzTx/>
            </a:pPr>
            <a:endParaRPr lang="zh-CN" altLang="en-US" sz="2400" dirty="0">
              <a:solidFill>
                <a:schemeClr val="bg1"/>
              </a:solidFill>
              <a:latin typeface="微软雅黑" panose="020B0503020204020204" pitchFamily="34" charset="-122"/>
              <a:ea typeface="微软雅黑" panose="020B0503020204020204" pitchFamily="34" charset="-122"/>
            </a:endParaRPr>
          </a:p>
          <a:p>
            <a:pPr algn="l" defTabSz="914400">
              <a:spcBef>
                <a:spcPts val="0"/>
              </a:spcBef>
              <a:spcAft>
                <a:spcPts val="0"/>
              </a:spcAft>
              <a:buClrTx/>
              <a:buSzTx/>
            </a:pPr>
            <a:r>
              <a:rPr lang="zh-CN" altLang="en-US" sz="2400" dirty="0">
                <a:solidFill>
                  <a:schemeClr val="bg1"/>
                </a:solidFill>
                <a:latin typeface="微软雅黑" panose="020B0503020204020204" pitchFamily="34" charset="-122"/>
                <a:ea typeface="微软雅黑" panose="020B0503020204020204" pitchFamily="34" charset="-122"/>
              </a:rPr>
              <a:t>请插入您的文本内容请插入您的文本内容请插入您的文本内</a:t>
            </a:r>
            <a:r>
              <a:rPr lang="zh-CN" altLang="en-US" sz="2400" dirty="0" smtClean="0">
                <a:solidFill>
                  <a:schemeClr val="bg1"/>
                </a:solidFill>
                <a:latin typeface="微软雅黑" panose="020B0503020204020204" pitchFamily="34" charset="-122"/>
                <a:ea typeface="微软雅黑" panose="020B0503020204020204" pitchFamily="34" charset="-122"/>
              </a:rPr>
              <a:t>容</a:t>
            </a:r>
            <a:endParaRPr lang="zh-CN" altLang="en-US" sz="2400" dirty="0">
              <a:solidFill>
                <a:prstClr val="white"/>
              </a:solidFill>
              <a:latin typeface="微软雅黑" panose="020B0503020204020204" pitchFamily="34" charset="-122"/>
              <a:ea typeface="微软雅黑" panose="020B0503020204020204" pitchFamily="34" charset="-122"/>
            </a:endParaRPr>
          </a:p>
        </p:txBody>
      </p:sp>
      <p:cxnSp>
        <p:nvCxnSpPr>
          <p:cNvPr id="412" name="Straight Connector 41"/>
          <p:cNvCxnSpPr>
            <a:cxnSpLocks/>
          </p:cNvCxnSpPr>
          <p:nvPr/>
        </p:nvCxnSpPr>
        <p:spPr>
          <a:xfrm>
            <a:off x="6643920" y="4954439"/>
            <a:ext cx="4747980"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067841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0"/>
                                  </p:stCondLst>
                                  <p:childTnLst>
                                    <p:set>
                                      <p:cBhvr>
                                        <p:cTn id="6" dur="1" fill="hold">
                                          <p:stCondLst>
                                            <p:cond delay="0"/>
                                          </p:stCondLst>
                                        </p:cTn>
                                        <p:tgtEl>
                                          <p:spTgt spid="411"/>
                                        </p:tgtEl>
                                        <p:attrNameLst>
                                          <p:attrName>style.visibility</p:attrName>
                                        </p:attrNameLst>
                                      </p:cBhvr>
                                      <p:to>
                                        <p:strVal val="visible"/>
                                      </p:to>
                                    </p:set>
                                    <p:anim calcmode="lin" valueType="num">
                                      <p:cBhvr additive="base">
                                        <p:cTn id="7" dur="500" fill="hold"/>
                                        <p:tgtEl>
                                          <p:spTgt spid="411"/>
                                        </p:tgtEl>
                                        <p:attrNameLst>
                                          <p:attrName>ppt_x</p:attrName>
                                        </p:attrNameLst>
                                      </p:cBhvr>
                                      <p:tavLst>
                                        <p:tav tm="0">
                                          <p:val>
                                            <p:strVal val="1+#ppt_w/2"/>
                                          </p:val>
                                        </p:tav>
                                        <p:tav tm="100000">
                                          <p:val>
                                            <p:strVal val="#ppt_x"/>
                                          </p:val>
                                        </p:tav>
                                      </p:tavLst>
                                    </p:anim>
                                    <p:anim calcmode="lin" valueType="num">
                                      <p:cBhvr additive="base">
                                        <p:cTn id="8" dur="500" fill="hold"/>
                                        <p:tgtEl>
                                          <p:spTgt spid="4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500"/>
                                  </p:stCondLst>
                                  <p:childTnLst>
                                    <p:set>
                                      <p:cBhvr>
                                        <p:cTn id="10" dur="1" fill="hold">
                                          <p:stCondLst>
                                            <p:cond delay="0"/>
                                          </p:stCondLst>
                                        </p:cTn>
                                        <p:tgtEl>
                                          <p:spTgt spid="412"/>
                                        </p:tgtEl>
                                        <p:attrNameLst>
                                          <p:attrName>style.visibility</p:attrName>
                                        </p:attrNameLst>
                                      </p:cBhvr>
                                      <p:to>
                                        <p:strVal val="visible"/>
                                      </p:to>
                                    </p:set>
                                    <p:anim calcmode="lin" valueType="num">
                                      <p:cBhvr additive="base">
                                        <p:cTn id="11" dur="500" fill="hold"/>
                                        <p:tgtEl>
                                          <p:spTgt spid="412"/>
                                        </p:tgtEl>
                                        <p:attrNameLst>
                                          <p:attrName>ppt_x</p:attrName>
                                        </p:attrNameLst>
                                      </p:cBhvr>
                                      <p:tavLst>
                                        <p:tav tm="0">
                                          <p:val>
                                            <p:strVal val="1+#ppt_w/2"/>
                                          </p:val>
                                        </p:tav>
                                        <p:tav tm="100000">
                                          <p:val>
                                            <p:strVal val="#ppt_x"/>
                                          </p:val>
                                        </p:tav>
                                      </p:tavLst>
                                    </p:anim>
                                    <p:anim calcmode="lin" valueType="num">
                                      <p:cBhvr additive="base">
                                        <p:cTn id="12" dur="500" fill="hold"/>
                                        <p:tgtEl>
                                          <p:spTgt spid="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a:spLocks noChangeAspect="1"/>
          </p:cNvSpPr>
          <p:nvPr/>
        </p:nvSpPr>
        <p:spPr>
          <a:xfrm>
            <a:off x="5494338" y="3244850"/>
            <a:ext cx="560387" cy="560388"/>
          </a:xfrm>
          <a:prstGeom prst="roundRect">
            <a:avLst/>
          </a:prstGeom>
          <a:solidFill>
            <a:srgbClr val="8064A2"/>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12" name="Rounded Rectangle 11"/>
          <p:cNvSpPr>
            <a:spLocks noChangeAspect="1"/>
          </p:cNvSpPr>
          <p:nvPr/>
        </p:nvSpPr>
        <p:spPr>
          <a:xfrm>
            <a:off x="5492750" y="4140200"/>
            <a:ext cx="561975" cy="561975"/>
          </a:xfrm>
          <a:prstGeom prst="roundRect">
            <a:avLst/>
          </a:prstGeom>
          <a:solidFill>
            <a:srgbClr val="C0504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14" name="Freeform 24"/>
          <p:cNvSpPr>
            <a:spLocks noChangeAspect="1" noEditPoints="1"/>
          </p:cNvSpPr>
          <p:nvPr/>
        </p:nvSpPr>
        <p:spPr bwMode="auto">
          <a:xfrm>
            <a:off x="5594350" y="4324350"/>
            <a:ext cx="338138" cy="182563"/>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a:lstStyle/>
          <a:p>
            <a:pPr eaLnBrk="1" hangingPunct="1">
              <a:defRPr/>
            </a:pPr>
            <a:endParaRPr lang="en-US" altLang="zh-CN">
              <a:solidFill>
                <a:srgbClr val="2980B9"/>
              </a:solidFill>
              <a:latin typeface="微软雅黑" panose="020B0503020204020204" pitchFamily="34" charset="-122"/>
              <a:ea typeface="微软雅黑" panose="020B0503020204020204" pitchFamily="34" charset="-122"/>
            </a:endParaRPr>
          </a:p>
        </p:txBody>
      </p:sp>
      <p:sp>
        <p:nvSpPr>
          <p:cNvPr id="15" name="Rounded Rectangle 14"/>
          <p:cNvSpPr>
            <a:spLocks noChangeAspect="1"/>
          </p:cNvSpPr>
          <p:nvPr/>
        </p:nvSpPr>
        <p:spPr>
          <a:xfrm>
            <a:off x="5518150" y="2354263"/>
            <a:ext cx="561975" cy="561975"/>
          </a:xfrm>
          <a:prstGeom prst="roundRect">
            <a:avLst/>
          </a:prstGeom>
          <a:solidFill>
            <a:srgbClr val="9BBB59"/>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17" name="Rounded Rectangle 16"/>
          <p:cNvSpPr>
            <a:spLocks noChangeAspect="1"/>
          </p:cNvSpPr>
          <p:nvPr/>
        </p:nvSpPr>
        <p:spPr>
          <a:xfrm>
            <a:off x="8763000" y="3248025"/>
            <a:ext cx="561975" cy="560388"/>
          </a:xfrm>
          <a:prstGeom prst="roundRect">
            <a:avLst/>
          </a:prstGeom>
          <a:solidFill>
            <a:srgbClr val="4F81B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18" name="Rounded Rectangle 17"/>
          <p:cNvSpPr>
            <a:spLocks noChangeAspect="1"/>
          </p:cNvSpPr>
          <p:nvPr/>
        </p:nvSpPr>
        <p:spPr>
          <a:xfrm>
            <a:off x="8770938" y="4140200"/>
            <a:ext cx="561975" cy="561975"/>
          </a:xfrm>
          <a:prstGeom prst="roundRect">
            <a:avLst/>
          </a:prstGeom>
          <a:solidFill>
            <a:srgbClr val="1F497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23" name="Freeform 27"/>
          <p:cNvSpPr>
            <a:spLocks noChangeAspect="1" noEditPoints="1"/>
          </p:cNvSpPr>
          <p:nvPr/>
        </p:nvSpPr>
        <p:spPr bwMode="auto">
          <a:xfrm>
            <a:off x="8909050" y="4318000"/>
            <a:ext cx="300038" cy="214313"/>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a:lstStyle/>
          <a:p>
            <a:pPr eaLnBrk="1" hangingPunct="1">
              <a:defRPr/>
            </a:pPr>
            <a:endParaRPr lang="en-US" altLang="zh-CN">
              <a:solidFill>
                <a:srgbClr val="95A5A6"/>
              </a:solidFill>
              <a:latin typeface="微软雅黑" panose="020B0503020204020204" pitchFamily="34" charset="-122"/>
              <a:ea typeface="微软雅黑" panose="020B0503020204020204" pitchFamily="34" charset="-122"/>
            </a:endParaRPr>
          </a:p>
        </p:txBody>
      </p:sp>
      <p:sp>
        <p:nvSpPr>
          <p:cNvPr id="24" name="Rounded Rectangle 23"/>
          <p:cNvSpPr>
            <a:spLocks noChangeAspect="1"/>
          </p:cNvSpPr>
          <p:nvPr/>
        </p:nvSpPr>
        <p:spPr>
          <a:xfrm>
            <a:off x="8770938" y="2346326"/>
            <a:ext cx="561975" cy="561975"/>
          </a:xfrm>
          <a:prstGeom prst="roundRect">
            <a:avLst/>
          </a:prstGeom>
          <a:solidFill>
            <a:srgbClr val="E77F07"/>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grpSp>
        <p:nvGrpSpPr>
          <p:cNvPr id="4" name="Group 25"/>
          <p:cNvGrpSpPr>
            <a:grpSpLocks/>
          </p:cNvGrpSpPr>
          <p:nvPr/>
        </p:nvGrpSpPr>
        <p:grpSpPr bwMode="auto">
          <a:xfrm>
            <a:off x="6130925" y="2251184"/>
            <a:ext cx="2222500" cy="2560708"/>
            <a:chOff x="7045224" y="1913122"/>
            <a:chExt cx="4137667" cy="2561349"/>
          </a:xfrm>
        </p:grpSpPr>
        <p:sp>
          <p:nvSpPr>
            <p:cNvPr id="32793" name="TextBox 26"/>
            <p:cNvSpPr txBox="1">
              <a:spLocks noChangeArrowheads="1"/>
            </p:cNvSpPr>
            <p:nvPr/>
          </p:nvSpPr>
          <p:spPr bwMode="auto">
            <a:xfrm>
              <a:off x="7045224" y="1913122"/>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32794" name="TextBox 27"/>
            <p:cNvSpPr txBox="1">
              <a:spLocks noChangeArrowheads="1"/>
            </p:cNvSpPr>
            <p:nvPr/>
          </p:nvSpPr>
          <p:spPr bwMode="auto">
            <a:xfrm>
              <a:off x="7045224" y="3717151"/>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32795" name="TextBox 29"/>
            <p:cNvSpPr txBox="1">
              <a:spLocks noChangeArrowheads="1"/>
            </p:cNvSpPr>
            <p:nvPr/>
          </p:nvSpPr>
          <p:spPr bwMode="auto">
            <a:xfrm>
              <a:off x="7045224" y="2827643"/>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grpSp>
        <p:nvGrpSpPr>
          <p:cNvPr id="7" name="Group 30"/>
          <p:cNvGrpSpPr>
            <a:grpSpLocks/>
          </p:cNvGrpSpPr>
          <p:nvPr/>
        </p:nvGrpSpPr>
        <p:grpSpPr bwMode="auto">
          <a:xfrm>
            <a:off x="9375776" y="2251184"/>
            <a:ext cx="2089149" cy="2560708"/>
            <a:chOff x="7016733" y="1906771"/>
            <a:chExt cx="4166158" cy="2561349"/>
          </a:xfrm>
        </p:grpSpPr>
        <p:sp>
          <p:nvSpPr>
            <p:cNvPr id="32790" name="TextBox 31"/>
            <p:cNvSpPr txBox="1">
              <a:spLocks noChangeArrowheads="1"/>
            </p:cNvSpPr>
            <p:nvPr/>
          </p:nvSpPr>
          <p:spPr bwMode="auto">
            <a:xfrm>
              <a:off x="7045224" y="1906771"/>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32791" name="TextBox 32"/>
            <p:cNvSpPr txBox="1">
              <a:spLocks noChangeArrowheads="1"/>
            </p:cNvSpPr>
            <p:nvPr/>
          </p:nvSpPr>
          <p:spPr bwMode="auto">
            <a:xfrm>
              <a:off x="7016733" y="3710800"/>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32792" name="TextBox 34"/>
            <p:cNvSpPr txBox="1">
              <a:spLocks noChangeArrowheads="1"/>
            </p:cNvSpPr>
            <p:nvPr/>
          </p:nvSpPr>
          <p:spPr bwMode="auto">
            <a:xfrm>
              <a:off x="7045224" y="2827643"/>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grpSp>
        <p:nvGrpSpPr>
          <p:cNvPr id="8" name="Group 2"/>
          <p:cNvGrpSpPr>
            <a:grpSpLocks/>
          </p:cNvGrpSpPr>
          <p:nvPr/>
        </p:nvGrpSpPr>
        <p:grpSpPr bwMode="auto">
          <a:xfrm>
            <a:off x="690563" y="2024063"/>
            <a:ext cx="4627562" cy="3779837"/>
            <a:chOff x="3785121" y="1812417"/>
            <a:chExt cx="4627889" cy="3779783"/>
          </a:xfrm>
        </p:grpSpPr>
        <p:pic>
          <p:nvPicPr>
            <p:cNvPr id="32788" name="Picture 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85121" y="1812417"/>
              <a:ext cx="4627889" cy="3779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121695" y="1998151"/>
              <a:ext cx="3959505" cy="2484403"/>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grpSp>
      <p:sp>
        <p:nvSpPr>
          <p:cNvPr id="9" name="灯片编号占位符 8"/>
          <p:cNvSpPr>
            <a:spLocks noGrp="1"/>
          </p:cNvSpPr>
          <p:nvPr>
            <p:ph type="sldNum" sz="quarter" idx="12"/>
          </p:nvPr>
        </p:nvSpPr>
        <p:spPr/>
        <p:txBody>
          <a:bodyPr/>
          <a:lstStyle/>
          <a:p>
            <a:fld id="{72EE6FEF-E9BA-41CD-AA1A-3FB39300DA1F}" type="slidenum">
              <a:rPr lang="zh-CN" altLang="en-US" smtClean="0"/>
              <a:pPr/>
              <a:t>6</a:t>
            </a:fld>
            <a:endParaRPr lang="zh-CN" altLang="en-US"/>
          </a:p>
        </p:txBody>
      </p:sp>
    </p:spTree>
    <p:extLst>
      <p:ext uri="{BB962C8B-B14F-4D97-AF65-F5344CB8AC3E}">
        <p14:creationId xmlns:p14="http://schemas.microsoft.com/office/powerpoint/2010/main" val="273914318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4" presetClass="entr" presetSubtype="10" fill="hold" grpId="0" nodeType="withEffect">
                                  <p:stCondLst>
                                    <p:cond delay="350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1500"/>
                                        <p:tgtEl>
                                          <p:spTgt spid="11"/>
                                        </p:tgtEl>
                                      </p:cBhvr>
                                    </p:animEffect>
                                  </p:childTnLst>
                                </p:cTn>
                              </p:par>
                              <p:par>
                                <p:cTn id="11" presetID="14" presetClass="entr" presetSubtype="10" fill="hold" grpId="0" nodeType="withEffect">
                                  <p:stCondLst>
                                    <p:cond delay="350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1500"/>
                                        <p:tgtEl>
                                          <p:spTgt spid="12"/>
                                        </p:tgtEl>
                                      </p:cBhvr>
                                    </p:animEffect>
                                  </p:childTnLst>
                                </p:cTn>
                              </p:par>
                              <p:par>
                                <p:cTn id="14" presetID="14" presetClass="entr" presetSubtype="10" fill="hold" grpId="0" nodeType="withEffect">
                                  <p:stCondLst>
                                    <p:cond delay="350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1500"/>
                                        <p:tgtEl>
                                          <p:spTgt spid="15"/>
                                        </p:tgtEl>
                                      </p:cBhvr>
                                    </p:animEffect>
                                  </p:childTnLst>
                                </p:cTn>
                              </p:par>
                              <p:par>
                                <p:cTn id="17" presetID="14" presetClass="entr" presetSubtype="10" fill="hold" grpId="0" nodeType="withEffect">
                                  <p:stCondLst>
                                    <p:cond delay="350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1500"/>
                                        <p:tgtEl>
                                          <p:spTgt spid="17"/>
                                        </p:tgtEl>
                                      </p:cBhvr>
                                    </p:animEffect>
                                  </p:childTnLst>
                                </p:cTn>
                              </p:par>
                              <p:par>
                                <p:cTn id="20" presetID="14" presetClass="entr" presetSubtype="10" fill="hold" grpId="0" nodeType="withEffect">
                                  <p:stCondLst>
                                    <p:cond delay="350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1500"/>
                                        <p:tgtEl>
                                          <p:spTgt spid="18"/>
                                        </p:tgtEl>
                                      </p:cBhvr>
                                    </p:animEffect>
                                  </p:childTnLst>
                                </p:cTn>
                              </p:par>
                              <p:par>
                                <p:cTn id="23" presetID="14" presetClass="entr" presetSubtype="10" fill="hold" grpId="0" nodeType="withEffect">
                                  <p:stCondLst>
                                    <p:cond delay="350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1500"/>
                                        <p:tgtEl>
                                          <p:spTgt spid="24"/>
                                        </p:tgtEl>
                                      </p:cBhvr>
                                    </p:animEffect>
                                  </p:childTnLst>
                                </p:cTn>
                              </p:par>
                              <p:par>
                                <p:cTn id="26" presetID="53" presetClass="entr" presetSubtype="16" fill="hold" nodeType="withEffect">
                                  <p:stCondLst>
                                    <p:cond delay="50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nodeType="withEffect">
                                  <p:stCondLst>
                                    <p:cond delay="50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2" presetClass="entr" presetSubtype="2" fill="hold" nodeType="withEffect">
                                  <p:stCondLst>
                                    <p:cond delay="55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1+#ppt_w/2"/>
                                          </p:val>
                                        </p:tav>
                                        <p:tav tm="100000">
                                          <p:val>
                                            <p:strVal val="#ppt_x"/>
                                          </p:val>
                                        </p:tav>
                                      </p:tavLst>
                                    </p:anim>
                                    <p:anim calcmode="lin" valueType="num">
                                      <p:cBhvr additive="base">
                                        <p:cTn id="39" dur="500" fill="hold"/>
                                        <p:tgtEl>
                                          <p:spTgt spid="4"/>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55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7" grpId="0" animBg="1"/>
      <p:bldP spid="18"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954088" y="5262563"/>
            <a:ext cx="10510837" cy="747315"/>
          </a:xfrm>
          <a:prstGeom prst="rect">
            <a:avLst/>
          </a:prstGeom>
          <a:noFill/>
        </p:spPr>
        <p:txBody>
          <a:bodyPr rIns="144000" bIns="36000" spcCol="360000">
            <a:spAutoFit/>
          </a:bodyPr>
          <a:lstStyle/>
          <a:p>
            <a:pPr lvl="0" algn="ctr">
              <a:lnSpc>
                <a:spcPct val="120000"/>
              </a:lnSpc>
              <a:buClr>
                <a:srgbClr val="1F608B"/>
              </a:buClr>
            </a:pPr>
            <a:r>
              <a:rPr lang="zh-CN" altLang="en-US"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请插入文本的内容请插入文本的内容请插入文本的内容请插入文本的内容请插入文本的内容请插入文本的内容请插入文本的内容请插入文本的内容</a:t>
            </a:r>
            <a:endParaRPr lang="en-US" altLang="zh-CN" sz="12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nvGrpSpPr>
          <p:cNvPr id="7" name="Group 6"/>
          <p:cNvGrpSpPr>
            <a:grpSpLocks/>
          </p:cNvGrpSpPr>
          <p:nvPr/>
        </p:nvGrpSpPr>
        <p:grpSpPr bwMode="auto">
          <a:xfrm>
            <a:off x="3683000" y="1811338"/>
            <a:ext cx="5305425" cy="3200400"/>
            <a:chOff x="3683126" y="1810922"/>
            <a:chExt cx="5304773" cy="3200400"/>
          </a:xfrm>
        </p:grpSpPr>
        <p:pic>
          <p:nvPicPr>
            <p:cNvPr id="33814" name="Picture 3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83126" y="1810922"/>
              <a:ext cx="5304773"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a:spLocks noChangeAspect="1"/>
            </p:cNvSpPr>
            <p:nvPr/>
          </p:nvSpPr>
          <p:spPr>
            <a:xfrm>
              <a:off x="4468842" y="2201447"/>
              <a:ext cx="3676198" cy="228600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latin typeface="微软雅黑" panose="020B0503020204020204" pitchFamily="34" charset="-122"/>
                <a:ea typeface="微软雅黑" panose="020B0503020204020204" pitchFamily="34" charset="-122"/>
              </a:endParaRPr>
            </a:p>
          </p:txBody>
        </p:sp>
      </p:grpSp>
      <p:cxnSp>
        <p:nvCxnSpPr>
          <p:cNvPr id="38" name="Straight Connector 37"/>
          <p:cNvCxnSpPr/>
          <p:nvPr/>
        </p:nvCxnSpPr>
        <p:spPr>
          <a:xfrm>
            <a:off x="981075" y="5137150"/>
            <a:ext cx="10260013" cy="0"/>
          </a:xfrm>
          <a:prstGeom prst="line">
            <a:avLst/>
          </a:prstGeom>
          <a:ln w="12700">
            <a:solidFill>
              <a:schemeClr val="bg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ounded Rectangle 16"/>
          <p:cNvSpPr>
            <a:spLocks noChangeAspect="1"/>
          </p:cNvSpPr>
          <p:nvPr/>
        </p:nvSpPr>
        <p:spPr>
          <a:xfrm>
            <a:off x="8763000" y="3114675"/>
            <a:ext cx="561975" cy="560388"/>
          </a:xfrm>
          <a:prstGeom prst="roundRect">
            <a:avLst/>
          </a:prstGeom>
          <a:solidFill>
            <a:srgbClr val="4F81B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33" name="Rounded Rectangle 17"/>
          <p:cNvSpPr>
            <a:spLocks noChangeAspect="1"/>
          </p:cNvSpPr>
          <p:nvPr/>
        </p:nvSpPr>
        <p:spPr>
          <a:xfrm>
            <a:off x="8770938" y="4006850"/>
            <a:ext cx="561975" cy="561975"/>
          </a:xfrm>
          <a:prstGeom prst="roundRect">
            <a:avLst/>
          </a:prstGeom>
          <a:solidFill>
            <a:srgbClr val="1F497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35" name="Freeform 27"/>
          <p:cNvSpPr>
            <a:spLocks noChangeAspect="1" noEditPoints="1"/>
          </p:cNvSpPr>
          <p:nvPr/>
        </p:nvSpPr>
        <p:spPr bwMode="auto">
          <a:xfrm>
            <a:off x="8909050" y="4184650"/>
            <a:ext cx="300038" cy="214313"/>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a:lstStyle/>
          <a:p>
            <a:pPr eaLnBrk="1" hangingPunct="1">
              <a:defRPr/>
            </a:pPr>
            <a:endParaRPr lang="en-US" altLang="zh-CN">
              <a:solidFill>
                <a:srgbClr val="95A5A6"/>
              </a:solidFill>
              <a:latin typeface="微软雅黑" panose="020B0503020204020204" pitchFamily="34" charset="-122"/>
              <a:ea typeface="微软雅黑" panose="020B0503020204020204" pitchFamily="34" charset="-122"/>
            </a:endParaRPr>
          </a:p>
        </p:txBody>
      </p:sp>
      <p:sp>
        <p:nvSpPr>
          <p:cNvPr id="39" name="Rounded Rectangle 23"/>
          <p:cNvSpPr>
            <a:spLocks noChangeAspect="1"/>
          </p:cNvSpPr>
          <p:nvPr/>
        </p:nvSpPr>
        <p:spPr>
          <a:xfrm>
            <a:off x="8770938" y="2212976"/>
            <a:ext cx="561975" cy="561975"/>
          </a:xfrm>
          <a:prstGeom prst="roundRect">
            <a:avLst/>
          </a:prstGeom>
          <a:solidFill>
            <a:srgbClr val="E77F07"/>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grpSp>
        <p:nvGrpSpPr>
          <p:cNvPr id="41" name="Group 30"/>
          <p:cNvGrpSpPr>
            <a:grpSpLocks/>
          </p:cNvGrpSpPr>
          <p:nvPr/>
        </p:nvGrpSpPr>
        <p:grpSpPr bwMode="auto">
          <a:xfrm>
            <a:off x="9375776" y="2117834"/>
            <a:ext cx="2089149" cy="2560708"/>
            <a:chOff x="7016733" y="1906771"/>
            <a:chExt cx="4166158" cy="2561349"/>
          </a:xfrm>
        </p:grpSpPr>
        <p:sp>
          <p:nvSpPr>
            <p:cNvPr id="42" name="TextBox 31"/>
            <p:cNvSpPr txBox="1">
              <a:spLocks noChangeArrowheads="1"/>
            </p:cNvSpPr>
            <p:nvPr/>
          </p:nvSpPr>
          <p:spPr bwMode="auto">
            <a:xfrm>
              <a:off x="7045224" y="1906771"/>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43" name="TextBox 32"/>
            <p:cNvSpPr txBox="1">
              <a:spLocks noChangeArrowheads="1"/>
            </p:cNvSpPr>
            <p:nvPr/>
          </p:nvSpPr>
          <p:spPr bwMode="auto">
            <a:xfrm>
              <a:off x="7016733" y="3710800"/>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44" name="TextBox 34"/>
            <p:cNvSpPr txBox="1">
              <a:spLocks noChangeArrowheads="1"/>
            </p:cNvSpPr>
            <p:nvPr/>
          </p:nvSpPr>
          <p:spPr bwMode="auto">
            <a:xfrm>
              <a:off x="7045224" y="2827643"/>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sp>
        <p:nvSpPr>
          <p:cNvPr id="45" name="Rounded Rectangle 10"/>
          <p:cNvSpPr>
            <a:spLocks noChangeAspect="1"/>
          </p:cNvSpPr>
          <p:nvPr/>
        </p:nvSpPr>
        <p:spPr>
          <a:xfrm>
            <a:off x="3206751" y="3132138"/>
            <a:ext cx="560387" cy="560388"/>
          </a:xfrm>
          <a:prstGeom prst="roundRect">
            <a:avLst/>
          </a:prstGeom>
          <a:solidFill>
            <a:srgbClr val="8064A2"/>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46" name="Rounded Rectangle 11"/>
          <p:cNvSpPr>
            <a:spLocks noChangeAspect="1"/>
          </p:cNvSpPr>
          <p:nvPr/>
        </p:nvSpPr>
        <p:spPr>
          <a:xfrm>
            <a:off x="3205163" y="4027488"/>
            <a:ext cx="561975" cy="561975"/>
          </a:xfrm>
          <a:prstGeom prst="roundRect">
            <a:avLst/>
          </a:prstGeom>
          <a:solidFill>
            <a:srgbClr val="C0504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48" name="Freeform 24"/>
          <p:cNvSpPr>
            <a:spLocks noChangeAspect="1" noEditPoints="1"/>
          </p:cNvSpPr>
          <p:nvPr/>
        </p:nvSpPr>
        <p:spPr bwMode="auto">
          <a:xfrm>
            <a:off x="3306763" y="4211638"/>
            <a:ext cx="338138" cy="182563"/>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a:lstStyle/>
          <a:p>
            <a:pPr eaLnBrk="1" hangingPunct="1">
              <a:defRPr/>
            </a:pPr>
            <a:endParaRPr lang="en-US" altLang="zh-CN">
              <a:solidFill>
                <a:srgbClr val="2980B9"/>
              </a:solidFill>
              <a:latin typeface="微软雅黑" panose="020B0503020204020204" pitchFamily="34" charset="-122"/>
              <a:ea typeface="微软雅黑" panose="020B0503020204020204" pitchFamily="34" charset="-122"/>
            </a:endParaRPr>
          </a:p>
        </p:txBody>
      </p:sp>
      <p:sp>
        <p:nvSpPr>
          <p:cNvPr id="49" name="Rounded Rectangle 14"/>
          <p:cNvSpPr>
            <a:spLocks noChangeAspect="1"/>
          </p:cNvSpPr>
          <p:nvPr/>
        </p:nvSpPr>
        <p:spPr>
          <a:xfrm>
            <a:off x="3230563" y="2241551"/>
            <a:ext cx="561975" cy="561975"/>
          </a:xfrm>
          <a:prstGeom prst="roundRect">
            <a:avLst/>
          </a:prstGeom>
          <a:solidFill>
            <a:srgbClr val="9BBB59"/>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grpSp>
        <p:nvGrpSpPr>
          <p:cNvPr id="51" name="Group 25"/>
          <p:cNvGrpSpPr>
            <a:grpSpLocks/>
          </p:cNvGrpSpPr>
          <p:nvPr/>
        </p:nvGrpSpPr>
        <p:grpSpPr bwMode="auto">
          <a:xfrm>
            <a:off x="788988" y="2131184"/>
            <a:ext cx="2222500" cy="2560708"/>
            <a:chOff x="7045224" y="1913122"/>
            <a:chExt cx="4137667" cy="2561349"/>
          </a:xfrm>
        </p:grpSpPr>
        <p:sp>
          <p:nvSpPr>
            <p:cNvPr id="52" name="TextBox 26"/>
            <p:cNvSpPr txBox="1">
              <a:spLocks noChangeArrowheads="1"/>
            </p:cNvSpPr>
            <p:nvPr/>
          </p:nvSpPr>
          <p:spPr bwMode="auto">
            <a:xfrm>
              <a:off x="7045224" y="1913122"/>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r">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gn="r">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53" name="TextBox 27"/>
            <p:cNvSpPr txBox="1">
              <a:spLocks noChangeArrowheads="1"/>
            </p:cNvSpPr>
            <p:nvPr/>
          </p:nvSpPr>
          <p:spPr bwMode="auto">
            <a:xfrm>
              <a:off x="7045224" y="3717151"/>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r">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gn="r">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54" name="TextBox 29"/>
            <p:cNvSpPr txBox="1">
              <a:spLocks noChangeArrowheads="1"/>
            </p:cNvSpPr>
            <p:nvPr/>
          </p:nvSpPr>
          <p:spPr bwMode="auto">
            <a:xfrm>
              <a:off x="7045224" y="2827643"/>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r">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gn="r">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sp>
        <p:nvSpPr>
          <p:cNvPr id="8" name="灯片编号占位符 7"/>
          <p:cNvSpPr>
            <a:spLocks noGrp="1"/>
          </p:cNvSpPr>
          <p:nvPr>
            <p:ph type="sldNum" sz="quarter" idx="12"/>
          </p:nvPr>
        </p:nvSpPr>
        <p:spPr/>
        <p:txBody>
          <a:bodyPr/>
          <a:lstStyle/>
          <a:p>
            <a:fld id="{72EE6FEF-E9BA-41CD-AA1A-3FB39300DA1F}" type="slidenum">
              <a:rPr lang="zh-CN" altLang="en-US" smtClean="0"/>
              <a:pPr/>
              <a:t>7</a:t>
            </a:fld>
            <a:endParaRPr lang="zh-CN" altLang="en-US"/>
          </a:p>
        </p:txBody>
      </p:sp>
    </p:spTree>
    <p:extLst>
      <p:ext uri="{BB962C8B-B14F-4D97-AF65-F5344CB8AC3E}">
        <p14:creationId xmlns:p14="http://schemas.microsoft.com/office/powerpoint/2010/main" val="262693187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2" fill="hold"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wheel(2)">
                                      <p:cBhvr>
                                        <p:cTn id="7" dur="2000"/>
                                        <p:tgtEl>
                                          <p:spTgt spid="7"/>
                                        </p:tgtEl>
                                      </p:cBhvr>
                                    </p:animEffect>
                                  </p:childTnLst>
                                </p:cTn>
                              </p:par>
                              <p:par>
                                <p:cTn id="8" presetID="2" presetClass="entr" presetSubtype="2" fill="hold" grpId="0" nodeType="withEffect">
                                  <p:stCondLst>
                                    <p:cond delay="5500"/>
                                  </p:stCondLst>
                                  <p:childTnLst>
                                    <p:set>
                                      <p:cBhvr>
                                        <p:cTn id="9" dur="1" fill="hold">
                                          <p:stCondLst>
                                            <p:cond delay="0"/>
                                          </p:stCondLst>
                                        </p:cTn>
                                        <p:tgtEl>
                                          <p:spTgt spid="36"/>
                                        </p:tgtEl>
                                        <p:attrNameLst>
                                          <p:attrName>style.visibility</p:attrName>
                                        </p:attrNameLst>
                                      </p:cBhvr>
                                      <p:to>
                                        <p:strVal val="visible"/>
                                      </p:to>
                                    </p:set>
                                    <p:anim calcmode="lin" valueType="num">
                                      <p:cBhvr additive="base">
                                        <p:cTn id="10" dur="500" fill="hold"/>
                                        <p:tgtEl>
                                          <p:spTgt spid="36"/>
                                        </p:tgtEl>
                                        <p:attrNameLst>
                                          <p:attrName>ppt_x</p:attrName>
                                        </p:attrNameLst>
                                      </p:cBhvr>
                                      <p:tavLst>
                                        <p:tav tm="0">
                                          <p:val>
                                            <p:strVal val="1+#ppt_w/2"/>
                                          </p:val>
                                        </p:tav>
                                        <p:tav tm="100000">
                                          <p:val>
                                            <p:strVal val="#ppt_x"/>
                                          </p:val>
                                        </p:tav>
                                      </p:tavLst>
                                    </p:anim>
                                    <p:anim calcmode="lin" valueType="num">
                                      <p:cBhvr additive="base">
                                        <p:cTn id="11" dur="500" fill="hold"/>
                                        <p:tgtEl>
                                          <p:spTgt spid="36"/>
                                        </p:tgtEl>
                                        <p:attrNameLst>
                                          <p:attrName>ppt_y</p:attrName>
                                        </p:attrNameLst>
                                      </p:cBhvr>
                                      <p:tavLst>
                                        <p:tav tm="0">
                                          <p:val>
                                            <p:strVal val="#ppt_y"/>
                                          </p:val>
                                        </p:tav>
                                        <p:tav tm="100000">
                                          <p:val>
                                            <p:strVal val="#ppt_y"/>
                                          </p:val>
                                        </p:tav>
                                      </p:tavLst>
                                    </p:anim>
                                  </p:childTnLst>
                                </p:cTn>
                              </p:par>
                              <p:par>
                                <p:cTn id="12" presetID="2" presetClass="entr" presetSubtype="4" fill="hold" nodeType="withEffect">
                                  <p:stCondLst>
                                    <p:cond delay="250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ppt_x"/>
                                          </p:val>
                                        </p:tav>
                                        <p:tav tm="100000">
                                          <p:val>
                                            <p:strVal val="#ppt_x"/>
                                          </p:val>
                                        </p:tav>
                                      </p:tavLst>
                                    </p:anim>
                                    <p:anim calcmode="lin" valueType="num">
                                      <p:cBhvr additive="base">
                                        <p:cTn id="15" dur="500" fill="hold"/>
                                        <p:tgtEl>
                                          <p:spTgt spid="38"/>
                                        </p:tgtEl>
                                        <p:attrNameLst>
                                          <p:attrName>ppt_y</p:attrName>
                                        </p:attrNameLst>
                                      </p:cBhvr>
                                      <p:tavLst>
                                        <p:tav tm="0">
                                          <p:val>
                                            <p:strVal val="1+#ppt_h/2"/>
                                          </p:val>
                                        </p:tav>
                                        <p:tav tm="100000">
                                          <p:val>
                                            <p:strVal val="#ppt_y"/>
                                          </p:val>
                                        </p:tav>
                                      </p:tavLst>
                                    </p:anim>
                                  </p:childTnLst>
                                </p:cTn>
                              </p:par>
                              <p:par>
                                <p:cTn id="16" presetID="14" presetClass="entr" presetSubtype="10" fill="hold" grpId="0" nodeType="withEffect">
                                  <p:stCondLst>
                                    <p:cond delay="3500"/>
                                  </p:stCondLst>
                                  <p:childTnLst>
                                    <p:set>
                                      <p:cBhvr>
                                        <p:cTn id="17" dur="1" fill="hold">
                                          <p:stCondLst>
                                            <p:cond delay="0"/>
                                          </p:stCondLst>
                                        </p:cTn>
                                        <p:tgtEl>
                                          <p:spTgt spid="32"/>
                                        </p:tgtEl>
                                        <p:attrNameLst>
                                          <p:attrName>style.visibility</p:attrName>
                                        </p:attrNameLst>
                                      </p:cBhvr>
                                      <p:to>
                                        <p:strVal val="visible"/>
                                      </p:to>
                                    </p:set>
                                    <p:animEffect transition="in" filter="randombar(horizontal)">
                                      <p:cBhvr>
                                        <p:cTn id="18" dur="1500"/>
                                        <p:tgtEl>
                                          <p:spTgt spid="32"/>
                                        </p:tgtEl>
                                      </p:cBhvr>
                                    </p:animEffect>
                                  </p:childTnLst>
                                </p:cTn>
                              </p:par>
                              <p:par>
                                <p:cTn id="19" presetID="14" presetClass="entr" presetSubtype="10" fill="hold" grpId="0" nodeType="withEffect">
                                  <p:stCondLst>
                                    <p:cond delay="350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1500"/>
                                        <p:tgtEl>
                                          <p:spTgt spid="33"/>
                                        </p:tgtEl>
                                      </p:cBhvr>
                                    </p:animEffect>
                                  </p:childTnLst>
                                </p:cTn>
                              </p:par>
                              <p:par>
                                <p:cTn id="22" presetID="14" presetClass="entr" presetSubtype="10" fill="hold" grpId="0" nodeType="withEffect">
                                  <p:stCondLst>
                                    <p:cond delay="3500"/>
                                  </p:stCondLst>
                                  <p:childTnLst>
                                    <p:set>
                                      <p:cBhvr>
                                        <p:cTn id="23" dur="1" fill="hold">
                                          <p:stCondLst>
                                            <p:cond delay="0"/>
                                          </p:stCondLst>
                                        </p:cTn>
                                        <p:tgtEl>
                                          <p:spTgt spid="39"/>
                                        </p:tgtEl>
                                        <p:attrNameLst>
                                          <p:attrName>style.visibility</p:attrName>
                                        </p:attrNameLst>
                                      </p:cBhvr>
                                      <p:to>
                                        <p:strVal val="visible"/>
                                      </p:to>
                                    </p:set>
                                    <p:animEffect transition="in" filter="randombar(horizontal)">
                                      <p:cBhvr>
                                        <p:cTn id="24" dur="1500"/>
                                        <p:tgtEl>
                                          <p:spTgt spid="39"/>
                                        </p:tgtEl>
                                      </p:cBhvr>
                                    </p:animEffect>
                                  </p:childTnLst>
                                </p:cTn>
                              </p:par>
                              <p:par>
                                <p:cTn id="25" presetID="53" presetClass="entr" presetSubtype="16" fill="hold" nodeType="withEffect">
                                  <p:stCondLst>
                                    <p:cond delay="50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2" presetClass="entr" presetSubtype="8" fill="hold" nodeType="withEffect">
                                  <p:stCondLst>
                                    <p:cond delay="55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0-#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par>
                                <p:cTn id="34" presetID="14" presetClass="entr" presetSubtype="10" fill="hold" grpId="0" nodeType="withEffect">
                                  <p:stCondLst>
                                    <p:cond delay="3500"/>
                                  </p:stCondLst>
                                  <p:childTnLst>
                                    <p:set>
                                      <p:cBhvr>
                                        <p:cTn id="35" dur="1" fill="hold">
                                          <p:stCondLst>
                                            <p:cond delay="0"/>
                                          </p:stCondLst>
                                        </p:cTn>
                                        <p:tgtEl>
                                          <p:spTgt spid="45"/>
                                        </p:tgtEl>
                                        <p:attrNameLst>
                                          <p:attrName>style.visibility</p:attrName>
                                        </p:attrNameLst>
                                      </p:cBhvr>
                                      <p:to>
                                        <p:strVal val="visible"/>
                                      </p:to>
                                    </p:set>
                                    <p:animEffect transition="in" filter="randombar(horizontal)">
                                      <p:cBhvr>
                                        <p:cTn id="36" dur="1500"/>
                                        <p:tgtEl>
                                          <p:spTgt spid="45"/>
                                        </p:tgtEl>
                                      </p:cBhvr>
                                    </p:animEffect>
                                  </p:childTnLst>
                                </p:cTn>
                              </p:par>
                              <p:par>
                                <p:cTn id="37" presetID="14" presetClass="entr" presetSubtype="10" fill="hold" grpId="0" nodeType="withEffect">
                                  <p:stCondLst>
                                    <p:cond delay="350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1500"/>
                                        <p:tgtEl>
                                          <p:spTgt spid="46"/>
                                        </p:tgtEl>
                                      </p:cBhvr>
                                    </p:animEffect>
                                  </p:childTnLst>
                                </p:cTn>
                              </p:par>
                              <p:par>
                                <p:cTn id="40" presetID="14" presetClass="entr" presetSubtype="10" fill="hold" grpId="0" nodeType="withEffect">
                                  <p:stCondLst>
                                    <p:cond delay="3500"/>
                                  </p:stCondLst>
                                  <p:childTnLst>
                                    <p:set>
                                      <p:cBhvr>
                                        <p:cTn id="41" dur="1" fill="hold">
                                          <p:stCondLst>
                                            <p:cond delay="0"/>
                                          </p:stCondLst>
                                        </p:cTn>
                                        <p:tgtEl>
                                          <p:spTgt spid="49"/>
                                        </p:tgtEl>
                                        <p:attrNameLst>
                                          <p:attrName>style.visibility</p:attrName>
                                        </p:attrNameLst>
                                      </p:cBhvr>
                                      <p:to>
                                        <p:strVal val="visible"/>
                                      </p:to>
                                    </p:set>
                                    <p:animEffect transition="in" filter="randombar(horizontal)">
                                      <p:cBhvr>
                                        <p:cTn id="42" dur="1500"/>
                                        <p:tgtEl>
                                          <p:spTgt spid="49"/>
                                        </p:tgtEl>
                                      </p:cBhvr>
                                    </p:animEffect>
                                  </p:childTnLst>
                                </p:cTn>
                              </p:par>
                              <p:par>
                                <p:cTn id="43" presetID="53" presetClass="entr" presetSubtype="16" fill="hold" nodeType="withEffect">
                                  <p:stCondLst>
                                    <p:cond delay="500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animEffect transition="in" filter="fade">
                                      <p:cBhvr>
                                        <p:cTn id="47" dur="500"/>
                                        <p:tgtEl>
                                          <p:spTgt spid="48"/>
                                        </p:tgtEl>
                                      </p:cBhvr>
                                    </p:animEffect>
                                  </p:childTnLst>
                                </p:cTn>
                              </p:par>
                              <p:par>
                                <p:cTn id="48" presetID="2" presetClass="entr" presetSubtype="2" fill="hold" nodeType="withEffect">
                                  <p:stCondLst>
                                    <p:cond delay="550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1+#ppt_w/2"/>
                                          </p:val>
                                        </p:tav>
                                        <p:tav tm="100000">
                                          <p:val>
                                            <p:strVal val="#ppt_x"/>
                                          </p:val>
                                        </p:tav>
                                      </p:tavLst>
                                    </p:anim>
                                    <p:anim calcmode="lin" valueType="num">
                                      <p:cBhvr additive="base">
                                        <p:cTn id="51"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2" grpId="0" animBg="1"/>
      <p:bldP spid="33" grpId="0" animBg="1"/>
      <p:bldP spid="39" grpId="0" animBg="1"/>
      <p:bldP spid="45" grpId="0" animBg="1"/>
      <p:bldP spid="46"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912813" y="5446713"/>
            <a:ext cx="10510837" cy="719167"/>
          </a:xfrm>
          <a:prstGeom prst="rect">
            <a:avLst/>
          </a:prstGeom>
          <a:noFill/>
        </p:spPr>
        <p:txBody>
          <a:bodyPr rIns="144000" bIns="36000" spcCol="360000">
            <a:spAutoFit/>
          </a:bodyPr>
          <a:lstStyle/>
          <a:p>
            <a:pPr lvl="0" algn="ctr">
              <a:lnSpc>
                <a:spcPct val="120000"/>
              </a:lnSpc>
              <a:buClr>
                <a:srgbClr val="1F608B"/>
              </a:buClr>
            </a:pPr>
            <a:r>
              <a:rPr lang="zh-CN" altLang="en-US"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请插入文本的内容请插入文本的内容请插入文本的内容请插入文本的内容请插入文本的内容请插入文本的内容请插入文本的内容请插入文本的内容</a:t>
            </a:r>
            <a:endParaRPr lang="en-US" altLang="zh-CN" sz="12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nvGrpSpPr>
          <p:cNvPr id="7" name="Group 1"/>
          <p:cNvGrpSpPr>
            <a:grpSpLocks/>
          </p:cNvGrpSpPr>
          <p:nvPr/>
        </p:nvGrpSpPr>
        <p:grpSpPr bwMode="auto">
          <a:xfrm>
            <a:off x="782638" y="1654175"/>
            <a:ext cx="2805112" cy="3416300"/>
            <a:chOff x="781924" y="1653977"/>
            <a:chExt cx="2806595" cy="3417112"/>
          </a:xfrm>
        </p:grpSpPr>
        <p:pic>
          <p:nvPicPr>
            <p:cNvPr id="34843" name="Picture 3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1924" y="1653977"/>
              <a:ext cx="2806595" cy="341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8"/>
            <p:cNvSpPr/>
            <p:nvPr/>
          </p:nvSpPr>
          <p:spPr>
            <a:xfrm>
              <a:off x="1210776" y="2066825"/>
              <a:ext cx="1985424" cy="2556482"/>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grpSp>
      <p:grpSp>
        <p:nvGrpSpPr>
          <p:cNvPr id="8" name="Group 2"/>
          <p:cNvGrpSpPr>
            <a:grpSpLocks/>
          </p:cNvGrpSpPr>
          <p:nvPr/>
        </p:nvGrpSpPr>
        <p:grpSpPr bwMode="auto">
          <a:xfrm>
            <a:off x="6610350" y="1974850"/>
            <a:ext cx="2124075" cy="2879725"/>
            <a:chOff x="6609630" y="1974710"/>
            <a:chExt cx="2124266" cy="2880360"/>
          </a:xfrm>
        </p:grpSpPr>
        <p:pic>
          <p:nvPicPr>
            <p:cNvPr id="34839" name="Picture 40"/>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6609630" y="1974710"/>
              <a:ext cx="2124266" cy="288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7081732" y="2296813"/>
              <a:ext cx="1205161" cy="2089580"/>
            </a:xfrm>
            <a:prstGeom prst="rect">
              <a:avLst/>
            </a:prstGeom>
            <a:blipFill>
              <a:blip r:embed="rId6" cstate="screen">
                <a:extLst>
                  <a:ext uri="{28A0092B-C50C-407E-A947-70E740481C1C}">
                    <a14:useLocalDpi xmlns:a14="http://schemas.microsoft.com/office/drawing/2010/main"/>
                  </a:ext>
                </a:extLst>
              </a:blip>
              <a:stretch>
                <a:fillRect/>
              </a:stretch>
            </a:blipFill>
            <a:ln>
              <a:noFill/>
            </a:ln>
            <a:effectLst>
              <a:innerShdw blurRad="63500">
                <a:prstClr val="black">
                  <a:alpha val="58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pl-PL">
                <a:solidFill>
                  <a:srgbClr val="FFFFFF"/>
                </a:solidFill>
                <a:latin typeface="微软雅黑" panose="020B0503020204020204" pitchFamily="34" charset="-122"/>
                <a:ea typeface="微软雅黑" panose="020B0503020204020204" pitchFamily="34" charset="-122"/>
              </a:endParaRPr>
            </a:p>
          </p:txBody>
        </p:sp>
      </p:grpSp>
      <p:cxnSp>
        <p:nvCxnSpPr>
          <p:cNvPr id="43" name="Straight Connector 42"/>
          <p:cNvCxnSpPr/>
          <p:nvPr/>
        </p:nvCxnSpPr>
        <p:spPr>
          <a:xfrm>
            <a:off x="974725" y="5326063"/>
            <a:ext cx="10336213" cy="0"/>
          </a:xfrm>
          <a:prstGeom prst="line">
            <a:avLst/>
          </a:prstGeom>
          <a:ln w="12700">
            <a:solidFill>
              <a:schemeClr val="bg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Rounded Rectangle 10"/>
          <p:cNvSpPr>
            <a:spLocks noChangeAspect="1"/>
          </p:cNvSpPr>
          <p:nvPr/>
        </p:nvSpPr>
        <p:spPr>
          <a:xfrm>
            <a:off x="3894138" y="3149600"/>
            <a:ext cx="560387" cy="560388"/>
          </a:xfrm>
          <a:prstGeom prst="roundRect">
            <a:avLst/>
          </a:prstGeom>
          <a:solidFill>
            <a:srgbClr val="8064A2"/>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37" name="Rounded Rectangle 11"/>
          <p:cNvSpPr>
            <a:spLocks noChangeAspect="1"/>
          </p:cNvSpPr>
          <p:nvPr/>
        </p:nvSpPr>
        <p:spPr>
          <a:xfrm>
            <a:off x="3892550" y="4044950"/>
            <a:ext cx="561975" cy="561975"/>
          </a:xfrm>
          <a:prstGeom prst="roundRect">
            <a:avLst/>
          </a:prstGeom>
          <a:solidFill>
            <a:srgbClr val="C0504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40" name="Freeform 24"/>
          <p:cNvSpPr>
            <a:spLocks noChangeAspect="1" noEditPoints="1"/>
          </p:cNvSpPr>
          <p:nvPr/>
        </p:nvSpPr>
        <p:spPr bwMode="auto">
          <a:xfrm>
            <a:off x="3994150" y="4229100"/>
            <a:ext cx="338138" cy="182563"/>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a:lstStyle/>
          <a:p>
            <a:pPr eaLnBrk="1" hangingPunct="1">
              <a:defRPr/>
            </a:pPr>
            <a:endParaRPr lang="en-US" altLang="zh-CN">
              <a:solidFill>
                <a:srgbClr val="2980B9"/>
              </a:solidFill>
              <a:latin typeface="微软雅黑" panose="020B0503020204020204" pitchFamily="34" charset="-122"/>
              <a:ea typeface="微软雅黑" panose="020B0503020204020204" pitchFamily="34" charset="-122"/>
            </a:endParaRPr>
          </a:p>
        </p:txBody>
      </p:sp>
      <p:sp>
        <p:nvSpPr>
          <p:cNvPr id="41" name="Rounded Rectangle 14"/>
          <p:cNvSpPr>
            <a:spLocks noChangeAspect="1"/>
          </p:cNvSpPr>
          <p:nvPr/>
        </p:nvSpPr>
        <p:spPr>
          <a:xfrm>
            <a:off x="3917950" y="2259013"/>
            <a:ext cx="561975" cy="561975"/>
          </a:xfrm>
          <a:prstGeom prst="roundRect">
            <a:avLst/>
          </a:prstGeom>
          <a:solidFill>
            <a:srgbClr val="9BBB59"/>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45" name="Rounded Rectangle 16"/>
          <p:cNvSpPr>
            <a:spLocks noChangeAspect="1"/>
          </p:cNvSpPr>
          <p:nvPr/>
        </p:nvSpPr>
        <p:spPr>
          <a:xfrm>
            <a:off x="8610600" y="3152775"/>
            <a:ext cx="561975" cy="560388"/>
          </a:xfrm>
          <a:prstGeom prst="roundRect">
            <a:avLst/>
          </a:prstGeom>
          <a:solidFill>
            <a:srgbClr val="4F81B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46" name="Rounded Rectangle 17"/>
          <p:cNvSpPr>
            <a:spLocks noChangeAspect="1"/>
          </p:cNvSpPr>
          <p:nvPr/>
        </p:nvSpPr>
        <p:spPr>
          <a:xfrm>
            <a:off x="8618538" y="4044950"/>
            <a:ext cx="561975" cy="561975"/>
          </a:xfrm>
          <a:prstGeom prst="roundRect">
            <a:avLst/>
          </a:prstGeom>
          <a:solidFill>
            <a:srgbClr val="1F497D"/>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48" name="Freeform 27"/>
          <p:cNvSpPr>
            <a:spLocks noChangeAspect="1" noEditPoints="1"/>
          </p:cNvSpPr>
          <p:nvPr/>
        </p:nvSpPr>
        <p:spPr bwMode="auto">
          <a:xfrm>
            <a:off x="8756650" y="4222750"/>
            <a:ext cx="300038" cy="214313"/>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a:lstStyle/>
          <a:p>
            <a:pPr eaLnBrk="1" hangingPunct="1">
              <a:defRPr/>
            </a:pPr>
            <a:endParaRPr lang="en-US" altLang="zh-CN">
              <a:solidFill>
                <a:srgbClr val="95A5A6"/>
              </a:solidFill>
              <a:latin typeface="微软雅黑" panose="020B0503020204020204" pitchFamily="34" charset="-122"/>
              <a:ea typeface="微软雅黑" panose="020B0503020204020204" pitchFamily="34" charset="-122"/>
            </a:endParaRPr>
          </a:p>
        </p:txBody>
      </p:sp>
      <p:sp>
        <p:nvSpPr>
          <p:cNvPr id="49" name="Rounded Rectangle 23"/>
          <p:cNvSpPr>
            <a:spLocks noChangeAspect="1"/>
          </p:cNvSpPr>
          <p:nvPr/>
        </p:nvSpPr>
        <p:spPr>
          <a:xfrm>
            <a:off x="8618538" y="2251076"/>
            <a:ext cx="561975" cy="561975"/>
          </a:xfrm>
          <a:prstGeom prst="roundRect">
            <a:avLst/>
          </a:prstGeom>
          <a:solidFill>
            <a:srgbClr val="E77F07"/>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latin typeface="微软雅黑" panose="020B0503020204020204" pitchFamily="34" charset="-122"/>
              <a:ea typeface="微软雅黑" panose="020B0503020204020204" pitchFamily="34" charset="-122"/>
            </a:endParaRPr>
          </a:p>
        </p:txBody>
      </p:sp>
      <p:grpSp>
        <p:nvGrpSpPr>
          <p:cNvPr id="51" name="Group 25"/>
          <p:cNvGrpSpPr>
            <a:grpSpLocks/>
          </p:cNvGrpSpPr>
          <p:nvPr/>
        </p:nvGrpSpPr>
        <p:grpSpPr bwMode="auto">
          <a:xfrm>
            <a:off x="4530725" y="2155934"/>
            <a:ext cx="2222500" cy="2560708"/>
            <a:chOff x="7045224" y="1913122"/>
            <a:chExt cx="4137667" cy="2561349"/>
          </a:xfrm>
        </p:grpSpPr>
        <p:sp>
          <p:nvSpPr>
            <p:cNvPr id="52" name="TextBox 26"/>
            <p:cNvSpPr txBox="1">
              <a:spLocks noChangeArrowheads="1"/>
            </p:cNvSpPr>
            <p:nvPr/>
          </p:nvSpPr>
          <p:spPr bwMode="auto">
            <a:xfrm>
              <a:off x="7045224" y="1913122"/>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53" name="TextBox 27"/>
            <p:cNvSpPr txBox="1">
              <a:spLocks noChangeArrowheads="1"/>
            </p:cNvSpPr>
            <p:nvPr/>
          </p:nvSpPr>
          <p:spPr bwMode="auto">
            <a:xfrm>
              <a:off x="7045224" y="3717151"/>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54" name="TextBox 29"/>
            <p:cNvSpPr txBox="1">
              <a:spLocks noChangeArrowheads="1"/>
            </p:cNvSpPr>
            <p:nvPr/>
          </p:nvSpPr>
          <p:spPr bwMode="auto">
            <a:xfrm>
              <a:off x="7045224" y="2827643"/>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grpSp>
        <p:nvGrpSpPr>
          <p:cNvPr id="55" name="Group 30"/>
          <p:cNvGrpSpPr>
            <a:grpSpLocks/>
          </p:cNvGrpSpPr>
          <p:nvPr/>
        </p:nvGrpSpPr>
        <p:grpSpPr bwMode="auto">
          <a:xfrm>
            <a:off x="9223376" y="2155934"/>
            <a:ext cx="2089149" cy="2560708"/>
            <a:chOff x="7016733" y="1906771"/>
            <a:chExt cx="4166158" cy="2561349"/>
          </a:xfrm>
        </p:grpSpPr>
        <p:sp>
          <p:nvSpPr>
            <p:cNvPr id="56" name="TextBox 31"/>
            <p:cNvSpPr txBox="1">
              <a:spLocks noChangeArrowheads="1"/>
            </p:cNvSpPr>
            <p:nvPr/>
          </p:nvSpPr>
          <p:spPr bwMode="auto">
            <a:xfrm>
              <a:off x="7045224" y="1906771"/>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57" name="TextBox 32"/>
            <p:cNvSpPr txBox="1">
              <a:spLocks noChangeArrowheads="1"/>
            </p:cNvSpPr>
            <p:nvPr/>
          </p:nvSpPr>
          <p:spPr bwMode="auto">
            <a:xfrm>
              <a:off x="7016733" y="3710800"/>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58" name="TextBox 34"/>
            <p:cNvSpPr txBox="1">
              <a:spLocks noChangeArrowheads="1"/>
            </p:cNvSpPr>
            <p:nvPr/>
          </p:nvSpPr>
          <p:spPr bwMode="auto">
            <a:xfrm>
              <a:off x="7045224" y="2827643"/>
              <a:ext cx="4137667" cy="75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nSpc>
                  <a:spcPct val="120000"/>
                </a:lnSpc>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a:p>
              <a:pPr lvl="0">
                <a:lnSpc>
                  <a:spcPct val="120000"/>
                </a:lnSpc>
                <a:buClr>
                  <a:srgbClr val="1F608B"/>
                </a:buClr>
              </a:pPr>
              <a:r>
                <a:rPr lang="zh-CN" altLang="en-US" sz="1600" dirty="0">
                  <a:ln w="3175">
                    <a:noFill/>
                  </a:ln>
                  <a:solidFill>
                    <a:schemeClr val="bg1"/>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chemeClr val="bg1"/>
                </a:solidFill>
                <a:latin typeface="微软雅黑" panose="020B0503020204020204" pitchFamily="34" charset="-122"/>
                <a:ea typeface="微软雅黑" panose="020B0503020204020204" pitchFamily="34" charset="-122"/>
                <a:cs typeface="Roboto" pitchFamily="2" charset="0"/>
              </a:endParaRPr>
            </a:p>
          </p:txBody>
        </p:sp>
      </p:grpSp>
      <p:sp>
        <p:nvSpPr>
          <p:cNvPr id="9" name="灯片编号占位符 8"/>
          <p:cNvSpPr>
            <a:spLocks noGrp="1"/>
          </p:cNvSpPr>
          <p:nvPr>
            <p:ph type="sldNum" sz="quarter" idx="12"/>
          </p:nvPr>
        </p:nvSpPr>
        <p:spPr/>
        <p:txBody>
          <a:bodyPr/>
          <a:lstStyle/>
          <a:p>
            <a:fld id="{72EE6FEF-E9BA-41CD-AA1A-3FB39300DA1F}" type="slidenum">
              <a:rPr lang="zh-CN" altLang="en-US" smtClean="0">
                <a:latin typeface="微软雅黑" panose="020B0503020204020204" pitchFamily="34" charset="-122"/>
                <a:ea typeface="微软雅黑" panose="020B0503020204020204" pitchFamily="34" charset="-122"/>
              </a:rPr>
              <a:pPr/>
              <a:t>8</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67161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3" fill="hold"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wheel(3)">
                                      <p:cBhvr>
                                        <p:cTn id="7" dur="2000"/>
                                        <p:tgtEl>
                                          <p:spTgt spid="7"/>
                                        </p:tgtEl>
                                      </p:cBhvr>
                                    </p:animEffect>
                                  </p:childTnLst>
                                </p:cTn>
                              </p:par>
                              <p:par>
                                <p:cTn id="8" presetID="21" presetClass="entr" presetSubtype="3" fill="hold" nodeType="withEffect">
                                  <p:stCondLst>
                                    <p:cond delay="5500"/>
                                  </p:stCondLst>
                                  <p:childTnLst>
                                    <p:set>
                                      <p:cBhvr>
                                        <p:cTn id="9" dur="1" fill="hold">
                                          <p:stCondLst>
                                            <p:cond delay="0"/>
                                          </p:stCondLst>
                                        </p:cTn>
                                        <p:tgtEl>
                                          <p:spTgt spid="8"/>
                                        </p:tgtEl>
                                        <p:attrNameLst>
                                          <p:attrName>style.visibility</p:attrName>
                                        </p:attrNameLst>
                                      </p:cBhvr>
                                      <p:to>
                                        <p:strVal val="visible"/>
                                      </p:to>
                                    </p:set>
                                    <p:animEffect transition="in" filter="wheel(3)">
                                      <p:cBhvr>
                                        <p:cTn id="10" dur="2000"/>
                                        <p:tgtEl>
                                          <p:spTgt spid="8"/>
                                        </p:tgtEl>
                                      </p:cBhvr>
                                    </p:animEffect>
                                  </p:childTnLst>
                                </p:cTn>
                              </p:par>
                              <p:par>
                                <p:cTn id="11" presetID="2" presetClass="entr" presetSubtype="2" fill="hold" grpId="0" nodeType="withEffect">
                                  <p:stCondLst>
                                    <p:cond delay="950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1+#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4" fill="hold" nodeType="withEffect">
                                  <p:stCondLst>
                                    <p:cond delay="1000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par>
                                <p:cTn id="19" presetID="14" presetClass="entr" presetSubtype="10" fill="hold" grpId="0" nodeType="withEffect">
                                  <p:stCondLst>
                                    <p:cond delay="3500"/>
                                  </p:stCondLst>
                                  <p:childTnLst>
                                    <p:set>
                                      <p:cBhvr>
                                        <p:cTn id="20" dur="1" fill="hold">
                                          <p:stCondLst>
                                            <p:cond delay="0"/>
                                          </p:stCondLst>
                                        </p:cTn>
                                        <p:tgtEl>
                                          <p:spTgt spid="35"/>
                                        </p:tgtEl>
                                        <p:attrNameLst>
                                          <p:attrName>style.visibility</p:attrName>
                                        </p:attrNameLst>
                                      </p:cBhvr>
                                      <p:to>
                                        <p:strVal val="visible"/>
                                      </p:to>
                                    </p:set>
                                    <p:animEffect transition="in" filter="randombar(horizontal)">
                                      <p:cBhvr>
                                        <p:cTn id="21" dur="1500"/>
                                        <p:tgtEl>
                                          <p:spTgt spid="35"/>
                                        </p:tgtEl>
                                      </p:cBhvr>
                                    </p:animEffect>
                                  </p:childTnLst>
                                </p:cTn>
                              </p:par>
                              <p:par>
                                <p:cTn id="22" presetID="14" presetClass="entr" presetSubtype="10" fill="hold" grpId="0" nodeType="withEffect">
                                  <p:stCondLst>
                                    <p:cond delay="3500"/>
                                  </p:stCondLst>
                                  <p:childTnLst>
                                    <p:set>
                                      <p:cBhvr>
                                        <p:cTn id="23" dur="1" fill="hold">
                                          <p:stCondLst>
                                            <p:cond delay="0"/>
                                          </p:stCondLst>
                                        </p:cTn>
                                        <p:tgtEl>
                                          <p:spTgt spid="37"/>
                                        </p:tgtEl>
                                        <p:attrNameLst>
                                          <p:attrName>style.visibility</p:attrName>
                                        </p:attrNameLst>
                                      </p:cBhvr>
                                      <p:to>
                                        <p:strVal val="visible"/>
                                      </p:to>
                                    </p:set>
                                    <p:animEffect transition="in" filter="randombar(horizontal)">
                                      <p:cBhvr>
                                        <p:cTn id="24" dur="1500"/>
                                        <p:tgtEl>
                                          <p:spTgt spid="37"/>
                                        </p:tgtEl>
                                      </p:cBhvr>
                                    </p:animEffect>
                                  </p:childTnLst>
                                </p:cTn>
                              </p:par>
                              <p:par>
                                <p:cTn id="25" presetID="14" presetClass="entr" presetSubtype="10" fill="hold" grpId="0" nodeType="withEffect">
                                  <p:stCondLst>
                                    <p:cond delay="3500"/>
                                  </p:stCondLst>
                                  <p:childTnLst>
                                    <p:set>
                                      <p:cBhvr>
                                        <p:cTn id="26" dur="1" fill="hold">
                                          <p:stCondLst>
                                            <p:cond delay="0"/>
                                          </p:stCondLst>
                                        </p:cTn>
                                        <p:tgtEl>
                                          <p:spTgt spid="41"/>
                                        </p:tgtEl>
                                        <p:attrNameLst>
                                          <p:attrName>style.visibility</p:attrName>
                                        </p:attrNameLst>
                                      </p:cBhvr>
                                      <p:to>
                                        <p:strVal val="visible"/>
                                      </p:to>
                                    </p:set>
                                    <p:animEffect transition="in" filter="randombar(horizontal)">
                                      <p:cBhvr>
                                        <p:cTn id="27" dur="1500"/>
                                        <p:tgtEl>
                                          <p:spTgt spid="41"/>
                                        </p:tgtEl>
                                      </p:cBhvr>
                                    </p:animEffect>
                                  </p:childTnLst>
                                </p:cTn>
                              </p:par>
                              <p:par>
                                <p:cTn id="28" presetID="14" presetClass="entr" presetSubtype="10" fill="hold" grpId="0" nodeType="withEffect">
                                  <p:stCondLst>
                                    <p:cond delay="3500"/>
                                  </p:stCondLst>
                                  <p:childTnLst>
                                    <p:set>
                                      <p:cBhvr>
                                        <p:cTn id="29" dur="1" fill="hold">
                                          <p:stCondLst>
                                            <p:cond delay="0"/>
                                          </p:stCondLst>
                                        </p:cTn>
                                        <p:tgtEl>
                                          <p:spTgt spid="45"/>
                                        </p:tgtEl>
                                        <p:attrNameLst>
                                          <p:attrName>style.visibility</p:attrName>
                                        </p:attrNameLst>
                                      </p:cBhvr>
                                      <p:to>
                                        <p:strVal val="visible"/>
                                      </p:to>
                                    </p:set>
                                    <p:animEffect transition="in" filter="randombar(horizontal)">
                                      <p:cBhvr>
                                        <p:cTn id="30" dur="1500"/>
                                        <p:tgtEl>
                                          <p:spTgt spid="45"/>
                                        </p:tgtEl>
                                      </p:cBhvr>
                                    </p:animEffect>
                                  </p:childTnLst>
                                </p:cTn>
                              </p:par>
                              <p:par>
                                <p:cTn id="31" presetID="14" presetClass="entr" presetSubtype="10" fill="hold" grpId="0" nodeType="withEffect">
                                  <p:stCondLst>
                                    <p:cond delay="3500"/>
                                  </p:stCondLst>
                                  <p:childTnLst>
                                    <p:set>
                                      <p:cBhvr>
                                        <p:cTn id="32" dur="1" fill="hold">
                                          <p:stCondLst>
                                            <p:cond delay="0"/>
                                          </p:stCondLst>
                                        </p:cTn>
                                        <p:tgtEl>
                                          <p:spTgt spid="46"/>
                                        </p:tgtEl>
                                        <p:attrNameLst>
                                          <p:attrName>style.visibility</p:attrName>
                                        </p:attrNameLst>
                                      </p:cBhvr>
                                      <p:to>
                                        <p:strVal val="visible"/>
                                      </p:to>
                                    </p:set>
                                    <p:animEffect transition="in" filter="randombar(horizontal)">
                                      <p:cBhvr>
                                        <p:cTn id="33" dur="1500"/>
                                        <p:tgtEl>
                                          <p:spTgt spid="46"/>
                                        </p:tgtEl>
                                      </p:cBhvr>
                                    </p:animEffect>
                                  </p:childTnLst>
                                </p:cTn>
                              </p:par>
                              <p:par>
                                <p:cTn id="34" presetID="14" presetClass="entr" presetSubtype="10" fill="hold" grpId="0" nodeType="withEffect">
                                  <p:stCondLst>
                                    <p:cond delay="350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1500"/>
                                        <p:tgtEl>
                                          <p:spTgt spid="49"/>
                                        </p:tgtEl>
                                      </p:cBhvr>
                                    </p:animEffect>
                                  </p:childTnLst>
                                </p:cTn>
                              </p:par>
                              <p:par>
                                <p:cTn id="37" presetID="53" presetClass="entr" presetSubtype="16" fill="hold" nodeType="withEffect">
                                  <p:stCondLst>
                                    <p:cond delay="50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nodeType="withEffect">
                                  <p:stCondLst>
                                    <p:cond delay="500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par>
                                <p:cTn id="47" presetID="2" presetClass="entr" presetSubtype="2" fill="hold" nodeType="withEffect">
                                  <p:stCondLst>
                                    <p:cond delay="550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5500"/>
                                  </p:stCondLst>
                                  <p:childTnLst>
                                    <p:set>
                                      <p:cBhvr>
                                        <p:cTn id="52" dur="1" fill="hold">
                                          <p:stCondLst>
                                            <p:cond delay="0"/>
                                          </p:stCondLst>
                                        </p:cTn>
                                        <p:tgtEl>
                                          <p:spTgt spid="55"/>
                                        </p:tgtEl>
                                        <p:attrNameLst>
                                          <p:attrName>style.visibility</p:attrName>
                                        </p:attrNameLst>
                                      </p:cBhvr>
                                      <p:to>
                                        <p:strVal val="visible"/>
                                      </p:to>
                                    </p:set>
                                    <p:anim calcmode="lin" valueType="num">
                                      <p:cBhvr additive="base">
                                        <p:cTn id="53" dur="500" fill="hold"/>
                                        <p:tgtEl>
                                          <p:spTgt spid="55"/>
                                        </p:tgtEl>
                                        <p:attrNameLst>
                                          <p:attrName>ppt_x</p:attrName>
                                        </p:attrNameLst>
                                      </p:cBhvr>
                                      <p:tavLst>
                                        <p:tav tm="0">
                                          <p:val>
                                            <p:strVal val="0-#ppt_w/2"/>
                                          </p:val>
                                        </p:tav>
                                        <p:tav tm="100000">
                                          <p:val>
                                            <p:strVal val="#ppt_x"/>
                                          </p:val>
                                        </p:tav>
                                      </p:tavLst>
                                    </p:anim>
                                    <p:anim calcmode="lin" valueType="num">
                                      <p:cBhvr additive="base">
                                        <p:cTn id="5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animBg="1"/>
      <p:bldP spid="37" grpId="0" animBg="1"/>
      <p:bldP spid="41" grpId="0" animBg="1"/>
      <p:bldP spid="45" grpId="0" animBg="1"/>
      <p:bldP spid="46" grpId="0" animBg="1"/>
      <p:bldP spid="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10540792" y="273412"/>
            <a:ext cx="13712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rPr>
              <a:t>LOGO</a:t>
            </a:r>
            <a:endParaRPr kumimoji="0" lang="zh-CN" altLang="en-US" sz="3200" b="0" i="0" u="none" strike="noStrike" kern="1200" cap="none" spc="0" normalizeH="0" baseline="0" noProof="0" dirty="0">
              <a:ln>
                <a:noFill/>
              </a:ln>
              <a:solidFill>
                <a:prstClr val="white"/>
              </a:solidFill>
              <a:effectLst/>
              <a:uLnTx/>
              <a:uFillTx/>
              <a:latin typeface="Fedra Sans Std Medium" panose="020B0604040000020004" pitchFamily="34" charset="0"/>
              <a:ea typeface="等线" panose="02010600030101010101" pitchFamily="2" charset="-122"/>
              <a:cs typeface="+mn-cs"/>
            </a:endParaRPr>
          </a:p>
        </p:txBody>
      </p:sp>
      <p:sp>
        <p:nvSpPr>
          <p:cNvPr id="5" name="Freeform 5"/>
          <p:cNvSpPr>
            <a:spLocks/>
          </p:cNvSpPr>
          <p:nvPr/>
        </p:nvSpPr>
        <p:spPr bwMode="auto">
          <a:xfrm>
            <a:off x="1839363" y="3085074"/>
            <a:ext cx="351446" cy="192100"/>
          </a:xfrm>
          <a:custGeom>
            <a:avLst/>
            <a:gdLst>
              <a:gd name="T0" fmla="*/ 45 w 212"/>
              <a:gd name="T1" fmla="*/ 0 h 116"/>
              <a:gd name="T2" fmla="*/ 36 w 212"/>
              <a:gd name="T3" fmla="*/ 2 h 116"/>
              <a:gd name="T4" fmla="*/ 65 w 212"/>
              <a:gd name="T5" fmla="*/ 44 h 116"/>
              <a:gd name="T6" fmla="*/ 34 w 212"/>
              <a:gd name="T7" fmla="*/ 58 h 116"/>
              <a:gd name="T8" fmla="*/ 22 w 212"/>
              <a:gd name="T9" fmla="*/ 50 h 116"/>
              <a:gd name="T10" fmla="*/ 11 w 212"/>
              <a:gd name="T11" fmla="*/ 46 h 116"/>
              <a:gd name="T12" fmla="*/ 4 w 212"/>
              <a:gd name="T13" fmla="*/ 50 h 116"/>
              <a:gd name="T14" fmla="*/ 7 w 212"/>
              <a:gd name="T15" fmla="*/ 66 h 116"/>
              <a:gd name="T16" fmla="*/ 15 w 212"/>
              <a:gd name="T17" fmla="*/ 76 h 116"/>
              <a:gd name="T18" fmla="*/ 5 w 212"/>
              <a:gd name="T19" fmla="*/ 91 h 116"/>
              <a:gd name="T20" fmla="*/ 18 w 212"/>
              <a:gd name="T21" fmla="*/ 97 h 116"/>
              <a:gd name="T22" fmla="*/ 43 w 212"/>
              <a:gd name="T23" fmla="*/ 91 h 116"/>
              <a:gd name="T24" fmla="*/ 112 w 212"/>
              <a:gd name="T25" fmla="*/ 71 h 116"/>
              <a:gd name="T26" fmla="*/ 135 w 212"/>
              <a:gd name="T27" fmla="*/ 103 h 116"/>
              <a:gd name="T28" fmla="*/ 153 w 212"/>
              <a:gd name="T29" fmla="*/ 116 h 116"/>
              <a:gd name="T30" fmla="*/ 157 w 212"/>
              <a:gd name="T31" fmla="*/ 115 h 116"/>
              <a:gd name="T32" fmla="*/ 165 w 212"/>
              <a:gd name="T33" fmla="*/ 95 h 116"/>
              <a:gd name="T34" fmla="*/ 158 w 212"/>
              <a:gd name="T35" fmla="*/ 58 h 116"/>
              <a:gd name="T36" fmla="*/ 194 w 212"/>
              <a:gd name="T37" fmla="*/ 46 h 116"/>
              <a:gd name="T38" fmla="*/ 206 w 212"/>
              <a:gd name="T39" fmla="*/ 18 h 116"/>
              <a:gd name="T40" fmla="*/ 176 w 212"/>
              <a:gd name="T41" fmla="*/ 6 h 116"/>
              <a:gd name="T42" fmla="*/ 166 w 212"/>
              <a:gd name="T43" fmla="*/ 6 h 116"/>
              <a:gd name="T44" fmla="*/ 140 w 212"/>
              <a:gd name="T45" fmla="*/ 14 h 116"/>
              <a:gd name="T46" fmla="*/ 127 w 212"/>
              <a:gd name="T47" fmla="*/ 20 h 116"/>
              <a:gd name="T48" fmla="*/ 73 w 212"/>
              <a:gd name="T49" fmla="*/ 6 h 116"/>
              <a:gd name="T50" fmla="*/ 45 w 212"/>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16">
                <a:moveTo>
                  <a:pt x="45" y="0"/>
                </a:moveTo>
                <a:cubicBezTo>
                  <a:pt x="42" y="0"/>
                  <a:pt x="39" y="0"/>
                  <a:pt x="36" y="2"/>
                </a:cubicBezTo>
                <a:cubicBezTo>
                  <a:pt x="12" y="15"/>
                  <a:pt x="50" y="36"/>
                  <a:pt x="65" y="44"/>
                </a:cubicBezTo>
                <a:cubicBezTo>
                  <a:pt x="54" y="48"/>
                  <a:pt x="44" y="53"/>
                  <a:pt x="34" y="58"/>
                </a:cubicBezTo>
                <a:cubicBezTo>
                  <a:pt x="30" y="55"/>
                  <a:pt x="25" y="51"/>
                  <a:pt x="22" y="50"/>
                </a:cubicBezTo>
                <a:cubicBezTo>
                  <a:pt x="19" y="48"/>
                  <a:pt x="15" y="46"/>
                  <a:pt x="11" y="46"/>
                </a:cubicBezTo>
                <a:cubicBezTo>
                  <a:pt x="8" y="46"/>
                  <a:pt x="5" y="47"/>
                  <a:pt x="4" y="50"/>
                </a:cubicBezTo>
                <a:cubicBezTo>
                  <a:pt x="0" y="55"/>
                  <a:pt x="4" y="62"/>
                  <a:pt x="7" y="66"/>
                </a:cubicBezTo>
                <a:cubicBezTo>
                  <a:pt x="9" y="69"/>
                  <a:pt x="11" y="74"/>
                  <a:pt x="15" y="76"/>
                </a:cubicBezTo>
                <a:cubicBezTo>
                  <a:pt x="9" y="79"/>
                  <a:pt x="1" y="85"/>
                  <a:pt x="5" y="91"/>
                </a:cubicBezTo>
                <a:cubicBezTo>
                  <a:pt x="8" y="95"/>
                  <a:pt x="13" y="97"/>
                  <a:pt x="18" y="97"/>
                </a:cubicBezTo>
                <a:cubicBezTo>
                  <a:pt x="27" y="97"/>
                  <a:pt x="36" y="93"/>
                  <a:pt x="43" y="91"/>
                </a:cubicBezTo>
                <a:cubicBezTo>
                  <a:pt x="66" y="86"/>
                  <a:pt x="89" y="78"/>
                  <a:pt x="112" y="71"/>
                </a:cubicBezTo>
                <a:cubicBezTo>
                  <a:pt x="118" y="82"/>
                  <a:pt x="128" y="92"/>
                  <a:pt x="135" y="103"/>
                </a:cubicBezTo>
                <a:cubicBezTo>
                  <a:pt x="138" y="108"/>
                  <a:pt x="145" y="116"/>
                  <a:pt x="153" y="116"/>
                </a:cubicBezTo>
                <a:cubicBezTo>
                  <a:pt x="154" y="116"/>
                  <a:pt x="156" y="116"/>
                  <a:pt x="157" y="115"/>
                </a:cubicBezTo>
                <a:cubicBezTo>
                  <a:pt x="164" y="111"/>
                  <a:pt x="165" y="102"/>
                  <a:pt x="165" y="95"/>
                </a:cubicBezTo>
                <a:cubicBezTo>
                  <a:pt x="165" y="84"/>
                  <a:pt x="162" y="70"/>
                  <a:pt x="158" y="58"/>
                </a:cubicBezTo>
                <a:cubicBezTo>
                  <a:pt x="170" y="55"/>
                  <a:pt x="183" y="51"/>
                  <a:pt x="194" y="46"/>
                </a:cubicBezTo>
                <a:cubicBezTo>
                  <a:pt x="204" y="41"/>
                  <a:pt x="212" y="29"/>
                  <a:pt x="206" y="18"/>
                </a:cubicBezTo>
                <a:cubicBezTo>
                  <a:pt x="200" y="8"/>
                  <a:pt x="187" y="6"/>
                  <a:pt x="176" y="6"/>
                </a:cubicBezTo>
                <a:cubicBezTo>
                  <a:pt x="172" y="6"/>
                  <a:pt x="169" y="6"/>
                  <a:pt x="166" y="6"/>
                </a:cubicBezTo>
                <a:cubicBezTo>
                  <a:pt x="157" y="7"/>
                  <a:pt x="148" y="10"/>
                  <a:pt x="140" y="14"/>
                </a:cubicBezTo>
                <a:cubicBezTo>
                  <a:pt x="136" y="17"/>
                  <a:pt x="132" y="18"/>
                  <a:pt x="127" y="20"/>
                </a:cubicBezTo>
                <a:cubicBezTo>
                  <a:pt x="109" y="14"/>
                  <a:pt x="91" y="11"/>
                  <a:pt x="73" y="6"/>
                </a:cubicBezTo>
                <a:cubicBezTo>
                  <a:pt x="65" y="5"/>
                  <a:pt x="54"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2970718" y="1700537"/>
            <a:ext cx="46919" cy="36296"/>
          </a:xfrm>
          <a:custGeom>
            <a:avLst/>
            <a:gdLst>
              <a:gd name="T0" fmla="*/ 28 w 28"/>
              <a:gd name="T1" fmla="*/ 0 h 22"/>
              <a:gd name="T2" fmla="*/ 0 w 28"/>
              <a:gd name="T3" fmla="*/ 11 h 22"/>
              <a:gd name="T4" fmla="*/ 15 w 28"/>
              <a:gd name="T5" fmla="*/ 22 h 22"/>
              <a:gd name="T6" fmla="*/ 20 w 28"/>
              <a:gd name="T7" fmla="*/ 21 h 22"/>
              <a:gd name="T8" fmla="*/ 28 w 28"/>
              <a:gd name="T9" fmla="*/ 1 h 22"/>
              <a:gd name="T10" fmla="*/ 28 w 28"/>
              <a:gd name="T11" fmla="*/ 0 h 22"/>
            </a:gdLst>
            <a:ahLst/>
            <a:cxnLst>
              <a:cxn ang="0">
                <a:pos x="T0" y="T1"/>
              </a:cxn>
              <a:cxn ang="0">
                <a:pos x="T2" y="T3"/>
              </a:cxn>
              <a:cxn ang="0">
                <a:pos x="T4" y="T5"/>
              </a:cxn>
              <a:cxn ang="0">
                <a:pos x="T6" y="T7"/>
              </a:cxn>
              <a:cxn ang="0">
                <a:pos x="T8" y="T9"/>
              </a:cxn>
              <a:cxn ang="0">
                <a:pos x="T10" y="T11"/>
              </a:cxn>
            </a:cxnLst>
            <a:rect l="0" t="0" r="r" b="b"/>
            <a:pathLst>
              <a:path w="28" h="22">
                <a:moveTo>
                  <a:pt x="28" y="0"/>
                </a:moveTo>
                <a:cubicBezTo>
                  <a:pt x="18" y="3"/>
                  <a:pt x="9" y="7"/>
                  <a:pt x="0" y="11"/>
                </a:cubicBezTo>
                <a:cubicBezTo>
                  <a:pt x="4" y="16"/>
                  <a:pt x="9" y="22"/>
                  <a:pt x="15" y="22"/>
                </a:cubicBezTo>
                <a:cubicBezTo>
                  <a:pt x="17" y="22"/>
                  <a:pt x="18" y="22"/>
                  <a:pt x="20" y="21"/>
                </a:cubicBezTo>
                <a:cubicBezTo>
                  <a:pt x="27" y="17"/>
                  <a:pt x="28" y="8"/>
                  <a:pt x="28" y="1"/>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2565271" y="4374890"/>
            <a:ext cx="350561" cy="112428"/>
          </a:xfrm>
          <a:custGeom>
            <a:avLst/>
            <a:gdLst>
              <a:gd name="T0" fmla="*/ 44 w 212"/>
              <a:gd name="T1" fmla="*/ 0 h 68"/>
              <a:gd name="T2" fmla="*/ 35 w 212"/>
              <a:gd name="T3" fmla="*/ 3 h 68"/>
              <a:gd name="T4" fmla="*/ 64 w 212"/>
              <a:gd name="T5" fmla="*/ 45 h 68"/>
              <a:gd name="T6" fmla="*/ 33 w 212"/>
              <a:gd name="T7" fmla="*/ 59 h 68"/>
              <a:gd name="T8" fmla="*/ 21 w 212"/>
              <a:gd name="T9" fmla="*/ 50 h 68"/>
              <a:gd name="T10" fmla="*/ 10 w 212"/>
              <a:gd name="T11" fmla="*/ 47 h 68"/>
              <a:gd name="T12" fmla="*/ 3 w 212"/>
              <a:gd name="T13" fmla="*/ 51 h 68"/>
              <a:gd name="T14" fmla="*/ 6 w 212"/>
              <a:gd name="T15" fmla="*/ 67 h 68"/>
              <a:gd name="T16" fmla="*/ 7 w 212"/>
              <a:gd name="T17" fmla="*/ 68 h 68"/>
              <a:gd name="T18" fmla="*/ 160 w 212"/>
              <a:gd name="T19" fmla="*/ 68 h 68"/>
              <a:gd name="T20" fmla="*/ 157 w 212"/>
              <a:gd name="T21" fmla="*/ 59 h 68"/>
              <a:gd name="T22" fmla="*/ 193 w 212"/>
              <a:gd name="T23" fmla="*/ 46 h 68"/>
              <a:gd name="T24" fmla="*/ 205 w 212"/>
              <a:gd name="T25" fmla="*/ 19 h 68"/>
              <a:gd name="T26" fmla="*/ 175 w 212"/>
              <a:gd name="T27" fmla="*/ 7 h 68"/>
              <a:gd name="T28" fmla="*/ 165 w 212"/>
              <a:gd name="T29" fmla="*/ 7 h 68"/>
              <a:gd name="T30" fmla="*/ 139 w 212"/>
              <a:gd name="T31" fmla="*/ 15 h 68"/>
              <a:gd name="T32" fmla="*/ 126 w 212"/>
              <a:gd name="T33" fmla="*/ 21 h 68"/>
              <a:gd name="T34" fmla="*/ 72 w 212"/>
              <a:gd name="T35" fmla="*/ 7 h 68"/>
              <a:gd name="T36" fmla="*/ 44 w 212"/>
              <a:gd name="T3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2" h="68">
                <a:moveTo>
                  <a:pt x="44" y="0"/>
                </a:moveTo>
                <a:cubicBezTo>
                  <a:pt x="41" y="0"/>
                  <a:pt x="38" y="1"/>
                  <a:pt x="35" y="3"/>
                </a:cubicBezTo>
                <a:cubicBezTo>
                  <a:pt x="11" y="16"/>
                  <a:pt x="49" y="37"/>
                  <a:pt x="64" y="45"/>
                </a:cubicBezTo>
                <a:cubicBezTo>
                  <a:pt x="53" y="49"/>
                  <a:pt x="43" y="54"/>
                  <a:pt x="33" y="59"/>
                </a:cubicBezTo>
                <a:cubicBezTo>
                  <a:pt x="29" y="55"/>
                  <a:pt x="24" y="52"/>
                  <a:pt x="21" y="50"/>
                </a:cubicBezTo>
                <a:cubicBezTo>
                  <a:pt x="18" y="49"/>
                  <a:pt x="14" y="47"/>
                  <a:pt x="10" y="47"/>
                </a:cubicBezTo>
                <a:cubicBezTo>
                  <a:pt x="7" y="47"/>
                  <a:pt x="5" y="48"/>
                  <a:pt x="3" y="51"/>
                </a:cubicBezTo>
                <a:cubicBezTo>
                  <a:pt x="0" y="56"/>
                  <a:pt x="3" y="63"/>
                  <a:pt x="6" y="67"/>
                </a:cubicBezTo>
                <a:cubicBezTo>
                  <a:pt x="6" y="67"/>
                  <a:pt x="6" y="68"/>
                  <a:pt x="7" y="68"/>
                </a:cubicBezTo>
                <a:cubicBezTo>
                  <a:pt x="160" y="68"/>
                  <a:pt x="160" y="68"/>
                  <a:pt x="160" y="68"/>
                </a:cubicBezTo>
                <a:cubicBezTo>
                  <a:pt x="159" y="65"/>
                  <a:pt x="158" y="62"/>
                  <a:pt x="157" y="59"/>
                </a:cubicBezTo>
                <a:cubicBezTo>
                  <a:pt x="170" y="56"/>
                  <a:pt x="182" y="52"/>
                  <a:pt x="193" y="46"/>
                </a:cubicBezTo>
                <a:cubicBezTo>
                  <a:pt x="203" y="42"/>
                  <a:pt x="212" y="29"/>
                  <a:pt x="205" y="19"/>
                </a:cubicBezTo>
                <a:cubicBezTo>
                  <a:pt x="199" y="9"/>
                  <a:pt x="186" y="7"/>
                  <a:pt x="175" y="7"/>
                </a:cubicBezTo>
                <a:cubicBezTo>
                  <a:pt x="171" y="7"/>
                  <a:pt x="168" y="7"/>
                  <a:pt x="165" y="7"/>
                </a:cubicBezTo>
                <a:cubicBezTo>
                  <a:pt x="156" y="8"/>
                  <a:pt x="147" y="11"/>
                  <a:pt x="139" y="15"/>
                </a:cubicBezTo>
                <a:cubicBezTo>
                  <a:pt x="135" y="17"/>
                  <a:pt x="131" y="19"/>
                  <a:pt x="126" y="21"/>
                </a:cubicBezTo>
                <a:cubicBezTo>
                  <a:pt x="109" y="15"/>
                  <a:pt x="90" y="11"/>
                  <a:pt x="72" y="7"/>
                </a:cubicBezTo>
                <a:cubicBezTo>
                  <a:pt x="64" y="6"/>
                  <a:pt x="53"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noEditPoints="1"/>
          </p:cNvSpPr>
          <p:nvPr/>
        </p:nvSpPr>
        <p:spPr bwMode="auto">
          <a:xfrm>
            <a:off x="2286417" y="2682284"/>
            <a:ext cx="331971" cy="327544"/>
          </a:xfrm>
          <a:custGeom>
            <a:avLst/>
            <a:gdLst>
              <a:gd name="T0" fmla="*/ 50 w 200"/>
              <a:gd name="T1" fmla="*/ 166 h 198"/>
              <a:gd name="T2" fmla="*/ 56 w 200"/>
              <a:gd name="T3" fmla="*/ 166 h 198"/>
              <a:gd name="T4" fmla="*/ 29 w 200"/>
              <a:gd name="T5" fmla="*/ 148 h 198"/>
              <a:gd name="T6" fmla="*/ 27 w 200"/>
              <a:gd name="T7" fmla="*/ 142 h 198"/>
              <a:gd name="T8" fmla="*/ 29 w 200"/>
              <a:gd name="T9" fmla="*/ 148 h 198"/>
              <a:gd name="T10" fmla="*/ 124 w 200"/>
              <a:gd name="T11" fmla="*/ 62 h 198"/>
              <a:gd name="T12" fmla="*/ 138 w 200"/>
              <a:gd name="T13" fmla="*/ 46 h 198"/>
              <a:gd name="T14" fmla="*/ 144 w 200"/>
              <a:gd name="T15" fmla="*/ 46 h 198"/>
              <a:gd name="T16" fmla="*/ 137 w 200"/>
              <a:gd name="T17" fmla="*/ 70 h 198"/>
              <a:gd name="T18" fmla="*/ 156 w 200"/>
              <a:gd name="T19" fmla="*/ 14 h 198"/>
              <a:gd name="T20" fmla="*/ 119 w 200"/>
              <a:gd name="T21" fmla="*/ 34 h 198"/>
              <a:gd name="T22" fmla="*/ 119 w 200"/>
              <a:gd name="T23" fmla="*/ 27 h 198"/>
              <a:gd name="T24" fmla="*/ 55 w 200"/>
              <a:gd name="T25" fmla="*/ 91 h 198"/>
              <a:gd name="T26" fmla="*/ 34 w 200"/>
              <a:gd name="T27" fmla="*/ 91 h 198"/>
              <a:gd name="T28" fmla="*/ 15 w 200"/>
              <a:gd name="T29" fmla="*/ 95 h 198"/>
              <a:gd name="T30" fmla="*/ 0 w 200"/>
              <a:gd name="T31" fmla="*/ 116 h 198"/>
              <a:gd name="T32" fmla="*/ 1 w 200"/>
              <a:gd name="T33" fmla="*/ 119 h 198"/>
              <a:gd name="T34" fmla="*/ 2 w 200"/>
              <a:gd name="T35" fmla="*/ 120 h 198"/>
              <a:gd name="T36" fmla="*/ 28 w 200"/>
              <a:gd name="T37" fmla="*/ 129 h 198"/>
              <a:gd name="T38" fmla="*/ 25 w 200"/>
              <a:gd name="T39" fmla="*/ 134 h 198"/>
              <a:gd name="T40" fmla="*/ 23 w 200"/>
              <a:gd name="T41" fmla="*/ 142 h 198"/>
              <a:gd name="T42" fmla="*/ 53 w 200"/>
              <a:gd name="T43" fmla="*/ 172 h 198"/>
              <a:gd name="T44" fmla="*/ 55 w 200"/>
              <a:gd name="T45" fmla="*/ 171 h 198"/>
              <a:gd name="T46" fmla="*/ 63 w 200"/>
              <a:gd name="T47" fmla="*/ 167 h 198"/>
              <a:gd name="T48" fmla="*/ 74 w 200"/>
              <a:gd name="T49" fmla="*/ 197 h 198"/>
              <a:gd name="T50" fmla="*/ 76 w 200"/>
              <a:gd name="T51" fmla="*/ 198 h 198"/>
              <a:gd name="T52" fmla="*/ 102 w 200"/>
              <a:gd name="T53" fmla="*/ 179 h 198"/>
              <a:gd name="T54" fmla="*/ 102 w 200"/>
              <a:gd name="T55" fmla="*/ 141 h 198"/>
              <a:gd name="T56" fmla="*/ 155 w 200"/>
              <a:gd name="T57" fmla="*/ 96 h 198"/>
              <a:gd name="T58" fmla="*/ 200 w 200"/>
              <a:gd name="T59" fmla="*/ 5 h 198"/>
              <a:gd name="T60" fmla="*/ 196 w 200"/>
              <a:gd name="T61" fmla="*/ 1 h 198"/>
              <a:gd name="T62" fmla="*/ 192 w 200"/>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98">
                <a:moveTo>
                  <a:pt x="53" y="167"/>
                </a:moveTo>
                <a:cubicBezTo>
                  <a:pt x="52" y="167"/>
                  <a:pt x="51" y="166"/>
                  <a:pt x="50" y="166"/>
                </a:cubicBezTo>
                <a:cubicBezTo>
                  <a:pt x="51" y="166"/>
                  <a:pt x="52" y="166"/>
                  <a:pt x="53" y="166"/>
                </a:cubicBezTo>
                <a:cubicBezTo>
                  <a:pt x="54" y="166"/>
                  <a:pt x="55" y="166"/>
                  <a:pt x="56" y="166"/>
                </a:cubicBezTo>
                <a:cubicBezTo>
                  <a:pt x="55" y="167"/>
                  <a:pt x="54" y="167"/>
                  <a:pt x="53" y="167"/>
                </a:cubicBezTo>
                <a:moveTo>
                  <a:pt x="29" y="148"/>
                </a:moveTo>
                <a:cubicBezTo>
                  <a:pt x="27" y="146"/>
                  <a:pt x="27" y="144"/>
                  <a:pt x="26" y="143"/>
                </a:cubicBezTo>
                <a:cubicBezTo>
                  <a:pt x="27" y="142"/>
                  <a:pt x="27" y="142"/>
                  <a:pt x="27" y="142"/>
                </a:cubicBezTo>
                <a:cubicBezTo>
                  <a:pt x="27" y="141"/>
                  <a:pt x="27" y="141"/>
                  <a:pt x="27" y="141"/>
                </a:cubicBezTo>
                <a:cubicBezTo>
                  <a:pt x="27" y="143"/>
                  <a:pt x="28" y="145"/>
                  <a:pt x="29" y="148"/>
                </a:cubicBezTo>
                <a:moveTo>
                  <a:pt x="137" y="70"/>
                </a:moveTo>
                <a:cubicBezTo>
                  <a:pt x="131" y="70"/>
                  <a:pt x="126" y="67"/>
                  <a:pt x="124" y="62"/>
                </a:cubicBezTo>
                <a:cubicBezTo>
                  <a:pt x="122" y="58"/>
                  <a:pt x="124" y="54"/>
                  <a:pt x="127" y="50"/>
                </a:cubicBezTo>
                <a:cubicBezTo>
                  <a:pt x="130" y="47"/>
                  <a:pt x="134" y="46"/>
                  <a:pt x="138" y="46"/>
                </a:cubicBezTo>
                <a:cubicBezTo>
                  <a:pt x="140" y="46"/>
                  <a:pt x="142" y="46"/>
                  <a:pt x="144" y="46"/>
                </a:cubicBezTo>
                <a:cubicBezTo>
                  <a:pt x="144" y="46"/>
                  <a:pt x="144" y="46"/>
                  <a:pt x="144" y="46"/>
                </a:cubicBezTo>
                <a:cubicBezTo>
                  <a:pt x="152" y="51"/>
                  <a:pt x="151" y="63"/>
                  <a:pt x="142" y="69"/>
                </a:cubicBezTo>
                <a:cubicBezTo>
                  <a:pt x="141" y="70"/>
                  <a:pt x="139" y="70"/>
                  <a:pt x="137" y="70"/>
                </a:cubicBezTo>
                <a:moveTo>
                  <a:pt x="119" y="34"/>
                </a:moveTo>
                <a:cubicBezTo>
                  <a:pt x="130" y="26"/>
                  <a:pt x="143" y="19"/>
                  <a:pt x="156" y="14"/>
                </a:cubicBezTo>
                <a:cubicBezTo>
                  <a:pt x="154" y="15"/>
                  <a:pt x="153" y="15"/>
                  <a:pt x="151" y="16"/>
                </a:cubicBezTo>
                <a:cubicBezTo>
                  <a:pt x="141" y="21"/>
                  <a:pt x="130" y="27"/>
                  <a:pt x="119" y="34"/>
                </a:cubicBezTo>
                <a:moveTo>
                  <a:pt x="192" y="0"/>
                </a:moveTo>
                <a:cubicBezTo>
                  <a:pt x="166" y="0"/>
                  <a:pt x="140" y="12"/>
                  <a:pt x="119" y="27"/>
                </a:cubicBezTo>
                <a:cubicBezTo>
                  <a:pt x="97" y="42"/>
                  <a:pt x="68" y="66"/>
                  <a:pt x="56" y="91"/>
                </a:cubicBezTo>
                <a:cubicBezTo>
                  <a:pt x="55" y="91"/>
                  <a:pt x="55" y="91"/>
                  <a:pt x="55" y="91"/>
                </a:cubicBezTo>
                <a:cubicBezTo>
                  <a:pt x="54" y="91"/>
                  <a:pt x="53" y="91"/>
                  <a:pt x="53" y="91"/>
                </a:cubicBezTo>
                <a:cubicBezTo>
                  <a:pt x="46" y="91"/>
                  <a:pt x="40" y="91"/>
                  <a:pt x="34" y="91"/>
                </a:cubicBezTo>
                <a:cubicBezTo>
                  <a:pt x="28" y="92"/>
                  <a:pt x="21" y="91"/>
                  <a:pt x="15" y="94"/>
                </a:cubicBezTo>
                <a:cubicBezTo>
                  <a:pt x="15" y="94"/>
                  <a:pt x="14" y="95"/>
                  <a:pt x="15" y="95"/>
                </a:cubicBezTo>
                <a:cubicBezTo>
                  <a:pt x="11" y="98"/>
                  <a:pt x="9" y="103"/>
                  <a:pt x="6" y="106"/>
                </a:cubicBezTo>
                <a:cubicBezTo>
                  <a:pt x="5" y="109"/>
                  <a:pt x="0" y="112"/>
                  <a:pt x="0" y="116"/>
                </a:cubicBezTo>
                <a:cubicBezTo>
                  <a:pt x="0" y="116"/>
                  <a:pt x="0" y="116"/>
                  <a:pt x="0" y="117"/>
                </a:cubicBezTo>
                <a:cubicBezTo>
                  <a:pt x="0" y="118"/>
                  <a:pt x="0" y="118"/>
                  <a:pt x="1" y="119"/>
                </a:cubicBezTo>
                <a:cubicBezTo>
                  <a:pt x="1" y="119"/>
                  <a:pt x="1" y="119"/>
                  <a:pt x="1" y="119"/>
                </a:cubicBezTo>
                <a:cubicBezTo>
                  <a:pt x="1" y="120"/>
                  <a:pt x="1" y="120"/>
                  <a:pt x="2" y="120"/>
                </a:cubicBezTo>
                <a:cubicBezTo>
                  <a:pt x="7" y="122"/>
                  <a:pt x="12" y="125"/>
                  <a:pt x="17" y="126"/>
                </a:cubicBezTo>
                <a:cubicBezTo>
                  <a:pt x="21" y="127"/>
                  <a:pt x="24" y="129"/>
                  <a:pt x="28" y="129"/>
                </a:cubicBezTo>
                <a:cubicBezTo>
                  <a:pt x="28" y="129"/>
                  <a:pt x="28" y="129"/>
                  <a:pt x="28" y="129"/>
                </a:cubicBezTo>
                <a:cubicBezTo>
                  <a:pt x="27" y="130"/>
                  <a:pt x="26" y="132"/>
                  <a:pt x="25" y="134"/>
                </a:cubicBezTo>
                <a:cubicBezTo>
                  <a:pt x="23" y="136"/>
                  <a:pt x="22" y="139"/>
                  <a:pt x="22" y="142"/>
                </a:cubicBezTo>
                <a:cubicBezTo>
                  <a:pt x="23" y="142"/>
                  <a:pt x="23" y="142"/>
                  <a:pt x="23" y="142"/>
                </a:cubicBezTo>
                <a:cubicBezTo>
                  <a:pt x="20" y="147"/>
                  <a:pt x="26" y="154"/>
                  <a:pt x="28" y="157"/>
                </a:cubicBezTo>
                <a:cubicBezTo>
                  <a:pt x="34" y="164"/>
                  <a:pt x="44" y="171"/>
                  <a:pt x="53" y="172"/>
                </a:cubicBezTo>
                <a:cubicBezTo>
                  <a:pt x="54" y="172"/>
                  <a:pt x="54" y="172"/>
                  <a:pt x="54" y="172"/>
                </a:cubicBezTo>
                <a:cubicBezTo>
                  <a:pt x="54" y="172"/>
                  <a:pt x="55" y="172"/>
                  <a:pt x="55" y="171"/>
                </a:cubicBezTo>
                <a:cubicBezTo>
                  <a:pt x="57" y="171"/>
                  <a:pt x="58" y="170"/>
                  <a:pt x="60" y="170"/>
                </a:cubicBezTo>
                <a:cubicBezTo>
                  <a:pt x="61" y="169"/>
                  <a:pt x="62" y="168"/>
                  <a:pt x="63" y="167"/>
                </a:cubicBezTo>
                <a:cubicBezTo>
                  <a:pt x="64" y="173"/>
                  <a:pt x="66" y="178"/>
                  <a:pt x="67" y="183"/>
                </a:cubicBezTo>
                <a:cubicBezTo>
                  <a:pt x="68" y="187"/>
                  <a:pt x="69" y="195"/>
                  <a:pt x="74" y="197"/>
                </a:cubicBezTo>
                <a:cubicBezTo>
                  <a:pt x="74" y="198"/>
                  <a:pt x="75" y="198"/>
                  <a:pt x="75" y="198"/>
                </a:cubicBezTo>
                <a:cubicBezTo>
                  <a:pt x="76" y="198"/>
                  <a:pt x="76" y="198"/>
                  <a:pt x="76" y="198"/>
                </a:cubicBezTo>
                <a:cubicBezTo>
                  <a:pt x="81" y="197"/>
                  <a:pt x="84" y="194"/>
                  <a:pt x="88" y="191"/>
                </a:cubicBezTo>
                <a:cubicBezTo>
                  <a:pt x="92" y="186"/>
                  <a:pt x="97" y="183"/>
                  <a:pt x="102" y="179"/>
                </a:cubicBezTo>
                <a:cubicBezTo>
                  <a:pt x="104" y="179"/>
                  <a:pt x="105" y="178"/>
                  <a:pt x="105" y="176"/>
                </a:cubicBezTo>
                <a:cubicBezTo>
                  <a:pt x="104" y="165"/>
                  <a:pt x="103" y="153"/>
                  <a:pt x="102" y="141"/>
                </a:cubicBezTo>
                <a:cubicBezTo>
                  <a:pt x="110" y="138"/>
                  <a:pt x="119" y="132"/>
                  <a:pt x="126" y="125"/>
                </a:cubicBezTo>
                <a:cubicBezTo>
                  <a:pt x="137" y="117"/>
                  <a:pt x="147" y="107"/>
                  <a:pt x="155" y="96"/>
                </a:cubicBezTo>
                <a:cubicBezTo>
                  <a:pt x="158" y="92"/>
                  <a:pt x="161" y="88"/>
                  <a:pt x="165" y="84"/>
                </a:cubicBezTo>
                <a:cubicBezTo>
                  <a:pt x="184" y="61"/>
                  <a:pt x="195" y="34"/>
                  <a:pt x="200" y="5"/>
                </a:cubicBezTo>
                <a:cubicBezTo>
                  <a:pt x="200" y="2"/>
                  <a:pt x="198" y="1"/>
                  <a:pt x="197" y="1"/>
                </a:cubicBezTo>
                <a:cubicBezTo>
                  <a:pt x="196" y="1"/>
                  <a:pt x="196" y="1"/>
                  <a:pt x="196" y="1"/>
                </a:cubicBezTo>
                <a:cubicBezTo>
                  <a:pt x="196" y="1"/>
                  <a:pt x="195" y="0"/>
                  <a:pt x="195" y="0"/>
                </a:cubicBezTo>
                <a:cubicBezTo>
                  <a:pt x="194" y="0"/>
                  <a:pt x="193" y="0"/>
                  <a:pt x="19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2258974" y="2918646"/>
            <a:ext cx="105345" cy="139870"/>
          </a:xfrm>
          <a:custGeom>
            <a:avLst/>
            <a:gdLst>
              <a:gd name="T0" fmla="*/ 28 w 64"/>
              <a:gd name="T1" fmla="*/ 0 h 84"/>
              <a:gd name="T2" fmla="*/ 1 w 64"/>
              <a:gd name="T3" fmla="*/ 41 h 84"/>
              <a:gd name="T4" fmla="*/ 4 w 64"/>
              <a:gd name="T5" fmla="*/ 46 h 84"/>
              <a:gd name="T6" fmla="*/ 6 w 64"/>
              <a:gd name="T7" fmla="*/ 45 h 84"/>
              <a:gd name="T8" fmla="*/ 10 w 64"/>
              <a:gd name="T9" fmla="*/ 44 h 84"/>
              <a:gd name="T10" fmla="*/ 3 w 64"/>
              <a:gd name="T11" fmla="*/ 58 h 84"/>
              <a:gd name="T12" fmla="*/ 6 w 64"/>
              <a:gd name="T13" fmla="*/ 83 h 84"/>
              <a:gd name="T14" fmla="*/ 8 w 64"/>
              <a:gd name="T15" fmla="*/ 84 h 84"/>
              <a:gd name="T16" fmla="*/ 10 w 64"/>
              <a:gd name="T17" fmla="*/ 83 h 84"/>
              <a:gd name="T18" fmla="*/ 13 w 64"/>
              <a:gd name="T19" fmla="*/ 80 h 84"/>
              <a:gd name="T20" fmla="*/ 13 w 64"/>
              <a:gd name="T21" fmla="*/ 80 h 84"/>
              <a:gd name="T22" fmla="*/ 23 w 64"/>
              <a:gd name="T23" fmla="*/ 74 h 84"/>
              <a:gd name="T24" fmla="*/ 31 w 64"/>
              <a:gd name="T25" fmla="*/ 67 h 84"/>
              <a:gd name="T26" fmla="*/ 40 w 64"/>
              <a:gd name="T27" fmla="*/ 54 h 84"/>
              <a:gd name="T28" fmla="*/ 40 w 64"/>
              <a:gd name="T29" fmla="*/ 61 h 84"/>
              <a:gd name="T30" fmla="*/ 44 w 64"/>
              <a:gd name="T31" fmla="*/ 66 h 84"/>
              <a:gd name="T32" fmla="*/ 46 w 64"/>
              <a:gd name="T33" fmla="*/ 65 h 84"/>
              <a:gd name="T34" fmla="*/ 64 w 64"/>
              <a:gd name="T35" fmla="*/ 43 h 84"/>
              <a:gd name="T36" fmla="*/ 63 w 64"/>
              <a:gd name="T37" fmla="*/ 39 h 84"/>
              <a:gd name="T38" fmla="*/ 63 w 64"/>
              <a:gd name="T39" fmla="*/ 38 h 84"/>
              <a:gd name="T40" fmla="*/ 60 w 64"/>
              <a:gd name="T41" fmla="*/ 36 h 84"/>
              <a:gd name="T42" fmla="*/ 57 w 64"/>
              <a:gd name="T43" fmla="*/ 38 h 84"/>
              <a:gd name="T44" fmla="*/ 57 w 64"/>
              <a:gd name="T45" fmla="*/ 38 h 84"/>
              <a:gd name="T46" fmla="*/ 55 w 64"/>
              <a:gd name="T47" fmla="*/ 41 h 84"/>
              <a:gd name="T48" fmla="*/ 52 w 64"/>
              <a:gd name="T49" fmla="*/ 47 h 84"/>
              <a:gd name="T50" fmla="*/ 46 w 64"/>
              <a:gd name="T51" fmla="*/ 53 h 84"/>
              <a:gd name="T52" fmla="*/ 46 w 64"/>
              <a:gd name="T53" fmla="*/ 52 h 84"/>
              <a:gd name="T54" fmla="*/ 41 w 64"/>
              <a:gd name="T55" fmla="*/ 44 h 84"/>
              <a:gd name="T56" fmla="*/ 39 w 64"/>
              <a:gd name="T57" fmla="*/ 43 h 84"/>
              <a:gd name="T58" fmla="*/ 39 w 64"/>
              <a:gd name="T59" fmla="*/ 43 h 84"/>
              <a:gd name="T60" fmla="*/ 36 w 64"/>
              <a:gd name="T61" fmla="*/ 41 h 84"/>
              <a:gd name="T62" fmla="*/ 34 w 64"/>
              <a:gd name="T63" fmla="*/ 43 h 84"/>
              <a:gd name="T64" fmla="*/ 25 w 64"/>
              <a:gd name="T65" fmla="*/ 60 h 84"/>
              <a:gd name="T66" fmla="*/ 17 w 64"/>
              <a:gd name="T67" fmla="*/ 68 h 84"/>
              <a:gd name="T68" fmla="*/ 21 w 64"/>
              <a:gd name="T69" fmla="*/ 36 h 84"/>
              <a:gd name="T70" fmla="*/ 19 w 64"/>
              <a:gd name="T71" fmla="*/ 33 h 84"/>
              <a:gd name="T72" fmla="*/ 18 w 64"/>
              <a:gd name="T73" fmla="*/ 33 h 84"/>
              <a:gd name="T74" fmla="*/ 18 w 64"/>
              <a:gd name="T75" fmla="*/ 33 h 84"/>
              <a:gd name="T76" fmla="*/ 11 w 64"/>
              <a:gd name="T77" fmla="*/ 34 h 84"/>
              <a:gd name="T78" fmla="*/ 32 w 64"/>
              <a:gd name="T79" fmla="*/ 6 h 84"/>
              <a:gd name="T80" fmla="*/ 32 w 64"/>
              <a:gd name="T81" fmla="*/ 4 h 84"/>
              <a:gd name="T82" fmla="*/ 32 w 64"/>
              <a:gd name="T83" fmla="*/ 4 h 84"/>
              <a:gd name="T84" fmla="*/ 29 w 64"/>
              <a:gd name="T85" fmla="*/ 0 h 84"/>
              <a:gd name="T86" fmla="*/ 28 w 64"/>
              <a:gd name="T8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84">
                <a:moveTo>
                  <a:pt x="28" y="0"/>
                </a:moveTo>
                <a:cubicBezTo>
                  <a:pt x="7" y="0"/>
                  <a:pt x="3" y="25"/>
                  <a:pt x="1" y="41"/>
                </a:cubicBezTo>
                <a:cubicBezTo>
                  <a:pt x="0" y="44"/>
                  <a:pt x="2" y="46"/>
                  <a:pt x="4" y="46"/>
                </a:cubicBezTo>
                <a:cubicBezTo>
                  <a:pt x="5" y="46"/>
                  <a:pt x="6" y="46"/>
                  <a:pt x="6" y="45"/>
                </a:cubicBezTo>
                <a:cubicBezTo>
                  <a:pt x="7" y="45"/>
                  <a:pt x="9" y="45"/>
                  <a:pt x="10" y="44"/>
                </a:cubicBezTo>
                <a:cubicBezTo>
                  <a:pt x="7" y="48"/>
                  <a:pt x="5" y="52"/>
                  <a:pt x="3" y="58"/>
                </a:cubicBezTo>
                <a:cubicBezTo>
                  <a:pt x="1" y="66"/>
                  <a:pt x="2" y="75"/>
                  <a:pt x="6" y="83"/>
                </a:cubicBezTo>
                <a:cubicBezTo>
                  <a:pt x="7" y="83"/>
                  <a:pt x="7" y="84"/>
                  <a:pt x="8" y="84"/>
                </a:cubicBezTo>
                <a:cubicBezTo>
                  <a:pt x="9" y="84"/>
                  <a:pt x="9" y="84"/>
                  <a:pt x="10" y="83"/>
                </a:cubicBezTo>
                <a:cubicBezTo>
                  <a:pt x="11" y="82"/>
                  <a:pt x="12" y="81"/>
                  <a:pt x="13" y="80"/>
                </a:cubicBezTo>
                <a:cubicBezTo>
                  <a:pt x="13" y="80"/>
                  <a:pt x="13" y="80"/>
                  <a:pt x="13" y="80"/>
                </a:cubicBezTo>
                <a:cubicBezTo>
                  <a:pt x="16" y="79"/>
                  <a:pt x="20" y="76"/>
                  <a:pt x="23" y="74"/>
                </a:cubicBezTo>
                <a:cubicBezTo>
                  <a:pt x="26" y="72"/>
                  <a:pt x="29" y="70"/>
                  <a:pt x="31" y="67"/>
                </a:cubicBezTo>
                <a:cubicBezTo>
                  <a:pt x="35" y="64"/>
                  <a:pt x="38" y="59"/>
                  <a:pt x="40" y="54"/>
                </a:cubicBezTo>
                <a:cubicBezTo>
                  <a:pt x="40" y="56"/>
                  <a:pt x="40" y="58"/>
                  <a:pt x="40" y="61"/>
                </a:cubicBezTo>
                <a:cubicBezTo>
                  <a:pt x="39" y="64"/>
                  <a:pt x="42" y="66"/>
                  <a:pt x="44" y="66"/>
                </a:cubicBezTo>
                <a:cubicBezTo>
                  <a:pt x="45" y="66"/>
                  <a:pt x="46" y="65"/>
                  <a:pt x="46" y="65"/>
                </a:cubicBezTo>
                <a:cubicBezTo>
                  <a:pt x="55" y="61"/>
                  <a:pt x="62" y="52"/>
                  <a:pt x="64" y="43"/>
                </a:cubicBezTo>
                <a:cubicBezTo>
                  <a:pt x="64" y="41"/>
                  <a:pt x="64" y="40"/>
                  <a:pt x="63" y="39"/>
                </a:cubicBezTo>
                <a:cubicBezTo>
                  <a:pt x="63" y="38"/>
                  <a:pt x="63" y="38"/>
                  <a:pt x="63" y="38"/>
                </a:cubicBezTo>
                <a:cubicBezTo>
                  <a:pt x="63" y="37"/>
                  <a:pt x="61" y="36"/>
                  <a:pt x="60" y="36"/>
                </a:cubicBezTo>
                <a:cubicBezTo>
                  <a:pt x="59" y="36"/>
                  <a:pt x="57" y="36"/>
                  <a:pt x="57" y="38"/>
                </a:cubicBezTo>
                <a:cubicBezTo>
                  <a:pt x="57" y="38"/>
                  <a:pt x="57" y="38"/>
                  <a:pt x="57" y="38"/>
                </a:cubicBezTo>
                <a:cubicBezTo>
                  <a:pt x="56" y="39"/>
                  <a:pt x="55" y="40"/>
                  <a:pt x="55" y="41"/>
                </a:cubicBezTo>
                <a:cubicBezTo>
                  <a:pt x="54" y="43"/>
                  <a:pt x="53" y="45"/>
                  <a:pt x="52" y="47"/>
                </a:cubicBezTo>
                <a:cubicBezTo>
                  <a:pt x="51" y="49"/>
                  <a:pt x="49" y="51"/>
                  <a:pt x="46" y="53"/>
                </a:cubicBezTo>
                <a:cubicBezTo>
                  <a:pt x="46" y="53"/>
                  <a:pt x="46" y="52"/>
                  <a:pt x="46" y="52"/>
                </a:cubicBezTo>
                <a:cubicBezTo>
                  <a:pt x="44" y="49"/>
                  <a:pt x="43" y="47"/>
                  <a:pt x="41" y="44"/>
                </a:cubicBezTo>
                <a:cubicBezTo>
                  <a:pt x="41" y="43"/>
                  <a:pt x="40" y="43"/>
                  <a:pt x="39" y="43"/>
                </a:cubicBezTo>
                <a:cubicBezTo>
                  <a:pt x="39" y="43"/>
                  <a:pt x="39" y="43"/>
                  <a:pt x="39" y="43"/>
                </a:cubicBezTo>
                <a:cubicBezTo>
                  <a:pt x="38" y="42"/>
                  <a:pt x="37" y="41"/>
                  <a:pt x="36" y="41"/>
                </a:cubicBezTo>
                <a:cubicBezTo>
                  <a:pt x="35" y="41"/>
                  <a:pt x="34" y="42"/>
                  <a:pt x="34" y="43"/>
                </a:cubicBezTo>
                <a:cubicBezTo>
                  <a:pt x="30" y="49"/>
                  <a:pt x="29" y="55"/>
                  <a:pt x="25" y="60"/>
                </a:cubicBezTo>
                <a:cubicBezTo>
                  <a:pt x="22" y="63"/>
                  <a:pt x="20" y="66"/>
                  <a:pt x="17" y="68"/>
                </a:cubicBezTo>
                <a:cubicBezTo>
                  <a:pt x="18" y="57"/>
                  <a:pt x="17" y="47"/>
                  <a:pt x="21" y="36"/>
                </a:cubicBezTo>
                <a:cubicBezTo>
                  <a:pt x="22" y="35"/>
                  <a:pt x="21" y="33"/>
                  <a:pt x="19" y="33"/>
                </a:cubicBezTo>
                <a:cubicBezTo>
                  <a:pt x="19" y="33"/>
                  <a:pt x="19" y="33"/>
                  <a:pt x="18" y="33"/>
                </a:cubicBezTo>
                <a:cubicBezTo>
                  <a:pt x="18" y="33"/>
                  <a:pt x="18" y="33"/>
                  <a:pt x="18" y="33"/>
                </a:cubicBezTo>
                <a:cubicBezTo>
                  <a:pt x="15" y="33"/>
                  <a:pt x="13" y="33"/>
                  <a:pt x="11" y="34"/>
                </a:cubicBezTo>
                <a:cubicBezTo>
                  <a:pt x="16" y="23"/>
                  <a:pt x="20" y="11"/>
                  <a:pt x="32" y="6"/>
                </a:cubicBezTo>
                <a:cubicBezTo>
                  <a:pt x="33" y="6"/>
                  <a:pt x="34" y="4"/>
                  <a:pt x="32" y="4"/>
                </a:cubicBezTo>
                <a:cubicBezTo>
                  <a:pt x="32" y="4"/>
                  <a:pt x="32" y="4"/>
                  <a:pt x="32" y="4"/>
                </a:cubicBezTo>
                <a:cubicBezTo>
                  <a:pt x="32" y="2"/>
                  <a:pt x="31" y="0"/>
                  <a:pt x="29" y="0"/>
                </a:cubicBezTo>
                <a:cubicBezTo>
                  <a:pt x="28" y="0"/>
                  <a:pt x="28" y="0"/>
                  <a:pt x="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4476535" y="4196953"/>
            <a:ext cx="331085" cy="290363"/>
          </a:xfrm>
          <a:custGeom>
            <a:avLst/>
            <a:gdLst>
              <a:gd name="T0" fmla="*/ 52 w 200"/>
              <a:gd name="T1" fmla="*/ 167 h 175"/>
              <a:gd name="T2" fmla="*/ 49 w 200"/>
              <a:gd name="T3" fmla="*/ 165 h 175"/>
              <a:gd name="T4" fmla="*/ 53 w 200"/>
              <a:gd name="T5" fmla="*/ 166 h 175"/>
              <a:gd name="T6" fmla="*/ 55 w 200"/>
              <a:gd name="T7" fmla="*/ 166 h 175"/>
              <a:gd name="T8" fmla="*/ 52 w 200"/>
              <a:gd name="T9" fmla="*/ 167 h 175"/>
              <a:gd name="T10" fmla="*/ 28 w 200"/>
              <a:gd name="T11" fmla="*/ 147 h 175"/>
              <a:gd name="T12" fmla="*/ 26 w 200"/>
              <a:gd name="T13" fmla="*/ 142 h 175"/>
              <a:gd name="T14" fmla="*/ 26 w 200"/>
              <a:gd name="T15" fmla="*/ 142 h 175"/>
              <a:gd name="T16" fmla="*/ 27 w 200"/>
              <a:gd name="T17" fmla="*/ 141 h 175"/>
              <a:gd name="T18" fmla="*/ 28 w 200"/>
              <a:gd name="T19" fmla="*/ 147 h 175"/>
              <a:gd name="T20" fmla="*/ 136 w 200"/>
              <a:gd name="T21" fmla="*/ 70 h 175"/>
              <a:gd name="T22" fmla="*/ 124 w 200"/>
              <a:gd name="T23" fmla="*/ 62 h 175"/>
              <a:gd name="T24" fmla="*/ 126 w 200"/>
              <a:gd name="T25" fmla="*/ 50 h 175"/>
              <a:gd name="T26" fmla="*/ 138 w 200"/>
              <a:gd name="T27" fmla="*/ 46 h 175"/>
              <a:gd name="T28" fmla="*/ 143 w 200"/>
              <a:gd name="T29" fmla="*/ 46 h 175"/>
              <a:gd name="T30" fmla="*/ 144 w 200"/>
              <a:gd name="T31" fmla="*/ 46 h 175"/>
              <a:gd name="T32" fmla="*/ 142 w 200"/>
              <a:gd name="T33" fmla="*/ 68 h 175"/>
              <a:gd name="T34" fmla="*/ 136 w 200"/>
              <a:gd name="T35" fmla="*/ 70 h 175"/>
              <a:gd name="T36" fmla="*/ 119 w 200"/>
              <a:gd name="T37" fmla="*/ 34 h 175"/>
              <a:gd name="T38" fmla="*/ 156 w 200"/>
              <a:gd name="T39" fmla="*/ 13 h 175"/>
              <a:gd name="T40" fmla="*/ 151 w 200"/>
              <a:gd name="T41" fmla="*/ 16 h 175"/>
              <a:gd name="T42" fmla="*/ 119 w 200"/>
              <a:gd name="T43" fmla="*/ 34 h 175"/>
              <a:gd name="T44" fmla="*/ 191 w 200"/>
              <a:gd name="T45" fmla="*/ 0 h 175"/>
              <a:gd name="T46" fmla="*/ 119 w 200"/>
              <a:gd name="T47" fmla="*/ 26 h 175"/>
              <a:gd name="T48" fmla="*/ 55 w 200"/>
              <a:gd name="T49" fmla="*/ 90 h 175"/>
              <a:gd name="T50" fmla="*/ 54 w 200"/>
              <a:gd name="T51" fmla="*/ 90 h 175"/>
              <a:gd name="T52" fmla="*/ 52 w 200"/>
              <a:gd name="T53" fmla="*/ 90 h 175"/>
              <a:gd name="T54" fmla="*/ 33 w 200"/>
              <a:gd name="T55" fmla="*/ 91 h 175"/>
              <a:gd name="T56" fmla="*/ 15 w 200"/>
              <a:gd name="T57" fmla="*/ 93 h 175"/>
              <a:gd name="T58" fmla="*/ 15 w 200"/>
              <a:gd name="T59" fmla="*/ 95 h 175"/>
              <a:gd name="T60" fmla="*/ 6 w 200"/>
              <a:gd name="T61" fmla="*/ 106 h 175"/>
              <a:gd name="T62" fmla="*/ 0 w 200"/>
              <a:gd name="T63" fmla="*/ 115 h 175"/>
              <a:gd name="T64" fmla="*/ 0 w 200"/>
              <a:gd name="T65" fmla="*/ 116 h 175"/>
              <a:gd name="T66" fmla="*/ 0 w 200"/>
              <a:gd name="T67" fmla="*/ 118 h 175"/>
              <a:gd name="T68" fmla="*/ 0 w 200"/>
              <a:gd name="T69" fmla="*/ 119 h 175"/>
              <a:gd name="T70" fmla="*/ 1 w 200"/>
              <a:gd name="T71" fmla="*/ 120 h 175"/>
              <a:gd name="T72" fmla="*/ 17 w 200"/>
              <a:gd name="T73" fmla="*/ 126 h 175"/>
              <a:gd name="T74" fmla="*/ 27 w 200"/>
              <a:gd name="T75" fmla="*/ 128 h 175"/>
              <a:gd name="T76" fmla="*/ 28 w 200"/>
              <a:gd name="T77" fmla="*/ 128 h 175"/>
              <a:gd name="T78" fmla="*/ 24 w 200"/>
              <a:gd name="T79" fmla="*/ 133 h 175"/>
              <a:gd name="T80" fmla="*/ 22 w 200"/>
              <a:gd name="T81" fmla="*/ 141 h 175"/>
              <a:gd name="T82" fmla="*/ 22 w 200"/>
              <a:gd name="T83" fmla="*/ 142 h 175"/>
              <a:gd name="T84" fmla="*/ 28 w 200"/>
              <a:gd name="T85" fmla="*/ 157 h 175"/>
              <a:gd name="T86" fmla="*/ 53 w 200"/>
              <a:gd name="T87" fmla="*/ 172 h 175"/>
              <a:gd name="T88" fmla="*/ 53 w 200"/>
              <a:gd name="T89" fmla="*/ 172 h 175"/>
              <a:gd name="T90" fmla="*/ 55 w 200"/>
              <a:gd name="T91" fmla="*/ 171 h 175"/>
              <a:gd name="T92" fmla="*/ 59 w 200"/>
              <a:gd name="T93" fmla="*/ 169 h 175"/>
              <a:gd name="T94" fmla="*/ 63 w 200"/>
              <a:gd name="T95" fmla="*/ 167 h 175"/>
              <a:gd name="T96" fmla="*/ 65 w 200"/>
              <a:gd name="T97" fmla="*/ 175 h 175"/>
              <a:gd name="T98" fmla="*/ 104 w 200"/>
              <a:gd name="T99" fmla="*/ 175 h 175"/>
              <a:gd name="T100" fmla="*/ 101 w 200"/>
              <a:gd name="T101" fmla="*/ 141 h 175"/>
              <a:gd name="T102" fmla="*/ 126 w 200"/>
              <a:gd name="T103" fmla="*/ 124 h 175"/>
              <a:gd name="T104" fmla="*/ 154 w 200"/>
              <a:gd name="T105" fmla="*/ 96 h 175"/>
              <a:gd name="T106" fmla="*/ 164 w 200"/>
              <a:gd name="T107" fmla="*/ 83 h 175"/>
              <a:gd name="T108" fmla="*/ 199 w 200"/>
              <a:gd name="T109" fmla="*/ 4 h 175"/>
              <a:gd name="T110" fmla="*/ 196 w 200"/>
              <a:gd name="T111" fmla="*/ 0 h 175"/>
              <a:gd name="T112" fmla="*/ 196 w 200"/>
              <a:gd name="T113" fmla="*/ 0 h 175"/>
              <a:gd name="T114" fmla="*/ 194 w 200"/>
              <a:gd name="T115" fmla="*/ 0 h 175"/>
              <a:gd name="T116" fmla="*/ 191 w 200"/>
              <a:gd name="T1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75">
                <a:moveTo>
                  <a:pt x="52" y="167"/>
                </a:moveTo>
                <a:cubicBezTo>
                  <a:pt x="51" y="166"/>
                  <a:pt x="50" y="166"/>
                  <a:pt x="49" y="165"/>
                </a:cubicBezTo>
                <a:cubicBezTo>
                  <a:pt x="51" y="166"/>
                  <a:pt x="52" y="166"/>
                  <a:pt x="53" y="166"/>
                </a:cubicBezTo>
                <a:cubicBezTo>
                  <a:pt x="54" y="166"/>
                  <a:pt x="55" y="166"/>
                  <a:pt x="55" y="166"/>
                </a:cubicBezTo>
                <a:cubicBezTo>
                  <a:pt x="54" y="166"/>
                  <a:pt x="53" y="167"/>
                  <a:pt x="52" y="167"/>
                </a:cubicBezTo>
                <a:moveTo>
                  <a:pt x="28" y="147"/>
                </a:moveTo>
                <a:cubicBezTo>
                  <a:pt x="27" y="146"/>
                  <a:pt x="26" y="144"/>
                  <a:pt x="26" y="142"/>
                </a:cubicBezTo>
                <a:cubicBezTo>
                  <a:pt x="26" y="142"/>
                  <a:pt x="26" y="142"/>
                  <a:pt x="26" y="142"/>
                </a:cubicBezTo>
                <a:cubicBezTo>
                  <a:pt x="27" y="141"/>
                  <a:pt x="27" y="141"/>
                  <a:pt x="27" y="141"/>
                </a:cubicBezTo>
                <a:cubicBezTo>
                  <a:pt x="27" y="143"/>
                  <a:pt x="27" y="145"/>
                  <a:pt x="28" y="147"/>
                </a:cubicBezTo>
                <a:moveTo>
                  <a:pt x="136" y="70"/>
                </a:moveTo>
                <a:cubicBezTo>
                  <a:pt x="131" y="70"/>
                  <a:pt x="125" y="67"/>
                  <a:pt x="124" y="62"/>
                </a:cubicBezTo>
                <a:cubicBezTo>
                  <a:pt x="122" y="58"/>
                  <a:pt x="124" y="53"/>
                  <a:pt x="126" y="50"/>
                </a:cubicBezTo>
                <a:cubicBezTo>
                  <a:pt x="130" y="46"/>
                  <a:pt x="133" y="46"/>
                  <a:pt x="138" y="46"/>
                </a:cubicBezTo>
                <a:cubicBezTo>
                  <a:pt x="139" y="46"/>
                  <a:pt x="141" y="46"/>
                  <a:pt x="143" y="46"/>
                </a:cubicBezTo>
                <a:cubicBezTo>
                  <a:pt x="144" y="46"/>
                  <a:pt x="144" y="46"/>
                  <a:pt x="144" y="46"/>
                </a:cubicBezTo>
                <a:cubicBezTo>
                  <a:pt x="151" y="51"/>
                  <a:pt x="150" y="63"/>
                  <a:pt x="142" y="68"/>
                </a:cubicBezTo>
                <a:cubicBezTo>
                  <a:pt x="140" y="69"/>
                  <a:pt x="138" y="70"/>
                  <a:pt x="136" y="70"/>
                </a:cubicBezTo>
                <a:moveTo>
                  <a:pt x="119" y="34"/>
                </a:moveTo>
                <a:cubicBezTo>
                  <a:pt x="130" y="26"/>
                  <a:pt x="142" y="18"/>
                  <a:pt x="156" y="13"/>
                </a:cubicBezTo>
                <a:cubicBezTo>
                  <a:pt x="154" y="14"/>
                  <a:pt x="152" y="15"/>
                  <a:pt x="151" y="16"/>
                </a:cubicBezTo>
                <a:cubicBezTo>
                  <a:pt x="140" y="21"/>
                  <a:pt x="129" y="27"/>
                  <a:pt x="119" y="34"/>
                </a:cubicBezTo>
                <a:moveTo>
                  <a:pt x="191" y="0"/>
                </a:moveTo>
                <a:cubicBezTo>
                  <a:pt x="165" y="0"/>
                  <a:pt x="139" y="11"/>
                  <a:pt x="119" y="26"/>
                </a:cubicBezTo>
                <a:cubicBezTo>
                  <a:pt x="97" y="42"/>
                  <a:pt x="68" y="65"/>
                  <a:pt x="55" y="90"/>
                </a:cubicBezTo>
                <a:cubicBezTo>
                  <a:pt x="54" y="90"/>
                  <a:pt x="54" y="90"/>
                  <a:pt x="54" y="90"/>
                </a:cubicBezTo>
                <a:cubicBezTo>
                  <a:pt x="54" y="90"/>
                  <a:pt x="53" y="90"/>
                  <a:pt x="52" y="90"/>
                </a:cubicBezTo>
                <a:cubicBezTo>
                  <a:pt x="46" y="90"/>
                  <a:pt x="40" y="91"/>
                  <a:pt x="33" y="91"/>
                </a:cubicBezTo>
                <a:cubicBezTo>
                  <a:pt x="27" y="91"/>
                  <a:pt x="21" y="91"/>
                  <a:pt x="15" y="93"/>
                </a:cubicBezTo>
                <a:cubicBezTo>
                  <a:pt x="14" y="94"/>
                  <a:pt x="14" y="94"/>
                  <a:pt x="15" y="95"/>
                </a:cubicBezTo>
                <a:cubicBezTo>
                  <a:pt x="11" y="98"/>
                  <a:pt x="8" y="102"/>
                  <a:pt x="6" y="106"/>
                </a:cubicBezTo>
                <a:cubicBezTo>
                  <a:pt x="4" y="108"/>
                  <a:pt x="0" y="112"/>
                  <a:pt x="0" y="115"/>
                </a:cubicBezTo>
                <a:cubicBezTo>
                  <a:pt x="0" y="115"/>
                  <a:pt x="0" y="116"/>
                  <a:pt x="0" y="116"/>
                </a:cubicBezTo>
                <a:cubicBezTo>
                  <a:pt x="0" y="117"/>
                  <a:pt x="0" y="118"/>
                  <a:pt x="0" y="118"/>
                </a:cubicBezTo>
                <a:cubicBezTo>
                  <a:pt x="0" y="119"/>
                  <a:pt x="0" y="119"/>
                  <a:pt x="0" y="119"/>
                </a:cubicBezTo>
                <a:cubicBezTo>
                  <a:pt x="0" y="119"/>
                  <a:pt x="1" y="120"/>
                  <a:pt x="1" y="120"/>
                </a:cubicBezTo>
                <a:cubicBezTo>
                  <a:pt x="7" y="122"/>
                  <a:pt x="12" y="124"/>
                  <a:pt x="17" y="126"/>
                </a:cubicBezTo>
                <a:cubicBezTo>
                  <a:pt x="20" y="127"/>
                  <a:pt x="24" y="128"/>
                  <a:pt x="27" y="128"/>
                </a:cubicBezTo>
                <a:cubicBezTo>
                  <a:pt x="27" y="128"/>
                  <a:pt x="28" y="128"/>
                  <a:pt x="28" y="128"/>
                </a:cubicBezTo>
                <a:cubicBezTo>
                  <a:pt x="26" y="130"/>
                  <a:pt x="25" y="131"/>
                  <a:pt x="24" y="133"/>
                </a:cubicBezTo>
                <a:cubicBezTo>
                  <a:pt x="23" y="136"/>
                  <a:pt x="21" y="139"/>
                  <a:pt x="22" y="141"/>
                </a:cubicBezTo>
                <a:cubicBezTo>
                  <a:pt x="22" y="142"/>
                  <a:pt x="22" y="142"/>
                  <a:pt x="22" y="142"/>
                </a:cubicBezTo>
                <a:cubicBezTo>
                  <a:pt x="19" y="146"/>
                  <a:pt x="26" y="154"/>
                  <a:pt x="28" y="157"/>
                </a:cubicBezTo>
                <a:cubicBezTo>
                  <a:pt x="34" y="164"/>
                  <a:pt x="44" y="171"/>
                  <a:pt x="53" y="172"/>
                </a:cubicBezTo>
                <a:cubicBezTo>
                  <a:pt x="53" y="172"/>
                  <a:pt x="53" y="172"/>
                  <a:pt x="53" y="172"/>
                </a:cubicBezTo>
                <a:cubicBezTo>
                  <a:pt x="54" y="172"/>
                  <a:pt x="55" y="171"/>
                  <a:pt x="55" y="171"/>
                </a:cubicBezTo>
                <a:cubicBezTo>
                  <a:pt x="56" y="170"/>
                  <a:pt x="58" y="170"/>
                  <a:pt x="59" y="169"/>
                </a:cubicBezTo>
                <a:cubicBezTo>
                  <a:pt x="60" y="168"/>
                  <a:pt x="62" y="168"/>
                  <a:pt x="63" y="167"/>
                </a:cubicBezTo>
                <a:cubicBezTo>
                  <a:pt x="63" y="170"/>
                  <a:pt x="64" y="173"/>
                  <a:pt x="65" y="175"/>
                </a:cubicBezTo>
                <a:cubicBezTo>
                  <a:pt x="104" y="175"/>
                  <a:pt x="104" y="175"/>
                  <a:pt x="104" y="175"/>
                </a:cubicBezTo>
                <a:cubicBezTo>
                  <a:pt x="103" y="164"/>
                  <a:pt x="103" y="152"/>
                  <a:pt x="101" y="141"/>
                </a:cubicBezTo>
                <a:cubicBezTo>
                  <a:pt x="110" y="137"/>
                  <a:pt x="118" y="131"/>
                  <a:pt x="126" y="124"/>
                </a:cubicBezTo>
                <a:cubicBezTo>
                  <a:pt x="137" y="116"/>
                  <a:pt x="146" y="106"/>
                  <a:pt x="154" y="96"/>
                </a:cubicBezTo>
                <a:cubicBezTo>
                  <a:pt x="158" y="92"/>
                  <a:pt x="161" y="88"/>
                  <a:pt x="164" y="83"/>
                </a:cubicBezTo>
                <a:cubicBezTo>
                  <a:pt x="184" y="60"/>
                  <a:pt x="195" y="34"/>
                  <a:pt x="199" y="4"/>
                </a:cubicBezTo>
                <a:cubicBezTo>
                  <a:pt x="200" y="2"/>
                  <a:pt x="198" y="0"/>
                  <a:pt x="196" y="0"/>
                </a:cubicBezTo>
                <a:cubicBezTo>
                  <a:pt x="196" y="0"/>
                  <a:pt x="196" y="0"/>
                  <a:pt x="196" y="0"/>
                </a:cubicBezTo>
                <a:cubicBezTo>
                  <a:pt x="195" y="0"/>
                  <a:pt x="195" y="0"/>
                  <a:pt x="194" y="0"/>
                </a:cubicBezTo>
                <a:cubicBezTo>
                  <a:pt x="193" y="0"/>
                  <a:pt x="192" y="0"/>
                  <a:pt x="19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449977" y="4434201"/>
            <a:ext cx="53115" cy="53115"/>
          </a:xfrm>
          <a:custGeom>
            <a:avLst/>
            <a:gdLst>
              <a:gd name="T0" fmla="*/ 17 w 32"/>
              <a:gd name="T1" fmla="*/ 32 h 32"/>
              <a:gd name="T2" fmla="*/ 17 w 32"/>
              <a:gd name="T3" fmla="*/ 32 h 32"/>
              <a:gd name="T4" fmla="*/ 14 w 32"/>
              <a:gd name="T5" fmla="*/ 32 h 32"/>
              <a:gd name="T6" fmla="*/ 18 w 32"/>
              <a:gd name="T7" fmla="*/ 32 h 32"/>
              <a:gd name="T8" fmla="*/ 18 w 32"/>
              <a:gd name="T9" fmla="*/ 32 h 32"/>
              <a:gd name="T10" fmla="*/ 17 w 32"/>
              <a:gd name="T11" fmla="*/ 32 h 32"/>
              <a:gd name="T12" fmla="*/ 26 w 32"/>
              <a:gd name="T13" fmla="*/ 0 h 32"/>
              <a:gd name="T14" fmla="*/ 0 w 32"/>
              <a:gd name="T15" fmla="*/ 32 h 32"/>
              <a:gd name="T16" fmla="*/ 10 w 32"/>
              <a:gd name="T17" fmla="*/ 32 h 32"/>
              <a:gd name="T18" fmla="*/ 31 w 32"/>
              <a:gd name="T19" fmla="*/ 5 h 32"/>
              <a:gd name="T20" fmla="*/ 31 w 32"/>
              <a:gd name="T21" fmla="*/ 3 h 32"/>
              <a:gd name="T22" fmla="*/ 31 w 32"/>
              <a:gd name="T23" fmla="*/ 3 h 32"/>
              <a:gd name="T24" fmla="*/ 27 w 32"/>
              <a:gd name="T25" fmla="*/ 0 h 32"/>
              <a:gd name="T26" fmla="*/ 26 w 32"/>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2">
                <a:moveTo>
                  <a:pt x="17" y="32"/>
                </a:moveTo>
                <a:cubicBezTo>
                  <a:pt x="17" y="32"/>
                  <a:pt x="17" y="32"/>
                  <a:pt x="17" y="32"/>
                </a:cubicBezTo>
                <a:cubicBezTo>
                  <a:pt x="15" y="32"/>
                  <a:pt x="15" y="32"/>
                  <a:pt x="14" y="32"/>
                </a:cubicBezTo>
                <a:cubicBezTo>
                  <a:pt x="18" y="32"/>
                  <a:pt x="18" y="32"/>
                  <a:pt x="18" y="32"/>
                </a:cubicBezTo>
                <a:cubicBezTo>
                  <a:pt x="18" y="32"/>
                  <a:pt x="18" y="32"/>
                  <a:pt x="18" y="32"/>
                </a:cubicBezTo>
                <a:cubicBezTo>
                  <a:pt x="18" y="32"/>
                  <a:pt x="17" y="32"/>
                  <a:pt x="17" y="32"/>
                </a:cubicBezTo>
                <a:moveTo>
                  <a:pt x="26" y="0"/>
                </a:moveTo>
                <a:cubicBezTo>
                  <a:pt x="9" y="0"/>
                  <a:pt x="3" y="17"/>
                  <a:pt x="0" y="32"/>
                </a:cubicBezTo>
                <a:cubicBezTo>
                  <a:pt x="10" y="32"/>
                  <a:pt x="10" y="32"/>
                  <a:pt x="10" y="32"/>
                </a:cubicBezTo>
                <a:cubicBezTo>
                  <a:pt x="14" y="21"/>
                  <a:pt x="19" y="10"/>
                  <a:pt x="31" y="5"/>
                </a:cubicBezTo>
                <a:cubicBezTo>
                  <a:pt x="32" y="5"/>
                  <a:pt x="32" y="3"/>
                  <a:pt x="31" y="3"/>
                </a:cubicBezTo>
                <a:cubicBezTo>
                  <a:pt x="31" y="3"/>
                  <a:pt x="31" y="3"/>
                  <a:pt x="31" y="3"/>
                </a:cubicBezTo>
                <a:cubicBezTo>
                  <a:pt x="30" y="1"/>
                  <a:pt x="29" y="0"/>
                  <a:pt x="27" y="0"/>
                </a:cubicBezTo>
                <a:cubicBezTo>
                  <a:pt x="27" y="0"/>
                  <a:pt x="26" y="0"/>
                  <a:pt x="2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4881981" y="3054976"/>
            <a:ext cx="333741" cy="328430"/>
          </a:xfrm>
          <a:custGeom>
            <a:avLst/>
            <a:gdLst>
              <a:gd name="T0" fmla="*/ 145 w 201"/>
              <a:gd name="T1" fmla="*/ 172 h 198"/>
              <a:gd name="T2" fmla="*/ 151 w 201"/>
              <a:gd name="T3" fmla="*/ 169 h 198"/>
              <a:gd name="T4" fmla="*/ 169 w 201"/>
              <a:gd name="T5" fmla="*/ 148 h 198"/>
              <a:gd name="T6" fmla="*/ 170 w 201"/>
              <a:gd name="T7" fmla="*/ 145 h 198"/>
              <a:gd name="T8" fmla="*/ 60 w 201"/>
              <a:gd name="T9" fmla="*/ 76 h 198"/>
              <a:gd name="T10" fmla="*/ 48 w 201"/>
              <a:gd name="T11" fmla="*/ 56 h 198"/>
              <a:gd name="T12" fmla="*/ 58 w 201"/>
              <a:gd name="T13" fmla="*/ 50 h 198"/>
              <a:gd name="T14" fmla="*/ 64 w 201"/>
              <a:gd name="T15" fmla="*/ 75 h 198"/>
              <a:gd name="T16" fmla="*/ 36 w 201"/>
              <a:gd name="T17" fmla="*/ 81 h 198"/>
              <a:gd name="T18" fmla="*/ 17 w 201"/>
              <a:gd name="T19" fmla="*/ 49 h 198"/>
              <a:gd name="T20" fmla="*/ 5 w 201"/>
              <a:gd name="T21" fmla="*/ 0 h 198"/>
              <a:gd name="T22" fmla="*/ 1 w 201"/>
              <a:gd name="T23" fmla="*/ 6 h 198"/>
              <a:gd name="T24" fmla="*/ 93 w 201"/>
              <a:gd name="T25" fmla="*/ 143 h 198"/>
              <a:gd name="T26" fmla="*/ 94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7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4 h 198"/>
              <a:gd name="T54" fmla="*/ 193 w 201"/>
              <a:gd name="T55" fmla="*/ 110 h 198"/>
              <a:gd name="T56" fmla="*/ 179 w 201"/>
              <a:gd name="T57" fmla="*/ 93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2"/>
                  <a:pt x="145" y="172"/>
                  <a:pt x="145" y="172"/>
                </a:cubicBezTo>
                <a:cubicBezTo>
                  <a:pt x="145" y="171"/>
                  <a:pt x="145" y="171"/>
                  <a:pt x="144" y="171"/>
                </a:cubicBezTo>
                <a:cubicBezTo>
                  <a:pt x="146" y="171"/>
                  <a:pt x="148" y="170"/>
                  <a:pt x="151" y="169"/>
                </a:cubicBezTo>
                <a:cubicBezTo>
                  <a:pt x="149" y="171"/>
                  <a:pt x="147" y="172"/>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5"/>
                  <a:pt x="52" y="73"/>
                </a:cubicBezTo>
                <a:cubicBezTo>
                  <a:pt x="47" y="68"/>
                  <a:pt x="48" y="62"/>
                  <a:pt x="48" y="56"/>
                </a:cubicBezTo>
                <a:cubicBezTo>
                  <a:pt x="48" y="56"/>
                  <a:pt x="48" y="56"/>
                  <a:pt x="48" y="56"/>
                </a:cubicBezTo>
                <a:cubicBezTo>
                  <a:pt x="50" y="52"/>
                  <a:pt x="54" y="50"/>
                  <a:pt x="58" y="50"/>
                </a:cubicBezTo>
                <a:cubicBezTo>
                  <a:pt x="62" y="50"/>
                  <a:pt x="67" y="52"/>
                  <a:pt x="70" y="57"/>
                </a:cubicBezTo>
                <a:cubicBezTo>
                  <a:pt x="74" y="63"/>
                  <a:pt x="71" y="73"/>
                  <a:pt x="64" y="75"/>
                </a:cubicBezTo>
                <a:cubicBezTo>
                  <a:pt x="63" y="76"/>
                  <a:pt x="62" y="76"/>
                  <a:pt x="60" y="76"/>
                </a:cubicBezTo>
                <a:moveTo>
                  <a:pt x="36" y="81"/>
                </a:moveTo>
                <a:cubicBezTo>
                  <a:pt x="28" y="70"/>
                  <a:pt x="20" y="57"/>
                  <a:pt x="15" y="44"/>
                </a:cubicBezTo>
                <a:cubicBezTo>
                  <a:pt x="16" y="46"/>
                  <a:pt x="17" y="47"/>
                  <a:pt x="17" y="49"/>
                </a:cubicBezTo>
                <a:cubicBezTo>
                  <a:pt x="23" y="59"/>
                  <a:pt x="29" y="70"/>
                  <a:pt x="36" y="81"/>
                </a:cubicBezTo>
                <a:moveTo>
                  <a:pt x="5" y="0"/>
                </a:moveTo>
                <a:cubicBezTo>
                  <a:pt x="2" y="0"/>
                  <a:pt x="1" y="2"/>
                  <a:pt x="1" y="4"/>
                </a:cubicBezTo>
                <a:cubicBezTo>
                  <a:pt x="1" y="4"/>
                  <a:pt x="1" y="5"/>
                  <a:pt x="1" y="6"/>
                </a:cubicBezTo>
                <a:cubicBezTo>
                  <a:pt x="0" y="32"/>
                  <a:pt x="13" y="60"/>
                  <a:pt x="28" y="81"/>
                </a:cubicBezTo>
                <a:cubicBezTo>
                  <a:pt x="44" y="103"/>
                  <a:pt x="68" y="131"/>
                  <a:pt x="93" y="143"/>
                </a:cubicBezTo>
                <a:cubicBezTo>
                  <a:pt x="93" y="144"/>
                  <a:pt x="93" y="144"/>
                  <a:pt x="93" y="144"/>
                </a:cubicBezTo>
                <a:cubicBezTo>
                  <a:pt x="93" y="151"/>
                  <a:pt x="94" y="158"/>
                  <a:pt x="94" y="165"/>
                </a:cubicBezTo>
                <a:cubicBezTo>
                  <a:pt x="95" y="171"/>
                  <a:pt x="95" y="178"/>
                  <a:pt x="97" y="183"/>
                </a:cubicBezTo>
                <a:cubicBezTo>
                  <a:pt x="97" y="184"/>
                  <a:pt x="98" y="184"/>
                  <a:pt x="98" y="184"/>
                </a:cubicBezTo>
                <a:cubicBezTo>
                  <a:pt x="98" y="184"/>
                  <a:pt x="98" y="184"/>
                  <a:pt x="99" y="184"/>
                </a:cubicBezTo>
                <a:cubicBezTo>
                  <a:pt x="101"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7"/>
                </a:cubicBezTo>
                <a:cubicBezTo>
                  <a:pt x="126" y="191"/>
                  <a:pt x="128" y="186"/>
                  <a:pt x="129" y="181"/>
                </a:cubicBezTo>
                <a:cubicBezTo>
                  <a:pt x="130" y="177"/>
                  <a:pt x="132" y="174"/>
                  <a:pt x="132" y="170"/>
                </a:cubicBezTo>
                <a:cubicBezTo>
                  <a:pt x="133" y="171"/>
                  <a:pt x="135" y="173"/>
                  <a:pt x="137" y="174"/>
                </a:cubicBezTo>
                <a:cubicBezTo>
                  <a:pt x="139" y="175"/>
                  <a:pt x="141" y="176"/>
                  <a:pt x="144" y="176"/>
                </a:cubicBezTo>
                <a:cubicBezTo>
                  <a:pt x="144" y="176"/>
                  <a:pt x="144" y="176"/>
                  <a:pt x="145" y="176"/>
                </a:cubicBezTo>
                <a:cubicBezTo>
                  <a:pt x="146" y="175"/>
                  <a:pt x="146" y="175"/>
                  <a:pt x="146" y="175"/>
                </a:cubicBezTo>
                <a:cubicBezTo>
                  <a:pt x="146" y="176"/>
                  <a:pt x="147" y="176"/>
                  <a:pt x="148" y="176"/>
                </a:cubicBezTo>
                <a:cubicBezTo>
                  <a:pt x="152" y="176"/>
                  <a:pt x="158" y="171"/>
                  <a:pt x="160" y="169"/>
                </a:cubicBezTo>
                <a:cubicBezTo>
                  <a:pt x="167" y="163"/>
                  <a:pt x="174" y="154"/>
                  <a:pt x="175" y="144"/>
                </a:cubicBezTo>
                <a:cubicBezTo>
                  <a:pt x="175" y="143"/>
                  <a:pt x="174" y="143"/>
                  <a:pt x="174" y="142"/>
                </a:cubicBezTo>
                <a:cubicBezTo>
                  <a:pt x="174" y="141"/>
                  <a:pt x="173" y="139"/>
                  <a:pt x="172" y="138"/>
                </a:cubicBezTo>
                <a:cubicBezTo>
                  <a:pt x="171" y="137"/>
                  <a:pt x="171" y="136"/>
                  <a:pt x="170" y="134"/>
                </a:cubicBezTo>
                <a:cubicBezTo>
                  <a:pt x="175" y="134"/>
                  <a:pt x="181" y="131"/>
                  <a:pt x="186" y="130"/>
                </a:cubicBezTo>
                <a:cubicBezTo>
                  <a:pt x="190" y="129"/>
                  <a:pt x="197" y="128"/>
                  <a:pt x="200" y="124"/>
                </a:cubicBezTo>
                <a:cubicBezTo>
                  <a:pt x="200" y="123"/>
                  <a:pt x="201" y="122"/>
                  <a:pt x="200" y="121"/>
                </a:cubicBezTo>
                <a:cubicBezTo>
                  <a:pt x="199" y="117"/>
                  <a:pt x="196" y="113"/>
                  <a:pt x="193" y="110"/>
                </a:cubicBezTo>
                <a:cubicBezTo>
                  <a:pt x="188" y="105"/>
                  <a:pt x="185" y="100"/>
                  <a:pt x="181" y="95"/>
                </a:cubicBezTo>
                <a:cubicBezTo>
                  <a:pt x="181" y="94"/>
                  <a:pt x="180" y="93"/>
                  <a:pt x="179" y="93"/>
                </a:cubicBezTo>
                <a:cubicBezTo>
                  <a:pt x="178" y="93"/>
                  <a:pt x="178" y="93"/>
                  <a:pt x="178" y="93"/>
                </a:cubicBezTo>
                <a:cubicBezTo>
                  <a:pt x="167" y="94"/>
                  <a:pt x="155" y="95"/>
                  <a:pt x="143" y="96"/>
                </a:cubicBezTo>
                <a:cubicBezTo>
                  <a:pt x="139" y="88"/>
                  <a:pt x="133" y="80"/>
                  <a:pt x="126" y="72"/>
                </a:cubicBezTo>
                <a:cubicBezTo>
                  <a:pt x="118" y="61"/>
                  <a:pt x="108" y="52"/>
                  <a:pt x="98" y="44"/>
                </a:cubicBezTo>
                <a:cubicBezTo>
                  <a:pt x="94" y="41"/>
                  <a:pt x="89" y="38"/>
                  <a:pt x="85" y="34"/>
                </a:cubicBezTo>
                <a:cubicBezTo>
                  <a:pt x="62" y="15"/>
                  <a:pt x="35" y="5"/>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5124541" y="3305503"/>
            <a:ext cx="140756" cy="104460"/>
          </a:xfrm>
          <a:custGeom>
            <a:avLst/>
            <a:gdLst>
              <a:gd name="T0" fmla="*/ 42 w 85"/>
              <a:gd name="T1" fmla="*/ 0 h 63"/>
              <a:gd name="T2" fmla="*/ 39 w 85"/>
              <a:gd name="T3" fmla="*/ 1 h 63"/>
              <a:gd name="T4" fmla="*/ 38 w 85"/>
              <a:gd name="T5" fmla="*/ 1 h 63"/>
              <a:gd name="T6" fmla="*/ 38 w 85"/>
              <a:gd name="T7" fmla="*/ 1 h 63"/>
              <a:gd name="T8" fmla="*/ 37 w 85"/>
              <a:gd name="T9" fmla="*/ 7 h 63"/>
              <a:gd name="T10" fmla="*/ 38 w 85"/>
              <a:gd name="T11" fmla="*/ 7 h 63"/>
              <a:gd name="T12" fmla="*/ 40 w 85"/>
              <a:gd name="T13" fmla="*/ 9 h 63"/>
              <a:gd name="T14" fmla="*/ 47 w 85"/>
              <a:gd name="T15" fmla="*/ 11 h 63"/>
              <a:gd name="T16" fmla="*/ 53 w 85"/>
              <a:gd name="T17" fmla="*/ 17 h 63"/>
              <a:gd name="T18" fmla="*/ 52 w 85"/>
              <a:gd name="T19" fmla="*/ 18 h 63"/>
              <a:gd name="T20" fmla="*/ 44 w 85"/>
              <a:gd name="T21" fmla="*/ 22 h 63"/>
              <a:gd name="T22" fmla="*/ 43 w 85"/>
              <a:gd name="T23" fmla="*/ 24 h 63"/>
              <a:gd name="T24" fmla="*/ 43 w 85"/>
              <a:gd name="T25" fmla="*/ 30 h 63"/>
              <a:gd name="T26" fmla="*/ 61 w 85"/>
              <a:gd name="T27" fmla="*/ 39 h 63"/>
              <a:gd name="T28" fmla="*/ 68 w 85"/>
              <a:gd name="T29" fmla="*/ 46 h 63"/>
              <a:gd name="T30" fmla="*/ 37 w 85"/>
              <a:gd name="T31" fmla="*/ 42 h 63"/>
              <a:gd name="T32" fmla="*/ 36 w 85"/>
              <a:gd name="T33" fmla="*/ 42 h 63"/>
              <a:gd name="T34" fmla="*/ 33 w 85"/>
              <a:gd name="T35" fmla="*/ 44 h 63"/>
              <a:gd name="T36" fmla="*/ 33 w 85"/>
              <a:gd name="T37" fmla="*/ 46 h 63"/>
              <a:gd name="T38" fmla="*/ 35 w 85"/>
              <a:gd name="T39" fmla="*/ 53 h 63"/>
              <a:gd name="T40" fmla="*/ 6 w 85"/>
              <a:gd name="T41" fmla="*/ 32 h 63"/>
              <a:gd name="T42" fmla="*/ 5 w 85"/>
              <a:gd name="T43" fmla="*/ 31 h 63"/>
              <a:gd name="T44" fmla="*/ 4 w 85"/>
              <a:gd name="T45" fmla="*/ 32 h 63"/>
              <a:gd name="T46" fmla="*/ 4 w 85"/>
              <a:gd name="T47" fmla="*/ 32 h 63"/>
              <a:gd name="T48" fmla="*/ 1 w 85"/>
              <a:gd name="T49" fmla="*/ 35 h 63"/>
              <a:gd name="T50" fmla="*/ 42 w 85"/>
              <a:gd name="T51" fmla="*/ 63 h 63"/>
              <a:gd name="T52" fmla="*/ 42 w 85"/>
              <a:gd name="T53" fmla="*/ 63 h 63"/>
              <a:gd name="T54" fmla="*/ 46 w 85"/>
              <a:gd name="T55" fmla="*/ 57 h 63"/>
              <a:gd name="T56" fmla="*/ 45 w 85"/>
              <a:gd name="T57" fmla="*/ 54 h 63"/>
              <a:gd name="T58" fmla="*/ 58 w 85"/>
              <a:gd name="T59" fmla="*/ 60 h 63"/>
              <a:gd name="T60" fmla="*/ 67 w 85"/>
              <a:gd name="T61" fmla="*/ 61 h 63"/>
              <a:gd name="T62" fmla="*/ 83 w 85"/>
              <a:gd name="T63" fmla="*/ 57 h 63"/>
              <a:gd name="T64" fmla="*/ 84 w 85"/>
              <a:gd name="T65" fmla="*/ 53 h 63"/>
              <a:gd name="T66" fmla="*/ 81 w 85"/>
              <a:gd name="T67" fmla="*/ 50 h 63"/>
              <a:gd name="T68" fmla="*/ 81 w 85"/>
              <a:gd name="T69" fmla="*/ 50 h 63"/>
              <a:gd name="T70" fmla="*/ 74 w 85"/>
              <a:gd name="T71" fmla="*/ 40 h 63"/>
              <a:gd name="T72" fmla="*/ 68 w 85"/>
              <a:gd name="T73" fmla="*/ 32 h 63"/>
              <a:gd name="T74" fmla="*/ 54 w 85"/>
              <a:gd name="T75" fmla="*/ 24 h 63"/>
              <a:gd name="T76" fmla="*/ 58 w 85"/>
              <a:gd name="T77" fmla="*/ 23 h 63"/>
              <a:gd name="T78" fmla="*/ 61 w 85"/>
              <a:gd name="T79" fmla="*/ 23 h 63"/>
              <a:gd name="T80" fmla="*/ 62 w 85"/>
              <a:gd name="T81" fmla="*/ 23 h 63"/>
              <a:gd name="T82" fmla="*/ 65 w 85"/>
              <a:gd name="T83" fmla="*/ 17 h 63"/>
              <a:gd name="T84" fmla="*/ 43 w 85"/>
              <a:gd name="T85" fmla="*/ 0 h 63"/>
              <a:gd name="T86" fmla="*/ 42 w 85"/>
              <a:gd name="T8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3">
                <a:moveTo>
                  <a:pt x="42" y="0"/>
                </a:moveTo>
                <a:cubicBezTo>
                  <a:pt x="41" y="0"/>
                  <a:pt x="39" y="0"/>
                  <a:pt x="39" y="1"/>
                </a:cubicBezTo>
                <a:cubicBezTo>
                  <a:pt x="38" y="1"/>
                  <a:pt x="38" y="1"/>
                  <a:pt x="38" y="1"/>
                </a:cubicBezTo>
                <a:cubicBezTo>
                  <a:pt x="38" y="1"/>
                  <a:pt x="38" y="1"/>
                  <a:pt x="38" y="1"/>
                </a:cubicBezTo>
                <a:cubicBezTo>
                  <a:pt x="35" y="1"/>
                  <a:pt x="34" y="6"/>
                  <a:pt x="37" y="7"/>
                </a:cubicBezTo>
                <a:cubicBezTo>
                  <a:pt x="38" y="7"/>
                  <a:pt x="38" y="7"/>
                  <a:pt x="38" y="7"/>
                </a:cubicBezTo>
                <a:cubicBezTo>
                  <a:pt x="39" y="8"/>
                  <a:pt x="40" y="8"/>
                  <a:pt x="40" y="9"/>
                </a:cubicBezTo>
                <a:cubicBezTo>
                  <a:pt x="43" y="9"/>
                  <a:pt x="45" y="10"/>
                  <a:pt x="47" y="11"/>
                </a:cubicBezTo>
                <a:cubicBezTo>
                  <a:pt x="49" y="13"/>
                  <a:pt x="51" y="15"/>
                  <a:pt x="53" y="17"/>
                </a:cubicBezTo>
                <a:cubicBezTo>
                  <a:pt x="53" y="17"/>
                  <a:pt x="52" y="17"/>
                  <a:pt x="52" y="18"/>
                </a:cubicBezTo>
                <a:cubicBezTo>
                  <a:pt x="49" y="19"/>
                  <a:pt x="47" y="21"/>
                  <a:pt x="44" y="22"/>
                </a:cubicBezTo>
                <a:cubicBezTo>
                  <a:pt x="43" y="23"/>
                  <a:pt x="43" y="24"/>
                  <a:pt x="43" y="24"/>
                </a:cubicBezTo>
                <a:cubicBezTo>
                  <a:pt x="41" y="26"/>
                  <a:pt x="41" y="29"/>
                  <a:pt x="43" y="30"/>
                </a:cubicBezTo>
                <a:cubicBezTo>
                  <a:pt x="49" y="33"/>
                  <a:pt x="55" y="35"/>
                  <a:pt x="61" y="39"/>
                </a:cubicBezTo>
                <a:cubicBezTo>
                  <a:pt x="64" y="41"/>
                  <a:pt x="66" y="44"/>
                  <a:pt x="68" y="46"/>
                </a:cubicBezTo>
                <a:cubicBezTo>
                  <a:pt x="58" y="46"/>
                  <a:pt x="47" y="46"/>
                  <a:pt x="37" y="42"/>
                </a:cubicBezTo>
                <a:cubicBezTo>
                  <a:pt x="36" y="42"/>
                  <a:pt x="36" y="42"/>
                  <a:pt x="36" y="42"/>
                </a:cubicBezTo>
                <a:cubicBezTo>
                  <a:pt x="35" y="42"/>
                  <a:pt x="34" y="43"/>
                  <a:pt x="33" y="44"/>
                </a:cubicBezTo>
                <a:cubicBezTo>
                  <a:pt x="33" y="45"/>
                  <a:pt x="33" y="45"/>
                  <a:pt x="33" y="46"/>
                </a:cubicBezTo>
                <a:cubicBezTo>
                  <a:pt x="33" y="48"/>
                  <a:pt x="34" y="51"/>
                  <a:pt x="35" y="53"/>
                </a:cubicBezTo>
                <a:cubicBezTo>
                  <a:pt x="23" y="48"/>
                  <a:pt x="11" y="44"/>
                  <a:pt x="6" y="32"/>
                </a:cubicBezTo>
                <a:cubicBezTo>
                  <a:pt x="6" y="31"/>
                  <a:pt x="5" y="31"/>
                  <a:pt x="5" y="31"/>
                </a:cubicBezTo>
                <a:cubicBezTo>
                  <a:pt x="5" y="31"/>
                  <a:pt x="4" y="31"/>
                  <a:pt x="4" y="32"/>
                </a:cubicBezTo>
                <a:cubicBezTo>
                  <a:pt x="4" y="32"/>
                  <a:pt x="4" y="32"/>
                  <a:pt x="4" y="32"/>
                </a:cubicBezTo>
                <a:cubicBezTo>
                  <a:pt x="2" y="32"/>
                  <a:pt x="1" y="34"/>
                  <a:pt x="1" y="35"/>
                </a:cubicBezTo>
                <a:cubicBezTo>
                  <a:pt x="0" y="57"/>
                  <a:pt x="25" y="61"/>
                  <a:pt x="42" y="63"/>
                </a:cubicBezTo>
                <a:cubicBezTo>
                  <a:pt x="42" y="63"/>
                  <a:pt x="42" y="63"/>
                  <a:pt x="42" y="63"/>
                </a:cubicBezTo>
                <a:cubicBezTo>
                  <a:pt x="45" y="63"/>
                  <a:pt x="48" y="60"/>
                  <a:pt x="46" y="57"/>
                </a:cubicBezTo>
                <a:cubicBezTo>
                  <a:pt x="46" y="56"/>
                  <a:pt x="45" y="55"/>
                  <a:pt x="45" y="54"/>
                </a:cubicBezTo>
                <a:cubicBezTo>
                  <a:pt x="49" y="56"/>
                  <a:pt x="53" y="59"/>
                  <a:pt x="58" y="60"/>
                </a:cubicBezTo>
                <a:cubicBezTo>
                  <a:pt x="61" y="60"/>
                  <a:pt x="64" y="61"/>
                  <a:pt x="67" y="61"/>
                </a:cubicBezTo>
                <a:cubicBezTo>
                  <a:pt x="73" y="61"/>
                  <a:pt x="78" y="59"/>
                  <a:pt x="83" y="57"/>
                </a:cubicBezTo>
                <a:cubicBezTo>
                  <a:pt x="85" y="56"/>
                  <a:pt x="85" y="54"/>
                  <a:pt x="84" y="53"/>
                </a:cubicBezTo>
                <a:cubicBezTo>
                  <a:pt x="83" y="52"/>
                  <a:pt x="82" y="51"/>
                  <a:pt x="81" y="50"/>
                </a:cubicBezTo>
                <a:cubicBezTo>
                  <a:pt x="81" y="50"/>
                  <a:pt x="81" y="50"/>
                  <a:pt x="81" y="50"/>
                </a:cubicBezTo>
                <a:cubicBezTo>
                  <a:pt x="79" y="47"/>
                  <a:pt x="77" y="43"/>
                  <a:pt x="74" y="40"/>
                </a:cubicBezTo>
                <a:cubicBezTo>
                  <a:pt x="72" y="37"/>
                  <a:pt x="70" y="34"/>
                  <a:pt x="68" y="32"/>
                </a:cubicBezTo>
                <a:cubicBezTo>
                  <a:pt x="64" y="28"/>
                  <a:pt x="59" y="25"/>
                  <a:pt x="54" y="24"/>
                </a:cubicBezTo>
                <a:cubicBezTo>
                  <a:pt x="55" y="23"/>
                  <a:pt x="56" y="23"/>
                  <a:pt x="58" y="23"/>
                </a:cubicBezTo>
                <a:cubicBezTo>
                  <a:pt x="59" y="23"/>
                  <a:pt x="60" y="23"/>
                  <a:pt x="61" y="23"/>
                </a:cubicBezTo>
                <a:cubicBezTo>
                  <a:pt x="61" y="23"/>
                  <a:pt x="62" y="23"/>
                  <a:pt x="62" y="23"/>
                </a:cubicBezTo>
                <a:cubicBezTo>
                  <a:pt x="65" y="23"/>
                  <a:pt x="66" y="19"/>
                  <a:pt x="65" y="17"/>
                </a:cubicBezTo>
                <a:cubicBezTo>
                  <a:pt x="61" y="9"/>
                  <a:pt x="52" y="2"/>
                  <a:pt x="43" y="0"/>
                </a:cubicBezTo>
                <a:cubicBezTo>
                  <a:pt x="42"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3063670" y="3955279"/>
            <a:ext cx="332855" cy="328430"/>
          </a:xfrm>
          <a:custGeom>
            <a:avLst/>
            <a:gdLst>
              <a:gd name="T0" fmla="*/ 145 w 201"/>
              <a:gd name="T1" fmla="*/ 171 h 198"/>
              <a:gd name="T2" fmla="*/ 151 w 201"/>
              <a:gd name="T3" fmla="*/ 169 h 198"/>
              <a:gd name="T4" fmla="*/ 169 w 201"/>
              <a:gd name="T5" fmla="*/ 148 h 198"/>
              <a:gd name="T6" fmla="*/ 170 w 201"/>
              <a:gd name="T7" fmla="*/ 145 h 198"/>
              <a:gd name="T8" fmla="*/ 60 w 201"/>
              <a:gd name="T9" fmla="*/ 76 h 198"/>
              <a:gd name="T10" fmla="*/ 48 w 201"/>
              <a:gd name="T11" fmla="*/ 55 h 198"/>
              <a:gd name="T12" fmla="*/ 58 w 201"/>
              <a:gd name="T13" fmla="*/ 50 h 198"/>
              <a:gd name="T14" fmla="*/ 64 w 201"/>
              <a:gd name="T15" fmla="*/ 75 h 198"/>
              <a:gd name="T16" fmla="*/ 36 w 201"/>
              <a:gd name="T17" fmla="*/ 80 h 198"/>
              <a:gd name="T18" fmla="*/ 17 w 201"/>
              <a:gd name="T19" fmla="*/ 48 h 198"/>
              <a:gd name="T20" fmla="*/ 5 w 201"/>
              <a:gd name="T21" fmla="*/ 0 h 198"/>
              <a:gd name="T22" fmla="*/ 1 w 201"/>
              <a:gd name="T23" fmla="*/ 5 h 198"/>
              <a:gd name="T24" fmla="*/ 93 w 201"/>
              <a:gd name="T25" fmla="*/ 143 h 198"/>
              <a:gd name="T26" fmla="*/ 95 w 201"/>
              <a:gd name="T27" fmla="*/ 165 h 198"/>
              <a:gd name="T28" fmla="*/ 98 w 201"/>
              <a:gd name="T29" fmla="*/ 184 h 198"/>
              <a:gd name="T30" fmla="*/ 110 w 201"/>
              <a:gd name="T31" fmla="*/ 192 h 198"/>
              <a:gd name="T32" fmla="*/ 119 w 201"/>
              <a:gd name="T33" fmla="*/ 198 h 198"/>
              <a:gd name="T34" fmla="*/ 120 w 201"/>
              <a:gd name="T35" fmla="*/ 198 h 198"/>
              <a:gd name="T36" fmla="*/ 123 w 201"/>
              <a:gd name="T37" fmla="*/ 197 h 198"/>
              <a:gd name="T38" fmla="*/ 124 w 201"/>
              <a:gd name="T39" fmla="*/ 196 h 198"/>
              <a:gd name="T40" fmla="*/ 132 w 201"/>
              <a:gd name="T41" fmla="*/ 170 h 198"/>
              <a:gd name="T42" fmla="*/ 144 w 201"/>
              <a:gd name="T43" fmla="*/ 176 h 198"/>
              <a:gd name="T44" fmla="*/ 146 w 201"/>
              <a:gd name="T45" fmla="*/ 175 h 198"/>
              <a:gd name="T46" fmla="*/ 160 w 201"/>
              <a:gd name="T47" fmla="*/ 169 h 198"/>
              <a:gd name="T48" fmla="*/ 174 w 201"/>
              <a:gd name="T49" fmla="*/ 142 h 198"/>
              <a:gd name="T50" fmla="*/ 170 w 201"/>
              <a:gd name="T51" fmla="*/ 134 h 198"/>
              <a:gd name="T52" fmla="*/ 200 w 201"/>
              <a:gd name="T53" fmla="*/ 123 h 198"/>
              <a:gd name="T54" fmla="*/ 193 w 201"/>
              <a:gd name="T55" fmla="*/ 109 h 198"/>
              <a:gd name="T56" fmla="*/ 179 w 201"/>
              <a:gd name="T57" fmla="*/ 92 h 198"/>
              <a:gd name="T58" fmla="*/ 143 w 201"/>
              <a:gd name="T59" fmla="*/ 96 h 198"/>
              <a:gd name="T60" fmla="*/ 98 w 201"/>
              <a:gd name="T61" fmla="*/ 44 h 198"/>
              <a:gd name="T62" fmla="*/ 5 w 201"/>
              <a:gd name="T6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1" h="198">
                <a:moveTo>
                  <a:pt x="146" y="172"/>
                </a:moveTo>
                <a:cubicBezTo>
                  <a:pt x="145" y="171"/>
                  <a:pt x="145" y="171"/>
                  <a:pt x="145" y="171"/>
                </a:cubicBezTo>
                <a:cubicBezTo>
                  <a:pt x="145" y="171"/>
                  <a:pt x="145" y="171"/>
                  <a:pt x="144" y="171"/>
                </a:cubicBezTo>
                <a:cubicBezTo>
                  <a:pt x="146" y="171"/>
                  <a:pt x="149" y="170"/>
                  <a:pt x="151" y="169"/>
                </a:cubicBezTo>
                <a:cubicBezTo>
                  <a:pt x="149" y="170"/>
                  <a:pt x="148" y="171"/>
                  <a:pt x="146" y="172"/>
                </a:cubicBezTo>
                <a:moveTo>
                  <a:pt x="169" y="148"/>
                </a:moveTo>
                <a:cubicBezTo>
                  <a:pt x="169" y="146"/>
                  <a:pt x="169" y="144"/>
                  <a:pt x="169" y="142"/>
                </a:cubicBezTo>
                <a:cubicBezTo>
                  <a:pt x="169" y="143"/>
                  <a:pt x="170" y="144"/>
                  <a:pt x="170" y="145"/>
                </a:cubicBezTo>
                <a:cubicBezTo>
                  <a:pt x="170" y="146"/>
                  <a:pt x="169" y="147"/>
                  <a:pt x="169" y="148"/>
                </a:cubicBezTo>
                <a:moveTo>
                  <a:pt x="60" y="76"/>
                </a:moveTo>
                <a:cubicBezTo>
                  <a:pt x="57" y="76"/>
                  <a:pt x="54" y="74"/>
                  <a:pt x="52" y="72"/>
                </a:cubicBezTo>
                <a:cubicBezTo>
                  <a:pt x="47" y="68"/>
                  <a:pt x="48" y="62"/>
                  <a:pt x="48" y="55"/>
                </a:cubicBezTo>
                <a:cubicBezTo>
                  <a:pt x="48" y="55"/>
                  <a:pt x="48" y="55"/>
                  <a:pt x="48" y="55"/>
                </a:cubicBezTo>
                <a:cubicBezTo>
                  <a:pt x="50" y="52"/>
                  <a:pt x="54" y="50"/>
                  <a:pt x="58" y="50"/>
                </a:cubicBezTo>
                <a:cubicBezTo>
                  <a:pt x="62" y="50"/>
                  <a:pt x="67" y="52"/>
                  <a:pt x="70" y="56"/>
                </a:cubicBezTo>
                <a:cubicBezTo>
                  <a:pt x="74" y="62"/>
                  <a:pt x="71" y="72"/>
                  <a:pt x="64" y="75"/>
                </a:cubicBezTo>
                <a:cubicBezTo>
                  <a:pt x="63" y="75"/>
                  <a:pt x="62" y="76"/>
                  <a:pt x="60" y="76"/>
                </a:cubicBezTo>
                <a:moveTo>
                  <a:pt x="36" y="80"/>
                </a:moveTo>
                <a:cubicBezTo>
                  <a:pt x="28" y="70"/>
                  <a:pt x="20" y="57"/>
                  <a:pt x="15" y="44"/>
                </a:cubicBezTo>
                <a:cubicBezTo>
                  <a:pt x="16" y="45"/>
                  <a:pt x="17" y="47"/>
                  <a:pt x="17" y="48"/>
                </a:cubicBezTo>
                <a:cubicBezTo>
                  <a:pt x="23" y="59"/>
                  <a:pt x="29" y="70"/>
                  <a:pt x="36" y="80"/>
                </a:cubicBezTo>
                <a:moveTo>
                  <a:pt x="5" y="0"/>
                </a:moveTo>
                <a:cubicBezTo>
                  <a:pt x="3" y="0"/>
                  <a:pt x="1" y="2"/>
                  <a:pt x="1" y="4"/>
                </a:cubicBezTo>
                <a:cubicBezTo>
                  <a:pt x="1" y="4"/>
                  <a:pt x="1" y="5"/>
                  <a:pt x="1" y="5"/>
                </a:cubicBezTo>
                <a:cubicBezTo>
                  <a:pt x="0" y="32"/>
                  <a:pt x="13" y="59"/>
                  <a:pt x="28" y="80"/>
                </a:cubicBezTo>
                <a:cubicBezTo>
                  <a:pt x="45" y="102"/>
                  <a:pt x="68" y="131"/>
                  <a:pt x="93" y="143"/>
                </a:cubicBezTo>
                <a:cubicBezTo>
                  <a:pt x="93" y="144"/>
                  <a:pt x="93" y="144"/>
                  <a:pt x="93" y="144"/>
                </a:cubicBezTo>
                <a:cubicBezTo>
                  <a:pt x="93" y="151"/>
                  <a:pt x="94" y="158"/>
                  <a:pt x="95" y="165"/>
                </a:cubicBezTo>
                <a:cubicBezTo>
                  <a:pt x="95" y="171"/>
                  <a:pt x="95" y="177"/>
                  <a:pt x="97" y="183"/>
                </a:cubicBezTo>
                <a:cubicBezTo>
                  <a:pt x="97" y="184"/>
                  <a:pt x="98" y="184"/>
                  <a:pt x="98" y="184"/>
                </a:cubicBezTo>
                <a:cubicBezTo>
                  <a:pt x="98" y="184"/>
                  <a:pt x="99" y="184"/>
                  <a:pt x="99" y="184"/>
                </a:cubicBezTo>
                <a:cubicBezTo>
                  <a:pt x="102" y="187"/>
                  <a:pt x="106" y="190"/>
                  <a:pt x="110" y="192"/>
                </a:cubicBezTo>
                <a:cubicBezTo>
                  <a:pt x="112" y="194"/>
                  <a:pt x="116" y="198"/>
                  <a:pt x="119" y="198"/>
                </a:cubicBezTo>
                <a:cubicBezTo>
                  <a:pt x="119" y="198"/>
                  <a:pt x="119" y="198"/>
                  <a:pt x="119" y="198"/>
                </a:cubicBezTo>
                <a:cubicBezTo>
                  <a:pt x="119" y="198"/>
                  <a:pt x="120" y="198"/>
                  <a:pt x="120" y="198"/>
                </a:cubicBezTo>
                <a:cubicBezTo>
                  <a:pt x="120" y="198"/>
                  <a:pt x="120" y="198"/>
                  <a:pt x="120" y="198"/>
                </a:cubicBezTo>
                <a:cubicBezTo>
                  <a:pt x="121" y="198"/>
                  <a:pt x="122" y="198"/>
                  <a:pt x="122" y="198"/>
                </a:cubicBezTo>
                <a:cubicBezTo>
                  <a:pt x="123" y="197"/>
                  <a:pt x="123" y="197"/>
                  <a:pt x="123" y="197"/>
                </a:cubicBezTo>
                <a:cubicBezTo>
                  <a:pt x="123" y="197"/>
                  <a:pt x="123" y="197"/>
                  <a:pt x="123" y="197"/>
                </a:cubicBezTo>
                <a:cubicBezTo>
                  <a:pt x="123" y="197"/>
                  <a:pt x="124" y="197"/>
                  <a:pt x="124" y="196"/>
                </a:cubicBezTo>
                <a:cubicBezTo>
                  <a:pt x="126" y="191"/>
                  <a:pt x="128" y="186"/>
                  <a:pt x="129" y="181"/>
                </a:cubicBezTo>
                <a:cubicBezTo>
                  <a:pt x="131" y="177"/>
                  <a:pt x="132" y="173"/>
                  <a:pt x="132" y="170"/>
                </a:cubicBezTo>
                <a:cubicBezTo>
                  <a:pt x="133" y="171"/>
                  <a:pt x="135" y="172"/>
                  <a:pt x="137" y="173"/>
                </a:cubicBezTo>
                <a:cubicBezTo>
                  <a:pt x="139" y="174"/>
                  <a:pt x="141" y="176"/>
                  <a:pt x="144" y="176"/>
                </a:cubicBezTo>
                <a:cubicBezTo>
                  <a:pt x="144" y="176"/>
                  <a:pt x="145" y="176"/>
                  <a:pt x="145" y="175"/>
                </a:cubicBezTo>
                <a:cubicBezTo>
                  <a:pt x="146" y="175"/>
                  <a:pt x="146" y="175"/>
                  <a:pt x="146" y="175"/>
                </a:cubicBezTo>
                <a:cubicBezTo>
                  <a:pt x="146" y="176"/>
                  <a:pt x="147" y="176"/>
                  <a:pt x="148" y="176"/>
                </a:cubicBezTo>
                <a:cubicBezTo>
                  <a:pt x="152" y="176"/>
                  <a:pt x="158" y="171"/>
                  <a:pt x="160" y="169"/>
                </a:cubicBezTo>
                <a:cubicBezTo>
                  <a:pt x="167" y="163"/>
                  <a:pt x="174" y="153"/>
                  <a:pt x="175" y="144"/>
                </a:cubicBezTo>
                <a:cubicBezTo>
                  <a:pt x="175" y="143"/>
                  <a:pt x="175" y="142"/>
                  <a:pt x="174" y="142"/>
                </a:cubicBezTo>
                <a:cubicBezTo>
                  <a:pt x="174" y="141"/>
                  <a:pt x="173" y="139"/>
                  <a:pt x="172" y="137"/>
                </a:cubicBezTo>
                <a:cubicBezTo>
                  <a:pt x="172" y="137"/>
                  <a:pt x="171" y="135"/>
                  <a:pt x="170" y="134"/>
                </a:cubicBezTo>
                <a:cubicBezTo>
                  <a:pt x="175" y="133"/>
                  <a:pt x="181" y="131"/>
                  <a:pt x="186" y="130"/>
                </a:cubicBezTo>
                <a:cubicBezTo>
                  <a:pt x="190" y="129"/>
                  <a:pt x="198" y="128"/>
                  <a:pt x="200" y="123"/>
                </a:cubicBezTo>
                <a:cubicBezTo>
                  <a:pt x="200" y="123"/>
                  <a:pt x="201" y="122"/>
                  <a:pt x="200" y="121"/>
                </a:cubicBezTo>
                <a:cubicBezTo>
                  <a:pt x="199" y="116"/>
                  <a:pt x="196" y="113"/>
                  <a:pt x="193" y="109"/>
                </a:cubicBezTo>
                <a:cubicBezTo>
                  <a:pt x="189" y="105"/>
                  <a:pt x="185" y="100"/>
                  <a:pt x="181" y="95"/>
                </a:cubicBezTo>
                <a:cubicBezTo>
                  <a:pt x="181" y="94"/>
                  <a:pt x="180" y="92"/>
                  <a:pt x="179" y="92"/>
                </a:cubicBezTo>
                <a:cubicBezTo>
                  <a:pt x="179" y="92"/>
                  <a:pt x="178" y="92"/>
                  <a:pt x="178" y="92"/>
                </a:cubicBezTo>
                <a:cubicBezTo>
                  <a:pt x="167" y="94"/>
                  <a:pt x="155" y="94"/>
                  <a:pt x="143" y="96"/>
                </a:cubicBezTo>
                <a:cubicBezTo>
                  <a:pt x="139" y="88"/>
                  <a:pt x="133" y="79"/>
                  <a:pt x="126" y="72"/>
                </a:cubicBezTo>
                <a:cubicBezTo>
                  <a:pt x="118" y="61"/>
                  <a:pt x="108" y="52"/>
                  <a:pt x="98" y="44"/>
                </a:cubicBezTo>
                <a:cubicBezTo>
                  <a:pt x="94" y="40"/>
                  <a:pt x="89" y="37"/>
                  <a:pt x="85" y="34"/>
                </a:cubicBezTo>
                <a:cubicBezTo>
                  <a:pt x="62" y="15"/>
                  <a:pt x="35" y="4"/>
                  <a:pt x="5"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p:cNvSpPr>
          <p:nvPr/>
        </p:nvSpPr>
        <p:spPr bwMode="auto">
          <a:xfrm>
            <a:off x="3305344" y="4204035"/>
            <a:ext cx="140756" cy="106230"/>
          </a:xfrm>
          <a:custGeom>
            <a:avLst/>
            <a:gdLst>
              <a:gd name="T0" fmla="*/ 42 w 85"/>
              <a:gd name="T1" fmla="*/ 0 h 64"/>
              <a:gd name="T2" fmla="*/ 39 w 85"/>
              <a:gd name="T3" fmla="*/ 2 h 64"/>
              <a:gd name="T4" fmla="*/ 38 w 85"/>
              <a:gd name="T5" fmla="*/ 1 h 64"/>
              <a:gd name="T6" fmla="*/ 38 w 85"/>
              <a:gd name="T7" fmla="*/ 1 h 64"/>
              <a:gd name="T8" fmla="*/ 38 w 85"/>
              <a:gd name="T9" fmla="*/ 7 h 64"/>
              <a:gd name="T10" fmla="*/ 38 w 85"/>
              <a:gd name="T11" fmla="*/ 8 h 64"/>
              <a:gd name="T12" fmla="*/ 41 w 85"/>
              <a:gd name="T13" fmla="*/ 9 h 64"/>
              <a:gd name="T14" fmla="*/ 47 w 85"/>
              <a:gd name="T15" fmla="*/ 12 h 64"/>
              <a:gd name="T16" fmla="*/ 53 w 85"/>
              <a:gd name="T17" fmla="*/ 18 h 64"/>
              <a:gd name="T18" fmla="*/ 52 w 85"/>
              <a:gd name="T19" fmla="*/ 19 h 64"/>
              <a:gd name="T20" fmla="*/ 44 w 85"/>
              <a:gd name="T21" fmla="*/ 23 h 64"/>
              <a:gd name="T22" fmla="*/ 43 w 85"/>
              <a:gd name="T23" fmla="*/ 25 h 64"/>
              <a:gd name="T24" fmla="*/ 43 w 85"/>
              <a:gd name="T25" fmla="*/ 31 h 64"/>
              <a:gd name="T26" fmla="*/ 61 w 85"/>
              <a:gd name="T27" fmla="*/ 39 h 64"/>
              <a:gd name="T28" fmla="*/ 69 w 85"/>
              <a:gd name="T29" fmla="*/ 47 h 64"/>
              <a:gd name="T30" fmla="*/ 37 w 85"/>
              <a:gd name="T31" fmla="*/ 43 h 64"/>
              <a:gd name="T32" fmla="*/ 36 w 85"/>
              <a:gd name="T33" fmla="*/ 43 h 64"/>
              <a:gd name="T34" fmla="*/ 33 w 85"/>
              <a:gd name="T35" fmla="*/ 45 h 64"/>
              <a:gd name="T36" fmla="*/ 33 w 85"/>
              <a:gd name="T37" fmla="*/ 46 h 64"/>
              <a:gd name="T38" fmla="*/ 35 w 85"/>
              <a:gd name="T39" fmla="*/ 53 h 64"/>
              <a:gd name="T40" fmla="*/ 6 w 85"/>
              <a:gd name="T41" fmla="*/ 32 h 64"/>
              <a:gd name="T42" fmla="*/ 5 w 85"/>
              <a:gd name="T43" fmla="*/ 32 h 64"/>
              <a:gd name="T44" fmla="*/ 4 w 85"/>
              <a:gd name="T45" fmla="*/ 32 h 64"/>
              <a:gd name="T46" fmla="*/ 4 w 85"/>
              <a:gd name="T47" fmla="*/ 33 h 64"/>
              <a:gd name="T48" fmla="*/ 1 w 85"/>
              <a:gd name="T49" fmla="*/ 36 h 64"/>
              <a:gd name="T50" fmla="*/ 42 w 85"/>
              <a:gd name="T51" fmla="*/ 64 h 64"/>
              <a:gd name="T52" fmla="*/ 42 w 85"/>
              <a:gd name="T53" fmla="*/ 64 h 64"/>
              <a:gd name="T54" fmla="*/ 46 w 85"/>
              <a:gd name="T55" fmla="*/ 58 h 64"/>
              <a:gd name="T56" fmla="*/ 45 w 85"/>
              <a:gd name="T57" fmla="*/ 55 h 64"/>
              <a:gd name="T58" fmla="*/ 58 w 85"/>
              <a:gd name="T59" fmla="*/ 61 h 64"/>
              <a:gd name="T60" fmla="*/ 67 w 85"/>
              <a:gd name="T61" fmla="*/ 61 h 64"/>
              <a:gd name="T62" fmla="*/ 83 w 85"/>
              <a:gd name="T63" fmla="*/ 57 h 64"/>
              <a:gd name="T64" fmla="*/ 84 w 85"/>
              <a:gd name="T65" fmla="*/ 54 h 64"/>
              <a:gd name="T66" fmla="*/ 81 w 85"/>
              <a:gd name="T67" fmla="*/ 51 h 64"/>
              <a:gd name="T68" fmla="*/ 81 w 85"/>
              <a:gd name="T69" fmla="*/ 51 h 64"/>
              <a:gd name="T70" fmla="*/ 74 w 85"/>
              <a:gd name="T71" fmla="*/ 41 h 64"/>
              <a:gd name="T72" fmla="*/ 68 w 85"/>
              <a:gd name="T73" fmla="*/ 32 h 64"/>
              <a:gd name="T74" fmla="*/ 54 w 85"/>
              <a:gd name="T75" fmla="*/ 25 h 64"/>
              <a:gd name="T76" fmla="*/ 58 w 85"/>
              <a:gd name="T77" fmla="*/ 24 h 64"/>
              <a:gd name="T78" fmla="*/ 61 w 85"/>
              <a:gd name="T79" fmla="*/ 24 h 64"/>
              <a:gd name="T80" fmla="*/ 62 w 85"/>
              <a:gd name="T81" fmla="*/ 24 h 64"/>
              <a:gd name="T82" fmla="*/ 65 w 85"/>
              <a:gd name="T83" fmla="*/ 18 h 64"/>
              <a:gd name="T84" fmla="*/ 43 w 85"/>
              <a:gd name="T85" fmla="*/ 1 h 64"/>
              <a:gd name="T86" fmla="*/ 42 w 85"/>
              <a:gd name="T8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64">
                <a:moveTo>
                  <a:pt x="42" y="0"/>
                </a:moveTo>
                <a:cubicBezTo>
                  <a:pt x="41" y="0"/>
                  <a:pt x="40" y="1"/>
                  <a:pt x="39" y="2"/>
                </a:cubicBezTo>
                <a:cubicBezTo>
                  <a:pt x="38" y="1"/>
                  <a:pt x="38" y="1"/>
                  <a:pt x="38" y="1"/>
                </a:cubicBezTo>
                <a:cubicBezTo>
                  <a:pt x="38" y="1"/>
                  <a:pt x="38" y="1"/>
                  <a:pt x="38" y="1"/>
                </a:cubicBezTo>
                <a:cubicBezTo>
                  <a:pt x="35" y="1"/>
                  <a:pt x="35" y="7"/>
                  <a:pt x="38" y="7"/>
                </a:cubicBezTo>
                <a:cubicBezTo>
                  <a:pt x="38" y="8"/>
                  <a:pt x="38" y="8"/>
                  <a:pt x="38" y="8"/>
                </a:cubicBezTo>
                <a:cubicBezTo>
                  <a:pt x="39" y="8"/>
                  <a:pt x="40" y="9"/>
                  <a:pt x="41" y="9"/>
                </a:cubicBezTo>
                <a:cubicBezTo>
                  <a:pt x="43" y="10"/>
                  <a:pt x="45" y="11"/>
                  <a:pt x="47" y="12"/>
                </a:cubicBezTo>
                <a:cubicBezTo>
                  <a:pt x="49" y="13"/>
                  <a:pt x="51" y="15"/>
                  <a:pt x="53" y="18"/>
                </a:cubicBezTo>
                <a:cubicBezTo>
                  <a:pt x="53" y="18"/>
                  <a:pt x="52" y="18"/>
                  <a:pt x="52" y="19"/>
                </a:cubicBezTo>
                <a:cubicBezTo>
                  <a:pt x="49" y="20"/>
                  <a:pt x="47" y="21"/>
                  <a:pt x="44" y="23"/>
                </a:cubicBezTo>
                <a:cubicBezTo>
                  <a:pt x="43" y="23"/>
                  <a:pt x="43" y="24"/>
                  <a:pt x="43" y="25"/>
                </a:cubicBezTo>
                <a:cubicBezTo>
                  <a:pt x="41" y="26"/>
                  <a:pt x="41" y="29"/>
                  <a:pt x="43" y="31"/>
                </a:cubicBezTo>
                <a:cubicBezTo>
                  <a:pt x="49" y="34"/>
                  <a:pt x="55" y="35"/>
                  <a:pt x="61" y="39"/>
                </a:cubicBezTo>
                <a:cubicBezTo>
                  <a:pt x="64" y="42"/>
                  <a:pt x="66" y="44"/>
                  <a:pt x="69" y="47"/>
                </a:cubicBezTo>
                <a:cubicBezTo>
                  <a:pt x="58" y="46"/>
                  <a:pt x="47" y="47"/>
                  <a:pt x="37" y="43"/>
                </a:cubicBezTo>
                <a:cubicBezTo>
                  <a:pt x="37" y="43"/>
                  <a:pt x="36" y="43"/>
                  <a:pt x="36" y="43"/>
                </a:cubicBezTo>
                <a:cubicBezTo>
                  <a:pt x="35" y="43"/>
                  <a:pt x="34" y="44"/>
                  <a:pt x="33" y="45"/>
                </a:cubicBezTo>
                <a:cubicBezTo>
                  <a:pt x="33" y="45"/>
                  <a:pt x="33" y="46"/>
                  <a:pt x="33" y="46"/>
                </a:cubicBezTo>
                <a:cubicBezTo>
                  <a:pt x="33" y="49"/>
                  <a:pt x="34" y="51"/>
                  <a:pt x="35" y="53"/>
                </a:cubicBezTo>
                <a:cubicBezTo>
                  <a:pt x="23" y="49"/>
                  <a:pt x="11" y="45"/>
                  <a:pt x="6" y="32"/>
                </a:cubicBezTo>
                <a:cubicBezTo>
                  <a:pt x="6" y="32"/>
                  <a:pt x="6" y="32"/>
                  <a:pt x="5" y="32"/>
                </a:cubicBezTo>
                <a:cubicBezTo>
                  <a:pt x="5" y="32"/>
                  <a:pt x="4" y="32"/>
                  <a:pt x="4" y="32"/>
                </a:cubicBezTo>
                <a:cubicBezTo>
                  <a:pt x="4" y="33"/>
                  <a:pt x="4" y="33"/>
                  <a:pt x="4" y="33"/>
                </a:cubicBezTo>
                <a:cubicBezTo>
                  <a:pt x="2" y="33"/>
                  <a:pt x="1" y="34"/>
                  <a:pt x="1" y="36"/>
                </a:cubicBezTo>
                <a:cubicBezTo>
                  <a:pt x="0" y="58"/>
                  <a:pt x="26" y="61"/>
                  <a:pt x="42" y="64"/>
                </a:cubicBezTo>
                <a:cubicBezTo>
                  <a:pt x="42" y="64"/>
                  <a:pt x="42" y="64"/>
                  <a:pt x="42" y="64"/>
                </a:cubicBezTo>
                <a:cubicBezTo>
                  <a:pt x="46" y="64"/>
                  <a:pt x="48" y="61"/>
                  <a:pt x="46" y="58"/>
                </a:cubicBezTo>
                <a:cubicBezTo>
                  <a:pt x="46" y="57"/>
                  <a:pt x="45" y="56"/>
                  <a:pt x="45" y="55"/>
                </a:cubicBezTo>
                <a:cubicBezTo>
                  <a:pt x="49" y="57"/>
                  <a:pt x="53" y="59"/>
                  <a:pt x="58" y="61"/>
                </a:cubicBezTo>
                <a:cubicBezTo>
                  <a:pt x="61" y="61"/>
                  <a:pt x="64" y="61"/>
                  <a:pt x="67" y="61"/>
                </a:cubicBezTo>
                <a:cubicBezTo>
                  <a:pt x="73" y="61"/>
                  <a:pt x="78" y="60"/>
                  <a:pt x="83" y="57"/>
                </a:cubicBezTo>
                <a:cubicBezTo>
                  <a:pt x="85" y="57"/>
                  <a:pt x="85" y="55"/>
                  <a:pt x="84" y="54"/>
                </a:cubicBezTo>
                <a:cubicBezTo>
                  <a:pt x="83" y="53"/>
                  <a:pt x="82" y="52"/>
                  <a:pt x="81" y="51"/>
                </a:cubicBezTo>
                <a:cubicBezTo>
                  <a:pt x="81" y="51"/>
                  <a:pt x="81" y="51"/>
                  <a:pt x="81" y="51"/>
                </a:cubicBezTo>
                <a:cubicBezTo>
                  <a:pt x="79" y="47"/>
                  <a:pt x="77" y="44"/>
                  <a:pt x="74" y="41"/>
                </a:cubicBezTo>
                <a:cubicBezTo>
                  <a:pt x="72" y="38"/>
                  <a:pt x="70" y="35"/>
                  <a:pt x="68" y="32"/>
                </a:cubicBezTo>
                <a:cubicBezTo>
                  <a:pt x="64" y="29"/>
                  <a:pt x="59" y="26"/>
                  <a:pt x="54" y="25"/>
                </a:cubicBezTo>
                <a:cubicBezTo>
                  <a:pt x="55" y="24"/>
                  <a:pt x="56" y="24"/>
                  <a:pt x="58" y="24"/>
                </a:cubicBezTo>
                <a:cubicBezTo>
                  <a:pt x="59" y="24"/>
                  <a:pt x="60" y="24"/>
                  <a:pt x="61" y="24"/>
                </a:cubicBezTo>
                <a:cubicBezTo>
                  <a:pt x="62" y="24"/>
                  <a:pt x="62" y="24"/>
                  <a:pt x="62" y="24"/>
                </a:cubicBezTo>
                <a:cubicBezTo>
                  <a:pt x="65" y="24"/>
                  <a:pt x="66" y="20"/>
                  <a:pt x="65" y="18"/>
                </a:cubicBezTo>
                <a:cubicBezTo>
                  <a:pt x="61" y="9"/>
                  <a:pt x="52" y="3"/>
                  <a:pt x="43" y="1"/>
                </a:cubicBezTo>
                <a:cubicBezTo>
                  <a:pt x="43" y="0"/>
                  <a:pt x="42" y="0"/>
                  <a:pt x="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312974" y="3201043"/>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4" y="0"/>
                  <a:pt x="0" y="5"/>
                  <a:pt x="0" y="11"/>
                </a:cubicBezTo>
                <a:cubicBezTo>
                  <a:pt x="0" y="13"/>
                  <a:pt x="0" y="14"/>
                  <a:pt x="0" y="16"/>
                </a:cubicBezTo>
                <a:cubicBezTo>
                  <a:pt x="2" y="21"/>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p:cNvSpPr>
            <a:spLocks noEditPoints="1"/>
          </p:cNvSpPr>
          <p:nvPr/>
        </p:nvSpPr>
        <p:spPr bwMode="auto">
          <a:xfrm>
            <a:off x="2197006" y="3047894"/>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2 h 184"/>
              <a:gd name="T14" fmla="*/ 210 w 223"/>
              <a:gd name="T15" fmla="*/ 169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70 h 184"/>
              <a:gd name="T58" fmla="*/ 105 w 223"/>
              <a:gd name="T59" fmla="*/ 97 h 184"/>
              <a:gd name="T60" fmla="*/ 82 w 223"/>
              <a:gd name="T61" fmla="*/ 78 h 184"/>
              <a:gd name="T62" fmla="*/ 152 w 223"/>
              <a:gd name="T63" fmla="*/ 8 h 184"/>
              <a:gd name="T64" fmla="*/ 213 w 223"/>
              <a:gd name="T65" fmla="*/ 34 h 184"/>
              <a:gd name="T66" fmla="*/ 169 w 223"/>
              <a:gd name="T67" fmla="*/ 90 h 184"/>
              <a:gd name="T68" fmla="*/ 145 w 223"/>
              <a:gd name="T69" fmla="*/ 85 h 184"/>
              <a:gd name="T70" fmla="*/ 148 w 223"/>
              <a:gd name="T71" fmla="*/ 0 h 184"/>
              <a:gd name="T72" fmla="*/ 78 w 223"/>
              <a:gd name="T73" fmla="*/ 46 h 184"/>
              <a:gd name="T74" fmla="*/ 4 w 223"/>
              <a:gd name="T75" fmla="*/ 6 h 184"/>
              <a:gd name="T76" fmla="*/ 14 w 223"/>
              <a:gd name="T77" fmla="*/ 80 h 184"/>
              <a:gd name="T78" fmla="*/ 7 w 223"/>
              <a:gd name="T79" fmla="*/ 159 h 184"/>
              <a:gd name="T80" fmla="*/ 8 w 223"/>
              <a:gd name="T81" fmla="*/ 160 h 184"/>
              <a:gd name="T82" fmla="*/ 8 w 223"/>
              <a:gd name="T83" fmla="*/ 160 h 184"/>
              <a:gd name="T84" fmla="*/ 72 w 223"/>
              <a:gd name="T85" fmla="*/ 180 h 184"/>
              <a:gd name="T86" fmla="*/ 79 w 223"/>
              <a:gd name="T87" fmla="*/ 184 h 184"/>
              <a:gd name="T88" fmla="*/ 88 w 223"/>
              <a:gd name="T89" fmla="*/ 182 h 184"/>
              <a:gd name="T90" fmla="*/ 148 w 223"/>
              <a:gd name="T91" fmla="*/ 159 h 184"/>
              <a:gd name="T92" fmla="*/ 150 w 223"/>
              <a:gd name="T93" fmla="*/ 160 h 184"/>
              <a:gd name="T94" fmla="*/ 172 w 223"/>
              <a:gd name="T95" fmla="*/ 166 h 184"/>
              <a:gd name="T96" fmla="*/ 215 w 223"/>
              <a:gd name="T97" fmla="*/ 176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8"/>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9"/>
                </a:cubicBezTo>
                <a:cubicBezTo>
                  <a:pt x="78" y="150"/>
                  <a:pt x="76" y="162"/>
                  <a:pt x="76" y="174"/>
                </a:cubicBezTo>
                <a:moveTo>
                  <a:pt x="152" y="156"/>
                </a:moveTo>
                <a:cubicBezTo>
                  <a:pt x="149" y="134"/>
                  <a:pt x="146" y="113"/>
                  <a:pt x="145" y="91"/>
                </a:cubicBezTo>
                <a:cubicBezTo>
                  <a:pt x="154" y="93"/>
                  <a:pt x="162" y="96"/>
                  <a:pt x="171" y="98"/>
                </a:cubicBezTo>
                <a:cubicBezTo>
                  <a:pt x="180" y="101"/>
                  <a:pt x="189" y="101"/>
                  <a:pt x="199" y="102"/>
                </a:cubicBezTo>
                <a:cubicBezTo>
                  <a:pt x="199" y="103"/>
                  <a:pt x="199" y="105"/>
                  <a:pt x="199" y="107"/>
                </a:cubicBezTo>
                <a:cubicBezTo>
                  <a:pt x="198" y="125"/>
                  <a:pt x="200" y="151"/>
                  <a:pt x="210" y="169"/>
                </a:cubicBezTo>
                <a:cubicBezTo>
                  <a:pt x="197" y="165"/>
                  <a:pt x="165" y="156"/>
                  <a:pt x="152" y="156"/>
                </a:cubicBezTo>
                <a:cubicBezTo>
                  <a:pt x="152" y="156"/>
                  <a:pt x="152" y="156"/>
                  <a:pt x="152" y="156"/>
                </a:cubicBezTo>
                <a:moveTo>
                  <a:pt x="82" y="177"/>
                </a:moveTo>
                <a:cubicBezTo>
                  <a:pt x="83" y="167"/>
                  <a:pt x="84" y="158"/>
                  <a:pt x="84" y="148"/>
                </a:cubicBezTo>
                <a:cubicBezTo>
                  <a:pt x="84" y="142"/>
                  <a:pt x="84" y="134"/>
                  <a:pt x="83" y="128"/>
                </a:cubicBezTo>
                <a:cubicBezTo>
                  <a:pt x="93" y="127"/>
                  <a:pt x="103" y="120"/>
                  <a:pt x="106" y="109"/>
                </a:cubicBezTo>
                <a:cubicBezTo>
                  <a:pt x="107" y="107"/>
                  <a:pt x="107" y="104"/>
                  <a:pt x="107" y="101"/>
                </a:cubicBezTo>
                <a:cubicBezTo>
                  <a:pt x="112" y="100"/>
                  <a:pt x="116" y="98"/>
                  <a:pt x="121" y="96"/>
                </a:cubicBezTo>
                <a:cubicBezTo>
                  <a:pt x="127" y="94"/>
                  <a:pt x="133" y="93"/>
                  <a:pt x="138" y="91"/>
                </a:cubicBezTo>
                <a:cubicBezTo>
                  <a:pt x="139" y="113"/>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59" y="102"/>
                  <a:pt x="60" y="101"/>
                </a:cubicBezTo>
                <a:cubicBezTo>
                  <a:pt x="60" y="101"/>
                  <a:pt x="60" y="100"/>
                  <a:pt x="60" y="100"/>
                </a:cubicBezTo>
                <a:cubicBezTo>
                  <a:pt x="61" y="89"/>
                  <a:pt x="70" y="85"/>
                  <a:pt x="79" y="82"/>
                </a:cubicBezTo>
                <a:cubicBezTo>
                  <a:pt x="80" y="82"/>
                  <a:pt x="80" y="82"/>
                  <a:pt x="80" y="82"/>
                </a:cubicBezTo>
                <a:cubicBezTo>
                  <a:pt x="86" y="86"/>
                  <a:pt x="92" y="88"/>
                  <a:pt x="97" y="95"/>
                </a:cubicBezTo>
                <a:cubicBezTo>
                  <a:pt x="100" y="99"/>
                  <a:pt x="100" y="104"/>
                  <a:pt x="99" y="109"/>
                </a:cubicBezTo>
                <a:cubicBezTo>
                  <a:pt x="97" y="117"/>
                  <a:pt x="87" y="121"/>
                  <a:pt x="79" y="122"/>
                </a:cubicBezTo>
                <a:cubicBezTo>
                  <a:pt x="79" y="122"/>
                  <a:pt x="79" y="122"/>
                  <a:pt x="78" y="122"/>
                </a:cubicBezTo>
                <a:moveTo>
                  <a:pt x="55" y="95"/>
                </a:moveTo>
                <a:cubicBezTo>
                  <a:pt x="49" y="93"/>
                  <a:pt x="42" y="93"/>
                  <a:pt x="37" y="91"/>
                </a:cubicBezTo>
                <a:cubicBezTo>
                  <a:pt x="33" y="91"/>
                  <a:pt x="29" y="90"/>
                  <a:pt x="25" y="88"/>
                </a:cubicBezTo>
                <a:cubicBezTo>
                  <a:pt x="24" y="88"/>
                  <a:pt x="23" y="87"/>
                  <a:pt x="22" y="87"/>
                </a:cubicBezTo>
                <a:cubicBezTo>
                  <a:pt x="21" y="62"/>
                  <a:pt x="16" y="38"/>
                  <a:pt x="9" y="14"/>
                </a:cubicBezTo>
                <a:cubicBezTo>
                  <a:pt x="18" y="20"/>
                  <a:pt x="28" y="25"/>
                  <a:pt x="37" y="30"/>
                </a:cubicBezTo>
                <a:cubicBezTo>
                  <a:pt x="50" y="37"/>
                  <a:pt x="61" y="46"/>
                  <a:pt x="74" y="52"/>
                </a:cubicBezTo>
                <a:cubicBezTo>
                  <a:pt x="74" y="55"/>
                  <a:pt x="75" y="60"/>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70"/>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4"/>
                  <a:pt x="152" y="8"/>
                </a:cubicBezTo>
                <a:cubicBezTo>
                  <a:pt x="157" y="15"/>
                  <a:pt x="170" y="20"/>
                  <a:pt x="176" y="23"/>
                </a:cubicBezTo>
                <a:cubicBezTo>
                  <a:pt x="187" y="30"/>
                  <a:pt x="200" y="34"/>
                  <a:pt x="213" y="34"/>
                </a:cubicBezTo>
                <a:cubicBezTo>
                  <a:pt x="205" y="55"/>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4" y="5"/>
                  <a:pt x="123" y="16"/>
                  <a:pt x="111" y="24"/>
                </a:cubicBezTo>
                <a:cubicBezTo>
                  <a:pt x="99" y="31"/>
                  <a:pt x="89" y="37"/>
                  <a:pt x="78" y="46"/>
                </a:cubicBezTo>
                <a:cubicBezTo>
                  <a:pt x="56" y="32"/>
                  <a:pt x="32" y="18"/>
                  <a:pt x="8" y="9"/>
                </a:cubicBezTo>
                <a:cubicBezTo>
                  <a:pt x="7" y="7"/>
                  <a:pt x="6" y="6"/>
                  <a:pt x="4" y="6"/>
                </a:cubicBezTo>
                <a:cubicBezTo>
                  <a:pt x="2" y="6"/>
                  <a:pt x="0" y="8"/>
                  <a:pt x="0" y="11"/>
                </a:cubicBezTo>
                <a:cubicBezTo>
                  <a:pt x="5" y="34"/>
                  <a:pt x="11" y="56"/>
                  <a:pt x="14" y="80"/>
                </a:cubicBezTo>
                <a:cubicBezTo>
                  <a:pt x="16" y="103"/>
                  <a:pt x="17" y="135"/>
                  <a:pt x="8" y="156"/>
                </a:cubicBezTo>
                <a:cubicBezTo>
                  <a:pt x="7" y="157"/>
                  <a:pt x="7" y="159"/>
                  <a:pt x="7" y="159"/>
                </a:cubicBezTo>
                <a:cubicBezTo>
                  <a:pt x="7" y="160"/>
                  <a:pt x="7" y="160"/>
                  <a:pt x="7" y="160"/>
                </a:cubicBezTo>
                <a:cubicBezTo>
                  <a:pt x="8" y="160"/>
                  <a:pt x="8" y="160"/>
                  <a:pt x="8" y="160"/>
                </a:cubicBezTo>
                <a:cubicBezTo>
                  <a:pt x="8" y="160"/>
                  <a:pt x="8" y="160"/>
                  <a:pt x="8" y="160"/>
                </a:cubicBezTo>
                <a:cubicBezTo>
                  <a:pt x="8" y="160"/>
                  <a:pt x="8" y="160"/>
                  <a:pt x="8" y="160"/>
                </a:cubicBezTo>
                <a:cubicBezTo>
                  <a:pt x="20" y="164"/>
                  <a:pt x="31" y="166"/>
                  <a:pt x="43" y="168"/>
                </a:cubicBezTo>
                <a:cubicBezTo>
                  <a:pt x="53" y="170"/>
                  <a:pt x="63" y="176"/>
                  <a:pt x="72" y="180"/>
                </a:cubicBezTo>
                <a:cubicBezTo>
                  <a:pt x="73" y="182"/>
                  <a:pt x="75" y="183"/>
                  <a:pt x="77" y="184"/>
                </a:cubicBezTo>
                <a:cubicBezTo>
                  <a:pt x="77" y="184"/>
                  <a:pt x="78" y="184"/>
                  <a:pt x="79" y="184"/>
                </a:cubicBezTo>
                <a:cubicBezTo>
                  <a:pt x="80" y="184"/>
                  <a:pt x="80" y="184"/>
                  <a:pt x="80" y="184"/>
                </a:cubicBezTo>
                <a:cubicBezTo>
                  <a:pt x="83" y="184"/>
                  <a:pt x="86" y="183"/>
                  <a:pt x="88" y="182"/>
                </a:cubicBezTo>
                <a:cubicBezTo>
                  <a:pt x="107" y="172"/>
                  <a:pt x="128" y="167"/>
                  <a:pt x="148" y="160"/>
                </a:cubicBezTo>
                <a:cubicBezTo>
                  <a:pt x="148" y="159"/>
                  <a:pt x="148" y="159"/>
                  <a:pt x="148" y="159"/>
                </a:cubicBezTo>
                <a:cubicBezTo>
                  <a:pt x="149" y="160"/>
                  <a:pt x="149" y="160"/>
                  <a:pt x="149" y="160"/>
                </a:cubicBezTo>
                <a:cubicBezTo>
                  <a:pt x="150" y="160"/>
                  <a:pt x="150" y="160"/>
                  <a:pt x="150" y="160"/>
                </a:cubicBezTo>
                <a:cubicBezTo>
                  <a:pt x="150" y="160"/>
                  <a:pt x="150" y="160"/>
                  <a:pt x="150" y="160"/>
                </a:cubicBezTo>
                <a:cubicBezTo>
                  <a:pt x="158" y="162"/>
                  <a:pt x="165" y="164"/>
                  <a:pt x="172" y="166"/>
                </a:cubicBezTo>
                <a:cubicBezTo>
                  <a:pt x="185" y="170"/>
                  <a:pt x="200" y="176"/>
                  <a:pt x="214" y="176"/>
                </a:cubicBezTo>
                <a:cubicBezTo>
                  <a:pt x="215" y="176"/>
                  <a:pt x="215" y="176"/>
                  <a:pt x="215" y="176"/>
                </a:cubicBezTo>
                <a:cubicBezTo>
                  <a:pt x="216" y="176"/>
                  <a:pt x="216" y="176"/>
                  <a:pt x="216" y="176"/>
                </a:cubicBezTo>
                <a:cubicBezTo>
                  <a:pt x="216" y="176"/>
                  <a:pt x="216" y="176"/>
                  <a:pt x="217" y="176"/>
                </a:cubicBezTo>
                <a:cubicBezTo>
                  <a:pt x="217" y="176"/>
                  <a:pt x="218" y="176"/>
                  <a:pt x="218" y="175"/>
                </a:cubicBezTo>
                <a:cubicBezTo>
                  <a:pt x="218" y="174"/>
                  <a:pt x="218" y="174"/>
                  <a:pt x="218" y="174"/>
                </a:cubicBezTo>
                <a:cubicBezTo>
                  <a:pt x="218" y="173"/>
                  <a:pt x="218" y="171"/>
                  <a:pt x="216" y="170"/>
                </a:cubicBezTo>
                <a:cubicBezTo>
                  <a:pt x="203" y="125"/>
                  <a:pt x="199" y="78"/>
                  <a:pt x="221" y="34"/>
                </a:cubicBezTo>
                <a:cubicBezTo>
                  <a:pt x="223" y="32"/>
                  <a:pt x="221" y="30"/>
                  <a:pt x="220" y="29"/>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p:cNvSpPr>
            <a:spLocks/>
          </p:cNvSpPr>
          <p:nvPr/>
        </p:nvSpPr>
        <p:spPr bwMode="auto">
          <a:xfrm>
            <a:off x="5243165" y="3579046"/>
            <a:ext cx="38066" cy="39837"/>
          </a:xfrm>
          <a:custGeom>
            <a:avLst/>
            <a:gdLst>
              <a:gd name="T0" fmla="*/ 11 w 23"/>
              <a:gd name="T1" fmla="*/ 0 h 24"/>
              <a:gd name="T2" fmla="*/ 0 w 23"/>
              <a:gd name="T3" fmla="*/ 11 h 24"/>
              <a:gd name="T4" fmla="*/ 0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3"/>
                  <a:pt x="0" y="14"/>
                  <a:pt x="0" y="16"/>
                </a:cubicBezTo>
                <a:cubicBezTo>
                  <a:pt x="2" y="20"/>
                  <a:pt x="6" y="24"/>
                  <a:pt x="11" y="24"/>
                </a:cubicBezTo>
                <a:cubicBezTo>
                  <a:pt x="12" y="24"/>
                  <a:pt x="13" y="24"/>
                  <a:pt x="14" y="23"/>
                </a:cubicBezTo>
                <a:cubicBezTo>
                  <a:pt x="20" y="22"/>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5127196" y="3425897"/>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4 h 184"/>
              <a:gd name="T10" fmla="*/ 145 w 223"/>
              <a:gd name="T11" fmla="*/ 91 h 184"/>
              <a:gd name="T12" fmla="*/ 199 w 223"/>
              <a:gd name="T13" fmla="*/ 101 h 184"/>
              <a:gd name="T14" fmla="*/ 210 w 223"/>
              <a:gd name="T15" fmla="*/ 168 h 184"/>
              <a:gd name="T16" fmla="*/ 152 w 223"/>
              <a:gd name="T17" fmla="*/ 156 h 184"/>
              <a:gd name="T18" fmla="*/ 84 w 223"/>
              <a:gd name="T19" fmla="*/ 148 h 184"/>
              <a:gd name="T20" fmla="*/ 106 w 223"/>
              <a:gd name="T21" fmla="*/ 109 h 184"/>
              <a:gd name="T22" fmla="*/ 121 w 223"/>
              <a:gd name="T23" fmla="*/ 96 h 184"/>
              <a:gd name="T24" fmla="*/ 147 w 223"/>
              <a:gd name="T25" fmla="*/ 155 h 184"/>
              <a:gd name="T26" fmla="*/ 106 w 223"/>
              <a:gd name="T27" fmla="*/ 168 h 184"/>
              <a:gd name="T28" fmla="*/ 82 w 223"/>
              <a:gd name="T29" fmla="*/ 177 h 184"/>
              <a:gd name="T30" fmla="*/ 59 w 223"/>
              <a:gd name="T31" fmla="*/ 103 h 184"/>
              <a:gd name="T32" fmla="*/ 60 w 223"/>
              <a:gd name="T33" fmla="*/ 100 h 184"/>
              <a:gd name="T34" fmla="*/ 80 w 223"/>
              <a:gd name="T35" fmla="*/ 82 h 184"/>
              <a:gd name="T36" fmla="*/ 99 w 223"/>
              <a:gd name="T37" fmla="*/ 109 h 184"/>
              <a:gd name="T38" fmla="*/ 78 w 223"/>
              <a:gd name="T39" fmla="*/ 122 h 184"/>
              <a:gd name="T40" fmla="*/ 37 w 223"/>
              <a:gd name="T41" fmla="*/ 91 h 184"/>
              <a:gd name="T42" fmla="*/ 22 w 223"/>
              <a:gd name="T43" fmla="*/ 87 h 184"/>
              <a:gd name="T44" fmla="*/ 37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5 w 223"/>
              <a:gd name="T59" fmla="*/ 97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8 w 223"/>
              <a:gd name="T73" fmla="*/ 45 h 184"/>
              <a:gd name="T74" fmla="*/ 4 w 223"/>
              <a:gd name="T75" fmla="*/ 6 h 184"/>
              <a:gd name="T76" fmla="*/ 14 w 223"/>
              <a:gd name="T77" fmla="*/ 80 h 184"/>
              <a:gd name="T78" fmla="*/ 7 w 223"/>
              <a:gd name="T79" fmla="*/ 159 h 184"/>
              <a:gd name="T80" fmla="*/ 8 w 223"/>
              <a:gd name="T81" fmla="*/ 160 h 184"/>
              <a:gd name="T82" fmla="*/ 9 w 223"/>
              <a:gd name="T83" fmla="*/ 160 h 184"/>
              <a:gd name="T84" fmla="*/ 72 w 223"/>
              <a:gd name="T85" fmla="*/ 180 h 184"/>
              <a:gd name="T86" fmla="*/ 79 w 223"/>
              <a:gd name="T87" fmla="*/ 184 h 184"/>
              <a:gd name="T88" fmla="*/ 89 w 223"/>
              <a:gd name="T89" fmla="*/ 182 h 184"/>
              <a:gd name="T90" fmla="*/ 148 w 223"/>
              <a:gd name="T91" fmla="*/ 159 h 184"/>
              <a:gd name="T92" fmla="*/ 150 w 223"/>
              <a:gd name="T93" fmla="*/ 160 h 184"/>
              <a:gd name="T94" fmla="*/ 172 w 223"/>
              <a:gd name="T95" fmla="*/ 166 h 184"/>
              <a:gd name="T96" fmla="*/ 215 w 223"/>
              <a:gd name="T97" fmla="*/ 175 h 184"/>
              <a:gd name="T98" fmla="*/ 217 w 223"/>
              <a:gd name="T99" fmla="*/ 176 h 184"/>
              <a:gd name="T100" fmla="*/ 218 w 223"/>
              <a:gd name="T101" fmla="*/ 174 h 184"/>
              <a:gd name="T102" fmla="*/ 221 w 223"/>
              <a:gd name="T103" fmla="*/ 34 h 184"/>
              <a:gd name="T104" fmla="*/ 219 w 223"/>
              <a:gd name="T105" fmla="*/ 28 h 184"/>
              <a:gd name="T106" fmla="*/ 218 w 223"/>
              <a:gd name="T107" fmla="*/ 28 h 184"/>
              <a:gd name="T108" fmla="*/ 151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4"/>
                </a:moveTo>
                <a:cubicBezTo>
                  <a:pt x="61" y="160"/>
                  <a:pt x="32" y="157"/>
                  <a:pt x="12" y="156"/>
                </a:cubicBezTo>
                <a:cubicBezTo>
                  <a:pt x="22" y="140"/>
                  <a:pt x="21" y="116"/>
                  <a:pt x="22" y="98"/>
                </a:cubicBezTo>
                <a:cubicBezTo>
                  <a:pt x="22" y="96"/>
                  <a:pt x="22" y="95"/>
                  <a:pt x="22" y="93"/>
                </a:cubicBezTo>
                <a:cubicBezTo>
                  <a:pt x="25" y="95"/>
                  <a:pt x="29" y="96"/>
                  <a:pt x="31" y="97"/>
                </a:cubicBezTo>
                <a:cubicBezTo>
                  <a:pt x="38" y="99"/>
                  <a:pt x="46" y="102"/>
                  <a:pt x="53" y="103"/>
                </a:cubicBezTo>
                <a:cubicBezTo>
                  <a:pt x="53" y="117"/>
                  <a:pt x="64" y="127"/>
                  <a:pt x="78" y="128"/>
                </a:cubicBezTo>
                <a:cubicBezTo>
                  <a:pt x="78" y="128"/>
                  <a:pt x="78" y="128"/>
                  <a:pt x="78" y="128"/>
                </a:cubicBezTo>
                <a:cubicBezTo>
                  <a:pt x="76" y="131"/>
                  <a:pt x="77" y="135"/>
                  <a:pt x="77" y="138"/>
                </a:cubicBezTo>
                <a:cubicBezTo>
                  <a:pt x="78" y="150"/>
                  <a:pt x="76" y="162"/>
                  <a:pt x="76" y="174"/>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7"/>
                </a:cubicBezTo>
                <a:cubicBezTo>
                  <a:pt x="198" y="125"/>
                  <a:pt x="200" y="151"/>
                  <a:pt x="210" y="168"/>
                </a:cubicBezTo>
                <a:cubicBezTo>
                  <a:pt x="197" y="165"/>
                  <a:pt x="165" y="156"/>
                  <a:pt x="152" y="156"/>
                </a:cubicBezTo>
                <a:cubicBezTo>
                  <a:pt x="152" y="156"/>
                  <a:pt x="152" y="156"/>
                  <a:pt x="152" y="156"/>
                </a:cubicBezTo>
                <a:moveTo>
                  <a:pt x="82" y="177"/>
                </a:moveTo>
                <a:cubicBezTo>
                  <a:pt x="83" y="167"/>
                  <a:pt x="84" y="157"/>
                  <a:pt x="84" y="148"/>
                </a:cubicBezTo>
                <a:cubicBezTo>
                  <a:pt x="84" y="142"/>
                  <a:pt x="84" y="134"/>
                  <a:pt x="83" y="128"/>
                </a:cubicBezTo>
                <a:cubicBezTo>
                  <a:pt x="93" y="127"/>
                  <a:pt x="104" y="120"/>
                  <a:pt x="106" y="109"/>
                </a:cubicBezTo>
                <a:cubicBezTo>
                  <a:pt x="107" y="107"/>
                  <a:pt x="107" y="104"/>
                  <a:pt x="107" y="101"/>
                </a:cubicBezTo>
                <a:cubicBezTo>
                  <a:pt x="112" y="99"/>
                  <a:pt x="117" y="97"/>
                  <a:pt x="121" y="96"/>
                </a:cubicBezTo>
                <a:cubicBezTo>
                  <a:pt x="127" y="94"/>
                  <a:pt x="133" y="93"/>
                  <a:pt x="138" y="91"/>
                </a:cubicBezTo>
                <a:cubicBezTo>
                  <a:pt x="139" y="112"/>
                  <a:pt x="140" y="135"/>
                  <a:pt x="147" y="155"/>
                </a:cubicBezTo>
                <a:cubicBezTo>
                  <a:pt x="146" y="155"/>
                  <a:pt x="145" y="155"/>
                  <a:pt x="144" y="155"/>
                </a:cubicBezTo>
                <a:cubicBezTo>
                  <a:pt x="131" y="155"/>
                  <a:pt x="118" y="164"/>
                  <a:pt x="106" y="168"/>
                </a:cubicBezTo>
                <a:cubicBezTo>
                  <a:pt x="100" y="170"/>
                  <a:pt x="94" y="171"/>
                  <a:pt x="88" y="174"/>
                </a:cubicBezTo>
                <a:cubicBezTo>
                  <a:pt x="86" y="176"/>
                  <a:pt x="84" y="177"/>
                  <a:pt x="82" y="177"/>
                </a:cubicBezTo>
                <a:moveTo>
                  <a:pt x="78" y="122"/>
                </a:moveTo>
                <a:cubicBezTo>
                  <a:pt x="68" y="122"/>
                  <a:pt x="59" y="113"/>
                  <a:pt x="59" y="103"/>
                </a:cubicBezTo>
                <a:cubicBezTo>
                  <a:pt x="59" y="102"/>
                  <a:pt x="60" y="102"/>
                  <a:pt x="60" y="101"/>
                </a:cubicBezTo>
                <a:cubicBezTo>
                  <a:pt x="60" y="101"/>
                  <a:pt x="60" y="100"/>
                  <a:pt x="60" y="100"/>
                </a:cubicBezTo>
                <a:cubicBezTo>
                  <a:pt x="61" y="89"/>
                  <a:pt x="70" y="85"/>
                  <a:pt x="79" y="81"/>
                </a:cubicBezTo>
                <a:cubicBezTo>
                  <a:pt x="80" y="82"/>
                  <a:pt x="80" y="82"/>
                  <a:pt x="80" y="82"/>
                </a:cubicBezTo>
                <a:cubicBezTo>
                  <a:pt x="86" y="86"/>
                  <a:pt x="92" y="88"/>
                  <a:pt x="97" y="94"/>
                </a:cubicBezTo>
                <a:cubicBezTo>
                  <a:pt x="100" y="98"/>
                  <a:pt x="100" y="104"/>
                  <a:pt x="99" y="109"/>
                </a:cubicBezTo>
                <a:cubicBezTo>
                  <a:pt x="97" y="117"/>
                  <a:pt x="87" y="121"/>
                  <a:pt x="79" y="121"/>
                </a:cubicBezTo>
                <a:cubicBezTo>
                  <a:pt x="79" y="122"/>
                  <a:pt x="79" y="122"/>
                  <a:pt x="78" y="122"/>
                </a:cubicBezTo>
                <a:moveTo>
                  <a:pt x="55" y="95"/>
                </a:moveTo>
                <a:cubicBezTo>
                  <a:pt x="49" y="93"/>
                  <a:pt x="42" y="92"/>
                  <a:pt x="37" y="91"/>
                </a:cubicBezTo>
                <a:cubicBezTo>
                  <a:pt x="33" y="90"/>
                  <a:pt x="29" y="89"/>
                  <a:pt x="25" y="88"/>
                </a:cubicBezTo>
                <a:cubicBezTo>
                  <a:pt x="24" y="88"/>
                  <a:pt x="23" y="87"/>
                  <a:pt x="22" y="87"/>
                </a:cubicBezTo>
                <a:cubicBezTo>
                  <a:pt x="21" y="62"/>
                  <a:pt x="16" y="37"/>
                  <a:pt x="9" y="14"/>
                </a:cubicBezTo>
                <a:cubicBezTo>
                  <a:pt x="18" y="20"/>
                  <a:pt x="28" y="25"/>
                  <a:pt x="37" y="30"/>
                </a:cubicBezTo>
                <a:cubicBezTo>
                  <a:pt x="50" y="37"/>
                  <a:pt x="61" y="45"/>
                  <a:pt x="74" y="51"/>
                </a:cubicBezTo>
                <a:cubicBezTo>
                  <a:pt x="74" y="55"/>
                  <a:pt x="75" y="59"/>
                  <a:pt x="75" y="63"/>
                </a:cubicBezTo>
                <a:cubicBezTo>
                  <a:pt x="75" y="68"/>
                  <a:pt x="75" y="73"/>
                  <a:pt x="76" y="77"/>
                </a:cubicBezTo>
                <a:cubicBezTo>
                  <a:pt x="76" y="77"/>
                  <a:pt x="75" y="77"/>
                  <a:pt x="75" y="77"/>
                </a:cubicBezTo>
                <a:cubicBezTo>
                  <a:pt x="66" y="77"/>
                  <a:pt x="58" y="87"/>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7" y="84"/>
                  <a:pt x="115" y="90"/>
                  <a:pt x="105" y="97"/>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5"/>
                  <a:pt x="199" y="96"/>
                </a:cubicBezTo>
                <a:cubicBezTo>
                  <a:pt x="189" y="94"/>
                  <a:pt x="179" y="94"/>
                  <a:pt x="169" y="90"/>
                </a:cubicBezTo>
                <a:cubicBezTo>
                  <a:pt x="161" y="88"/>
                  <a:pt x="154" y="85"/>
                  <a:pt x="146" y="85"/>
                </a:cubicBezTo>
                <a:cubicBezTo>
                  <a:pt x="145" y="85"/>
                  <a:pt x="145" y="85"/>
                  <a:pt x="145" y="85"/>
                </a:cubicBezTo>
                <a:moveTo>
                  <a:pt x="149" y="0"/>
                </a:moveTo>
                <a:cubicBezTo>
                  <a:pt x="149" y="0"/>
                  <a:pt x="149" y="0"/>
                  <a:pt x="148" y="0"/>
                </a:cubicBezTo>
                <a:cubicBezTo>
                  <a:pt x="135" y="5"/>
                  <a:pt x="124" y="16"/>
                  <a:pt x="111" y="24"/>
                </a:cubicBezTo>
                <a:cubicBezTo>
                  <a:pt x="99" y="31"/>
                  <a:pt x="89" y="37"/>
                  <a:pt x="78" y="45"/>
                </a:cubicBezTo>
                <a:cubicBezTo>
                  <a:pt x="56" y="32"/>
                  <a:pt x="32" y="18"/>
                  <a:pt x="8" y="8"/>
                </a:cubicBezTo>
                <a:cubicBezTo>
                  <a:pt x="7" y="7"/>
                  <a:pt x="6" y="6"/>
                  <a:pt x="4" y="6"/>
                </a:cubicBezTo>
                <a:cubicBezTo>
                  <a:pt x="2" y="6"/>
                  <a:pt x="0" y="8"/>
                  <a:pt x="0" y="11"/>
                </a:cubicBezTo>
                <a:cubicBezTo>
                  <a:pt x="5" y="34"/>
                  <a:pt x="11" y="56"/>
                  <a:pt x="14" y="80"/>
                </a:cubicBezTo>
                <a:cubicBezTo>
                  <a:pt x="16" y="103"/>
                  <a:pt x="17" y="135"/>
                  <a:pt x="8" y="156"/>
                </a:cubicBezTo>
                <a:cubicBezTo>
                  <a:pt x="7" y="157"/>
                  <a:pt x="7" y="158"/>
                  <a:pt x="7"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1" y="166"/>
                  <a:pt x="43" y="168"/>
                </a:cubicBezTo>
                <a:cubicBezTo>
                  <a:pt x="53" y="170"/>
                  <a:pt x="63" y="176"/>
                  <a:pt x="72" y="180"/>
                </a:cubicBezTo>
                <a:cubicBezTo>
                  <a:pt x="73" y="182"/>
                  <a:pt x="75" y="183"/>
                  <a:pt x="77" y="183"/>
                </a:cubicBezTo>
                <a:cubicBezTo>
                  <a:pt x="77" y="184"/>
                  <a:pt x="78" y="184"/>
                  <a:pt x="79" y="184"/>
                </a:cubicBezTo>
                <a:cubicBezTo>
                  <a:pt x="80" y="184"/>
                  <a:pt x="80" y="184"/>
                  <a:pt x="80" y="184"/>
                </a:cubicBezTo>
                <a:cubicBezTo>
                  <a:pt x="83" y="184"/>
                  <a:pt x="86" y="183"/>
                  <a:pt x="89" y="182"/>
                </a:cubicBezTo>
                <a:cubicBezTo>
                  <a:pt x="107" y="172"/>
                  <a:pt x="128" y="167"/>
                  <a:pt x="148" y="160"/>
                </a:cubicBezTo>
                <a:cubicBezTo>
                  <a:pt x="148" y="159"/>
                  <a:pt x="148" y="159"/>
                  <a:pt x="148" y="159"/>
                </a:cubicBezTo>
                <a:cubicBezTo>
                  <a:pt x="149" y="159"/>
                  <a:pt x="149" y="159"/>
                  <a:pt x="149" y="159"/>
                </a:cubicBezTo>
                <a:cubicBezTo>
                  <a:pt x="150" y="160"/>
                  <a:pt x="150" y="160"/>
                  <a:pt x="150" y="160"/>
                </a:cubicBezTo>
                <a:cubicBezTo>
                  <a:pt x="150" y="160"/>
                  <a:pt x="150" y="160"/>
                  <a:pt x="151" y="160"/>
                </a:cubicBezTo>
                <a:cubicBezTo>
                  <a:pt x="158" y="162"/>
                  <a:pt x="165" y="164"/>
                  <a:pt x="172" y="166"/>
                </a:cubicBezTo>
                <a:cubicBezTo>
                  <a:pt x="185" y="170"/>
                  <a:pt x="200" y="175"/>
                  <a:pt x="214" y="175"/>
                </a:cubicBezTo>
                <a:cubicBezTo>
                  <a:pt x="215" y="175"/>
                  <a:pt x="215" y="175"/>
                  <a:pt x="215" y="175"/>
                </a:cubicBezTo>
                <a:cubicBezTo>
                  <a:pt x="216" y="176"/>
                  <a:pt x="216" y="176"/>
                  <a:pt x="216" y="176"/>
                </a:cubicBezTo>
                <a:cubicBezTo>
                  <a:pt x="216" y="176"/>
                  <a:pt x="216" y="176"/>
                  <a:pt x="217" y="176"/>
                </a:cubicBezTo>
                <a:cubicBezTo>
                  <a:pt x="217" y="176"/>
                  <a:pt x="218" y="175"/>
                  <a:pt x="218" y="175"/>
                </a:cubicBezTo>
                <a:cubicBezTo>
                  <a:pt x="218" y="174"/>
                  <a:pt x="218" y="174"/>
                  <a:pt x="218" y="174"/>
                </a:cubicBezTo>
                <a:cubicBezTo>
                  <a:pt x="219" y="173"/>
                  <a:pt x="218" y="171"/>
                  <a:pt x="217" y="170"/>
                </a:cubicBezTo>
                <a:cubicBezTo>
                  <a:pt x="203" y="124"/>
                  <a:pt x="199" y="78"/>
                  <a:pt x="221" y="34"/>
                </a:cubicBezTo>
                <a:cubicBezTo>
                  <a:pt x="223" y="32"/>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7"/>
                  <a:pt x="151" y="1"/>
                </a:cubicBezTo>
                <a:cubicBezTo>
                  <a:pt x="151" y="1"/>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4252565" y="2682284"/>
            <a:ext cx="38066" cy="39837"/>
          </a:xfrm>
          <a:custGeom>
            <a:avLst/>
            <a:gdLst>
              <a:gd name="T0" fmla="*/ 11 w 23"/>
              <a:gd name="T1" fmla="*/ 0 h 24"/>
              <a:gd name="T2" fmla="*/ 0 w 23"/>
              <a:gd name="T3" fmla="*/ 11 h 24"/>
              <a:gd name="T4" fmla="*/ 1 w 23"/>
              <a:gd name="T5" fmla="*/ 16 h 24"/>
              <a:gd name="T6" fmla="*/ 11 w 23"/>
              <a:gd name="T7" fmla="*/ 24 h 24"/>
              <a:gd name="T8" fmla="*/ 14 w 23"/>
              <a:gd name="T9" fmla="*/ 23 h 24"/>
              <a:gd name="T10" fmla="*/ 21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0" y="5"/>
                  <a:pt x="0" y="11"/>
                </a:cubicBezTo>
                <a:cubicBezTo>
                  <a:pt x="0" y="12"/>
                  <a:pt x="0" y="14"/>
                  <a:pt x="1" y="16"/>
                </a:cubicBezTo>
                <a:cubicBezTo>
                  <a:pt x="2" y="20"/>
                  <a:pt x="6" y="24"/>
                  <a:pt x="11" y="24"/>
                </a:cubicBezTo>
                <a:cubicBezTo>
                  <a:pt x="12" y="24"/>
                  <a:pt x="13" y="23"/>
                  <a:pt x="14" y="23"/>
                </a:cubicBezTo>
                <a:cubicBezTo>
                  <a:pt x="20" y="21"/>
                  <a:pt x="23" y="15"/>
                  <a:pt x="21" y="9"/>
                </a:cubicBezTo>
                <a:cubicBezTo>
                  <a:pt x="20" y="4"/>
                  <a:pt x="16"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136597" y="2529135"/>
            <a:ext cx="370036" cy="305413"/>
          </a:xfrm>
          <a:custGeom>
            <a:avLst/>
            <a:gdLst>
              <a:gd name="T0" fmla="*/ 12 w 223"/>
              <a:gd name="T1" fmla="*/ 156 h 184"/>
              <a:gd name="T2" fmla="*/ 22 w 223"/>
              <a:gd name="T3" fmla="*/ 93 h 184"/>
              <a:gd name="T4" fmla="*/ 53 w 223"/>
              <a:gd name="T5" fmla="*/ 103 h 184"/>
              <a:gd name="T6" fmla="*/ 78 w 223"/>
              <a:gd name="T7" fmla="*/ 128 h 184"/>
              <a:gd name="T8" fmla="*/ 76 w 223"/>
              <a:gd name="T9" fmla="*/ 173 h 184"/>
              <a:gd name="T10" fmla="*/ 145 w 223"/>
              <a:gd name="T11" fmla="*/ 91 h 184"/>
              <a:gd name="T12" fmla="*/ 199 w 223"/>
              <a:gd name="T13" fmla="*/ 101 h 184"/>
              <a:gd name="T14" fmla="*/ 211 w 223"/>
              <a:gd name="T15" fmla="*/ 168 h 184"/>
              <a:gd name="T16" fmla="*/ 152 w 223"/>
              <a:gd name="T17" fmla="*/ 156 h 184"/>
              <a:gd name="T18" fmla="*/ 84 w 223"/>
              <a:gd name="T19" fmla="*/ 147 h 184"/>
              <a:gd name="T20" fmla="*/ 107 w 223"/>
              <a:gd name="T21" fmla="*/ 109 h 184"/>
              <a:gd name="T22" fmla="*/ 122 w 223"/>
              <a:gd name="T23" fmla="*/ 96 h 184"/>
              <a:gd name="T24" fmla="*/ 147 w 223"/>
              <a:gd name="T25" fmla="*/ 155 h 184"/>
              <a:gd name="T26" fmla="*/ 106 w 223"/>
              <a:gd name="T27" fmla="*/ 167 h 184"/>
              <a:gd name="T28" fmla="*/ 83 w 223"/>
              <a:gd name="T29" fmla="*/ 177 h 184"/>
              <a:gd name="T30" fmla="*/ 60 w 223"/>
              <a:gd name="T31" fmla="*/ 103 h 184"/>
              <a:gd name="T32" fmla="*/ 60 w 223"/>
              <a:gd name="T33" fmla="*/ 100 h 184"/>
              <a:gd name="T34" fmla="*/ 80 w 223"/>
              <a:gd name="T35" fmla="*/ 81 h 184"/>
              <a:gd name="T36" fmla="*/ 99 w 223"/>
              <a:gd name="T37" fmla="*/ 108 h 184"/>
              <a:gd name="T38" fmla="*/ 79 w 223"/>
              <a:gd name="T39" fmla="*/ 121 h 184"/>
              <a:gd name="T40" fmla="*/ 37 w 223"/>
              <a:gd name="T41" fmla="*/ 91 h 184"/>
              <a:gd name="T42" fmla="*/ 22 w 223"/>
              <a:gd name="T43" fmla="*/ 87 h 184"/>
              <a:gd name="T44" fmla="*/ 38 w 223"/>
              <a:gd name="T45" fmla="*/ 30 h 184"/>
              <a:gd name="T46" fmla="*/ 75 w 223"/>
              <a:gd name="T47" fmla="*/ 63 h 184"/>
              <a:gd name="T48" fmla="*/ 75 w 223"/>
              <a:gd name="T49" fmla="*/ 77 h 184"/>
              <a:gd name="T50" fmla="*/ 82 w 223"/>
              <a:gd name="T51" fmla="*/ 78 h 184"/>
              <a:gd name="T52" fmla="*/ 81 w 223"/>
              <a:gd name="T53" fmla="*/ 50 h 184"/>
              <a:gd name="T54" fmla="*/ 110 w 223"/>
              <a:gd name="T55" fmla="*/ 32 h 184"/>
              <a:gd name="T56" fmla="*/ 138 w 223"/>
              <a:gd name="T57" fmla="*/ 69 h 184"/>
              <a:gd name="T58" fmla="*/ 106 w 223"/>
              <a:gd name="T59" fmla="*/ 96 h 184"/>
              <a:gd name="T60" fmla="*/ 82 w 223"/>
              <a:gd name="T61" fmla="*/ 78 h 184"/>
              <a:gd name="T62" fmla="*/ 152 w 223"/>
              <a:gd name="T63" fmla="*/ 7 h 184"/>
              <a:gd name="T64" fmla="*/ 213 w 223"/>
              <a:gd name="T65" fmla="*/ 34 h 184"/>
              <a:gd name="T66" fmla="*/ 169 w 223"/>
              <a:gd name="T67" fmla="*/ 90 h 184"/>
              <a:gd name="T68" fmla="*/ 145 w 223"/>
              <a:gd name="T69" fmla="*/ 85 h 184"/>
              <a:gd name="T70" fmla="*/ 148 w 223"/>
              <a:gd name="T71" fmla="*/ 0 h 184"/>
              <a:gd name="T72" fmla="*/ 79 w 223"/>
              <a:gd name="T73" fmla="*/ 45 h 184"/>
              <a:gd name="T74" fmla="*/ 4 w 223"/>
              <a:gd name="T75" fmla="*/ 6 h 184"/>
              <a:gd name="T76" fmla="*/ 14 w 223"/>
              <a:gd name="T77" fmla="*/ 80 h 184"/>
              <a:gd name="T78" fmla="*/ 8 w 223"/>
              <a:gd name="T79" fmla="*/ 159 h 184"/>
              <a:gd name="T80" fmla="*/ 8 w 223"/>
              <a:gd name="T81" fmla="*/ 160 h 184"/>
              <a:gd name="T82" fmla="*/ 9 w 223"/>
              <a:gd name="T83" fmla="*/ 160 h 184"/>
              <a:gd name="T84" fmla="*/ 72 w 223"/>
              <a:gd name="T85" fmla="*/ 179 h 184"/>
              <a:gd name="T86" fmla="*/ 79 w 223"/>
              <a:gd name="T87" fmla="*/ 184 h 184"/>
              <a:gd name="T88" fmla="*/ 89 w 223"/>
              <a:gd name="T89" fmla="*/ 181 h 184"/>
              <a:gd name="T90" fmla="*/ 149 w 223"/>
              <a:gd name="T91" fmla="*/ 159 h 184"/>
              <a:gd name="T92" fmla="*/ 150 w 223"/>
              <a:gd name="T93" fmla="*/ 160 h 184"/>
              <a:gd name="T94" fmla="*/ 172 w 223"/>
              <a:gd name="T95" fmla="*/ 166 h 184"/>
              <a:gd name="T96" fmla="*/ 216 w 223"/>
              <a:gd name="T97" fmla="*/ 175 h 184"/>
              <a:gd name="T98" fmla="*/ 217 w 223"/>
              <a:gd name="T99" fmla="*/ 176 h 184"/>
              <a:gd name="T100" fmla="*/ 218 w 223"/>
              <a:gd name="T101" fmla="*/ 174 h 184"/>
              <a:gd name="T102" fmla="*/ 222 w 223"/>
              <a:gd name="T103" fmla="*/ 34 h 184"/>
              <a:gd name="T104" fmla="*/ 219 w 223"/>
              <a:gd name="T105" fmla="*/ 28 h 184"/>
              <a:gd name="T106" fmla="*/ 218 w 223"/>
              <a:gd name="T107" fmla="*/ 28 h 184"/>
              <a:gd name="T108" fmla="*/ 152 w 223"/>
              <a:gd name="T109" fmla="*/ 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3" h="184">
                <a:moveTo>
                  <a:pt x="76" y="173"/>
                </a:moveTo>
                <a:cubicBezTo>
                  <a:pt x="61" y="159"/>
                  <a:pt x="32" y="157"/>
                  <a:pt x="12" y="156"/>
                </a:cubicBezTo>
                <a:cubicBezTo>
                  <a:pt x="23" y="140"/>
                  <a:pt x="21" y="116"/>
                  <a:pt x="22" y="98"/>
                </a:cubicBezTo>
                <a:cubicBezTo>
                  <a:pt x="22" y="96"/>
                  <a:pt x="22" y="94"/>
                  <a:pt x="22" y="93"/>
                </a:cubicBezTo>
                <a:cubicBezTo>
                  <a:pt x="25" y="94"/>
                  <a:pt x="29" y="96"/>
                  <a:pt x="31" y="96"/>
                </a:cubicBezTo>
                <a:cubicBezTo>
                  <a:pt x="38" y="99"/>
                  <a:pt x="46" y="102"/>
                  <a:pt x="53" y="103"/>
                </a:cubicBezTo>
                <a:cubicBezTo>
                  <a:pt x="53" y="117"/>
                  <a:pt x="64" y="126"/>
                  <a:pt x="78" y="128"/>
                </a:cubicBezTo>
                <a:cubicBezTo>
                  <a:pt x="78" y="128"/>
                  <a:pt x="78" y="128"/>
                  <a:pt x="78" y="128"/>
                </a:cubicBezTo>
                <a:cubicBezTo>
                  <a:pt x="77" y="131"/>
                  <a:pt x="77" y="135"/>
                  <a:pt x="77" y="138"/>
                </a:cubicBezTo>
                <a:cubicBezTo>
                  <a:pt x="78" y="150"/>
                  <a:pt x="76" y="162"/>
                  <a:pt x="76" y="173"/>
                </a:cubicBezTo>
                <a:moveTo>
                  <a:pt x="152" y="156"/>
                </a:moveTo>
                <a:cubicBezTo>
                  <a:pt x="149" y="134"/>
                  <a:pt x="146" y="112"/>
                  <a:pt x="145" y="91"/>
                </a:cubicBezTo>
                <a:cubicBezTo>
                  <a:pt x="154" y="93"/>
                  <a:pt x="162" y="96"/>
                  <a:pt x="171" y="98"/>
                </a:cubicBezTo>
                <a:cubicBezTo>
                  <a:pt x="180" y="101"/>
                  <a:pt x="190" y="101"/>
                  <a:pt x="199" y="101"/>
                </a:cubicBezTo>
                <a:cubicBezTo>
                  <a:pt x="199" y="103"/>
                  <a:pt x="199" y="105"/>
                  <a:pt x="199" y="106"/>
                </a:cubicBezTo>
                <a:cubicBezTo>
                  <a:pt x="198" y="125"/>
                  <a:pt x="200" y="151"/>
                  <a:pt x="211" y="168"/>
                </a:cubicBezTo>
                <a:cubicBezTo>
                  <a:pt x="197" y="165"/>
                  <a:pt x="166" y="156"/>
                  <a:pt x="152" y="156"/>
                </a:cubicBezTo>
                <a:cubicBezTo>
                  <a:pt x="152" y="156"/>
                  <a:pt x="152" y="156"/>
                  <a:pt x="152" y="156"/>
                </a:cubicBezTo>
                <a:moveTo>
                  <a:pt x="83" y="177"/>
                </a:moveTo>
                <a:cubicBezTo>
                  <a:pt x="83" y="167"/>
                  <a:pt x="84" y="157"/>
                  <a:pt x="84" y="147"/>
                </a:cubicBezTo>
                <a:cubicBezTo>
                  <a:pt x="84" y="142"/>
                  <a:pt x="84" y="133"/>
                  <a:pt x="83" y="127"/>
                </a:cubicBezTo>
                <a:cubicBezTo>
                  <a:pt x="93" y="126"/>
                  <a:pt x="104" y="119"/>
                  <a:pt x="107" y="109"/>
                </a:cubicBezTo>
                <a:cubicBezTo>
                  <a:pt x="107" y="106"/>
                  <a:pt x="107" y="104"/>
                  <a:pt x="107" y="101"/>
                </a:cubicBezTo>
                <a:cubicBezTo>
                  <a:pt x="112" y="99"/>
                  <a:pt x="117" y="97"/>
                  <a:pt x="122" y="96"/>
                </a:cubicBezTo>
                <a:cubicBezTo>
                  <a:pt x="127" y="94"/>
                  <a:pt x="133" y="93"/>
                  <a:pt x="138" y="90"/>
                </a:cubicBezTo>
                <a:cubicBezTo>
                  <a:pt x="139" y="112"/>
                  <a:pt x="140" y="135"/>
                  <a:pt x="147" y="155"/>
                </a:cubicBezTo>
                <a:cubicBezTo>
                  <a:pt x="146" y="155"/>
                  <a:pt x="145" y="155"/>
                  <a:pt x="144" y="155"/>
                </a:cubicBezTo>
                <a:cubicBezTo>
                  <a:pt x="131" y="155"/>
                  <a:pt x="118" y="163"/>
                  <a:pt x="106" y="167"/>
                </a:cubicBezTo>
                <a:cubicBezTo>
                  <a:pt x="100" y="169"/>
                  <a:pt x="94" y="171"/>
                  <a:pt x="88" y="174"/>
                </a:cubicBezTo>
                <a:cubicBezTo>
                  <a:pt x="86" y="175"/>
                  <a:pt x="84" y="176"/>
                  <a:pt x="83" y="177"/>
                </a:cubicBezTo>
                <a:moveTo>
                  <a:pt x="79" y="121"/>
                </a:moveTo>
                <a:cubicBezTo>
                  <a:pt x="68" y="121"/>
                  <a:pt x="60" y="113"/>
                  <a:pt x="60" y="103"/>
                </a:cubicBezTo>
                <a:cubicBezTo>
                  <a:pt x="60" y="102"/>
                  <a:pt x="60" y="102"/>
                  <a:pt x="60" y="101"/>
                </a:cubicBezTo>
                <a:cubicBezTo>
                  <a:pt x="60" y="101"/>
                  <a:pt x="60" y="100"/>
                  <a:pt x="60" y="100"/>
                </a:cubicBezTo>
                <a:cubicBezTo>
                  <a:pt x="61" y="89"/>
                  <a:pt x="70" y="84"/>
                  <a:pt x="80" y="81"/>
                </a:cubicBezTo>
                <a:cubicBezTo>
                  <a:pt x="80" y="81"/>
                  <a:pt x="80" y="81"/>
                  <a:pt x="80" y="81"/>
                </a:cubicBezTo>
                <a:cubicBezTo>
                  <a:pt x="86" y="86"/>
                  <a:pt x="92" y="88"/>
                  <a:pt x="97" y="94"/>
                </a:cubicBezTo>
                <a:cubicBezTo>
                  <a:pt x="100" y="98"/>
                  <a:pt x="100" y="104"/>
                  <a:pt x="99" y="108"/>
                </a:cubicBezTo>
                <a:cubicBezTo>
                  <a:pt x="97" y="117"/>
                  <a:pt x="87" y="121"/>
                  <a:pt x="79" y="121"/>
                </a:cubicBezTo>
                <a:cubicBezTo>
                  <a:pt x="79" y="121"/>
                  <a:pt x="79" y="121"/>
                  <a:pt x="79" y="121"/>
                </a:cubicBezTo>
                <a:moveTo>
                  <a:pt x="55" y="95"/>
                </a:moveTo>
                <a:cubicBezTo>
                  <a:pt x="49" y="93"/>
                  <a:pt x="42" y="92"/>
                  <a:pt x="37" y="91"/>
                </a:cubicBezTo>
                <a:cubicBezTo>
                  <a:pt x="33" y="90"/>
                  <a:pt x="29" y="89"/>
                  <a:pt x="26" y="88"/>
                </a:cubicBezTo>
                <a:cubicBezTo>
                  <a:pt x="24" y="88"/>
                  <a:pt x="23" y="87"/>
                  <a:pt x="22" y="87"/>
                </a:cubicBezTo>
                <a:cubicBezTo>
                  <a:pt x="21" y="62"/>
                  <a:pt x="16" y="37"/>
                  <a:pt x="9" y="14"/>
                </a:cubicBezTo>
                <a:cubicBezTo>
                  <a:pt x="18" y="20"/>
                  <a:pt x="28" y="25"/>
                  <a:pt x="38" y="30"/>
                </a:cubicBezTo>
                <a:cubicBezTo>
                  <a:pt x="50" y="37"/>
                  <a:pt x="61" y="45"/>
                  <a:pt x="74" y="51"/>
                </a:cubicBezTo>
                <a:cubicBezTo>
                  <a:pt x="74" y="55"/>
                  <a:pt x="75" y="59"/>
                  <a:pt x="75" y="63"/>
                </a:cubicBezTo>
                <a:cubicBezTo>
                  <a:pt x="75" y="68"/>
                  <a:pt x="76" y="72"/>
                  <a:pt x="77" y="77"/>
                </a:cubicBezTo>
                <a:cubicBezTo>
                  <a:pt x="76" y="77"/>
                  <a:pt x="75" y="77"/>
                  <a:pt x="75" y="77"/>
                </a:cubicBezTo>
                <a:cubicBezTo>
                  <a:pt x="66" y="77"/>
                  <a:pt x="58" y="86"/>
                  <a:pt x="55" y="95"/>
                </a:cubicBezTo>
                <a:moveTo>
                  <a:pt x="82" y="78"/>
                </a:moveTo>
                <a:cubicBezTo>
                  <a:pt x="83" y="73"/>
                  <a:pt x="83" y="68"/>
                  <a:pt x="82" y="63"/>
                </a:cubicBezTo>
                <a:cubicBezTo>
                  <a:pt x="82" y="59"/>
                  <a:pt x="82" y="54"/>
                  <a:pt x="81" y="50"/>
                </a:cubicBezTo>
                <a:cubicBezTo>
                  <a:pt x="81" y="49"/>
                  <a:pt x="81" y="49"/>
                  <a:pt x="81" y="49"/>
                </a:cubicBezTo>
                <a:cubicBezTo>
                  <a:pt x="91" y="46"/>
                  <a:pt x="101" y="37"/>
                  <a:pt x="110" y="32"/>
                </a:cubicBezTo>
                <a:cubicBezTo>
                  <a:pt x="122" y="26"/>
                  <a:pt x="133" y="18"/>
                  <a:pt x="144" y="10"/>
                </a:cubicBezTo>
                <a:cubicBezTo>
                  <a:pt x="136" y="28"/>
                  <a:pt x="137" y="50"/>
                  <a:pt x="138" y="69"/>
                </a:cubicBezTo>
                <a:cubicBezTo>
                  <a:pt x="138" y="74"/>
                  <a:pt x="138" y="79"/>
                  <a:pt x="138" y="84"/>
                </a:cubicBezTo>
                <a:cubicBezTo>
                  <a:pt x="128" y="84"/>
                  <a:pt x="115" y="90"/>
                  <a:pt x="106" y="96"/>
                </a:cubicBezTo>
                <a:cubicBezTo>
                  <a:pt x="102" y="87"/>
                  <a:pt x="92" y="78"/>
                  <a:pt x="82" y="78"/>
                </a:cubicBezTo>
                <a:cubicBezTo>
                  <a:pt x="82" y="78"/>
                  <a:pt x="82" y="78"/>
                  <a:pt x="82" y="78"/>
                </a:cubicBezTo>
                <a:moveTo>
                  <a:pt x="145" y="85"/>
                </a:moveTo>
                <a:cubicBezTo>
                  <a:pt x="144" y="59"/>
                  <a:pt x="146" y="33"/>
                  <a:pt x="152" y="7"/>
                </a:cubicBezTo>
                <a:cubicBezTo>
                  <a:pt x="157" y="14"/>
                  <a:pt x="170" y="19"/>
                  <a:pt x="176" y="23"/>
                </a:cubicBezTo>
                <a:cubicBezTo>
                  <a:pt x="187" y="30"/>
                  <a:pt x="200" y="34"/>
                  <a:pt x="213" y="34"/>
                </a:cubicBezTo>
                <a:cubicBezTo>
                  <a:pt x="205" y="54"/>
                  <a:pt x="201" y="74"/>
                  <a:pt x="199" y="96"/>
                </a:cubicBezTo>
                <a:cubicBezTo>
                  <a:pt x="189" y="94"/>
                  <a:pt x="179" y="93"/>
                  <a:pt x="169" y="90"/>
                </a:cubicBezTo>
                <a:cubicBezTo>
                  <a:pt x="161" y="88"/>
                  <a:pt x="154" y="85"/>
                  <a:pt x="146" y="85"/>
                </a:cubicBezTo>
                <a:cubicBezTo>
                  <a:pt x="146" y="85"/>
                  <a:pt x="145" y="85"/>
                  <a:pt x="145" y="85"/>
                </a:cubicBezTo>
                <a:moveTo>
                  <a:pt x="149" y="0"/>
                </a:moveTo>
                <a:cubicBezTo>
                  <a:pt x="149" y="0"/>
                  <a:pt x="149" y="0"/>
                  <a:pt x="148" y="0"/>
                </a:cubicBezTo>
                <a:cubicBezTo>
                  <a:pt x="135" y="5"/>
                  <a:pt x="124" y="16"/>
                  <a:pt x="111" y="23"/>
                </a:cubicBezTo>
                <a:cubicBezTo>
                  <a:pt x="99" y="30"/>
                  <a:pt x="89" y="37"/>
                  <a:pt x="79" y="45"/>
                </a:cubicBezTo>
                <a:cubicBezTo>
                  <a:pt x="57" y="31"/>
                  <a:pt x="32" y="18"/>
                  <a:pt x="8" y="8"/>
                </a:cubicBezTo>
                <a:cubicBezTo>
                  <a:pt x="7" y="6"/>
                  <a:pt x="6" y="6"/>
                  <a:pt x="4" y="6"/>
                </a:cubicBezTo>
                <a:cubicBezTo>
                  <a:pt x="2" y="6"/>
                  <a:pt x="0" y="8"/>
                  <a:pt x="0" y="10"/>
                </a:cubicBezTo>
                <a:cubicBezTo>
                  <a:pt x="5" y="34"/>
                  <a:pt x="11" y="56"/>
                  <a:pt x="14" y="80"/>
                </a:cubicBezTo>
                <a:cubicBezTo>
                  <a:pt x="16" y="103"/>
                  <a:pt x="18" y="134"/>
                  <a:pt x="8" y="156"/>
                </a:cubicBezTo>
                <a:cubicBezTo>
                  <a:pt x="7" y="157"/>
                  <a:pt x="7" y="158"/>
                  <a:pt x="8" y="159"/>
                </a:cubicBezTo>
                <a:cubicBezTo>
                  <a:pt x="8" y="159"/>
                  <a:pt x="8" y="159"/>
                  <a:pt x="8" y="159"/>
                </a:cubicBezTo>
                <a:cubicBezTo>
                  <a:pt x="8" y="160"/>
                  <a:pt x="8" y="160"/>
                  <a:pt x="8" y="160"/>
                </a:cubicBezTo>
                <a:cubicBezTo>
                  <a:pt x="8" y="160"/>
                  <a:pt x="8" y="160"/>
                  <a:pt x="8" y="160"/>
                </a:cubicBezTo>
                <a:cubicBezTo>
                  <a:pt x="9" y="160"/>
                  <a:pt x="9" y="160"/>
                  <a:pt x="9" y="160"/>
                </a:cubicBezTo>
                <a:cubicBezTo>
                  <a:pt x="20" y="164"/>
                  <a:pt x="32" y="165"/>
                  <a:pt x="43" y="168"/>
                </a:cubicBezTo>
                <a:cubicBezTo>
                  <a:pt x="54" y="170"/>
                  <a:pt x="63" y="175"/>
                  <a:pt x="72" y="179"/>
                </a:cubicBezTo>
                <a:cubicBezTo>
                  <a:pt x="73" y="181"/>
                  <a:pt x="75" y="183"/>
                  <a:pt x="77" y="183"/>
                </a:cubicBezTo>
                <a:cubicBezTo>
                  <a:pt x="78" y="184"/>
                  <a:pt x="78" y="184"/>
                  <a:pt x="79" y="184"/>
                </a:cubicBezTo>
                <a:cubicBezTo>
                  <a:pt x="80" y="184"/>
                  <a:pt x="80" y="184"/>
                  <a:pt x="81" y="184"/>
                </a:cubicBezTo>
                <a:cubicBezTo>
                  <a:pt x="83" y="184"/>
                  <a:pt x="86" y="183"/>
                  <a:pt x="89" y="181"/>
                </a:cubicBezTo>
                <a:cubicBezTo>
                  <a:pt x="108" y="171"/>
                  <a:pt x="128" y="167"/>
                  <a:pt x="148" y="159"/>
                </a:cubicBezTo>
                <a:cubicBezTo>
                  <a:pt x="149" y="159"/>
                  <a:pt x="149" y="159"/>
                  <a:pt x="149" y="159"/>
                </a:cubicBezTo>
                <a:cubicBezTo>
                  <a:pt x="149" y="159"/>
                  <a:pt x="149" y="159"/>
                  <a:pt x="149" y="159"/>
                </a:cubicBezTo>
                <a:cubicBezTo>
                  <a:pt x="150" y="160"/>
                  <a:pt x="150" y="160"/>
                  <a:pt x="150" y="160"/>
                </a:cubicBezTo>
                <a:cubicBezTo>
                  <a:pt x="150" y="160"/>
                  <a:pt x="151" y="160"/>
                  <a:pt x="151" y="160"/>
                </a:cubicBezTo>
                <a:cubicBezTo>
                  <a:pt x="158" y="162"/>
                  <a:pt x="165" y="164"/>
                  <a:pt x="172" y="166"/>
                </a:cubicBezTo>
                <a:cubicBezTo>
                  <a:pt x="185" y="169"/>
                  <a:pt x="200" y="175"/>
                  <a:pt x="214" y="175"/>
                </a:cubicBezTo>
                <a:cubicBezTo>
                  <a:pt x="215" y="175"/>
                  <a:pt x="215" y="175"/>
                  <a:pt x="216" y="175"/>
                </a:cubicBezTo>
                <a:cubicBezTo>
                  <a:pt x="216" y="176"/>
                  <a:pt x="216" y="176"/>
                  <a:pt x="216" y="176"/>
                </a:cubicBezTo>
                <a:cubicBezTo>
                  <a:pt x="216" y="176"/>
                  <a:pt x="216" y="176"/>
                  <a:pt x="217" y="176"/>
                </a:cubicBezTo>
                <a:cubicBezTo>
                  <a:pt x="217" y="176"/>
                  <a:pt x="218" y="175"/>
                  <a:pt x="218" y="174"/>
                </a:cubicBezTo>
                <a:cubicBezTo>
                  <a:pt x="218" y="174"/>
                  <a:pt x="218" y="174"/>
                  <a:pt x="218" y="174"/>
                </a:cubicBezTo>
                <a:cubicBezTo>
                  <a:pt x="219" y="173"/>
                  <a:pt x="218" y="171"/>
                  <a:pt x="217" y="170"/>
                </a:cubicBezTo>
                <a:cubicBezTo>
                  <a:pt x="203" y="124"/>
                  <a:pt x="199" y="78"/>
                  <a:pt x="222" y="34"/>
                </a:cubicBezTo>
                <a:cubicBezTo>
                  <a:pt x="223" y="31"/>
                  <a:pt x="221" y="29"/>
                  <a:pt x="220" y="28"/>
                </a:cubicBezTo>
                <a:cubicBezTo>
                  <a:pt x="219" y="28"/>
                  <a:pt x="219" y="28"/>
                  <a:pt x="219" y="28"/>
                </a:cubicBezTo>
                <a:cubicBezTo>
                  <a:pt x="218" y="28"/>
                  <a:pt x="218" y="28"/>
                  <a:pt x="218" y="28"/>
                </a:cubicBezTo>
                <a:cubicBezTo>
                  <a:pt x="218" y="28"/>
                  <a:pt x="218" y="28"/>
                  <a:pt x="218" y="28"/>
                </a:cubicBezTo>
                <a:cubicBezTo>
                  <a:pt x="204" y="27"/>
                  <a:pt x="192" y="24"/>
                  <a:pt x="180" y="17"/>
                </a:cubicBezTo>
                <a:cubicBezTo>
                  <a:pt x="170" y="11"/>
                  <a:pt x="161" y="6"/>
                  <a:pt x="152" y="1"/>
                </a:cubicBezTo>
                <a:cubicBezTo>
                  <a:pt x="151" y="0"/>
                  <a:pt x="150" y="0"/>
                  <a:pt x="1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2"/>
          <p:cNvSpPr>
            <a:spLocks/>
          </p:cNvSpPr>
          <p:nvPr/>
        </p:nvSpPr>
        <p:spPr bwMode="auto">
          <a:xfrm>
            <a:off x="2810487" y="3689703"/>
            <a:ext cx="39837" cy="38066"/>
          </a:xfrm>
          <a:custGeom>
            <a:avLst/>
            <a:gdLst>
              <a:gd name="T0" fmla="*/ 13 w 24"/>
              <a:gd name="T1" fmla="*/ 0 h 23"/>
              <a:gd name="T2" fmla="*/ 4 w 24"/>
              <a:gd name="T3" fmla="*/ 5 h 23"/>
              <a:gd name="T4" fmla="*/ 2 w 24"/>
              <a:gd name="T5" fmla="*/ 9 h 23"/>
              <a:gd name="T6" fmla="*/ 9 w 24"/>
              <a:gd name="T7" fmla="*/ 23 h 23"/>
              <a:gd name="T8" fmla="*/ 12 w 24"/>
              <a:gd name="T9" fmla="*/ 23 h 23"/>
              <a:gd name="T10" fmla="*/ 22 w 24"/>
              <a:gd name="T11" fmla="*/ 15 h 23"/>
              <a:gd name="T12" fmla="*/ 19 w 24"/>
              <a:gd name="T13" fmla="*/ 2 h 23"/>
              <a:gd name="T14" fmla="*/ 13 w 24"/>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13" y="0"/>
                </a:moveTo>
                <a:cubicBezTo>
                  <a:pt x="9" y="0"/>
                  <a:pt x="6" y="2"/>
                  <a:pt x="4" y="5"/>
                </a:cubicBezTo>
                <a:cubicBezTo>
                  <a:pt x="3" y="6"/>
                  <a:pt x="2" y="8"/>
                  <a:pt x="2" y="9"/>
                </a:cubicBezTo>
                <a:cubicBezTo>
                  <a:pt x="0" y="15"/>
                  <a:pt x="3" y="21"/>
                  <a:pt x="9" y="23"/>
                </a:cubicBezTo>
                <a:cubicBezTo>
                  <a:pt x="10" y="23"/>
                  <a:pt x="11" y="23"/>
                  <a:pt x="12" y="23"/>
                </a:cubicBezTo>
                <a:cubicBezTo>
                  <a:pt x="17" y="23"/>
                  <a:pt x="21" y="20"/>
                  <a:pt x="22" y="15"/>
                </a:cubicBezTo>
                <a:cubicBezTo>
                  <a:pt x="24" y="10"/>
                  <a:pt x="23" y="5"/>
                  <a:pt x="19" y="2"/>
                </a:cubicBezTo>
                <a:cubicBezTo>
                  <a:pt x="17" y="1"/>
                  <a:pt x="15" y="0"/>
                  <a:pt x="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noEditPoints="1"/>
          </p:cNvSpPr>
          <p:nvPr/>
        </p:nvSpPr>
        <p:spPr bwMode="auto">
          <a:xfrm>
            <a:off x="2679469" y="3502914"/>
            <a:ext cx="414299" cy="429348"/>
          </a:xfrm>
          <a:custGeom>
            <a:avLst/>
            <a:gdLst>
              <a:gd name="T0" fmla="*/ 123 w 250"/>
              <a:gd name="T1" fmla="*/ 207 h 259"/>
              <a:gd name="T2" fmla="*/ 170 w 250"/>
              <a:gd name="T3" fmla="*/ 169 h 259"/>
              <a:gd name="T4" fmla="*/ 189 w 250"/>
              <a:gd name="T5" fmla="*/ 191 h 259"/>
              <a:gd name="T6" fmla="*/ 94 w 250"/>
              <a:gd name="T7" fmla="*/ 149 h 259"/>
              <a:gd name="T8" fmla="*/ 115 w 250"/>
              <a:gd name="T9" fmla="*/ 136 h 259"/>
              <a:gd name="T10" fmla="*/ 147 w 250"/>
              <a:gd name="T11" fmla="*/ 145 h 259"/>
              <a:gd name="T12" fmla="*/ 78 w 250"/>
              <a:gd name="T13" fmla="*/ 192 h 259"/>
              <a:gd name="T14" fmla="*/ 53 w 250"/>
              <a:gd name="T15" fmla="*/ 187 h 259"/>
              <a:gd name="T16" fmla="*/ 80 w 250"/>
              <a:gd name="T17" fmla="*/ 146 h 259"/>
              <a:gd name="T18" fmla="*/ 94 w 250"/>
              <a:gd name="T19" fmla="*/ 142 h 259"/>
              <a:gd name="T20" fmla="*/ 74 w 250"/>
              <a:gd name="T21" fmla="*/ 112 h 259"/>
              <a:gd name="T22" fmla="*/ 76 w 250"/>
              <a:gd name="T23" fmla="*/ 110 h 259"/>
              <a:gd name="T24" fmla="*/ 103 w 250"/>
              <a:gd name="T25" fmla="*/ 105 h 259"/>
              <a:gd name="T26" fmla="*/ 110 w 250"/>
              <a:gd name="T27" fmla="*/ 125 h 259"/>
              <a:gd name="T28" fmla="*/ 94 w 250"/>
              <a:gd name="T29" fmla="*/ 142 h 259"/>
              <a:gd name="T30" fmla="*/ 5 w 250"/>
              <a:gd name="T31" fmla="*/ 131 h 259"/>
              <a:gd name="T32" fmla="*/ 48 w 250"/>
              <a:gd name="T33" fmla="*/ 83 h 259"/>
              <a:gd name="T34" fmla="*/ 69 w 250"/>
              <a:gd name="T35" fmla="*/ 109 h 259"/>
              <a:gd name="T36" fmla="*/ 76 w 250"/>
              <a:gd name="T37" fmla="*/ 143 h 259"/>
              <a:gd name="T38" fmla="*/ 50 w 250"/>
              <a:gd name="T39" fmla="*/ 181 h 259"/>
              <a:gd name="T40" fmla="*/ 173 w 250"/>
              <a:gd name="T41" fmla="*/ 161 h 259"/>
              <a:gd name="T42" fmla="*/ 203 w 250"/>
              <a:gd name="T43" fmla="*/ 82 h 259"/>
              <a:gd name="T44" fmla="*/ 240 w 250"/>
              <a:gd name="T45" fmla="*/ 138 h 259"/>
              <a:gd name="T46" fmla="*/ 116 w 250"/>
              <a:gd name="T47" fmla="*/ 132 h 259"/>
              <a:gd name="T48" fmla="*/ 115 w 250"/>
              <a:gd name="T49" fmla="*/ 91 h 259"/>
              <a:gd name="T50" fmla="*/ 121 w 250"/>
              <a:gd name="T51" fmla="*/ 79 h 259"/>
              <a:gd name="T52" fmla="*/ 142 w 250"/>
              <a:gd name="T53" fmla="*/ 80 h 259"/>
              <a:gd name="T54" fmla="*/ 155 w 250"/>
              <a:gd name="T55" fmla="*/ 80 h 259"/>
              <a:gd name="T56" fmla="*/ 196 w 250"/>
              <a:gd name="T57" fmla="*/ 80 h 259"/>
              <a:gd name="T58" fmla="*/ 150 w 250"/>
              <a:gd name="T59" fmla="*/ 139 h 259"/>
              <a:gd name="T60" fmla="*/ 116 w 250"/>
              <a:gd name="T61" fmla="*/ 132 h 259"/>
              <a:gd name="T62" fmla="*/ 61 w 250"/>
              <a:gd name="T63" fmla="*/ 90 h 259"/>
              <a:gd name="T64" fmla="*/ 51 w 250"/>
              <a:gd name="T65" fmla="*/ 78 h 259"/>
              <a:gd name="T66" fmla="*/ 95 w 250"/>
              <a:gd name="T67" fmla="*/ 39 h 259"/>
              <a:gd name="T68" fmla="*/ 109 w 250"/>
              <a:gd name="T69" fmla="*/ 87 h 259"/>
              <a:gd name="T70" fmla="*/ 93 w 250"/>
              <a:gd name="T71" fmla="*/ 97 h 259"/>
              <a:gd name="T72" fmla="*/ 78 w 250"/>
              <a:gd name="T73" fmla="*/ 0 h 259"/>
              <a:gd name="T74" fmla="*/ 48 w 250"/>
              <a:gd name="T75" fmla="*/ 68 h 259"/>
              <a:gd name="T76" fmla="*/ 0 w 250"/>
              <a:gd name="T77" fmla="*/ 131 h 259"/>
              <a:gd name="T78" fmla="*/ 0 w 250"/>
              <a:gd name="T79" fmla="*/ 132 h 259"/>
              <a:gd name="T80" fmla="*/ 0 w 250"/>
              <a:gd name="T81" fmla="*/ 133 h 259"/>
              <a:gd name="T82" fmla="*/ 43 w 250"/>
              <a:gd name="T83" fmla="*/ 184 h 259"/>
              <a:gd name="T84" fmla="*/ 48 w 250"/>
              <a:gd name="T85" fmla="*/ 192 h 259"/>
              <a:gd name="T86" fmla="*/ 118 w 250"/>
              <a:gd name="T87" fmla="*/ 208 h 259"/>
              <a:gd name="T88" fmla="*/ 119 w 250"/>
              <a:gd name="T89" fmla="*/ 208 h 259"/>
              <a:gd name="T90" fmla="*/ 134 w 250"/>
              <a:gd name="T91" fmla="*/ 226 h 259"/>
              <a:gd name="T92" fmla="*/ 166 w 250"/>
              <a:gd name="T93" fmla="*/ 258 h 259"/>
              <a:gd name="T94" fmla="*/ 168 w 250"/>
              <a:gd name="T95" fmla="*/ 258 h 259"/>
              <a:gd name="T96" fmla="*/ 169 w 250"/>
              <a:gd name="T97" fmla="*/ 254 h 259"/>
              <a:gd name="T98" fmla="*/ 249 w 250"/>
              <a:gd name="T99" fmla="*/ 137 h 259"/>
              <a:gd name="T100" fmla="*/ 248 w 250"/>
              <a:gd name="T101" fmla="*/ 135 h 259"/>
              <a:gd name="T102" fmla="*/ 222 w 250"/>
              <a:gd name="T103" fmla="*/ 105 h 259"/>
              <a:gd name="T104" fmla="*/ 204 w 250"/>
              <a:gd name="T105" fmla="*/ 74 h 259"/>
              <a:gd name="T106" fmla="*/ 176 w 250"/>
              <a:gd name="T107" fmla="*/ 73 h 259"/>
              <a:gd name="T108" fmla="*/ 160 w 250"/>
              <a:gd name="T109" fmla="*/ 74 h 259"/>
              <a:gd name="T110" fmla="*/ 121 w 250"/>
              <a:gd name="T111" fmla="*/ 74 h 259"/>
              <a:gd name="T112" fmla="*/ 78 w 250"/>
              <a:gd name="T11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0" h="259">
                <a:moveTo>
                  <a:pt x="165" y="249"/>
                </a:moveTo>
                <a:cubicBezTo>
                  <a:pt x="156" y="239"/>
                  <a:pt x="134" y="214"/>
                  <a:pt x="123" y="207"/>
                </a:cubicBezTo>
                <a:cubicBezTo>
                  <a:pt x="132" y="187"/>
                  <a:pt x="142" y="167"/>
                  <a:pt x="153" y="148"/>
                </a:cubicBezTo>
                <a:cubicBezTo>
                  <a:pt x="158" y="155"/>
                  <a:pt x="164" y="162"/>
                  <a:pt x="170" y="169"/>
                </a:cubicBezTo>
                <a:cubicBezTo>
                  <a:pt x="176" y="176"/>
                  <a:pt x="184" y="181"/>
                  <a:pt x="192" y="187"/>
                </a:cubicBezTo>
                <a:cubicBezTo>
                  <a:pt x="191" y="188"/>
                  <a:pt x="190" y="189"/>
                  <a:pt x="189" y="191"/>
                </a:cubicBezTo>
                <a:cubicBezTo>
                  <a:pt x="178" y="206"/>
                  <a:pt x="166" y="229"/>
                  <a:pt x="165" y="249"/>
                </a:cubicBezTo>
                <a:moveTo>
                  <a:pt x="94" y="149"/>
                </a:moveTo>
                <a:cubicBezTo>
                  <a:pt x="100" y="149"/>
                  <a:pt x="106" y="147"/>
                  <a:pt x="110" y="143"/>
                </a:cubicBezTo>
                <a:cubicBezTo>
                  <a:pt x="112" y="141"/>
                  <a:pt x="114" y="139"/>
                  <a:pt x="115" y="136"/>
                </a:cubicBezTo>
                <a:cubicBezTo>
                  <a:pt x="120" y="138"/>
                  <a:pt x="125" y="139"/>
                  <a:pt x="130" y="140"/>
                </a:cubicBezTo>
                <a:cubicBezTo>
                  <a:pt x="136" y="141"/>
                  <a:pt x="141" y="144"/>
                  <a:pt x="147" y="145"/>
                </a:cubicBezTo>
                <a:cubicBezTo>
                  <a:pt x="135" y="163"/>
                  <a:pt x="124" y="183"/>
                  <a:pt x="119" y="204"/>
                </a:cubicBezTo>
                <a:cubicBezTo>
                  <a:pt x="108" y="195"/>
                  <a:pt x="91" y="195"/>
                  <a:pt x="78" y="192"/>
                </a:cubicBezTo>
                <a:cubicBezTo>
                  <a:pt x="72" y="190"/>
                  <a:pt x="66" y="188"/>
                  <a:pt x="60" y="188"/>
                </a:cubicBezTo>
                <a:cubicBezTo>
                  <a:pt x="57" y="188"/>
                  <a:pt x="55" y="187"/>
                  <a:pt x="53" y="187"/>
                </a:cubicBezTo>
                <a:cubicBezTo>
                  <a:pt x="59" y="179"/>
                  <a:pt x="65" y="171"/>
                  <a:pt x="70" y="163"/>
                </a:cubicBezTo>
                <a:cubicBezTo>
                  <a:pt x="74" y="158"/>
                  <a:pt x="78" y="151"/>
                  <a:pt x="80" y="146"/>
                </a:cubicBezTo>
                <a:cubicBezTo>
                  <a:pt x="84" y="148"/>
                  <a:pt x="89" y="149"/>
                  <a:pt x="94" y="149"/>
                </a:cubicBezTo>
                <a:moveTo>
                  <a:pt x="94" y="142"/>
                </a:moveTo>
                <a:cubicBezTo>
                  <a:pt x="89" y="142"/>
                  <a:pt x="84" y="141"/>
                  <a:pt x="81" y="139"/>
                </a:cubicBezTo>
                <a:cubicBezTo>
                  <a:pt x="71" y="133"/>
                  <a:pt x="68" y="121"/>
                  <a:pt x="74" y="112"/>
                </a:cubicBezTo>
                <a:cubicBezTo>
                  <a:pt x="74" y="112"/>
                  <a:pt x="75" y="111"/>
                  <a:pt x="75" y="111"/>
                </a:cubicBezTo>
                <a:cubicBezTo>
                  <a:pt x="75" y="111"/>
                  <a:pt x="76" y="110"/>
                  <a:pt x="76" y="110"/>
                </a:cubicBezTo>
                <a:cubicBezTo>
                  <a:pt x="80" y="105"/>
                  <a:pt x="85" y="103"/>
                  <a:pt x="91" y="103"/>
                </a:cubicBezTo>
                <a:cubicBezTo>
                  <a:pt x="95" y="103"/>
                  <a:pt x="99" y="104"/>
                  <a:pt x="103" y="105"/>
                </a:cubicBezTo>
                <a:cubicBezTo>
                  <a:pt x="103" y="105"/>
                  <a:pt x="103" y="105"/>
                  <a:pt x="103" y="105"/>
                </a:cubicBezTo>
                <a:cubicBezTo>
                  <a:pt x="106" y="112"/>
                  <a:pt x="109" y="117"/>
                  <a:pt x="110" y="125"/>
                </a:cubicBezTo>
                <a:cubicBezTo>
                  <a:pt x="110" y="130"/>
                  <a:pt x="108" y="135"/>
                  <a:pt x="104" y="139"/>
                </a:cubicBezTo>
                <a:cubicBezTo>
                  <a:pt x="102" y="141"/>
                  <a:pt x="98" y="142"/>
                  <a:pt x="94" y="142"/>
                </a:cubicBezTo>
                <a:moveTo>
                  <a:pt x="50" y="181"/>
                </a:moveTo>
                <a:cubicBezTo>
                  <a:pt x="45" y="161"/>
                  <a:pt x="21" y="143"/>
                  <a:pt x="5" y="131"/>
                </a:cubicBezTo>
                <a:cubicBezTo>
                  <a:pt x="23" y="123"/>
                  <a:pt x="35" y="102"/>
                  <a:pt x="45" y="87"/>
                </a:cubicBezTo>
                <a:cubicBezTo>
                  <a:pt x="46" y="86"/>
                  <a:pt x="47" y="85"/>
                  <a:pt x="48" y="83"/>
                </a:cubicBezTo>
                <a:cubicBezTo>
                  <a:pt x="49" y="86"/>
                  <a:pt x="52" y="89"/>
                  <a:pt x="54" y="91"/>
                </a:cubicBezTo>
                <a:cubicBezTo>
                  <a:pt x="58" y="97"/>
                  <a:pt x="63" y="104"/>
                  <a:pt x="69" y="109"/>
                </a:cubicBezTo>
                <a:cubicBezTo>
                  <a:pt x="61" y="121"/>
                  <a:pt x="65" y="135"/>
                  <a:pt x="76" y="143"/>
                </a:cubicBezTo>
                <a:cubicBezTo>
                  <a:pt x="76" y="143"/>
                  <a:pt x="76" y="143"/>
                  <a:pt x="76" y="143"/>
                </a:cubicBezTo>
                <a:cubicBezTo>
                  <a:pt x="73" y="145"/>
                  <a:pt x="71" y="149"/>
                  <a:pt x="70" y="152"/>
                </a:cubicBezTo>
                <a:cubicBezTo>
                  <a:pt x="64" y="162"/>
                  <a:pt x="56" y="171"/>
                  <a:pt x="50" y="181"/>
                </a:cubicBezTo>
                <a:moveTo>
                  <a:pt x="195" y="182"/>
                </a:moveTo>
                <a:cubicBezTo>
                  <a:pt x="188" y="175"/>
                  <a:pt x="179" y="169"/>
                  <a:pt x="173" y="161"/>
                </a:cubicBezTo>
                <a:cubicBezTo>
                  <a:pt x="168" y="155"/>
                  <a:pt x="163" y="148"/>
                  <a:pt x="156" y="143"/>
                </a:cubicBezTo>
                <a:cubicBezTo>
                  <a:pt x="169" y="121"/>
                  <a:pt x="184" y="101"/>
                  <a:pt x="203" y="82"/>
                </a:cubicBezTo>
                <a:cubicBezTo>
                  <a:pt x="204" y="91"/>
                  <a:pt x="212" y="102"/>
                  <a:pt x="215" y="108"/>
                </a:cubicBezTo>
                <a:cubicBezTo>
                  <a:pt x="221" y="120"/>
                  <a:pt x="230" y="130"/>
                  <a:pt x="240" y="138"/>
                </a:cubicBezTo>
                <a:cubicBezTo>
                  <a:pt x="222" y="150"/>
                  <a:pt x="208" y="165"/>
                  <a:pt x="195" y="182"/>
                </a:cubicBezTo>
                <a:moveTo>
                  <a:pt x="116" y="132"/>
                </a:moveTo>
                <a:cubicBezTo>
                  <a:pt x="118" y="121"/>
                  <a:pt x="115" y="109"/>
                  <a:pt x="106" y="103"/>
                </a:cubicBezTo>
                <a:cubicBezTo>
                  <a:pt x="110" y="100"/>
                  <a:pt x="112" y="96"/>
                  <a:pt x="115" y="91"/>
                </a:cubicBezTo>
                <a:cubicBezTo>
                  <a:pt x="117" y="87"/>
                  <a:pt x="119" y="83"/>
                  <a:pt x="120" y="79"/>
                </a:cubicBezTo>
                <a:cubicBezTo>
                  <a:pt x="121" y="79"/>
                  <a:pt x="121" y="79"/>
                  <a:pt x="121" y="79"/>
                </a:cubicBezTo>
                <a:cubicBezTo>
                  <a:pt x="126" y="80"/>
                  <a:pt x="130" y="80"/>
                  <a:pt x="135" y="80"/>
                </a:cubicBezTo>
                <a:cubicBezTo>
                  <a:pt x="138" y="80"/>
                  <a:pt x="140" y="80"/>
                  <a:pt x="142" y="80"/>
                </a:cubicBezTo>
                <a:cubicBezTo>
                  <a:pt x="144" y="80"/>
                  <a:pt x="147" y="80"/>
                  <a:pt x="149" y="80"/>
                </a:cubicBezTo>
                <a:cubicBezTo>
                  <a:pt x="151" y="80"/>
                  <a:pt x="153" y="80"/>
                  <a:pt x="155" y="80"/>
                </a:cubicBezTo>
                <a:cubicBezTo>
                  <a:pt x="160" y="81"/>
                  <a:pt x="166" y="81"/>
                  <a:pt x="171" y="81"/>
                </a:cubicBezTo>
                <a:cubicBezTo>
                  <a:pt x="179" y="81"/>
                  <a:pt x="187" y="81"/>
                  <a:pt x="196" y="80"/>
                </a:cubicBezTo>
                <a:cubicBezTo>
                  <a:pt x="179" y="91"/>
                  <a:pt x="168" y="110"/>
                  <a:pt x="158" y="127"/>
                </a:cubicBezTo>
                <a:cubicBezTo>
                  <a:pt x="156" y="131"/>
                  <a:pt x="153" y="135"/>
                  <a:pt x="150" y="139"/>
                </a:cubicBezTo>
                <a:cubicBezTo>
                  <a:pt x="142" y="134"/>
                  <a:pt x="129" y="132"/>
                  <a:pt x="118" y="132"/>
                </a:cubicBezTo>
                <a:cubicBezTo>
                  <a:pt x="118" y="132"/>
                  <a:pt x="117" y="132"/>
                  <a:pt x="116" y="132"/>
                </a:cubicBezTo>
                <a:moveTo>
                  <a:pt x="74" y="103"/>
                </a:moveTo>
                <a:cubicBezTo>
                  <a:pt x="71" y="98"/>
                  <a:pt x="65" y="94"/>
                  <a:pt x="61" y="90"/>
                </a:cubicBezTo>
                <a:cubicBezTo>
                  <a:pt x="59" y="87"/>
                  <a:pt x="56" y="84"/>
                  <a:pt x="53" y="81"/>
                </a:cubicBezTo>
                <a:cubicBezTo>
                  <a:pt x="53" y="80"/>
                  <a:pt x="52" y="79"/>
                  <a:pt x="51" y="78"/>
                </a:cubicBezTo>
                <a:cubicBezTo>
                  <a:pt x="64" y="57"/>
                  <a:pt x="73" y="34"/>
                  <a:pt x="80" y="10"/>
                </a:cubicBezTo>
                <a:cubicBezTo>
                  <a:pt x="84" y="20"/>
                  <a:pt x="90" y="30"/>
                  <a:pt x="95" y="39"/>
                </a:cubicBezTo>
                <a:cubicBezTo>
                  <a:pt x="102" y="51"/>
                  <a:pt x="107" y="65"/>
                  <a:pt x="114" y="77"/>
                </a:cubicBezTo>
                <a:cubicBezTo>
                  <a:pt x="112" y="80"/>
                  <a:pt x="110" y="84"/>
                  <a:pt x="109" y="87"/>
                </a:cubicBezTo>
                <a:cubicBezTo>
                  <a:pt x="106" y="91"/>
                  <a:pt x="104" y="95"/>
                  <a:pt x="102" y="100"/>
                </a:cubicBezTo>
                <a:cubicBezTo>
                  <a:pt x="100" y="98"/>
                  <a:pt x="96" y="97"/>
                  <a:pt x="93" y="97"/>
                </a:cubicBezTo>
                <a:cubicBezTo>
                  <a:pt x="86" y="97"/>
                  <a:pt x="79" y="99"/>
                  <a:pt x="74" y="103"/>
                </a:cubicBezTo>
                <a:moveTo>
                  <a:pt x="78" y="0"/>
                </a:moveTo>
                <a:cubicBezTo>
                  <a:pt x="76" y="0"/>
                  <a:pt x="75" y="1"/>
                  <a:pt x="74" y="3"/>
                </a:cubicBezTo>
                <a:cubicBezTo>
                  <a:pt x="66" y="25"/>
                  <a:pt x="59" y="47"/>
                  <a:pt x="48" y="68"/>
                </a:cubicBezTo>
                <a:cubicBezTo>
                  <a:pt x="38" y="89"/>
                  <a:pt x="22" y="116"/>
                  <a:pt x="2" y="129"/>
                </a:cubicBezTo>
                <a:cubicBezTo>
                  <a:pt x="1" y="129"/>
                  <a:pt x="0" y="130"/>
                  <a:pt x="0" y="131"/>
                </a:cubicBezTo>
                <a:cubicBezTo>
                  <a:pt x="0" y="132"/>
                  <a:pt x="0" y="132"/>
                  <a:pt x="0" y="132"/>
                </a:cubicBezTo>
                <a:cubicBezTo>
                  <a:pt x="0" y="132"/>
                  <a:pt x="0" y="132"/>
                  <a:pt x="0" y="132"/>
                </a:cubicBezTo>
                <a:cubicBezTo>
                  <a:pt x="0" y="133"/>
                  <a:pt x="0" y="133"/>
                  <a:pt x="0" y="133"/>
                </a:cubicBezTo>
                <a:cubicBezTo>
                  <a:pt x="0" y="133"/>
                  <a:pt x="0" y="133"/>
                  <a:pt x="0" y="133"/>
                </a:cubicBezTo>
                <a:cubicBezTo>
                  <a:pt x="7" y="142"/>
                  <a:pt x="16" y="150"/>
                  <a:pt x="25" y="158"/>
                </a:cubicBezTo>
                <a:cubicBezTo>
                  <a:pt x="32" y="166"/>
                  <a:pt x="37" y="175"/>
                  <a:pt x="43" y="184"/>
                </a:cubicBezTo>
                <a:cubicBezTo>
                  <a:pt x="43" y="186"/>
                  <a:pt x="44" y="188"/>
                  <a:pt x="45" y="189"/>
                </a:cubicBezTo>
                <a:cubicBezTo>
                  <a:pt x="45" y="191"/>
                  <a:pt x="46" y="192"/>
                  <a:pt x="48" y="192"/>
                </a:cubicBezTo>
                <a:cubicBezTo>
                  <a:pt x="50" y="193"/>
                  <a:pt x="53" y="194"/>
                  <a:pt x="56" y="194"/>
                </a:cubicBezTo>
                <a:cubicBezTo>
                  <a:pt x="77" y="196"/>
                  <a:pt x="97" y="203"/>
                  <a:pt x="118" y="208"/>
                </a:cubicBezTo>
                <a:cubicBezTo>
                  <a:pt x="118" y="208"/>
                  <a:pt x="118" y="208"/>
                  <a:pt x="118" y="208"/>
                </a:cubicBezTo>
                <a:cubicBezTo>
                  <a:pt x="119" y="208"/>
                  <a:pt x="119" y="208"/>
                  <a:pt x="119" y="208"/>
                </a:cubicBezTo>
                <a:cubicBezTo>
                  <a:pt x="119" y="209"/>
                  <a:pt x="119" y="209"/>
                  <a:pt x="120" y="209"/>
                </a:cubicBezTo>
                <a:cubicBezTo>
                  <a:pt x="125" y="215"/>
                  <a:pt x="129" y="221"/>
                  <a:pt x="134" y="226"/>
                </a:cubicBezTo>
                <a:cubicBezTo>
                  <a:pt x="144" y="237"/>
                  <a:pt x="154" y="250"/>
                  <a:pt x="166" y="258"/>
                </a:cubicBezTo>
                <a:cubicBezTo>
                  <a:pt x="166" y="258"/>
                  <a:pt x="166" y="258"/>
                  <a:pt x="166" y="258"/>
                </a:cubicBezTo>
                <a:cubicBezTo>
                  <a:pt x="166" y="259"/>
                  <a:pt x="167" y="259"/>
                  <a:pt x="167" y="259"/>
                </a:cubicBezTo>
                <a:cubicBezTo>
                  <a:pt x="168" y="259"/>
                  <a:pt x="168" y="259"/>
                  <a:pt x="168" y="258"/>
                </a:cubicBezTo>
                <a:cubicBezTo>
                  <a:pt x="168" y="258"/>
                  <a:pt x="168" y="258"/>
                  <a:pt x="168" y="258"/>
                </a:cubicBezTo>
                <a:cubicBezTo>
                  <a:pt x="170" y="257"/>
                  <a:pt x="171" y="255"/>
                  <a:pt x="169" y="254"/>
                </a:cubicBezTo>
                <a:cubicBezTo>
                  <a:pt x="183" y="208"/>
                  <a:pt x="205" y="167"/>
                  <a:pt x="248" y="142"/>
                </a:cubicBezTo>
                <a:cubicBezTo>
                  <a:pt x="250" y="141"/>
                  <a:pt x="250" y="138"/>
                  <a:pt x="249" y="137"/>
                </a:cubicBezTo>
                <a:cubicBezTo>
                  <a:pt x="248" y="136"/>
                  <a:pt x="248" y="136"/>
                  <a:pt x="248" y="136"/>
                </a:cubicBezTo>
                <a:cubicBezTo>
                  <a:pt x="248" y="135"/>
                  <a:pt x="248" y="135"/>
                  <a:pt x="248" y="135"/>
                </a:cubicBezTo>
                <a:cubicBezTo>
                  <a:pt x="248" y="135"/>
                  <a:pt x="248" y="135"/>
                  <a:pt x="248" y="135"/>
                </a:cubicBezTo>
                <a:cubicBezTo>
                  <a:pt x="237" y="127"/>
                  <a:pt x="228" y="117"/>
                  <a:pt x="222" y="105"/>
                </a:cubicBezTo>
                <a:cubicBezTo>
                  <a:pt x="217" y="95"/>
                  <a:pt x="211" y="86"/>
                  <a:pt x="206" y="77"/>
                </a:cubicBezTo>
                <a:cubicBezTo>
                  <a:pt x="206" y="76"/>
                  <a:pt x="206" y="75"/>
                  <a:pt x="204" y="74"/>
                </a:cubicBezTo>
                <a:cubicBezTo>
                  <a:pt x="200" y="73"/>
                  <a:pt x="194" y="73"/>
                  <a:pt x="189" y="73"/>
                </a:cubicBezTo>
                <a:cubicBezTo>
                  <a:pt x="185" y="73"/>
                  <a:pt x="181" y="73"/>
                  <a:pt x="176" y="73"/>
                </a:cubicBezTo>
                <a:cubicBezTo>
                  <a:pt x="172" y="73"/>
                  <a:pt x="168" y="74"/>
                  <a:pt x="164" y="74"/>
                </a:cubicBezTo>
                <a:cubicBezTo>
                  <a:pt x="163" y="74"/>
                  <a:pt x="161" y="74"/>
                  <a:pt x="160" y="74"/>
                </a:cubicBezTo>
                <a:cubicBezTo>
                  <a:pt x="155" y="73"/>
                  <a:pt x="150" y="73"/>
                  <a:pt x="145" y="73"/>
                </a:cubicBezTo>
                <a:cubicBezTo>
                  <a:pt x="137" y="73"/>
                  <a:pt x="129" y="74"/>
                  <a:pt x="121" y="74"/>
                </a:cubicBezTo>
                <a:cubicBezTo>
                  <a:pt x="110" y="51"/>
                  <a:pt x="97" y="26"/>
                  <a:pt x="82" y="5"/>
                </a:cubicBezTo>
                <a:cubicBezTo>
                  <a:pt x="82" y="2"/>
                  <a:pt x="80" y="0"/>
                  <a:pt x="7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4993523" y="4329741"/>
            <a:ext cx="38066" cy="39837"/>
          </a:xfrm>
          <a:custGeom>
            <a:avLst/>
            <a:gdLst>
              <a:gd name="T0" fmla="*/ 11 w 23"/>
              <a:gd name="T1" fmla="*/ 0 h 24"/>
              <a:gd name="T2" fmla="*/ 0 w 23"/>
              <a:gd name="T3" fmla="*/ 11 h 24"/>
              <a:gd name="T4" fmla="*/ 1 w 23"/>
              <a:gd name="T5" fmla="*/ 16 h 24"/>
              <a:gd name="T6" fmla="*/ 12 w 23"/>
              <a:gd name="T7" fmla="*/ 24 h 24"/>
              <a:gd name="T8" fmla="*/ 14 w 23"/>
              <a:gd name="T9" fmla="*/ 23 h 24"/>
              <a:gd name="T10" fmla="*/ 22 w 23"/>
              <a:gd name="T11" fmla="*/ 9 h 24"/>
              <a:gd name="T12" fmla="*/ 11 w 2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11" y="0"/>
                </a:moveTo>
                <a:cubicBezTo>
                  <a:pt x="5" y="0"/>
                  <a:pt x="1" y="5"/>
                  <a:pt x="0" y="11"/>
                </a:cubicBezTo>
                <a:cubicBezTo>
                  <a:pt x="0" y="13"/>
                  <a:pt x="1" y="14"/>
                  <a:pt x="1" y="16"/>
                </a:cubicBezTo>
                <a:cubicBezTo>
                  <a:pt x="3" y="21"/>
                  <a:pt x="7" y="24"/>
                  <a:pt x="12" y="24"/>
                </a:cubicBezTo>
                <a:cubicBezTo>
                  <a:pt x="12" y="24"/>
                  <a:pt x="13" y="24"/>
                  <a:pt x="14" y="23"/>
                </a:cubicBezTo>
                <a:cubicBezTo>
                  <a:pt x="21" y="22"/>
                  <a:pt x="23" y="15"/>
                  <a:pt x="22" y="9"/>
                </a:cubicBezTo>
                <a:cubicBezTo>
                  <a:pt x="20" y="4"/>
                  <a:pt x="17" y="0"/>
                  <a:pt x="1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noEditPoints="1"/>
          </p:cNvSpPr>
          <p:nvPr/>
        </p:nvSpPr>
        <p:spPr bwMode="auto">
          <a:xfrm>
            <a:off x="4877555" y="4177478"/>
            <a:ext cx="369151" cy="276199"/>
          </a:xfrm>
          <a:custGeom>
            <a:avLst/>
            <a:gdLst>
              <a:gd name="T0" fmla="*/ 60 w 223"/>
              <a:gd name="T1" fmla="*/ 103 h 167"/>
              <a:gd name="T2" fmla="*/ 60 w 223"/>
              <a:gd name="T3" fmla="*/ 100 h 167"/>
              <a:gd name="T4" fmla="*/ 80 w 223"/>
              <a:gd name="T5" fmla="*/ 82 h 167"/>
              <a:gd name="T6" fmla="*/ 100 w 223"/>
              <a:gd name="T7" fmla="*/ 109 h 167"/>
              <a:gd name="T8" fmla="*/ 79 w 223"/>
              <a:gd name="T9" fmla="*/ 122 h 167"/>
              <a:gd name="T10" fmla="*/ 37 w 223"/>
              <a:gd name="T11" fmla="*/ 91 h 167"/>
              <a:gd name="T12" fmla="*/ 22 w 223"/>
              <a:gd name="T13" fmla="*/ 87 h 167"/>
              <a:gd name="T14" fmla="*/ 38 w 223"/>
              <a:gd name="T15" fmla="*/ 30 h 167"/>
              <a:gd name="T16" fmla="*/ 75 w 223"/>
              <a:gd name="T17" fmla="*/ 63 h 167"/>
              <a:gd name="T18" fmla="*/ 75 w 223"/>
              <a:gd name="T19" fmla="*/ 77 h 167"/>
              <a:gd name="T20" fmla="*/ 82 w 223"/>
              <a:gd name="T21" fmla="*/ 78 h 167"/>
              <a:gd name="T22" fmla="*/ 81 w 223"/>
              <a:gd name="T23" fmla="*/ 50 h 167"/>
              <a:gd name="T24" fmla="*/ 111 w 223"/>
              <a:gd name="T25" fmla="*/ 32 h 167"/>
              <a:gd name="T26" fmla="*/ 138 w 223"/>
              <a:gd name="T27" fmla="*/ 70 h 167"/>
              <a:gd name="T28" fmla="*/ 106 w 223"/>
              <a:gd name="T29" fmla="*/ 97 h 167"/>
              <a:gd name="T30" fmla="*/ 82 w 223"/>
              <a:gd name="T31" fmla="*/ 78 h 167"/>
              <a:gd name="T32" fmla="*/ 149 w 223"/>
              <a:gd name="T33" fmla="*/ 0 h 167"/>
              <a:gd name="T34" fmla="*/ 79 w 223"/>
              <a:gd name="T35" fmla="*/ 46 h 167"/>
              <a:gd name="T36" fmla="*/ 5 w 223"/>
              <a:gd name="T37" fmla="*/ 6 h 167"/>
              <a:gd name="T38" fmla="*/ 14 w 223"/>
              <a:gd name="T39" fmla="*/ 80 h 167"/>
              <a:gd name="T40" fmla="*/ 8 w 223"/>
              <a:gd name="T41" fmla="*/ 159 h 167"/>
              <a:gd name="T42" fmla="*/ 8 w 223"/>
              <a:gd name="T43" fmla="*/ 160 h 167"/>
              <a:gd name="T44" fmla="*/ 9 w 223"/>
              <a:gd name="T45" fmla="*/ 160 h 167"/>
              <a:gd name="T46" fmla="*/ 54 w 223"/>
              <a:gd name="T47" fmla="*/ 162 h 167"/>
              <a:gd name="T48" fmla="*/ 22 w 223"/>
              <a:gd name="T49" fmla="*/ 98 h 167"/>
              <a:gd name="T50" fmla="*/ 32 w 223"/>
              <a:gd name="T51" fmla="*/ 97 h 167"/>
              <a:gd name="T52" fmla="*/ 78 w 223"/>
              <a:gd name="T53" fmla="*/ 128 h 167"/>
              <a:gd name="T54" fmla="*/ 78 w 223"/>
              <a:gd name="T55" fmla="*/ 139 h 167"/>
              <a:gd name="T56" fmla="*/ 84 w 223"/>
              <a:gd name="T57" fmla="*/ 151 h 167"/>
              <a:gd name="T58" fmla="*/ 83 w 223"/>
              <a:gd name="T59" fmla="*/ 128 h 167"/>
              <a:gd name="T60" fmla="*/ 107 w 223"/>
              <a:gd name="T61" fmla="*/ 101 h 167"/>
              <a:gd name="T62" fmla="*/ 139 w 223"/>
              <a:gd name="T63" fmla="*/ 91 h 167"/>
              <a:gd name="T64" fmla="*/ 148 w 223"/>
              <a:gd name="T65" fmla="*/ 120 h 167"/>
              <a:gd name="T66" fmla="*/ 171 w 223"/>
              <a:gd name="T67" fmla="*/ 98 h 167"/>
              <a:gd name="T68" fmla="*/ 189 w 223"/>
              <a:gd name="T69" fmla="*/ 94 h 167"/>
              <a:gd name="T70" fmla="*/ 146 w 223"/>
              <a:gd name="T71" fmla="*/ 85 h 167"/>
              <a:gd name="T72" fmla="*/ 152 w 223"/>
              <a:gd name="T73" fmla="*/ 8 h 167"/>
              <a:gd name="T74" fmla="*/ 214 w 223"/>
              <a:gd name="T75" fmla="*/ 34 h 167"/>
              <a:gd name="T76" fmla="*/ 207 w 223"/>
              <a:gd name="T77" fmla="*/ 81 h 167"/>
              <a:gd name="T78" fmla="*/ 220 w 223"/>
              <a:gd name="T79" fmla="*/ 29 h 167"/>
              <a:gd name="T80" fmla="*/ 219 w 223"/>
              <a:gd name="T81" fmla="*/ 28 h 167"/>
              <a:gd name="T82" fmla="*/ 180 w 223"/>
              <a:gd name="T83" fmla="*/ 17 h 167"/>
              <a:gd name="T84" fmla="*/ 150 w 223"/>
              <a:gd name="T8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 h="167">
                <a:moveTo>
                  <a:pt x="79" y="122"/>
                </a:moveTo>
                <a:cubicBezTo>
                  <a:pt x="69" y="122"/>
                  <a:pt x="60" y="113"/>
                  <a:pt x="60" y="103"/>
                </a:cubicBezTo>
                <a:cubicBezTo>
                  <a:pt x="60" y="102"/>
                  <a:pt x="60" y="102"/>
                  <a:pt x="60" y="101"/>
                </a:cubicBezTo>
                <a:cubicBezTo>
                  <a:pt x="60" y="101"/>
                  <a:pt x="60" y="100"/>
                  <a:pt x="60" y="100"/>
                </a:cubicBezTo>
                <a:cubicBezTo>
                  <a:pt x="62" y="89"/>
                  <a:pt x="71" y="85"/>
                  <a:pt x="80" y="82"/>
                </a:cubicBezTo>
                <a:cubicBezTo>
                  <a:pt x="80" y="82"/>
                  <a:pt x="80" y="82"/>
                  <a:pt x="80" y="82"/>
                </a:cubicBezTo>
                <a:cubicBezTo>
                  <a:pt x="87" y="86"/>
                  <a:pt x="92" y="88"/>
                  <a:pt x="97" y="95"/>
                </a:cubicBezTo>
                <a:cubicBezTo>
                  <a:pt x="100" y="99"/>
                  <a:pt x="101" y="104"/>
                  <a:pt x="100" y="109"/>
                </a:cubicBezTo>
                <a:cubicBezTo>
                  <a:pt x="98" y="117"/>
                  <a:pt x="88" y="121"/>
                  <a:pt x="80" y="122"/>
                </a:cubicBezTo>
                <a:cubicBezTo>
                  <a:pt x="79" y="122"/>
                  <a:pt x="79" y="122"/>
                  <a:pt x="79" y="122"/>
                </a:cubicBezTo>
                <a:moveTo>
                  <a:pt x="55" y="95"/>
                </a:moveTo>
                <a:cubicBezTo>
                  <a:pt x="50" y="93"/>
                  <a:pt x="43" y="93"/>
                  <a:pt x="37" y="91"/>
                </a:cubicBezTo>
                <a:cubicBezTo>
                  <a:pt x="33" y="91"/>
                  <a:pt x="30" y="90"/>
                  <a:pt x="26" y="88"/>
                </a:cubicBezTo>
                <a:cubicBezTo>
                  <a:pt x="25" y="88"/>
                  <a:pt x="23" y="87"/>
                  <a:pt x="22" y="87"/>
                </a:cubicBezTo>
                <a:cubicBezTo>
                  <a:pt x="21" y="62"/>
                  <a:pt x="16" y="38"/>
                  <a:pt x="10" y="14"/>
                </a:cubicBezTo>
                <a:cubicBezTo>
                  <a:pt x="19" y="20"/>
                  <a:pt x="28" y="25"/>
                  <a:pt x="38" y="30"/>
                </a:cubicBezTo>
                <a:cubicBezTo>
                  <a:pt x="50" y="37"/>
                  <a:pt x="62" y="46"/>
                  <a:pt x="74" y="51"/>
                </a:cubicBezTo>
                <a:cubicBezTo>
                  <a:pt x="74" y="55"/>
                  <a:pt x="75" y="59"/>
                  <a:pt x="75" y="63"/>
                </a:cubicBezTo>
                <a:cubicBezTo>
                  <a:pt x="76" y="68"/>
                  <a:pt x="76" y="73"/>
                  <a:pt x="77" y="77"/>
                </a:cubicBezTo>
                <a:cubicBezTo>
                  <a:pt x="76" y="77"/>
                  <a:pt x="76" y="77"/>
                  <a:pt x="75" y="77"/>
                </a:cubicBezTo>
                <a:cubicBezTo>
                  <a:pt x="67" y="77"/>
                  <a:pt x="58" y="87"/>
                  <a:pt x="55" y="95"/>
                </a:cubicBezTo>
                <a:moveTo>
                  <a:pt x="82" y="78"/>
                </a:moveTo>
                <a:cubicBezTo>
                  <a:pt x="84" y="73"/>
                  <a:pt x="83" y="68"/>
                  <a:pt x="83" y="63"/>
                </a:cubicBezTo>
                <a:cubicBezTo>
                  <a:pt x="82" y="59"/>
                  <a:pt x="82" y="54"/>
                  <a:pt x="81" y="50"/>
                </a:cubicBezTo>
                <a:cubicBezTo>
                  <a:pt x="81" y="49"/>
                  <a:pt x="81" y="49"/>
                  <a:pt x="81" y="49"/>
                </a:cubicBezTo>
                <a:cubicBezTo>
                  <a:pt x="92" y="46"/>
                  <a:pt x="101" y="37"/>
                  <a:pt x="111" y="32"/>
                </a:cubicBezTo>
                <a:cubicBezTo>
                  <a:pt x="123" y="26"/>
                  <a:pt x="134" y="18"/>
                  <a:pt x="145" y="10"/>
                </a:cubicBezTo>
                <a:cubicBezTo>
                  <a:pt x="137" y="28"/>
                  <a:pt x="137" y="50"/>
                  <a:pt x="138" y="70"/>
                </a:cubicBezTo>
                <a:cubicBezTo>
                  <a:pt x="138" y="74"/>
                  <a:pt x="139" y="79"/>
                  <a:pt x="139" y="84"/>
                </a:cubicBezTo>
                <a:cubicBezTo>
                  <a:pt x="128" y="84"/>
                  <a:pt x="115" y="90"/>
                  <a:pt x="106" y="97"/>
                </a:cubicBezTo>
                <a:cubicBezTo>
                  <a:pt x="102" y="87"/>
                  <a:pt x="93" y="78"/>
                  <a:pt x="83" y="78"/>
                </a:cubicBezTo>
                <a:cubicBezTo>
                  <a:pt x="83" y="78"/>
                  <a:pt x="82" y="78"/>
                  <a:pt x="82" y="78"/>
                </a:cubicBezTo>
                <a:moveTo>
                  <a:pt x="150" y="0"/>
                </a:moveTo>
                <a:cubicBezTo>
                  <a:pt x="150" y="0"/>
                  <a:pt x="149" y="0"/>
                  <a:pt x="149" y="0"/>
                </a:cubicBezTo>
                <a:cubicBezTo>
                  <a:pt x="135" y="5"/>
                  <a:pt x="124" y="16"/>
                  <a:pt x="112" y="24"/>
                </a:cubicBezTo>
                <a:cubicBezTo>
                  <a:pt x="100" y="31"/>
                  <a:pt x="90" y="37"/>
                  <a:pt x="79" y="46"/>
                </a:cubicBezTo>
                <a:cubicBezTo>
                  <a:pt x="57" y="32"/>
                  <a:pt x="32" y="18"/>
                  <a:pt x="8" y="9"/>
                </a:cubicBezTo>
                <a:cubicBezTo>
                  <a:pt x="8" y="7"/>
                  <a:pt x="6" y="6"/>
                  <a:pt x="5" y="6"/>
                </a:cubicBezTo>
                <a:cubicBezTo>
                  <a:pt x="2" y="6"/>
                  <a:pt x="0" y="8"/>
                  <a:pt x="1" y="11"/>
                </a:cubicBezTo>
                <a:cubicBezTo>
                  <a:pt x="6" y="34"/>
                  <a:pt x="12" y="56"/>
                  <a:pt x="14" y="80"/>
                </a:cubicBezTo>
                <a:cubicBezTo>
                  <a:pt x="17" y="103"/>
                  <a:pt x="18" y="135"/>
                  <a:pt x="8" y="156"/>
                </a:cubicBezTo>
                <a:cubicBezTo>
                  <a:pt x="8" y="157"/>
                  <a:pt x="7" y="159"/>
                  <a:pt x="8" y="159"/>
                </a:cubicBezTo>
                <a:cubicBezTo>
                  <a:pt x="8" y="160"/>
                  <a:pt x="8" y="160"/>
                  <a:pt x="8" y="160"/>
                </a:cubicBezTo>
                <a:cubicBezTo>
                  <a:pt x="8" y="160"/>
                  <a:pt x="8" y="160"/>
                  <a:pt x="8" y="160"/>
                </a:cubicBezTo>
                <a:cubicBezTo>
                  <a:pt x="9" y="160"/>
                  <a:pt x="9" y="160"/>
                  <a:pt x="9" y="160"/>
                </a:cubicBezTo>
                <a:cubicBezTo>
                  <a:pt x="9" y="160"/>
                  <a:pt x="9" y="160"/>
                  <a:pt x="9" y="160"/>
                </a:cubicBezTo>
                <a:cubicBezTo>
                  <a:pt x="18" y="163"/>
                  <a:pt x="28" y="165"/>
                  <a:pt x="38" y="167"/>
                </a:cubicBezTo>
                <a:cubicBezTo>
                  <a:pt x="44" y="166"/>
                  <a:pt x="49" y="164"/>
                  <a:pt x="54" y="162"/>
                </a:cubicBezTo>
                <a:cubicBezTo>
                  <a:pt x="40" y="158"/>
                  <a:pt x="25" y="157"/>
                  <a:pt x="13" y="156"/>
                </a:cubicBezTo>
                <a:cubicBezTo>
                  <a:pt x="23" y="140"/>
                  <a:pt x="22" y="116"/>
                  <a:pt x="22" y="98"/>
                </a:cubicBezTo>
                <a:cubicBezTo>
                  <a:pt x="22" y="96"/>
                  <a:pt x="22" y="95"/>
                  <a:pt x="22" y="93"/>
                </a:cubicBezTo>
                <a:cubicBezTo>
                  <a:pt x="25" y="95"/>
                  <a:pt x="29" y="96"/>
                  <a:pt x="32" y="97"/>
                </a:cubicBezTo>
                <a:cubicBezTo>
                  <a:pt x="38" y="99"/>
                  <a:pt x="46" y="102"/>
                  <a:pt x="54" y="103"/>
                </a:cubicBezTo>
                <a:cubicBezTo>
                  <a:pt x="54" y="117"/>
                  <a:pt x="65" y="127"/>
                  <a:pt x="78" y="128"/>
                </a:cubicBezTo>
                <a:cubicBezTo>
                  <a:pt x="79" y="128"/>
                  <a:pt x="79" y="128"/>
                  <a:pt x="79" y="128"/>
                </a:cubicBezTo>
                <a:cubicBezTo>
                  <a:pt x="77" y="131"/>
                  <a:pt x="77" y="135"/>
                  <a:pt x="78" y="139"/>
                </a:cubicBezTo>
                <a:cubicBezTo>
                  <a:pt x="78" y="144"/>
                  <a:pt x="78" y="149"/>
                  <a:pt x="78" y="154"/>
                </a:cubicBezTo>
                <a:cubicBezTo>
                  <a:pt x="80" y="153"/>
                  <a:pt x="82" y="152"/>
                  <a:pt x="84" y="151"/>
                </a:cubicBezTo>
                <a:cubicBezTo>
                  <a:pt x="85" y="150"/>
                  <a:pt x="85" y="149"/>
                  <a:pt x="85" y="148"/>
                </a:cubicBezTo>
                <a:cubicBezTo>
                  <a:pt x="85" y="142"/>
                  <a:pt x="85" y="134"/>
                  <a:pt x="83" y="128"/>
                </a:cubicBezTo>
                <a:cubicBezTo>
                  <a:pt x="94" y="127"/>
                  <a:pt x="104" y="120"/>
                  <a:pt x="107" y="109"/>
                </a:cubicBezTo>
                <a:cubicBezTo>
                  <a:pt x="108" y="107"/>
                  <a:pt x="108" y="104"/>
                  <a:pt x="107" y="101"/>
                </a:cubicBezTo>
                <a:cubicBezTo>
                  <a:pt x="112" y="100"/>
                  <a:pt x="117" y="98"/>
                  <a:pt x="122" y="96"/>
                </a:cubicBezTo>
                <a:cubicBezTo>
                  <a:pt x="127" y="94"/>
                  <a:pt x="133" y="93"/>
                  <a:pt x="139" y="91"/>
                </a:cubicBezTo>
                <a:cubicBezTo>
                  <a:pt x="139" y="102"/>
                  <a:pt x="139" y="113"/>
                  <a:pt x="141" y="124"/>
                </a:cubicBezTo>
                <a:cubicBezTo>
                  <a:pt x="143" y="123"/>
                  <a:pt x="145" y="122"/>
                  <a:pt x="148" y="120"/>
                </a:cubicBezTo>
                <a:cubicBezTo>
                  <a:pt x="147" y="111"/>
                  <a:pt x="146" y="101"/>
                  <a:pt x="146" y="91"/>
                </a:cubicBezTo>
                <a:cubicBezTo>
                  <a:pt x="154" y="93"/>
                  <a:pt x="163" y="96"/>
                  <a:pt x="171" y="98"/>
                </a:cubicBezTo>
                <a:cubicBezTo>
                  <a:pt x="174" y="99"/>
                  <a:pt x="177" y="100"/>
                  <a:pt x="181" y="100"/>
                </a:cubicBezTo>
                <a:cubicBezTo>
                  <a:pt x="183" y="98"/>
                  <a:pt x="186" y="96"/>
                  <a:pt x="189" y="94"/>
                </a:cubicBezTo>
                <a:cubicBezTo>
                  <a:pt x="183" y="93"/>
                  <a:pt x="176" y="93"/>
                  <a:pt x="169" y="90"/>
                </a:cubicBezTo>
                <a:cubicBezTo>
                  <a:pt x="162" y="88"/>
                  <a:pt x="154" y="85"/>
                  <a:pt x="146" y="85"/>
                </a:cubicBezTo>
                <a:cubicBezTo>
                  <a:pt x="146" y="85"/>
                  <a:pt x="146" y="85"/>
                  <a:pt x="145" y="85"/>
                </a:cubicBezTo>
                <a:cubicBezTo>
                  <a:pt x="145" y="59"/>
                  <a:pt x="146" y="34"/>
                  <a:pt x="152" y="8"/>
                </a:cubicBezTo>
                <a:cubicBezTo>
                  <a:pt x="158" y="14"/>
                  <a:pt x="170" y="20"/>
                  <a:pt x="176" y="23"/>
                </a:cubicBezTo>
                <a:cubicBezTo>
                  <a:pt x="188" y="30"/>
                  <a:pt x="200" y="34"/>
                  <a:pt x="214" y="34"/>
                </a:cubicBezTo>
                <a:cubicBezTo>
                  <a:pt x="207" y="51"/>
                  <a:pt x="203" y="68"/>
                  <a:pt x="201" y="86"/>
                </a:cubicBezTo>
                <a:cubicBezTo>
                  <a:pt x="203" y="85"/>
                  <a:pt x="205" y="83"/>
                  <a:pt x="207" y="81"/>
                </a:cubicBezTo>
                <a:cubicBezTo>
                  <a:pt x="210" y="65"/>
                  <a:pt x="214" y="49"/>
                  <a:pt x="222" y="34"/>
                </a:cubicBezTo>
                <a:cubicBezTo>
                  <a:pt x="223" y="32"/>
                  <a:pt x="222" y="30"/>
                  <a:pt x="220" y="29"/>
                </a:cubicBezTo>
                <a:cubicBezTo>
                  <a:pt x="219" y="28"/>
                  <a:pt x="219" y="28"/>
                  <a:pt x="219" y="28"/>
                </a:cubicBezTo>
                <a:cubicBezTo>
                  <a:pt x="219" y="28"/>
                  <a:pt x="219" y="28"/>
                  <a:pt x="219" y="28"/>
                </a:cubicBezTo>
                <a:cubicBezTo>
                  <a:pt x="219" y="28"/>
                  <a:pt x="219" y="28"/>
                  <a:pt x="219" y="28"/>
                </a:cubicBezTo>
                <a:cubicBezTo>
                  <a:pt x="205" y="27"/>
                  <a:pt x="192" y="24"/>
                  <a:pt x="180" y="17"/>
                </a:cubicBezTo>
                <a:cubicBezTo>
                  <a:pt x="171" y="11"/>
                  <a:pt x="161" y="7"/>
                  <a:pt x="152" y="1"/>
                </a:cubicBezTo>
                <a:cubicBezTo>
                  <a:pt x="152" y="1"/>
                  <a:pt x="151" y="0"/>
                  <a:pt x="15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noEditPoints="1"/>
          </p:cNvSpPr>
          <p:nvPr/>
        </p:nvSpPr>
        <p:spPr bwMode="auto">
          <a:xfrm>
            <a:off x="1565820" y="2912450"/>
            <a:ext cx="278855" cy="275314"/>
          </a:xfrm>
          <a:custGeom>
            <a:avLst/>
            <a:gdLst>
              <a:gd name="T0" fmla="*/ 90 w 168"/>
              <a:gd name="T1" fmla="*/ 72 h 166"/>
              <a:gd name="T2" fmla="*/ 144 w 168"/>
              <a:gd name="T3" fmla="*/ 83 h 166"/>
              <a:gd name="T4" fmla="*/ 156 w 168"/>
              <a:gd name="T5" fmla="*/ 150 h 166"/>
              <a:gd name="T6" fmla="*/ 97 w 168"/>
              <a:gd name="T7" fmla="*/ 138 h 166"/>
              <a:gd name="T8" fmla="*/ 29 w 168"/>
              <a:gd name="T9" fmla="*/ 129 h 166"/>
              <a:gd name="T10" fmla="*/ 52 w 168"/>
              <a:gd name="T11" fmla="*/ 91 h 166"/>
              <a:gd name="T12" fmla="*/ 67 w 168"/>
              <a:gd name="T13" fmla="*/ 77 h 166"/>
              <a:gd name="T14" fmla="*/ 92 w 168"/>
              <a:gd name="T15" fmla="*/ 137 h 166"/>
              <a:gd name="T16" fmla="*/ 51 w 168"/>
              <a:gd name="T17" fmla="*/ 149 h 166"/>
              <a:gd name="T18" fmla="*/ 28 w 168"/>
              <a:gd name="T19" fmla="*/ 159 h 166"/>
              <a:gd name="T20" fmla="*/ 122 w 168"/>
              <a:gd name="T21" fmla="*/ 5 h 166"/>
              <a:gd name="T22" fmla="*/ 145 w 168"/>
              <a:gd name="T23" fmla="*/ 78 h 166"/>
              <a:gd name="T24" fmla="*/ 91 w 168"/>
              <a:gd name="T25" fmla="*/ 66 h 166"/>
              <a:gd name="T26" fmla="*/ 91 w 168"/>
              <a:gd name="T27" fmla="*/ 35 h 166"/>
              <a:gd name="T28" fmla="*/ 83 w 168"/>
              <a:gd name="T29" fmla="*/ 51 h 166"/>
              <a:gd name="T30" fmla="*/ 52 w 168"/>
              <a:gd name="T31" fmla="*/ 77 h 166"/>
              <a:gd name="T32" fmla="*/ 45 w 168"/>
              <a:gd name="T33" fmla="*/ 90 h 166"/>
              <a:gd name="T34" fmla="*/ 22 w 168"/>
              <a:gd name="T35" fmla="*/ 118 h 166"/>
              <a:gd name="T36" fmla="*/ 21 w 168"/>
              <a:gd name="T37" fmla="*/ 155 h 166"/>
              <a:gd name="T38" fmla="*/ 0 w 168"/>
              <a:gd name="T39" fmla="*/ 153 h 166"/>
              <a:gd name="T40" fmla="*/ 22 w 168"/>
              <a:gd name="T41" fmla="*/ 165 h 166"/>
              <a:gd name="T42" fmla="*/ 26 w 168"/>
              <a:gd name="T43" fmla="*/ 165 h 166"/>
              <a:gd name="T44" fmla="*/ 93 w 168"/>
              <a:gd name="T45" fmla="*/ 141 h 166"/>
              <a:gd name="T46" fmla="*/ 95 w 168"/>
              <a:gd name="T47" fmla="*/ 141 h 166"/>
              <a:gd name="T48" fmla="*/ 96 w 168"/>
              <a:gd name="T49" fmla="*/ 141 h 166"/>
              <a:gd name="T50" fmla="*/ 160 w 168"/>
              <a:gd name="T51" fmla="*/ 157 h 166"/>
              <a:gd name="T52" fmla="*/ 161 w 168"/>
              <a:gd name="T53" fmla="*/ 157 h 166"/>
              <a:gd name="T54" fmla="*/ 163 w 168"/>
              <a:gd name="T55" fmla="*/ 156 h 166"/>
              <a:gd name="T56" fmla="*/ 162 w 168"/>
              <a:gd name="T57" fmla="*/ 152 h 166"/>
              <a:gd name="T58" fmla="*/ 165 w 168"/>
              <a:gd name="T59" fmla="*/ 10 h 166"/>
              <a:gd name="T60" fmla="*/ 164 w 168"/>
              <a:gd name="T61" fmla="*/ 10 h 166"/>
              <a:gd name="T62" fmla="*/ 128 w 168"/>
              <a:gd name="T6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66">
                <a:moveTo>
                  <a:pt x="97" y="138"/>
                </a:moveTo>
                <a:cubicBezTo>
                  <a:pt x="94" y="116"/>
                  <a:pt x="91" y="94"/>
                  <a:pt x="90" y="72"/>
                </a:cubicBezTo>
                <a:cubicBezTo>
                  <a:pt x="99" y="75"/>
                  <a:pt x="108" y="77"/>
                  <a:pt x="116" y="80"/>
                </a:cubicBezTo>
                <a:cubicBezTo>
                  <a:pt x="125" y="83"/>
                  <a:pt x="135" y="82"/>
                  <a:pt x="144" y="83"/>
                </a:cubicBezTo>
                <a:cubicBezTo>
                  <a:pt x="144" y="85"/>
                  <a:pt x="144" y="86"/>
                  <a:pt x="144" y="88"/>
                </a:cubicBezTo>
                <a:cubicBezTo>
                  <a:pt x="143" y="107"/>
                  <a:pt x="145" y="133"/>
                  <a:pt x="156" y="150"/>
                </a:cubicBezTo>
                <a:cubicBezTo>
                  <a:pt x="143" y="146"/>
                  <a:pt x="111" y="138"/>
                  <a:pt x="97" y="138"/>
                </a:cubicBezTo>
                <a:cubicBezTo>
                  <a:pt x="97" y="138"/>
                  <a:pt x="97" y="138"/>
                  <a:pt x="97" y="138"/>
                </a:cubicBezTo>
                <a:moveTo>
                  <a:pt x="28" y="159"/>
                </a:moveTo>
                <a:cubicBezTo>
                  <a:pt x="28" y="149"/>
                  <a:pt x="29" y="139"/>
                  <a:pt x="29" y="129"/>
                </a:cubicBezTo>
                <a:cubicBezTo>
                  <a:pt x="29" y="123"/>
                  <a:pt x="30" y="115"/>
                  <a:pt x="28" y="109"/>
                </a:cubicBezTo>
                <a:cubicBezTo>
                  <a:pt x="39" y="108"/>
                  <a:pt x="49" y="101"/>
                  <a:pt x="52" y="91"/>
                </a:cubicBezTo>
                <a:cubicBezTo>
                  <a:pt x="52" y="88"/>
                  <a:pt x="53" y="85"/>
                  <a:pt x="52" y="83"/>
                </a:cubicBezTo>
                <a:cubicBezTo>
                  <a:pt x="57" y="81"/>
                  <a:pt x="62" y="79"/>
                  <a:pt x="67" y="77"/>
                </a:cubicBezTo>
                <a:cubicBezTo>
                  <a:pt x="72" y="75"/>
                  <a:pt x="78" y="74"/>
                  <a:pt x="84" y="72"/>
                </a:cubicBezTo>
                <a:cubicBezTo>
                  <a:pt x="84" y="94"/>
                  <a:pt x="85" y="117"/>
                  <a:pt x="92" y="137"/>
                </a:cubicBezTo>
                <a:cubicBezTo>
                  <a:pt x="91" y="137"/>
                  <a:pt x="90" y="136"/>
                  <a:pt x="89" y="136"/>
                </a:cubicBezTo>
                <a:cubicBezTo>
                  <a:pt x="76" y="136"/>
                  <a:pt x="63" y="145"/>
                  <a:pt x="51" y="149"/>
                </a:cubicBezTo>
                <a:cubicBezTo>
                  <a:pt x="45" y="151"/>
                  <a:pt x="39" y="153"/>
                  <a:pt x="34" y="156"/>
                </a:cubicBezTo>
                <a:cubicBezTo>
                  <a:pt x="31" y="157"/>
                  <a:pt x="29" y="158"/>
                  <a:pt x="28" y="159"/>
                </a:cubicBezTo>
                <a:moveTo>
                  <a:pt x="128" y="0"/>
                </a:moveTo>
                <a:cubicBezTo>
                  <a:pt x="126" y="2"/>
                  <a:pt x="124" y="3"/>
                  <a:pt x="122" y="5"/>
                </a:cubicBezTo>
                <a:cubicBezTo>
                  <a:pt x="133" y="11"/>
                  <a:pt x="146" y="15"/>
                  <a:pt x="158" y="16"/>
                </a:cubicBezTo>
                <a:cubicBezTo>
                  <a:pt x="150" y="36"/>
                  <a:pt x="146" y="56"/>
                  <a:pt x="145" y="78"/>
                </a:cubicBezTo>
                <a:cubicBezTo>
                  <a:pt x="134" y="75"/>
                  <a:pt x="124" y="75"/>
                  <a:pt x="114" y="72"/>
                </a:cubicBezTo>
                <a:cubicBezTo>
                  <a:pt x="107" y="69"/>
                  <a:pt x="99" y="66"/>
                  <a:pt x="91" y="66"/>
                </a:cubicBezTo>
                <a:cubicBezTo>
                  <a:pt x="91" y="66"/>
                  <a:pt x="90" y="66"/>
                  <a:pt x="90" y="66"/>
                </a:cubicBezTo>
                <a:cubicBezTo>
                  <a:pt x="90" y="56"/>
                  <a:pt x="90" y="45"/>
                  <a:pt x="91" y="35"/>
                </a:cubicBezTo>
                <a:cubicBezTo>
                  <a:pt x="88" y="37"/>
                  <a:pt x="85" y="40"/>
                  <a:pt x="83" y="43"/>
                </a:cubicBezTo>
                <a:cubicBezTo>
                  <a:pt x="83" y="45"/>
                  <a:pt x="83" y="48"/>
                  <a:pt x="83" y="51"/>
                </a:cubicBezTo>
                <a:cubicBezTo>
                  <a:pt x="83" y="56"/>
                  <a:pt x="83" y="61"/>
                  <a:pt x="84" y="65"/>
                </a:cubicBezTo>
                <a:cubicBezTo>
                  <a:pt x="73" y="66"/>
                  <a:pt x="61" y="71"/>
                  <a:pt x="52" y="77"/>
                </a:cubicBezTo>
                <a:cubicBezTo>
                  <a:pt x="50" y="80"/>
                  <a:pt x="47" y="83"/>
                  <a:pt x="45" y="86"/>
                </a:cubicBezTo>
                <a:cubicBezTo>
                  <a:pt x="45" y="88"/>
                  <a:pt x="45" y="89"/>
                  <a:pt x="45" y="90"/>
                </a:cubicBezTo>
                <a:cubicBezTo>
                  <a:pt x="43" y="95"/>
                  <a:pt x="39" y="99"/>
                  <a:pt x="34" y="101"/>
                </a:cubicBezTo>
                <a:cubicBezTo>
                  <a:pt x="30" y="106"/>
                  <a:pt x="26" y="112"/>
                  <a:pt x="22" y="118"/>
                </a:cubicBezTo>
                <a:cubicBezTo>
                  <a:pt x="22" y="118"/>
                  <a:pt x="22" y="119"/>
                  <a:pt x="22" y="120"/>
                </a:cubicBezTo>
                <a:cubicBezTo>
                  <a:pt x="23" y="132"/>
                  <a:pt x="22" y="143"/>
                  <a:pt x="21" y="155"/>
                </a:cubicBezTo>
                <a:cubicBezTo>
                  <a:pt x="17" y="151"/>
                  <a:pt x="11" y="148"/>
                  <a:pt x="5" y="145"/>
                </a:cubicBezTo>
                <a:cubicBezTo>
                  <a:pt x="3" y="148"/>
                  <a:pt x="2" y="151"/>
                  <a:pt x="0" y="153"/>
                </a:cubicBezTo>
                <a:cubicBezTo>
                  <a:pt x="6" y="156"/>
                  <a:pt x="12" y="159"/>
                  <a:pt x="18" y="161"/>
                </a:cubicBezTo>
                <a:cubicBezTo>
                  <a:pt x="19" y="163"/>
                  <a:pt x="20" y="164"/>
                  <a:pt x="22" y="165"/>
                </a:cubicBezTo>
                <a:cubicBezTo>
                  <a:pt x="23" y="166"/>
                  <a:pt x="24" y="166"/>
                  <a:pt x="24" y="166"/>
                </a:cubicBezTo>
                <a:cubicBezTo>
                  <a:pt x="25" y="166"/>
                  <a:pt x="25" y="166"/>
                  <a:pt x="26" y="165"/>
                </a:cubicBezTo>
                <a:cubicBezTo>
                  <a:pt x="29" y="165"/>
                  <a:pt x="31" y="165"/>
                  <a:pt x="34" y="163"/>
                </a:cubicBezTo>
                <a:cubicBezTo>
                  <a:pt x="53" y="153"/>
                  <a:pt x="73" y="148"/>
                  <a:pt x="93" y="141"/>
                </a:cubicBezTo>
                <a:cubicBezTo>
                  <a:pt x="94" y="141"/>
                  <a:pt x="94" y="141"/>
                  <a:pt x="94" y="141"/>
                </a:cubicBezTo>
                <a:cubicBezTo>
                  <a:pt x="95" y="141"/>
                  <a:pt x="95" y="141"/>
                  <a:pt x="95" y="141"/>
                </a:cubicBezTo>
                <a:cubicBezTo>
                  <a:pt x="95" y="141"/>
                  <a:pt x="95" y="141"/>
                  <a:pt x="96" y="141"/>
                </a:cubicBezTo>
                <a:cubicBezTo>
                  <a:pt x="96" y="141"/>
                  <a:pt x="96" y="141"/>
                  <a:pt x="96" y="141"/>
                </a:cubicBezTo>
                <a:cubicBezTo>
                  <a:pt x="103" y="143"/>
                  <a:pt x="110" y="146"/>
                  <a:pt x="117" y="148"/>
                </a:cubicBezTo>
                <a:cubicBezTo>
                  <a:pt x="131" y="151"/>
                  <a:pt x="146" y="157"/>
                  <a:pt x="160" y="157"/>
                </a:cubicBezTo>
                <a:cubicBezTo>
                  <a:pt x="160" y="157"/>
                  <a:pt x="160" y="157"/>
                  <a:pt x="161" y="157"/>
                </a:cubicBezTo>
                <a:cubicBezTo>
                  <a:pt x="161" y="157"/>
                  <a:pt x="161" y="157"/>
                  <a:pt x="161" y="157"/>
                </a:cubicBezTo>
                <a:cubicBezTo>
                  <a:pt x="161" y="158"/>
                  <a:pt x="162" y="158"/>
                  <a:pt x="162" y="158"/>
                </a:cubicBezTo>
                <a:cubicBezTo>
                  <a:pt x="163" y="158"/>
                  <a:pt x="163" y="157"/>
                  <a:pt x="163" y="156"/>
                </a:cubicBezTo>
                <a:cubicBezTo>
                  <a:pt x="163" y="156"/>
                  <a:pt x="163" y="156"/>
                  <a:pt x="163" y="156"/>
                </a:cubicBezTo>
                <a:cubicBezTo>
                  <a:pt x="164" y="154"/>
                  <a:pt x="164" y="152"/>
                  <a:pt x="162" y="152"/>
                </a:cubicBezTo>
                <a:cubicBezTo>
                  <a:pt x="148" y="106"/>
                  <a:pt x="145" y="60"/>
                  <a:pt x="167" y="15"/>
                </a:cubicBezTo>
                <a:cubicBezTo>
                  <a:pt x="168" y="13"/>
                  <a:pt x="167" y="11"/>
                  <a:pt x="165" y="10"/>
                </a:cubicBezTo>
                <a:cubicBezTo>
                  <a:pt x="164" y="10"/>
                  <a:pt x="164" y="10"/>
                  <a:pt x="164" y="10"/>
                </a:cubicBezTo>
                <a:cubicBezTo>
                  <a:pt x="164" y="10"/>
                  <a:pt x="164" y="10"/>
                  <a:pt x="164" y="10"/>
                </a:cubicBezTo>
                <a:cubicBezTo>
                  <a:pt x="163" y="10"/>
                  <a:pt x="163" y="10"/>
                  <a:pt x="163" y="10"/>
                </a:cubicBezTo>
                <a:cubicBezTo>
                  <a:pt x="151" y="8"/>
                  <a:pt x="139" y="6"/>
                  <a:pt x="12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2601567" y="1894408"/>
            <a:ext cx="99148" cy="96493"/>
          </a:xfrm>
          <a:custGeom>
            <a:avLst/>
            <a:gdLst>
              <a:gd name="T0" fmla="*/ 48 w 60"/>
              <a:gd name="T1" fmla="*/ 0 h 58"/>
              <a:gd name="T2" fmla="*/ 41 w 60"/>
              <a:gd name="T3" fmla="*/ 6 h 58"/>
              <a:gd name="T4" fmla="*/ 52 w 60"/>
              <a:gd name="T5" fmla="*/ 50 h 58"/>
              <a:gd name="T6" fmla="*/ 4 w 60"/>
              <a:gd name="T7" fmla="*/ 39 h 58"/>
              <a:gd name="T8" fmla="*/ 0 w 60"/>
              <a:gd name="T9" fmla="*/ 43 h 58"/>
              <a:gd name="T10" fmla="*/ 13 w 60"/>
              <a:gd name="T11" fmla="*/ 48 h 58"/>
              <a:gd name="T12" fmla="*/ 56 w 60"/>
              <a:gd name="T13" fmla="*/ 57 h 58"/>
              <a:gd name="T14" fmla="*/ 57 w 60"/>
              <a:gd name="T15" fmla="*/ 57 h 58"/>
              <a:gd name="T16" fmla="*/ 57 w 60"/>
              <a:gd name="T17" fmla="*/ 57 h 58"/>
              <a:gd name="T18" fmla="*/ 58 w 60"/>
              <a:gd name="T19" fmla="*/ 58 h 58"/>
              <a:gd name="T20" fmla="*/ 59 w 60"/>
              <a:gd name="T21" fmla="*/ 56 h 58"/>
              <a:gd name="T22" fmla="*/ 59 w 60"/>
              <a:gd name="T23" fmla="*/ 56 h 58"/>
              <a:gd name="T24" fmla="*/ 58 w 60"/>
              <a:gd name="T25" fmla="*/ 52 h 58"/>
              <a:gd name="T26" fmla="*/ 48 w 60"/>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8">
                <a:moveTo>
                  <a:pt x="48" y="0"/>
                </a:moveTo>
                <a:cubicBezTo>
                  <a:pt x="45" y="2"/>
                  <a:pt x="43" y="4"/>
                  <a:pt x="41" y="6"/>
                </a:cubicBezTo>
                <a:cubicBezTo>
                  <a:pt x="42" y="21"/>
                  <a:pt x="45" y="38"/>
                  <a:pt x="52" y="50"/>
                </a:cubicBezTo>
                <a:cubicBezTo>
                  <a:pt x="42" y="47"/>
                  <a:pt x="20" y="41"/>
                  <a:pt x="4" y="39"/>
                </a:cubicBezTo>
                <a:cubicBezTo>
                  <a:pt x="3" y="40"/>
                  <a:pt x="1" y="42"/>
                  <a:pt x="0" y="43"/>
                </a:cubicBezTo>
                <a:cubicBezTo>
                  <a:pt x="4" y="45"/>
                  <a:pt x="9" y="46"/>
                  <a:pt x="13" y="48"/>
                </a:cubicBezTo>
                <a:cubicBezTo>
                  <a:pt x="27" y="51"/>
                  <a:pt x="42" y="57"/>
                  <a:pt x="56" y="57"/>
                </a:cubicBezTo>
                <a:cubicBezTo>
                  <a:pt x="56" y="57"/>
                  <a:pt x="57" y="57"/>
                  <a:pt x="57" y="57"/>
                </a:cubicBezTo>
                <a:cubicBezTo>
                  <a:pt x="57" y="57"/>
                  <a:pt x="57" y="57"/>
                  <a:pt x="57" y="57"/>
                </a:cubicBezTo>
                <a:cubicBezTo>
                  <a:pt x="58" y="58"/>
                  <a:pt x="58" y="58"/>
                  <a:pt x="58" y="58"/>
                </a:cubicBezTo>
                <a:cubicBezTo>
                  <a:pt x="59" y="58"/>
                  <a:pt x="60" y="57"/>
                  <a:pt x="59" y="56"/>
                </a:cubicBezTo>
                <a:cubicBezTo>
                  <a:pt x="59" y="56"/>
                  <a:pt x="59" y="56"/>
                  <a:pt x="59" y="56"/>
                </a:cubicBezTo>
                <a:cubicBezTo>
                  <a:pt x="60" y="54"/>
                  <a:pt x="60" y="52"/>
                  <a:pt x="58" y="52"/>
                </a:cubicBezTo>
                <a:cubicBezTo>
                  <a:pt x="53" y="35"/>
                  <a:pt x="49" y="17"/>
                  <a:pt x="4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4290632" y="2927499"/>
            <a:ext cx="320462" cy="188559"/>
          </a:xfrm>
          <a:custGeom>
            <a:avLst/>
            <a:gdLst>
              <a:gd name="T0" fmla="*/ 176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4 w 193"/>
              <a:gd name="T21" fmla="*/ 60 h 114"/>
              <a:gd name="T22" fmla="*/ 12 w 193"/>
              <a:gd name="T23" fmla="*/ 60 h 114"/>
              <a:gd name="T24" fmla="*/ 9 w 193"/>
              <a:gd name="T25" fmla="*/ 80 h 114"/>
              <a:gd name="T26" fmla="*/ 26 w 193"/>
              <a:gd name="T27" fmla="*/ 107 h 114"/>
              <a:gd name="T28" fmla="*/ 36 w 193"/>
              <a:gd name="T29" fmla="*/ 114 h 114"/>
              <a:gd name="T30" fmla="*/ 40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6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6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6"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5" y="41"/>
                  <a:pt x="48" y="49"/>
                </a:cubicBezTo>
                <a:cubicBezTo>
                  <a:pt x="45" y="52"/>
                  <a:pt x="49" y="57"/>
                  <a:pt x="52" y="58"/>
                </a:cubicBezTo>
                <a:cubicBezTo>
                  <a:pt x="60" y="60"/>
                  <a:pt x="70" y="58"/>
                  <a:pt x="78" y="60"/>
                </a:cubicBezTo>
                <a:cubicBezTo>
                  <a:pt x="74" y="62"/>
                  <a:pt x="71" y="63"/>
                  <a:pt x="67" y="65"/>
                </a:cubicBezTo>
                <a:cubicBezTo>
                  <a:pt x="60" y="68"/>
                  <a:pt x="54" y="74"/>
                  <a:pt x="48" y="78"/>
                </a:cubicBezTo>
                <a:cubicBezTo>
                  <a:pt x="38" y="69"/>
                  <a:pt x="27" y="60"/>
                  <a:pt x="14"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4"/>
                  <a:pt x="40"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6" y="114"/>
                </a:cubicBezTo>
                <a:cubicBezTo>
                  <a:pt x="91" y="111"/>
                  <a:pt x="94" y="104"/>
                  <a:pt x="98" y="99"/>
                </a:cubicBezTo>
                <a:cubicBezTo>
                  <a:pt x="108" y="86"/>
                  <a:pt x="115" y="72"/>
                  <a:pt x="129" y="62"/>
                </a:cubicBezTo>
                <a:cubicBezTo>
                  <a:pt x="141" y="53"/>
                  <a:pt x="153" y="45"/>
                  <a:pt x="164" y="36"/>
                </a:cubicBezTo>
                <a:cubicBezTo>
                  <a:pt x="174" y="29"/>
                  <a:pt x="187" y="23"/>
                  <a:pt x="192" y="12"/>
                </a:cubicBezTo>
                <a:cubicBezTo>
                  <a:pt x="193" y="11"/>
                  <a:pt x="193" y="10"/>
                  <a:pt x="192" y="9"/>
                </a:cubicBezTo>
                <a:cubicBezTo>
                  <a:pt x="188" y="2"/>
                  <a:pt x="182" y="0"/>
                  <a:pt x="17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noEditPoints="1"/>
          </p:cNvSpPr>
          <p:nvPr/>
        </p:nvSpPr>
        <p:spPr bwMode="auto">
          <a:xfrm>
            <a:off x="4497781" y="3026647"/>
            <a:ext cx="144297" cy="92952"/>
          </a:xfrm>
          <a:custGeom>
            <a:avLst/>
            <a:gdLst>
              <a:gd name="T0" fmla="*/ 26 w 87"/>
              <a:gd name="T1" fmla="*/ 10 h 56"/>
              <a:gd name="T2" fmla="*/ 42 w 87"/>
              <a:gd name="T3" fmla="*/ 18 h 56"/>
              <a:gd name="T4" fmla="*/ 50 w 87"/>
              <a:gd name="T5" fmla="*/ 8 h 56"/>
              <a:gd name="T6" fmla="*/ 56 w 87"/>
              <a:gd name="T7" fmla="*/ 16 h 56"/>
              <a:gd name="T8" fmla="*/ 58 w 87"/>
              <a:gd name="T9" fmla="*/ 16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6 w 87"/>
              <a:gd name="T27" fmla="*/ 44 h 56"/>
              <a:gd name="T28" fmla="*/ 49 w 87"/>
              <a:gd name="T29" fmla="*/ 46 h 56"/>
              <a:gd name="T30" fmla="*/ 47 w 87"/>
              <a:gd name="T31" fmla="*/ 44 h 56"/>
              <a:gd name="T32" fmla="*/ 41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8 h 56"/>
              <a:gd name="T54" fmla="*/ 13 w 87"/>
              <a:gd name="T55" fmla="*/ 17 h 56"/>
              <a:gd name="T56" fmla="*/ 14 w 87"/>
              <a:gd name="T57" fmla="*/ 17 h 56"/>
              <a:gd name="T58" fmla="*/ 19 w 87"/>
              <a:gd name="T59" fmla="*/ 19 h 56"/>
              <a:gd name="T60" fmla="*/ 30 w 87"/>
              <a:gd name="T61" fmla="*/ 0 h 56"/>
              <a:gd name="T62" fmla="*/ 12 w 87"/>
              <a:gd name="T63" fmla="*/ 10 h 56"/>
              <a:gd name="T64" fmla="*/ 9 w 87"/>
              <a:gd name="T65" fmla="*/ 30 h 56"/>
              <a:gd name="T66" fmla="*/ 29 w 87"/>
              <a:gd name="T67" fmla="*/ 55 h 56"/>
              <a:gd name="T68" fmla="*/ 46 w 87"/>
              <a:gd name="T69" fmla="*/ 53 h 56"/>
              <a:gd name="T70" fmla="*/ 62 w 87"/>
              <a:gd name="T71" fmla="*/ 51 h 56"/>
              <a:gd name="T72" fmla="*/ 73 w 87"/>
              <a:gd name="T73" fmla="*/ 45 h 56"/>
              <a:gd name="T74" fmla="*/ 85 w 87"/>
              <a:gd name="T75" fmla="*/ 29 h 56"/>
              <a:gd name="T76" fmla="*/ 81 w 87"/>
              <a:gd name="T77" fmla="*/ 15 h 56"/>
              <a:gd name="T78" fmla="*/ 65 w 87"/>
              <a:gd name="T79" fmla="*/ 2 h 56"/>
              <a:gd name="T80" fmla="*/ 57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6" y="15"/>
                  <a:pt x="25" y="12"/>
                  <a:pt x="26" y="10"/>
                </a:cubicBezTo>
                <a:cubicBezTo>
                  <a:pt x="28" y="8"/>
                  <a:pt x="29" y="8"/>
                  <a:pt x="31" y="7"/>
                </a:cubicBezTo>
                <a:cubicBezTo>
                  <a:pt x="35" y="7"/>
                  <a:pt x="39" y="12"/>
                  <a:pt x="40" y="16"/>
                </a:cubicBezTo>
                <a:cubicBezTo>
                  <a:pt x="40" y="17"/>
                  <a:pt x="41" y="18"/>
                  <a:pt x="42" y="18"/>
                </a:cubicBezTo>
                <a:cubicBezTo>
                  <a:pt x="44" y="18"/>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5" y="15"/>
                  <a:pt x="55" y="16"/>
                  <a:pt x="56" y="16"/>
                </a:cubicBezTo>
                <a:cubicBezTo>
                  <a:pt x="56" y="16"/>
                  <a:pt x="57" y="16"/>
                  <a:pt x="57" y="16"/>
                </a:cubicBezTo>
                <a:cubicBezTo>
                  <a:pt x="57" y="16"/>
                  <a:pt x="57" y="16"/>
                  <a:pt x="57" y="16"/>
                </a:cubicBezTo>
                <a:cubicBezTo>
                  <a:pt x="58" y="16"/>
                  <a:pt x="58" y="16"/>
                  <a:pt x="58" y="16"/>
                </a:cubicBezTo>
                <a:cubicBezTo>
                  <a:pt x="59" y="15"/>
                  <a:pt x="61" y="15"/>
                  <a:pt x="61" y="14"/>
                </a:cubicBezTo>
                <a:cubicBezTo>
                  <a:pt x="62" y="13"/>
                  <a:pt x="63" y="12"/>
                  <a:pt x="64" y="11"/>
                </a:cubicBezTo>
                <a:cubicBezTo>
                  <a:pt x="64" y="10"/>
                  <a:pt x="65" y="10"/>
                  <a:pt x="65" y="10"/>
                </a:cubicBezTo>
                <a:cubicBezTo>
                  <a:pt x="66" y="10"/>
                  <a:pt x="66" y="10"/>
                  <a:pt x="66" y="10"/>
                </a:cubicBezTo>
                <a:cubicBezTo>
                  <a:pt x="66" y="11"/>
                  <a:pt x="67" y="12"/>
                  <a:pt x="67" y="13"/>
                </a:cubicBezTo>
                <a:cubicBezTo>
                  <a:pt x="69" y="15"/>
                  <a:pt x="69" y="17"/>
                  <a:pt x="70" y="19"/>
                </a:cubicBezTo>
                <a:cubicBezTo>
                  <a:pt x="70" y="20"/>
                  <a:pt x="71" y="21"/>
                  <a:pt x="71" y="22"/>
                </a:cubicBezTo>
                <a:cubicBezTo>
                  <a:pt x="70" y="22"/>
                  <a:pt x="70" y="23"/>
                  <a:pt x="69" y="23"/>
                </a:cubicBezTo>
                <a:cubicBezTo>
                  <a:pt x="68" y="25"/>
                  <a:pt x="68" y="26"/>
                  <a:pt x="69" y="28"/>
                </a:cubicBezTo>
                <a:cubicBezTo>
                  <a:pt x="71" y="30"/>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8" y="34"/>
                  <a:pt x="78" y="34"/>
                  <a:pt x="78" y="34"/>
                </a:cubicBezTo>
                <a:cubicBezTo>
                  <a:pt x="78" y="34"/>
                  <a:pt x="78" y="34"/>
                  <a:pt x="78" y="34"/>
                </a:cubicBezTo>
                <a:cubicBezTo>
                  <a:pt x="78" y="34"/>
                  <a:pt x="77" y="35"/>
                  <a:pt x="77" y="35"/>
                </a:cubicBezTo>
                <a:cubicBezTo>
                  <a:pt x="76" y="37"/>
                  <a:pt x="73" y="38"/>
                  <a:pt x="71" y="39"/>
                </a:cubicBezTo>
                <a:cubicBezTo>
                  <a:pt x="70" y="39"/>
                  <a:pt x="70" y="39"/>
                  <a:pt x="69" y="39"/>
                </a:cubicBezTo>
                <a:cubicBezTo>
                  <a:pt x="66" y="39"/>
                  <a:pt x="63" y="38"/>
                  <a:pt x="61" y="36"/>
                </a:cubicBezTo>
                <a:cubicBezTo>
                  <a:pt x="61" y="36"/>
                  <a:pt x="60" y="36"/>
                  <a:pt x="60" y="36"/>
                </a:cubicBezTo>
                <a:cubicBezTo>
                  <a:pt x="58" y="36"/>
                  <a:pt x="57" y="38"/>
                  <a:pt x="58" y="40"/>
                </a:cubicBezTo>
                <a:cubicBezTo>
                  <a:pt x="57" y="40"/>
                  <a:pt x="55" y="42"/>
                  <a:pt x="56"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1" y="45"/>
                </a:cubicBezTo>
                <a:cubicBezTo>
                  <a:pt x="39" y="46"/>
                  <a:pt x="37" y="48"/>
                  <a:pt x="35" y="48"/>
                </a:cubicBezTo>
                <a:cubicBezTo>
                  <a:pt x="35" y="48"/>
                  <a:pt x="35" y="48"/>
                  <a:pt x="35" y="48"/>
                </a:cubicBezTo>
                <a:cubicBezTo>
                  <a:pt x="32" y="48"/>
                  <a:pt x="30" y="47"/>
                  <a:pt x="28" y="46"/>
                </a:cubicBezTo>
                <a:cubicBezTo>
                  <a:pt x="25" y="44"/>
                  <a:pt x="23" y="41"/>
                  <a:pt x="21" y="37"/>
                </a:cubicBezTo>
                <a:cubicBezTo>
                  <a:pt x="21" y="35"/>
                  <a:pt x="22"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1" y="28"/>
                  <a:pt x="20" y="28"/>
                </a:cubicBezTo>
                <a:cubicBezTo>
                  <a:pt x="20" y="25"/>
                  <a:pt x="17" y="25"/>
                  <a:pt x="15" y="24"/>
                </a:cubicBezTo>
                <a:cubicBezTo>
                  <a:pt x="14" y="24"/>
                  <a:pt x="13" y="24"/>
                  <a:pt x="13" y="24"/>
                </a:cubicBezTo>
                <a:cubicBezTo>
                  <a:pt x="12" y="23"/>
                  <a:pt x="12" y="23"/>
                  <a:pt x="11" y="23"/>
                </a:cubicBezTo>
                <a:cubicBezTo>
                  <a:pt x="11" y="23"/>
                  <a:pt x="11" y="23"/>
                  <a:pt x="11" y="23"/>
                </a:cubicBezTo>
                <a:cubicBezTo>
                  <a:pt x="11" y="23"/>
                  <a:pt x="11" y="23"/>
                  <a:pt x="11" y="23"/>
                </a:cubicBezTo>
                <a:cubicBezTo>
                  <a:pt x="11"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9"/>
                  <a:pt x="10" y="19"/>
                  <a:pt x="10" y="19"/>
                </a:cubicBezTo>
                <a:cubicBezTo>
                  <a:pt x="11" y="18"/>
                  <a:pt x="11" y="18"/>
                  <a:pt x="11" y="18"/>
                </a:cubicBezTo>
                <a:cubicBezTo>
                  <a:pt x="11" y="18"/>
                  <a:pt x="12" y="18"/>
                  <a:pt x="12" y="18"/>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4" y="17"/>
                  <a:pt x="14" y="17"/>
                </a:cubicBezTo>
                <a:cubicBezTo>
                  <a:pt x="14" y="17"/>
                  <a:pt x="14" y="17"/>
                  <a:pt x="14" y="17"/>
                </a:cubicBezTo>
                <a:cubicBezTo>
                  <a:pt x="15" y="17"/>
                  <a:pt x="15" y="17"/>
                  <a:pt x="15" y="17"/>
                </a:cubicBezTo>
                <a:cubicBezTo>
                  <a:pt x="16" y="17"/>
                  <a:pt x="18" y="18"/>
                  <a:pt x="19" y="19"/>
                </a:cubicBezTo>
                <a:cubicBezTo>
                  <a:pt x="20" y="19"/>
                  <a:pt x="20" y="19"/>
                  <a:pt x="20" y="19"/>
                </a:cubicBezTo>
                <a:cubicBezTo>
                  <a:pt x="20" y="19"/>
                  <a:pt x="21" y="20"/>
                  <a:pt x="22" y="20"/>
                </a:cubicBezTo>
                <a:moveTo>
                  <a:pt x="30" y="0"/>
                </a:moveTo>
                <a:cubicBezTo>
                  <a:pt x="24" y="0"/>
                  <a:pt x="19" y="6"/>
                  <a:pt x="18" y="11"/>
                </a:cubicBezTo>
                <a:cubicBezTo>
                  <a:pt x="16" y="10"/>
                  <a:pt x="15" y="10"/>
                  <a:pt x="12" y="10"/>
                </a:cubicBezTo>
                <a:cubicBezTo>
                  <a:pt x="12" y="10"/>
                  <a:pt x="12" y="10"/>
                  <a:pt x="12" y="10"/>
                </a:cubicBezTo>
                <a:cubicBezTo>
                  <a:pt x="9" y="10"/>
                  <a:pt x="6" y="12"/>
                  <a:pt x="4" y="14"/>
                </a:cubicBezTo>
                <a:cubicBezTo>
                  <a:pt x="0" y="20"/>
                  <a:pt x="2" y="27"/>
                  <a:pt x="8" y="30"/>
                </a:cubicBezTo>
                <a:cubicBezTo>
                  <a:pt x="9" y="30"/>
                  <a:pt x="9" y="30"/>
                  <a:pt x="9" y="30"/>
                </a:cubicBezTo>
                <a:cubicBezTo>
                  <a:pt x="10" y="32"/>
                  <a:pt x="12" y="32"/>
                  <a:pt x="14" y="33"/>
                </a:cubicBezTo>
                <a:cubicBezTo>
                  <a:pt x="13" y="40"/>
                  <a:pt x="17" y="48"/>
                  <a:pt x="23" y="52"/>
                </a:cubicBezTo>
                <a:cubicBezTo>
                  <a:pt x="25" y="54"/>
                  <a:pt x="27" y="55"/>
                  <a:pt x="29" y="55"/>
                </a:cubicBezTo>
                <a:cubicBezTo>
                  <a:pt x="30" y="56"/>
                  <a:pt x="30" y="56"/>
                  <a:pt x="30" y="56"/>
                </a:cubicBezTo>
                <a:cubicBezTo>
                  <a:pt x="32" y="56"/>
                  <a:pt x="34" y="56"/>
                  <a:pt x="36" y="56"/>
                </a:cubicBezTo>
                <a:cubicBezTo>
                  <a:pt x="40" y="56"/>
                  <a:pt x="44" y="55"/>
                  <a:pt x="46" y="53"/>
                </a:cubicBezTo>
                <a:cubicBezTo>
                  <a:pt x="49" y="54"/>
                  <a:pt x="51" y="55"/>
                  <a:pt x="54" y="55"/>
                </a:cubicBezTo>
                <a:cubicBezTo>
                  <a:pt x="54" y="55"/>
                  <a:pt x="54" y="55"/>
                  <a:pt x="54" y="55"/>
                </a:cubicBezTo>
                <a:cubicBezTo>
                  <a:pt x="58" y="55"/>
                  <a:pt x="60" y="53"/>
                  <a:pt x="62" y="51"/>
                </a:cubicBezTo>
                <a:cubicBezTo>
                  <a:pt x="64" y="49"/>
                  <a:pt x="65" y="47"/>
                  <a:pt x="65" y="45"/>
                </a:cubicBezTo>
                <a:cubicBezTo>
                  <a:pt x="67" y="45"/>
                  <a:pt x="69" y="45"/>
                  <a:pt x="70" y="45"/>
                </a:cubicBezTo>
                <a:cubicBezTo>
                  <a:pt x="71" y="45"/>
                  <a:pt x="72" y="45"/>
                  <a:pt x="73" y="45"/>
                </a:cubicBezTo>
                <a:cubicBezTo>
                  <a:pt x="74" y="45"/>
                  <a:pt x="76" y="44"/>
                  <a:pt x="78" y="43"/>
                </a:cubicBezTo>
                <a:cubicBezTo>
                  <a:pt x="80" y="43"/>
                  <a:pt x="83" y="41"/>
                  <a:pt x="84" y="39"/>
                </a:cubicBezTo>
                <a:cubicBezTo>
                  <a:pt x="87" y="36"/>
                  <a:pt x="87" y="32"/>
                  <a:pt x="85" y="29"/>
                </a:cubicBezTo>
                <a:cubicBezTo>
                  <a:pt x="85" y="28"/>
                  <a:pt x="84" y="28"/>
                  <a:pt x="84" y="27"/>
                </a:cubicBezTo>
                <a:cubicBezTo>
                  <a:pt x="83" y="25"/>
                  <a:pt x="81" y="24"/>
                  <a:pt x="79" y="23"/>
                </a:cubicBezTo>
                <a:cubicBezTo>
                  <a:pt x="81" y="21"/>
                  <a:pt x="81" y="17"/>
                  <a:pt x="81" y="15"/>
                </a:cubicBezTo>
                <a:cubicBezTo>
                  <a:pt x="80" y="11"/>
                  <a:pt x="77" y="8"/>
                  <a:pt x="74" y="7"/>
                </a:cubicBezTo>
                <a:cubicBezTo>
                  <a:pt x="74" y="7"/>
                  <a:pt x="73" y="6"/>
                  <a:pt x="73" y="6"/>
                </a:cubicBezTo>
                <a:cubicBezTo>
                  <a:pt x="71" y="4"/>
                  <a:pt x="68" y="2"/>
                  <a:pt x="65" y="2"/>
                </a:cubicBezTo>
                <a:cubicBezTo>
                  <a:pt x="65" y="2"/>
                  <a:pt x="65" y="2"/>
                  <a:pt x="65" y="2"/>
                </a:cubicBezTo>
                <a:cubicBezTo>
                  <a:pt x="61" y="2"/>
                  <a:pt x="59" y="4"/>
                  <a:pt x="57" y="7"/>
                </a:cubicBezTo>
                <a:cubicBezTo>
                  <a:pt x="57" y="6"/>
                  <a:pt x="57" y="6"/>
                  <a:pt x="57" y="6"/>
                </a:cubicBezTo>
                <a:cubicBezTo>
                  <a:pt x="56" y="6"/>
                  <a:pt x="56" y="6"/>
                  <a:pt x="56" y="6"/>
                </a:cubicBezTo>
                <a:cubicBezTo>
                  <a:pt x="55" y="3"/>
                  <a:pt x="52" y="2"/>
                  <a:pt x="50" y="2"/>
                </a:cubicBezTo>
                <a:cubicBezTo>
                  <a:pt x="50"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noEditPoints="1"/>
          </p:cNvSpPr>
          <p:nvPr/>
        </p:nvSpPr>
        <p:spPr bwMode="auto">
          <a:xfrm>
            <a:off x="4309222" y="2862876"/>
            <a:ext cx="157575" cy="112428"/>
          </a:xfrm>
          <a:custGeom>
            <a:avLst/>
            <a:gdLst>
              <a:gd name="T0" fmla="*/ 19 w 95"/>
              <a:gd name="T1" fmla="*/ 24 h 68"/>
              <a:gd name="T2" fmla="*/ 21 w 95"/>
              <a:gd name="T3" fmla="*/ 20 h 68"/>
              <a:gd name="T4" fmla="*/ 21 w 95"/>
              <a:gd name="T5" fmla="*/ 13 h 68"/>
              <a:gd name="T6" fmla="*/ 31 w 95"/>
              <a:gd name="T7" fmla="*/ 8 h 68"/>
              <a:gd name="T8" fmla="*/ 44 w 95"/>
              <a:gd name="T9" fmla="*/ 17 h 68"/>
              <a:gd name="T10" fmla="*/ 44 w 95"/>
              <a:gd name="T11" fmla="*/ 17 h 68"/>
              <a:gd name="T12" fmla="*/ 46 w 95"/>
              <a:gd name="T13" fmla="*/ 18 h 68"/>
              <a:gd name="T14" fmla="*/ 46 w 95"/>
              <a:gd name="T15" fmla="*/ 18 h 68"/>
              <a:gd name="T16" fmla="*/ 49 w 95"/>
              <a:gd name="T17" fmla="*/ 17 h 68"/>
              <a:gd name="T18" fmla="*/ 50 w 95"/>
              <a:gd name="T19" fmla="*/ 14 h 68"/>
              <a:gd name="T20" fmla="*/ 56 w 95"/>
              <a:gd name="T21" fmla="*/ 10 h 68"/>
              <a:gd name="T22" fmla="*/ 58 w 95"/>
              <a:gd name="T23" fmla="*/ 10 h 68"/>
              <a:gd name="T24" fmla="*/ 65 w 95"/>
              <a:gd name="T25" fmla="*/ 15 h 68"/>
              <a:gd name="T26" fmla="*/ 69 w 95"/>
              <a:gd name="T27" fmla="*/ 25 h 68"/>
              <a:gd name="T28" fmla="*/ 73 w 95"/>
              <a:gd name="T29" fmla="*/ 22 h 68"/>
              <a:gd name="T30" fmla="*/ 86 w 95"/>
              <a:gd name="T31" fmla="*/ 24 h 68"/>
              <a:gd name="T32" fmla="*/ 84 w 95"/>
              <a:gd name="T33" fmla="*/ 32 h 68"/>
              <a:gd name="T34" fmla="*/ 78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60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20 w 95"/>
              <a:gd name="T63" fmla="*/ 48 h 68"/>
              <a:gd name="T64" fmla="*/ 11 w 95"/>
              <a:gd name="T65" fmla="*/ 45 h 68"/>
              <a:gd name="T66" fmla="*/ 14 w 95"/>
              <a:gd name="T67" fmla="*/ 33 h 68"/>
              <a:gd name="T68" fmla="*/ 9 w 95"/>
              <a:gd name="T69" fmla="*/ 31 h 68"/>
              <a:gd name="T70" fmla="*/ 11 w 95"/>
              <a:gd name="T71" fmla="*/ 24 h 68"/>
              <a:gd name="T72" fmla="*/ 15 w 95"/>
              <a:gd name="T73" fmla="*/ 24 h 68"/>
              <a:gd name="T74" fmla="*/ 30 w 95"/>
              <a:gd name="T75" fmla="*/ 0 h 68"/>
              <a:gd name="T76" fmla="*/ 15 w 95"/>
              <a:gd name="T77" fmla="*/ 19 h 68"/>
              <a:gd name="T78" fmla="*/ 9 w 95"/>
              <a:gd name="T79" fmla="*/ 19 h 68"/>
              <a:gd name="T80" fmla="*/ 3 w 95"/>
              <a:gd name="T81" fmla="*/ 32 h 68"/>
              <a:gd name="T82" fmla="*/ 2 w 95"/>
              <a:gd name="T83" fmla="*/ 39 h 68"/>
              <a:gd name="T84" fmla="*/ 14 w 95"/>
              <a:gd name="T85" fmla="*/ 55 h 68"/>
              <a:gd name="T86" fmla="*/ 16 w 95"/>
              <a:gd name="T87" fmla="*/ 60 h 68"/>
              <a:gd name="T88" fmla="*/ 26 w 95"/>
              <a:gd name="T89" fmla="*/ 68 h 68"/>
              <a:gd name="T90" fmla="*/ 40 w 95"/>
              <a:gd name="T91" fmla="*/ 61 h 68"/>
              <a:gd name="T92" fmla="*/ 56 w 95"/>
              <a:gd name="T93" fmla="*/ 67 h 68"/>
              <a:gd name="T94" fmla="*/ 70 w 95"/>
              <a:gd name="T95" fmla="*/ 57 h 68"/>
              <a:gd name="T96" fmla="*/ 76 w 95"/>
              <a:gd name="T97" fmla="*/ 58 h 68"/>
              <a:gd name="T98" fmla="*/ 89 w 95"/>
              <a:gd name="T99" fmla="*/ 43 h 68"/>
              <a:gd name="T100" fmla="*/ 93 w 95"/>
              <a:gd name="T101" fmla="*/ 34 h 68"/>
              <a:gd name="T102" fmla="*/ 81 w 95"/>
              <a:gd name="T103" fmla="*/ 13 h 68"/>
              <a:gd name="T104" fmla="*/ 72 w 95"/>
              <a:gd name="T105" fmla="*/ 15 h 68"/>
              <a:gd name="T106" fmla="*/ 62 w 95"/>
              <a:gd name="T107" fmla="*/ 4 h 68"/>
              <a:gd name="T108" fmla="*/ 48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9" y="24"/>
                </a:cubicBezTo>
                <a:cubicBezTo>
                  <a:pt x="19" y="24"/>
                  <a:pt x="19" y="23"/>
                  <a:pt x="20" y="23"/>
                </a:cubicBezTo>
                <a:cubicBezTo>
                  <a:pt x="21" y="23"/>
                  <a:pt x="22" y="21"/>
                  <a:pt x="21" y="20"/>
                </a:cubicBezTo>
                <a:cubicBezTo>
                  <a:pt x="20" y="18"/>
                  <a:pt x="20" y="16"/>
                  <a:pt x="20" y="14"/>
                </a:cubicBezTo>
                <a:cubicBezTo>
                  <a:pt x="20" y="14"/>
                  <a:pt x="21" y="13"/>
                  <a:pt x="21" y="13"/>
                </a:cubicBezTo>
                <a:cubicBezTo>
                  <a:pt x="22" y="9"/>
                  <a:pt x="27" y="8"/>
                  <a:pt x="30" y="8"/>
                </a:cubicBezTo>
                <a:cubicBezTo>
                  <a:pt x="31" y="8"/>
                  <a:pt x="31" y="8"/>
                  <a:pt x="31" y="8"/>
                </a:cubicBezTo>
                <a:cubicBezTo>
                  <a:pt x="37" y="8"/>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9"/>
                  <a:pt x="46" y="18"/>
                </a:cubicBezTo>
                <a:cubicBezTo>
                  <a:pt x="46" y="18"/>
                  <a:pt x="46" y="18"/>
                  <a:pt x="46" y="18"/>
                </a:cubicBezTo>
                <a:cubicBezTo>
                  <a:pt x="46" y="18"/>
                  <a:pt x="46" y="18"/>
                  <a:pt x="46" y="18"/>
                </a:cubicBezTo>
                <a:cubicBezTo>
                  <a:pt x="46" y="18"/>
                  <a:pt x="46" y="18"/>
                  <a:pt x="46" y="18"/>
                </a:cubicBezTo>
                <a:cubicBezTo>
                  <a:pt x="47" y="18"/>
                  <a:pt x="48" y="18"/>
                  <a:pt x="49" y="17"/>
                </a:cubicBezTo>
                <a:cubicBezTo>
                  <a:pt x="49" y="16"/>
                  <a:pt x="50" y="16"/>
                  <a:pt x="50" y="14"/>
                </a:cubicBezTo>
                <a:cubicBezTo>
                  <a:pt x="50" y="14"/>
                  <a:pt x="50" y="14"/>
                  <a:pt x="50" y="14"/>
                </a:cubicBezTo>
                <a:cubicBezTo>
                  <a:pt x="50" y="14"/>
                  <a:pt x="50" y="14"/>
                  <a:pt x="50" y="14"/>
                </a:cubicBezTo>
                <a:cubicBezTo>
                  <a:pt x="52" y="12"/>
                  <a:pt x="53" y="11"/>
                  <a:pt x="56" y="10"/>
                </a:cubicBezTo>
                <a:cubicBezTo>
                  <a:pt x="57" y="10"/>
                  <a:pt x="57" y="10"/>
                  <a:pt x="57" y="10"/>
                </a:cubicBezTo>
                <a:cubicBezTo>
                  <a:pt x="57" y="10"/>
                  <a:pt x="57" y="10"/>
                  <a:pt x="58" y="10"/>
                </a:cubicBezTo>
                <a:cubicBezTo>
                  <a:pt x="58" y="10"/>
                  <a:pt x="59" y="10"/>
                  <a:pt x="60" y="10"/>
                </a:cubicBezTo>
                <a:cubicBezTo>
                  <a:pt x="62" y="11"/>
                  <a:pt x="64" y="13"/>
                  <a:pt x="65" y="15"/>
                </a:cubicBezTo>
                <a:cubicBezTo>
                  <a:pt x="66" y="17"/>
                  <a:pt x="65" y="20"/>
                  <a:pt x="67" y="22"/>
                </a:cubicBezTo>
                <a:cubicBezTo>
                  <a:pt x="67" y="23"/>
                  <a:pt x="68" y="25"/>
                  <a:pt x="69" y="25"/>
                </a:cubicBezTo>
                <a:cubicBezTo>
                  <a:pt x="70" y="25"/>
                  <a:pt x="70" y="24"/>
                  <a:pt x="71" y="24"/>
                </a:cubicBezTo>
                <a:cubicBezTo>
                  <a:pt x="71" y="23"/>
                  <a:pt x="72" y="23"/>
                  <a:pt x="73" y="22"/>
                </a:cubicBezTo>
                <a:cubicBezTo>
                  <a:pt x="75" y="21"/>
                  <a:pt x="77" y="21"/>
                  <a:pt x="80" y="20"/>
                </a:cubicBezTo>
                <a:cubicBezTo>
                  <a:pt x="82" y="20"/>
                  <a:pt x="84" y="22"/>
                  <a:pt x="86" y="24"/>
                </a:cubicBezTo>
                <a:cubicBezTo>
                  <a:pt x="87" y="27"/>
                  <a:pt x="87" y="28"/>
                  <a:pt x="86" y="30"/>
                </a:cubicBezTo>
                <a:cubicBezTo>
                  <a:pt x="86" y="31"/>
                  <a:pt x="85" y="31"/>
                  <a:pt x="84" y="32"/>
                </a:cubicBezTo>
                <a:cubicBezTo>
                  <a:pt x="82" y="33"/>
                  <a:pt x="79" y="33"/>
                  <a:pt x="77" y="35"/>
                </a:cubicBezTo>
                <a:cubicBezTo>
                  <a:pt x="75" y="37"/>
                  <a:pt x="76" y="39"/>
                  <a:pt x="78" y="41"/>
                </a:cubicBezTo>
                <a:cubicBezTo>
                  <a:pt x="79" y="41"/>
                  <a:pt x="80" y="42"/>
                  <a:pt x="81" y="42"/>
                </a:cubicBezTo>
                <a:cubicBezTo>
                  <a:pt x="82" y="43"/>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5"/>
                </a:cubicBezTo>
                <a:cubicBezTo>
                  <a:pt x="64" y="45"/>
                  <a:pt x="63" y="46"/>
                  <a:pt x="63" y="48"/>
                </a:cubicBezTo>
                <a:cubicBezTo>
                  <a:pt x="63" y="53"/>
                  <a:pt x="60" y="57"/>
                  <a:pt x="55" y="59"/>
                </a:cubicBezTo>
                <a:cubicBezTo>
                  <a:pt x="54" y="60"/>
                  <a:pt x="53" y="60"/>
                  <a:pt x="52" y="60"/>
                </a:cubicBezTo>
                <a:cubicBezTo>
                  <a:pt x="52" y="60"/>
                  <a:pt x="52" y="60"/>
                  <a:pt x="51" y="60"/>
                </a:cubicBezTo>
                <a:cubicBezTo>
                  <a:pt x="51" y="60"/>
                  <a:pt x="51" y="60"/>
                  <a:pt x="51" y="60"/>
                </a:cubicBezTo>
                <a:cubicBezTo>
                  <a:pt x="48" y="59"/>
                  <a:pt x="47" y="56"/>
                  <a:pt x="44" y="53"/>
                </a:cubicBezTo>
                <a:cubicBezTo>
                  <a:pt x="44" y="53"/>
                  <a:pt x="43" y="53"/>
                  <a:pt x="43" y="53"/>
                </a:cubicBezTo>
                <a:cubicBezTo>
                  <a:pt x="42" y="52"/>
                  <a:pt x="42" y="52"/>
                  <a:pt x="41" y="52"/>
                </a:cubicBezTo>
                <a:cubicBezTo>
                  <a:pt x="41" y="52"/>
                  <a:pt x="40" y="52"/>
                  <a:pt x="40" y="52"/>
                </a:cubicBezTo>
                <a:cubicBezTo>
                  <a:pt x="40" y="52"/>
                  <a:pt x="40" y="51"/>
                  <a:pt x="40" y="51"/>
                </a:cubicBezTo>
                <a:cubicBezTo>
                  <a:pt x="39" y="50"/>
                  <a:pt x="39" y="49"/>
                  <a:pt x="38" y="49"/>
                </a:cubicBezTo>
                <a:cubicBezTo>
                  <a:pt x="37" y="49"/>
                  <a:pt x="37" y="50"/>
                  <a:pt x="36" y="50"/>
                </a:cubicBezTo>
                <a:cubicBezTo>
                  <a:pt x="35" y="52"/>
                  <a:pt x="34" y="54"/>
                  <a:pt x="32" y="56"/>
                </a:cubicBezTo>
                <a:cubicBezTo>
                  <a:pt x="31" y="56"/>
                  <a:pt x="31" y="56"/>
                  <a:pt x="30" y="56"/>
                </a:cubicBezTo>
                <a:cubicBezTo>
                  <a:pt x="27" y="56"/>
                  <a:pt x="25" y="55"/>
                  <a:pt x="23" y="54"/>
                </a:cubicBezTo>
                <a:cubicBezTo>
                  <a:pt x="23" y="53"/>
                  <a:pt x="23" y="52"/>
                  <a:pt x="23" y="51"/>
                </a:cubicBezTo>
                <a:cubicBezTo>
                  <a:pt x="23" y="50"/>
                  <a:pt x="22" y="50"/>
                  <a:pt x="22" y="49"/>
                </a:cubicBezTo>
                <a:cubicBezTo>
                  <a:pt x="22" y="49"/>
                  <a:pt x="21" y="48"/>
                  <a:pt x="20" y="48"/>
                </a:cubicBezTo>
                <a:cubicBezTo>
                  <a:pt x="20" y="48"/>
                  <a:pt x="20" y="48"/>
                  <a:pt x="20" y="48"/>
                </a:cubicBezTo>
                <a:cubicBezTo>
                  <a:pt x="18" y="48"/>
                  <a:pt x="17" y="48"/>
                  <a:pt x="16" y="48"/>
                </a:cubicBezTo>
                <a:cubicBezTo>
                  <a:pt x="14" y="48"/>
                  <a:pt x="12" y="48"/>
                  <a:pt x="11" y="45"/>
                </a:cubicBezTo>
                <a:cubicBezTo>
                  <a:pt x="10" y="42"/>
                  <a:pt x="12" y="39"/>
                  <a:pt x="15" y="37"/>
                </a:cubicBezTo>
                <a:cubicBezTo>
                  <a:pt x="16" y="36"/>
                  <a:pt x="16" y="33"/>
                  <a:pt x="14" y="33"/>
                </a:cubicBezTo>
                <a:cubicBezTo>
                  <a:pt x="12" y="33"/>
                  <a:pt x="12" y="33"/>
                  <a:pt x="11" y="33"/>
                </a:cubicBezTo>
                <a:cubicBezTo>
                  <a:pt x="10" y="32"/>
                  <a:pt x="9" y="32"/>
                  <a:pt x="9" y="31"/>
                </a:cubicBezTo>
                <a:cubicBezTo>
                  <a:pt x="8" y="30"/>
                  <a:pt x="8" y="28"/>
                  <a:pt x="10" y="26"/>
                </a:cubicBezTo>
                <a:cubicBezTo>
                  <a:pt x="10" y="25"/>
                  <a:pt x="11" y="24"/>
                  <a:pt x="11" y="24"/>
                </a:cubicBezTo>
                <a:cubicBezTo>
                  <a:pt x="12" y="24"/>
                  <a:pt x="12" y="24"/>
                  <a:pt x="12" y="24"/>
                </a:cubicBezTo>
                <a:cubicBezTo>
                  <a:pt x="13" y="24"/>
                  <a:pt x="14" y="24"/>
                  <a:pt x="15" y="24"/>
                </a:cubicBezTo>
                <a:cubicBezTo>
                  <a:pt x="15" y="24"/>
                  <a:pt x="16" y="24"/>
                  <a:pt x="17" y="24"/>
                </a:cubicBezTo>
                <a:moveTo>
                  <a:pt x="30" y="0"/>
                </a:moveTo>
                <a:cubicBezTo>
                  <a:pt x="28" y="0"/>
                  <a:pt x="26" y="1"/>
                  <a:pt x="24" y="1"/>
                </a:cubicBezTo>
                <a:cubicBezTo>
                  <a:pt x="15" y="3"/>
                  <a:pt x="12" y="11"/>
                  <a:pt x="15" y="19"/>
                </a:cubicBezTo>
                <a:cubicBezTo>
                  <a:pt x="14" y="18"/>
                  <a:pt x="13" y="18"/>
                  <a:pt x="13" y="18"/>
                </a:cubicBezTo>
                <a:cubicBezTo>
                  <a:pt x="11" y="18"/>
                  <a:pt x="10" y="18"/>
                  <a:pt x="9" y="19"/>
                </a:cubicBezTo>
                <a:cubicBezTo>
                  <a:pt x="6" y="19"/>
                  <a:pt x="3" y="21"/>
                  <a:pt x="2" y="24"/>
                </a:cubicBezTo>
                <a:cubicBezTo>
                  <a:pt x="1" y="27"/>
                  <a:pt x="1" y="30"/>
                  <a:pt x="3" y="32"/>
                </a:cubicBezTo>
                <a:cubicBezTo>
                  <a:pt x="3" y="34"/>
                  <a:pt x="5" y="35"/>
                  <a:pt x="6" y="36"/>
                </a:cubicBezTo>
                <a:cubicBezTo>
                  <a:pt x="5" y="37"/>
                  <a:pt x="3" y="38"/>
                  <a:pt x="2" y="39"/>
                </a:cubicBezTo>
                <a:cubicBezTo>
                  <a:pt x="0" y="42"/>
                  <a:pt x="0" y="45"/>
                  <a:pt x="2" y="48"/>
                </a:cubicBezTo>
                <a:cubicBezTo>
                  <a:pt x="4" y="53"/>
                  <a:pt x="9" y="55"/>
                  <a:pt x="14" y="55"/>
                </a:cubicBezTo>
                <a:cubicBezTo>
                  <a:pt x="15" y="55"/>
                  <a:pt x="16" y="55"/>
                  <a:pt x="16" y="55"/>
                </a:cubicBezTo>
                <a:cubicBezTo>
                  <a:pt x="16" y="56"/>
                  <a:pt x="16" y="58"/>
                  <a:pt x="16" y="60"/>
                </a:cubicBezTo>
                <a:cubicBezTo>
                  <a:pt x="17" y="62"/>
                  <a:pt x="18" y="66"/>
                  <a:pt x="20" y="67"/>
                </a:cubicBezTo>
                <a:cubicBezTo>
                  <a:pt x="22"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8" y="59"/>
                </a:cubicBezTo>
                <a:cubicBezTo>
                  <a:pt x="68" y="58"/>
                  <a:pt x="69" y="57"/>
                  <a:pt x="70" y="57"/>
                </a:cubicBezTo>
                <a:cubicBezTo>
                  <a:pt x="71" y="58"/>
                  <a:pt x="73" y="58"/>
                  <a:pt x="75" y="58"/>
                </a:cubicBezTo>
                <a:cubicBezTo>
                  <a:pt x="75" y="58"/>
                  <a:pt x="75" y="58"/>
                  <a:pt x="76" y="58"/>
                </a:cubicBezTo>
                <a:cubicBezTo>
                  <a:pt x="80" y="58"/>
                  <a:pt x="83" y="57"/>
                  <a:pt x="86" y="54"/>
                </a:cubicBezTo>
                <a:cubicBezTo>
                  <a:pt x="89" y="52"/>
                  <a:pt x="90" y="47"/>
                  <a:pt x="89" y="43"/>
                </a:cubicBezTo>
                <a:cubicBezTo>
                  <a:pt x="89" y="42"/>
                  <a:pt x="88" y="41"/>
                  <a:pt x="88" y="40"/>
                </a:cubicBezTo>
                <a:cubicBezTo>
                  <a:pt x="90" y="38"/>
                  <a:pt x="92" y="36"/>
                  <a:pt x="93" y="34"/>
                </a:cubicBezTo>
                <a:cubicBezTo>
                  <a:pt x="95" y="30"/>
                  <a:pt x="95" y="25"/>
                  <a:pt x="92" y="21"/>
                </a:cubicBezTo>
                <a:cubicBezTo>
                  <a:pt x="90" y="17"/>
                  <a:pt x="85" y="14"/>
                  <a:pt x="81" y="13"/>
                </a:cubicBezTo>
                <a:cubicBezTo>
                  <a:pt x="80" y="13"/>
                  <a:pt x="80" y="13"/>
                  <a:pt x="79" y="13"/>
                </a:cubicBezTo>
                <a:cubicBezTo>
                  <a:pt x="77" y="13"/>
                  <a:pt x="74" y="14"/>
                  <a:pt x="72" y="15"/>
                </a:cubicBezTo>
                <a:cubicBezTo>
                  <a:pt x="72" y="14"/>
                  <a:pt x="71" y="12"/>
                  <a:pt x="70" y="10"/>
                </a:cubicBezTo>
                <a:cubicBezTo>
                  <a:pt x="69" y="7"/>
                  <a:pt x="65" y="5"/>
                  <a:pt x="62" y="4"/>
                </a:cubicBezTo>
                <a:cubicBezTo>
                  <a:pt x="60" y="3"/>
                  <a:pt x="59" y="3"/>
                  <a:pt x="58" y="3"/>
                </a:cubicBezTo>
                <a:cubicBezTo>
                  <a:pt x="54" y="3"/>
                  <a:pt x="50" y="5"/>
                  <a:pt x="48" y="8"/>
                </a:cubicBezTo>
                <a:cubicBezTo>
                  <a:pt x="44" y="3"/>
                  <a:pt x="36"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2727273" y="3282486"/>
            <a:ext cx="319577" cy="188559"/>
          </a:xfrm>
          <a:custGeom>
            <a:avLst/>
            <a:gdLst>
              <a:gd name="T0" fmla="*/ 175 w 193"/>
              <a:gd name="T1" fmla="*/ 0 h 114"/>
              <a:gd name="T2" fmla="*/ 119 w 193"/>
              <a:gd name="T3" fmla="*/ 33 h 114"/>
              <a:gd name="T4" fmla="*/ 117 w 193"/>
              <a:gd name="T5" fmla="*/ 33 h 114"/>
              <a:gd name="T6" fmla="*/ 117 w 193"/>
              <a:gd name="T7" fmla="*/ 33 h 114"/>
              <a:gd name="T8" fmla="*/ 78 w 193"/>
              <a:gd name="T9" fmla="*/ 39 h 114"/>
              <a:gd name="T10" fmla="*/ 48 w 193"/>
              <a:gd name="T11" fmla="*/ 49 h 114"/>
              <a:gd name="T12" fmla="*/ 52 w 193"/>
              <a:gd name="T13" fmla="*/ 58 h 114"/>
              <a:gd name="T14" fmla="*/ 78 w 193"/>
              <a:gd name="T15" fmla="*/ 60 h 114"/>
              <a:gd name="T16" fmla="*/ 67 w 193"/>
              <a:gd name="T17" fmla="*/ 65 h 114"/>
              <a:gd name="T18" fmla="*/ 48 w 193"/>
              <a:gd name="T19" fmla="*/ 78 h 114"/>
              <a:gd name="T20" fmla="*/ 13 w 193"/>
              <a:gd name="T21" fmla="*/ 60 h 114"/>
              <a:gd name="T22" fmla="*/ 12 w 193"/>
              <a:gd name="T23" fmla="*/ 60 h 114"/>
              <a:gd name="T24" fmla="*/ 9 w 193"/>
              <a:gd name="T25" fmla="*/ 80 h 114"/>
              <a:gd name="T26" fmla="*/ 26 w 193"/>
              <a:gd name="T27" fmla="*/ 107 h 114"/>
              <a:gd name="T28" fmla="*/ 36 w 193"/>
              <a:gd name="T29" fmla="*/ 114 h 114"/>
              <a:gd name="T30" fmla="*/ 39 w 193"/>
              <a:gd name="T31" fmla="*/ 113 h 114"/>
              <a:gd name="T32" fmla="*/ 82 w 193"/>
              <a:gd name="T33" fmla="*/ 89 h 114"/>
              <a:gd name="T34" fmla="*/ 78 w 193"/>
              <a:gd name="T35" fmla="*/ 99 h 114"/>
              <a:gd name="T36" fmla="*/ 78 w 193"/>
              <a:gd name="T37" fmla="*/ 103 h 114"/>
              <a:gd name="T38" fmla="*/ 82 w 193"/>
              <a:gd name="T39" fmla="*/ 113 h 114"/>
              <a:gd name="T40" fmla="*/ 84 w 193"/>
              <a:gd name="T41" fmla="*/ 114 h 114"/>
              <a:gd name="T42" fmla="*/ 85 w 193"/>
              <a:gd name="T43" fmla="*/ 114 h 114"/>
              <a:gd name="T44" fmla="*/ 98 w 193"/>
              <a:gd name="T45" fmla="*/ 99 h 114"/>
              <a:gd name="T46" fmla="*/ 129 w 193"/>
              <a:gd name="T47" fmla="*/ 62 h 114"/>
              <a:gd name="T48" fmla="*/ 164 w 193"/>
              <a:gd name="T49" fmla="*/ 36 h 114"/>
              <a:gd name="T50" fmla="*/ 192 w 193"/>
              <a:gd name="T51" fmla="*/ 12 h 114"/>
              <a:gd name="T52" fmla="*/ 192 w 193"/>
              <a:gd name="T53" fmla="*/ 9 h 114"/>
              <a:gd name="T54" fmla="*/ 175 w 193"/>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14">
                <a:moveTo>
                  <a:pt x="175" y="0"/>
                </a:moveTo>
                <a:cubicBezTo>
                  <a:pt x="156" y="0"/>
                  <a:pt x="131" y="22"/>
                  <a:pt x="119" y="33"/>
                </a:cubicBezTo>
                <a:cubicBezTo>
                  <a:pt x="118" y="33"/>
                  <a:pt x="118" y="33"/>
                  <a:pt x="117" y="33"/>
                </a:cubicBezTo>
                <a:cubicBezTo>
                  <a:pt x="117" y="33"/>
                  <a:pt x="117" y="33"/>
                  <a:pt x="117" y="33"/>
                </a:cubicBezTo>
                <a:cubicBezTo>
                  <a:pt x="104" y="34"/>
                  <a:pt x="91" y="37"/>
                  <a:pt x="78" y="39"/>
                </a:cubicBezTo>
                <a:cubicBezTo>
                  <a:pt x="69" y="40"/>
                  <a:pt x="54" y="41"/>
                  <a:pt x="48" y="49"/>
                </a:cubicBezTo>
                <a:cubicBezTo>
                  <a:pt x="45" y="52"/>
                  <a:pt x="48" y="57"/>
                  <a:pt x="52" y="58"/>
                </a:cubicBezTo>
                <a:cubicBezTo>
                  <a:pt x="60" y="60"/>
                  <a:pt x="69" y="58"/>
                  <a:pt x="78" y="60"/>
                </a:cubicBezTo>
                <a:cubicBezTo>
                  <a:pt x="74" y="62"/>
                  <a:pt x="71" y="63"/>
                  <a:pt x="67" y="65"/>
                </a:cubicBezTo>
                <a:cubicBezTo>
                  <a:pt x="60" y="68"/>
                  <a:pt x="54" y="74"/>
                  <a:pt x="48" y="78"/>
                </a:cubicBezTo>
                <a:cubicBezTo>
                  <a:pt x="38" y="69"/>
                  <a:pt x="27" y="60"/>
                  <a:pt x="13" y="60"/>
                </a:cubicBezTo>
                <a:cubicBezTo>
                  <a:pt x="13" y="60"/>
                  <a:pt x="13" y="60"/>
                  <a:pt x="12" y="60"/>
                </a:cubicBezTo>
                <a:cubicBezTo>
                  <a:pt x="0" y="61"/>
                  <a:pt x="5" y="74"/>
                  <a:pt x="9" y="80"/>
                </a:cubicBezTo>
                <a:cubicBezTo>
                  <a:pt x="13" y="88"/>
                  <a:pt x="20" y="99"/>
                  <a:pt x="26" y="107"/>
                </a:cubicBezTo>
                <a:cubicBezTo>
                  <a:pt x="29" y="110"/>
                  <a:pt x="32" y="114"/>
                  <a:pt x="36" y="114"/>
                </a:cubicBezTo>
                <a:cubicBezTo>
                  <a:pt x="37" y="114"/>
                  <a:pt x="38" y="113"/>
                  <a:pt x="39" y="113"/>
                </a:cubicBezTo>
                <a:cubicBezTo>
                  <a:pt x="54" y="107"/>
                  <a:pt x="69" y="98"/>
                  <a:pt x="82" y="89"/>
                </a:cubicBezTo>
                <a:cubicBezTo>
                  <a:pt x="81" y="92"/>
                  <a:pt x="79" y="96"/>
                  <a:pt x="78" y="99"/>
                </a:cubicBezTo>
                <a:cubicBezTo>
                  <a:pt x="78" y="101"/>
                  <a:pt x="78" y="102"/>
                  <a:pt x="78" y="103"/>
                </a:cubicBezTo>
                <a:cubicBezTo>
                  <a:pt x="78" y="107"/>
                  <a:pt x="79" y="110"/>
                  <a:pt x="82" y="113"/>
                </a:cubicBezTo>
                <a:cubicBezTo>
                  <a:pt x="82" y="114"/>
                  <a:pt x="83" y="114"/>
                  <a:pt x="84" y="114"/>
                </a:cubicBezTo>
                <a:cubicBezTo>
                  <a:pt x="84" y="114"/>
                  <a:pt x="85" y="114"/>
                  <a:pt x="85" y="114"/>
                </a:cubicBezTo>
                <a:cubicBezTo>
                  <a:pt x="91" y="111"/>
                  <a:pt x="94" y="103"/>
                  <a:pt x="98" y="99"/>
                </a:cubicBezTo>
                <a:cubicBezTo>
                  <a:pt x="108" y="85"/>
                  <a:pt x="115" y="72"/>
                  <a:pt x="129" y="62"/>
                </a:cubicBezTo>
                <a:cubicBezTo>
                  <a:pt x="141" y="53"/>
                  <a:pt x="153" y="45"/>
                  <a:pt x="164" y="36"/>
                </a:cubicBezTo>
                <a:cubicBezTo>
                  <a:pt x="174" y="29"/>
                  <a:pt x="186" y="23"/>
                  <a:pt x="192" y="12"/>
                </a:cubicBezTo>
                <a:cubicBezTo>
                  <a:pt x="193" y="11"/>
                  <a:pt x="193" y="10"/>
                  <a:pt x="192" y="9"/>
                </a:cubicBezTo>
                <a:cubicBezTo>
                  <a:pt x="188" y="2"/>
                  <a:pt x="182" y="0"/>
                  <a:pt x="17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noEditPoints="1"/>
          </p:cNvSpPr>
          <p:nvPr/>
        </p:nvSpPr>
        <p:spPr bwMode="auto">
          <a:xfrm>
            <a:off x="2934423" y="3381635"/>
            <a:ext cx="144297" cy="92952"/>
          </a:xfrm>
          <a:custGeom>
            <a:avLst/>
            <a:gdLst>
              <a:gd name="T0" fmla="*/ 26 w 87"/>
              <a:gd name="T1" fmla="*/ 9 h 56"/>
              <a:gd name="T2" fmla="*/ 42 w 87"/>
              <a:gd name="T3" fmla="*/ 17 h 56"/>
              <a:gd name="T4" fmla="*/ 50 w 87"/>
              <a:gd name="T5" fmla="*/ 8 h 56"/>
              <a:gd name="T6" fmla="*/ 56 w 87"/>
              <a:gd name="T7" fmla="*/ 16 h 56"/>
              <a:gd name="T8" fmla="*/ 58 w 87"/>
              <a:gd name="T9" fmla="*/ 15 h 56"/>
              <a:gd name="T10" fmla="*/ 65 w 87"/>
              <a:gd name="T11" fmla="*/ 10 h 56"/>
              <a:gd name="T12" fmla="*/ 70 w 87"/>
              <a:gd name="T13" fmla="*/ 19 h 56"/>
              <a:gd name="T14" fmla="*/ 69 w 87"/>
              <a:gd name="T15" fmla="*/ 28 h 56"/>
              <a:gd name="T16" fmla="*/ 77 w 87"/>
              <a:gd name="T17" fmla="*/ 31 h 56"/>
              <a:gd name="T18" fmla="*/ 78 w 87"/>
              <a:gd name="T19" fmla="*/ 31 h 56"/>
              <a:gd name="T20" fmla="*/ 78 w 87"/>
              <a:gd name="T21" fmla="*/ 32 h 56"/>
              <a:gd name="T22" fmla="*/ 77 w 87"/>
              <a:gd name="T23" fmla="*/ 35 h 56"/>
              <a:gd name="T24" fmla="*/ 61 w 87"/>
              <a:gd name="T25" fmla="*/ 36 h 56"/>
              <a:gd name="T26" fmla="*/ 55 w 87"/>
              <a:gd name="T27" fmla="*/ 44 h 56"/>
              <a:gd name="T28" fmla="*/ 49 w 87"/>
              <a:gd name="T29" fmla="*/ 46 h 56"/>
              <a:gd name="T30" fmla="*/ 47 w 87"/>
              <a:gd name="T31" fmla="*/ 44 h 56"/>
              <a:gd name="T32" fmla="*/ 40 w 87"/>
              <a:gd name="T33" fmla="*/ 45 h 56"/>
              <a:gd name="T34" fmla="*/ 28 w 87"/>
              <a:gd name="T35" fmla="*/ 46 h 56"/>
              <a:gd name="T36" fmla="*/ 21 w 87"/>
              <a:gd name="T37" fmla="*/ 32 h 56"/>
              <a:gd name="T38" fmla="*/ 21 w 87"/>
              <a:gd name="T39" fmla="*/ 29 h 56"/>
              <a:gd name="T40" fmla="*/ 15 w 87"/>
              <a:gd name="T41" fmla="*/ 24 h 56"/>
              <a:gd name="T42" fmla="*/ 11 w 87"/>
              <a:gd name="T43" fmla="*/ 23 h 56"/>
              <a:gd name="T44" fmla="*/ 10 w 87"/>
              <a:gd name="T45" fmla="*/ 22 h 56"/>
              <a:gd name="T46" fmla="*/ 10 w 87"/>
              <a:gd name="T47" fmla="*/ 22 h 56"/>
              <a:gd name="T48" fmla="*/ 10 w 87"/>
              <a:gd name="T49" fmla="*/ 20 h 56"/>
              <a:gd name="T50" fmla="*/ 10 w 87"/>
              <a:gd name="T51" fmla="*/ 19 h 56"/>
              <a:gd name="T52" fmla="*/ 12 w 87"/>
              <a:gd name="T53" fmla="*/ 17 h 56"/>
              <a:gd name="T54" fmla="*/ 13 w 87"/>
              <a:gd name="T55" fmla="*/ 17 h 56"/>
              <a:gd name="T56" fmla="*/ 14 w 87"/>
              <a:gd name="T57" fmla="*/ 17 h 56"/>
              <a:gd name="T58" fmla="*/ 19 w 87"/>
              <a:gd name="T59" fmla="*/ 19 h 56"/>
              <a:gd name="T60" fmla="*/ 30 w 87"/>
              <a:gd name="T61" fmla="*/ 0 h 56"/>
              <a:gd name="T62" fmla="*/ 12 w 87"/>
              <a:gd name="T63" fmla="*/ 9 h 56"/>
              <a:gd name="T64" fmla="*/ 9 w 87"/>
              <a:gd name="T65" fmla="*/ 30 h 56"/>
              <a:gd name="T66" fmla="*/ 29 w 87"/>
              <a:gd name="T67" fmla="*/ 55 h 56"/>
              <a:gd name="T68" fmla="*/ 46 w 87"/>
              <a:gd name="T69" fmla="*/ 53 h 56"/>
              <a:gd name="T70" fmla="*/ 62 w 87"/>
              <a:gd name="T71" fmla="*/ 51 h 56"/>
              <a:gd name="T72" fmla="*/ 72 w 87"/>
              <a:gd name="T73" fmla="*/ 45 h 56"/>
              <a:gd name="T74" fmla="*/ 85 w 87"/>
              <a:gd name="T75" fmla="*/ 29 h 56"/>
              <a:gd name="T76" fmla="*/ 81 w 87"/>
              <a:gd name="T77" fmla="*/ 14 h 56"/>
              <a:gd name="T78" fmla="*/ 65 w 87"/>
              <a:gd name="T79" fmla="*/ 2 h 56"/>
              <a:gd name="T80" fmla="*/ 56 w 87"/>
              <a:gd name="T81" fmla="*/ 6 h 56"/>
              <a:gd name="T82" fmla="*/ 49 w 87"/>
              <a:gd name="T83" fmla="*/ 2 h 56"/>
              <a:gd name="T84" fmla="*/ 30 w 87"/>
              <a:gd name="T8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7" h="56">
                <a:moveTo>
                  <a:pt x="22" y="20"/>
                </a:moveTo>
                <a:cubicBezTo>
                  <a:pt x="23" y="20"/>
                  <a:pt x="24" y="19"/>
                  <a:pt x="25" y="17"/>
                </a:cubicBezTo>
                <a:cubicBezTo>
                  <a:pt x="25" y="15"/>
                  <a:pt x="25" y="12"/>
                  <a:pt x="26" y="9"/>
                </a:cubicBezTo>
                <a:cubicBezTo>
                  <a:pt x="28" y="8"/>
                  <a:pt x="29" y="7"/>
                  <a:pt x="31" y="7"/>
                </a:cubicBezTo>
                <a:cubicBezTo>
                  <a:pt x="35" y="7"/>
                  <a:pt x="39" y="12"/>
                  <a:pt x="40" y="16"/>
                </a:cubicBezTo>
                <a:cubicBezTo>
                  <a:pt x="40" y="17"/>
                  <a:pt x="41" y="17"/>
                  <a:pt x="42" y="17"/>
                </a:cubicBezTo>
                <a:cubicBezTo>
                  <a:pt x="43" y="17"/>
                  <a:pt x="45" y="17"/>
                  <a:pt x="45" y="15"/>
                </a:cubicBezTo>
                <a:cubicBezTo>
                  <a:pt x="45" y="15"/>
                  <a:pt x="45" y="15"/>
                  <a:pt x="45" y="15"/>
                </a:cubicBezTo>
                <a:cubicBezTo>
                  <a:pt x="46" y="13"/>
                  <a:pt x="47" y="9"/>
                  <a:pt x="50" y="8"/>
                </a:cubicBezTo>
                <a:cubicBezTo>
                  <a:pt x="50" y="8"/>
                  <a:pt x="50" y="8"/>
                  <a:pt x="50" y="8"/>
                </a:cubicBezTo>
                <a:cubicBezTo>
                  <a:pt x="52" y="8"/>
                  <a:pt x="54" y="13"/>
                  <a:pt x="54" y="14"/>
                </a:cubicBezTo>
                <a:cubicBezTo>
                  <a:pt x="54" y="15"/>
                  <a:pt x="55" y="16"/>
                  <a:pt x="56" y="16"/>
                </a:cubicBezTo>
                <a:cubicBezTo>
                  <a:pt x="56" y="16"/>
                  <a:pt x="56" y="16"/>
                  <a:pt x="57" y="16"/>
                </a:cubicBezTo>
                <a:cubicBezTo>
                  <a:pt x="57" y="16"/>
                  <a:pt x="57" y="16"/>
                  <a:pt x="57" y="16"/>
                </a:cubicBezTo>
                <a:cubicBezTo>
                  <a:pt x="58" y="16"/>
                  <a:pt x="58" y="16"/>
                  <a:pt x="58" y="15"/>
                </a:cubicBezTo>
                <a:cubicBezTo>
                  <a:pt x="59" y="15"/>
                  <a:pt x="60" y="15"/>
                  <a:pt x="61" y="14"/>
                </a:cubicBezTo>
                <a:cubicBezTo>
                  <a:pt x="62" y="12"/>
                  <a:pt x="63" y="11"/>
                  <a:pt x="64" y="11"/>
                </a:cubicBezTo>
                <a:cubicBezTo>
                  <a:pt x="64" y="10"/>
                  <a:pt x="65" y="10"/>
                  <a:pt x="65" y="10"/>
                </a:cubicBezTo>
                <a:cubicBezTo>
                  <a:pt x="66" y="10"/>
                  <a:pt x="66" y="10"/>
                  <a:pt x="66" y="10"/>
                </a:cubicBezTo>
                <a:cubicBezTo>
                  <a:pt x="66" y="11"/>
                  <a:pt x="67" y="12"/>
                  <a:pt x="67" y="13"/>
                </a:cubicBezTo>
                <a:cubicBezTo>
                  <a:pt x="68" y="15"/>
                  <a:pt x="69" y="17"/>
                  <a:pt x="70" y="19"/>
                </a:cubicBezTo>
                <a:cubicBezTo>
                  <a:pt x="70" y="20"/>
                  <a:pt x="70" y="21"/>
                  <a:pt x="71" y="22"/>
                </a:cubicBezTo>
                <a:cubicBezTo>
                  <a:pt x="70" y="22"/>
                  <a:pt x="70" y="23"/>
                  <a:pt x="69" y="23"/>
                </a:cubicBezTo>
                <a:cubicBezTo>
                  <a:pt x="68" y="24"/>
                  <a:pt x="68" y="26"/>
                  <a:pt x="69" y="28"/>
                </a:cubicBezTo>
                <a:cubicBezTo>
                  <a:pt x="71" y="29"/>
                  <a:pt x="73" y="29"/>
                  <a:pt x="75" y="30"/>
                </a:cubicBezTo>
                <a:cubicBezTo>
                  <a:pt x="76" y="30"/>
                  <a:pt x="76" y="30"/>
                  <a:pt x="77" y="30"/>
                </a:cubicBezTo>
                <a:cubicBezTo>
                  <a:pt x="77" y="31"/>
                  <a:pt x="77" y="31"/>
                  <a:pt x="77" y="31"/>
                </a:cubicBezTo>
                <a:cubicBezTo>
                  <a:pt x="78" y="31"/>
                  <a:pt x="78" y="31"/>
                  <a:pt x="78" y="31"/>
                </a:cubicBezTo>
                <a:cubicBezTo>
                  <a:pt x="78" y="31"/>
                  <a:pt x="78" y="31"/>
                  <a:pt x="78" y="31"/>
                </a:cubicBezTo>
                <a:cubicBezTo>
                  <a:pt x="78" y="31"/>
                  <a:pt x="78" y="31"/>
                  <a:pt x="78" y="31"/>
                </a:cubicBezTo>
                <a:cubicBezTo>
                  <a:pt x="78" y="31"/>
                  <a:pt x="78" y="31"/>
                  <a:pt x="78" y="31"/>
                </a:cubicBezTo>
                <a:cubicBezTo>
                  <a:pt x="78" y="32"/>
                  <a:pt x="78" y="32"/>
                  <a:pt x="78" y="32"/>
                </a:cubicBezTo>
                <a:cubicBezTo>
                  <a:pt x="78" y="32"/>
                  <a:pt x="78" y="32"/>
                  <a:pt x="78" y="32"/>
                </a:cubicBezTo>
                <a:cubicBezTo>
                  <a:pt x="77" y="33"/>
                  <a:pt x="77" y="33"/>
                  <a:pt x="77" y="33"/>
                </a:cubicBezTo>
                <a:cubicBezTo>
                  <a:pt x="77" y="33"/>
                  <a:pt x="77" y="33"/>
                  <a:pt x="77" y="33"/>
                </a:cubicBezTo>
                <a:cubicBezTo>
                  <a:pt x="77" y="33"/>
                  <a:pt x="77" y="35"/>
                  <a:pt x="77" y="35"/>
                </a:cubicBezTo>
                <a:cubicBezTo>
                  <a:pt x="76" y="37"/>
                  <a:pt x="73" y="38"/>
                  <a:pt x="71" y="39"/>
                </a:cubicBezTo>
                <a:cubicBezTo>
                  <a:pt x="70" y="39"/>
                  <a:pt x="69" y="39"/>
                  <a:pt x="69" y="39"/>
                </a:cubicBezTo>
                <a:cubicBezTo>
                  <a:pt x="66" y="39"/>
                  <a:pt x="63" y="38"/>
                  <a:pt x="61" y="36"/>
                </a:cubicBezTo>
                <a:cubicBezTo>
                  <a:pt x="61" y="36"/>
                  <a:pt x="60" y="36"/>
                  <a:pt x="60" y="36"/>
                </a:cubicBezTo>
                <a:cubicBezTo>
                  <a:pt x="58" y="36"/>
                  <a:pt x="57" y="38"/>
                  <a:pt x="58" y="39"/>
                </a:cubicBezTo>
                <a:cubicBezTo>
                  <a:pt x="56" y="40"/>
                  <a:pt x="55" y="41"/>
                  <a:pt x="55" y="44"/>
                </a:cubicBezTo>
                <a:cubicBezTo>
                  <a:pt x="56" y="45"/>
                  <a:pt x="56" y="46"/>
                  <a:pt x="55" y="47"/>
                </a:cubicBezTo>
                <a:cubicBezTo>
                  <a:pt x="55" y="48"/>
                  <a:pt x="54" y="48"/>
                  <a:pt x="53" y="48"/>
                </a:cubicBezTo>
                <a:cubicBezTo>
                  <a:pt x="52" y="48"/>
                  <a:pt x="51" y="47"/>
                  <a:pt x="49" y="46"/>
                </a:cubicBezTo>
                <a:cubicBezTo>
                  <a:pt x="49" y="46"/>
                  <a:pt x="49" y="46"/>
                  <a:pt x="49" y="46"/>
                </a:cubicBezTo>
                <a:cubicBezTo>
                  <a:pt x="49" y="45"/>
                  <a:pt x="48" y="44"/>
                  <a:pt x="47" y="44"/>
                </a:cubicBezTo>
                <a:cubicBezTo>
                  <a:pt x="47" y="44"/>
                  <a:pt x="47" y="44"/>
                  <a:pt x="47" y="44"/>
                </a:cubicBezTo>
                <a:cubicBezTo>
                  <a:pt x="47" y="44"/>
                  <a:pt x="46" y="43"/>
                  <a:pt x="46" y="43"/>
                </a:cubicBezTo>
                <a:cubicBezTo>
                  <a:pt x="45" y="42"/>
                  <a:pt x="44" y="42"/>
                  <a:pt x="43" y="42"/>
                </a:cubicBezTo>
                <a:cubicBezTo>
                  <a:pt x="42" y="42"/>
                  <a:pt x="40" y="43"/>
                  <a:pt x="40" y="45"/>
                </a:cubicBezTo>
                <a:cubicBezTo>
                  <a:pt x="39" y="46"/>
                  <a:pt x="37" y="48"/>
                  <a:pt x="35" y="48"/>
                </a:cubicBezTo>
                <a:cubicBezTo>
                  <a:pt x="35" y="48"/>
                  <a:pt x="35" y="48"/>
                  <a:pt x="34" y="48"/>
                </a:cubicBezTo>
                <a:cubicBezTo>
                  <a:pt x="32" y="48"/>
                  <a:pt x="30" y="47"/>
                  <a:pt x="28" y="46"/>
                </a:cubicBezTo>
                <a:cubicBezTo>
                  <a:pt x="25" y="44"/>
                  <a:pt x="23" y="41"/>
                  <a:pt x="21" y="37"/>
                </a:cubicBezTo>
                <a:cubicBezTo>
                  <a:pt x="21" y="35"/>
                  <a:pt x="21" y="34"/>
                  <a:pt x="21" y="32"/>
                </a:cubicBezTo>
                <a:cubicBezTo>
                  <a:pt x="21" y="32"/>
                  <a:pt x="21" y="32"/>
                  <a:pt x="21" y="32"/>
                </a:cubicBezTo>
                <a:cubicBezTo>
                  <a:pt x="21" y="31"/>
                  <a:pt x="21" y="31"/>
                  <a:pt x="21" y="31"/>
                </a:cubicBezTo>
                <a:cubicBezTo>
                  <a:pt x="21" y="31"/>
                  <a:pt x="21" y="31"/>
                  <a:pt x="21" y="31"/>
                </a:cubicBezTo>
                <a:cubicBezTo>
                  <a:pt x="22" y="31"/>
                  <a:pt x="22" y="29"/>
                  <a:pt x="21" y="29"/>
                </a:cubicBezTo>
                <a:cubicBezTo>
                  <a:pt x="21" y="29"/>
                  <a:pt x="21" y="29"/>
                  <a:pt x="21" y="29"/>
                </a:cubicBezTo>
                <a:cubicBezTo>
                  <a:pt x="21" y="29"/>
                  <a:pt x="20" y="28"/>
                  <a:pt x="20" y="28"/>
                </a:cubicBezTo>
                <a:cubicBezTo>
                  <a:pt x="20" y="25"/>
                  <a:pt x="17" y="25"/>
                  <a:pt x="15" y="24"/>
                </a:cubicBezTo>
                <a:cubicBezTo>
                  <a:pt x="14" y="24"/>
                  <a:pt x="13" y="24"/>
                  <a:pt x="12" y="24"/>
                </a:cubicBezTo>
                <a:cubicBezTo>
                  <a:pt x="12" y="23"/>
                  <a:pt x="12" y="23"/>
                  <a:pt x="11" y="23"/>
                </a:cubicBezTo>
                <a:cubicBezTo>
                  <a:pt x="11" y="23"/>
                  <a:pt x="11" y="23"/>
                  <a:pt x="11" y="23"/>
                </a:cubicBezTo>
                <a:cubicBezTo>
                  <a:pt x="11" y="23"/>
                  <a:pt x="11" y="23"/>
                  <a:pt x="11"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1"/>
                  <a:pt x="10" y="21"/>
                  <a:pt x="10" y="21"/>
                </a:cubicBezTo>
                <a:cubicBezTo>
                  <a:pt x="10" y="21"/>
                  <a:pt x="10" y="21"/>
                  <a:pt x="10" y="21"/>
                </a:cubicBezTo>
                <a:cubicBezTo>
                  <a:pt x="10" y="20"/>
                  <a:pt x="10" y="20"/>
                  <a:pt x="10" y="20"/>
                </a:cubicBezTo>
                <a:cubicBezTo>
                  <a:pt x="10" y="20"/>
                  <a:pt x="10" y="20"/>
                  <a:pt x="10" y="20"/>
                </a:cubicBezTo>
                <a:cubicBezTo>
                  <a:pt x="10" y="19"/>
                  <a:pt x="10" y="19"/>
                  <a:pt x="10" y="19"/>
                </a:cubicBezTo>
                <a:cubicBezTo>
                  <a:pt x="10" y="19"/>
                  <a:pt x="10" y="19"/>
                  <a:pt x="10" y="19"/>
                </a:cubicBezTo>
                <a:cubicBezTo>
                  <a:pt x="10" y="18"/>
                  <a:pt x="10" y="18"/>
                  <a:pt x="10" y="18"/>
                </a:cubicBezTo>
                <a:cubicBezTo>
                  <a:pt x="11" y="18"/>
                  <a:pt x="11" y="18"/>
                  <a:pt x="11" y="18"/>
                </a:cubicBezTo>
                <a:cubicBezTo>
                  <a:pt x="11" y="18"/>
                  <a:pt x="11" y="18"/>
                  <a:pt x="12" y="17"/>
                </a:cubicBezTo>
                <a:cubicBezTo>
                  <a:pt x="12"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4" y="17"/>
                </a:cubicBezTo>
                <a:cubicBezTo>
                  <a:pt x="14" y="17"/>
                  <a:pt x="14" y="17"/>
                  <a:pt x="14" y="17"/>
                </a:cubicBezTo>
                <a:cubicBezTo>
                  <a:pt x="14" y="17"/>
                  <a:pt x="15" y="17"/>
                  <a:pt x="15" y="17"/>
                </a:cubicBezTo>
                <a:cubicBezTo>
                  <a:pt x="16" y="17"/>
                  <a:pt x="18" y="18"/>
                  <a:pt x="19" y="19"/>
                </a:cubicBezTo>
                <a:cubicBezTo>
                  <a:pt x="19" y="19"/>
                  <a:pt x="19" y="19"/>
                  <a:pt x="19" y="19"/>
                </a:cubicBezTo>
                <a:cubicBezTo>
                  <a:pt x="20" y="19"/>
                  <a:pt x="21" y="20"/>
                  <a:pt x="22" y="20"/>
                </a:cubicBezTo>
                <a:moveTo>
                  <a:pt x="30" y="0"/>
                </a:moveTo>
                <a:cubicBezTo>
                  <a:pt x="24" y="0"/>
                  <a:pt x="19" y="6"/>
                  <a:pt x="18" y="11"/>
                </a:cubicBezTo>
                <a:cubicBezTo>
                  <a:pt x="16" y="10"/>
                  <a:pt x="14" y="10"/>
                  <a:pt x="12" y="9"/>
                </a:cubicBezTo>
                <a:cubicBezTo>
                  <a:pt x="12" y="9"/>
                  <a:pt x="12" y="9"/>
                  <a:pt x="12" y="9"/>
                </a:cubicBezTo>
                <a:cubicBezTo>
                  <a:pt x="8" y="9"/>
                  <a:pt x="6" y="12"/>
                  <a:pt x="4" y="14"/>
                </a:cubicBezTo>
                <a:cubicBezTo>
                  <a:pt x="0" y="19"/>
                  <a:pt x="2" y="27"/>
                  <a:pt x="8" y="30"/>
                </a:cubicBezTo>
                <a:cubicBezTo>
                  <a:pt x="9" y="30"/>
                  <a:pt x="9" y="30"/>
                  <a:pt x="9" y="30"/>
                </a:cubicBezTo>
                <a:cubicBezTo>
                  <a:pt x="10" y="31"/>
                  <a:pt x="12" y="32"/>
                  <a:pt x="14" y="33"/>
                </a:cubicBezTo>
                <a:cubicBezTo>
                  <a:pt x="13" y="40"/>
                  <a:pt x="17" y="47"/>
                  <a:pt x="23" y="52"/>
                </a:cubicBezTo>
                <a:cubicBezTo>
                  <a:pt x="25" y="53"/>
                  <a:pt x="27" y="54"/>
                  <a:pt x="29" y="55"/>
                </a:cubicBezTo>
                <a:cubicBezTo>
                  <a:pt x="30" y="55"/>
                  <a:pt x="30" y="55"/>
                  <a:pt x="30" y="55"/>
                </a:cubicBezTo>
                <a:cubicBezTo>
                  <a:pt x="32" y="56"/>
                  <a:pt x="34" y="56"/>
                  <a:pt x="36" y="56"/>
                </a:cubicBezTo>
                <a:cubicBezTo>
                  <a:pt x="40" y="56"/>
                  <a:pt x="44" y="55"/>
                  <a:pt x="46" y="53"/>
                </a:cubicBezTo>
                <a:cubicBezTo>
                  <a:pt x="48" y="54"/>
                  <a:pt x="51" y="55"/>
                  <a:pt x="54" y="55"/>
                </a:cubicBezTo>
                <a:cubicBezTo>
                  <a:pt x="54" y="55"/>
                  <a:pt x="54" y="55"/>
                  <a:pt x="54" y="55"/>
                </a:cubicBezTo>
                <a:cubicBezTo>
                  <a:pt x="58" y="55"/>
                  <a:pt x="60" y="53"/>
                  <a:pt x="62" y="51"/>
                </a:cubicBezTo>
                <a:cubicBezTo>
                  <a:pt x="64" y="49"/>
                  <a:pt x="65" y="47"/>
                  <a:pt x="65" y="44"/>
                </a:cubicBezTo>
                <a:cubicBezTo>
                  <a:pt x="67" y="45"/>
                  <a:pt x="68" y="45"/>
                  <a:pt x="70" y="45"/>
                </a:cubicBezTo>
                <a:cubicBezTo>
                  <a:pt x="71" y="45"/>
                  <a:pt x="72" y="45"/>
                  <a:pt x="72" y="45"/>
                </a:cubicBezTo>
                <a:cubicBezTo>
                  <a:pt x="74" y="45"/>
                  <a:pt x="76" y="44"/>
                  <a:pt x="78" y="43"/>
                </a:cubicBezTo>
                <a:cubicBezTo>
                  <a:pt x="80" y="43"/>
                  <a:pt x="82" y="41"/>
                  <a:pt x="84" y="39"/>
                </a:cubicBezTo>
                <a:cubicBezTo>
                  <a:pt x="87" y="36"/>
                  <a:pt x="87" y="32"/>
                  <a:pt x="85" y="29"/>
                </a:cubicBezTo>
                <a:cubicBezTo>
                  <a:pt x="85" y="28"/>
                  <a:pt x="84" y="27"/>
                  <a:pt x="84" y="27"/>
                </a:cubicBezTo>
                <a:cubicBezTo>
                  <a:pt x="83" y="25"/>
                  <a:pt x="81" y="23"/>
                  <a:pt x="78" y="23"/>
                </a:cubicBezTo>
                <a:cubicBezTo>
                  <a:pt x="80" y="20"/>
                  <a:pt x="81" y="17"/>
                  <a:pt x="81" y="14"/>
                </a:cubicBezTo>
                <a:cubicBezTo>
                  <a:pt x="80" y="11"/>
                  <a:pt x="77" y="8"/>
                  <a:pt x="74" y="7"/>
                </a:cubicBezTo>
                <a:cubicBezTo>
                  <a:pt x="74" y="6"/>
                  <a:pt x="73" y="6"/>
                  <a:pt x="72" y="6"/>
                </a:cubicBezTo>
                <a:cubicBezTo>
                  <a:pt x="71" y="4"/>
                  <a:pt x="68" y="2"/>
                  <a:pt x="65" y="2"/>
                </a:cubicBezTo>
                <a:cubicBezTo>
                  <a:pt x="65" y="2"/>
                  <a:pt x="65" y="2"/>
                  <a:pt x="64" y="2"/>
                </a:cubicBezTo>
                <a:cubicBezTo>
                  <a:pt x="61" y="2"/>
                  <a:pt x="59" y="4"/>
                  <a:pt x="57" y="6"/>
                </a:cubicBezTo>
                <a:cubicBezTo>
                  <a:pt x="56" y="6"/>
                  <a:pt x="56" y="6"/>
                  <a:pt x="56" y="6"/>
                </a:cubicBezTo>
                <a:cubicBezTo>
                  <a:pt x="56" y="6"/>
                  <a:pt x="56" y="6"/>
                  <a:pt x="56" y="6"/>
                </a:cubicBezTo>
                <a:cubicBezTo>
                  <a:pt x="55" y="3"/>
                  <a:pt x="52" y="2"/>
                  <a:pt x="50" y="2"/>
                </a:cubicBezTo>
                <a:cubicBezTo>
                  <a:pt x="49" y="2"/>
                  <a:pt x="49" y="2"/>
                  <a:pt x="49" y="2"/>
                </a:cubicBezTo>
                <a:cubicBezTo>
                  <a:pt x="46" y="2"/>
                  <a:pt x="43" y="4"/>
                  <a:pt x="42" y="7"/>
                </a:cubicBezTo>
                <a:cubicBezTo>
                  <a:pt x="39" y="3"/>
                  <a:pt x="35" y="1"/>
                  <a:pt x="30" y="0"/>
                </a:cubicBezTo>
                <a:cubicBezTo>
                  <a:pt x="30" y="0"/>
                  <a:pt x="30" y="0"/>
                  <a:pt x="3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3"/>
          <p:cNvSpPr>
            <a:spLocks noEditPoints="1"/>
          </p:cNvSpPr>
          <p:nvPr/>
        </p:nvSpPr>
        <p:spPr bwMode="auto">
          <a:xfrm>
            <a:off x="2745863" y="3216977"/>
            <a:ext cx="156690" cy="113313"/>
          </a:xfrm>
          <a:custGeom>
            <a:avLst/>
            <a:gdLst>
              <a:gd name="T0" fmla="*/ 18 w 95"/>
              <a:gd name="T1" fmla="*/ 24 h 68"/>
              <a:gd name="T2" fmla="*/ 21 w 95"/>
              <a:gd name="T3" fmla="*/ 20 h 68"/>
              <a:gd name="T4" fmla="*/ 21 w 95"/>
              <a:gd name="T5" fmla="*/ 13 h 68"/>
              <a:gd name="T6" fmla="*/ 31 w 95"/>
              <a:gd name="T7" fmla="*/ 7 h 68"/>
              <a:gd name="T8" fmla="*/ 44 w 95"/>
              <a:gd name="T9" fmla="*/ 17 h 68"/>
              <a:gd name="T10" fmla="*/ 44 w 95"/>
              <a:gd name="T11" fmla="*/ 17 h 68"/>
              <a:gd name="T12" fmla="*/ 46 w 95"/>
              <a:gd name="T13" fmla="*/ 18 h 68"/>
              <a:gd name="T14" fmla="*/ 46 w 95"/>
              <a:gd name="T15" fmla="*/ 18 h 68"/>
              <a:gd name="T16" fmla="*/ 48 w 95"/>
              <a:gd name="T17" fmla="*/ 17 h 68"/>
              <a:gd name="T18" fmla="*/ 50 w 95"/>
              <a:gd name="T19" fmla="*/ 14 h 68"/>
              <a:gd name="T20" fmla="*/ 56 w 95"/>
              <a:gd name="T21" fmla="*/ 10 h 68"/>
              <a:gd name="T22" fmla="*/ 57 w 95"/>
              <a:gd name="T23" fmla="*/ 10 h 68"/>
              <a:gd name="T24" fmla="*/ 65 w 95"/>
              <a:gd name="T25" fmla="*/ 15 h 68"/>
              <a:gd name="T26" fmla="*/ 69 w 95"/>
              <a:gd name="T27" fmla="*/ 24 h 68"/>
              <a:gd name="T28" fmla="*/ 73 w 95"/>
              <a:gd name="T29" fmla="*/ 22 h 68"/>
              <a:gd name="T30" fmla="*/ 86 w 95"/>
              <a:gd name="T31" fmla="*/ 24 h 68"/>
              <a:gd name="T32" fmla="*/ 84 w 95"/>
              <a:gd name="T33" fmla="*/ 32 h 68"/>
              <a:gd name="T34" fmla="*/ 77 w 95"/>
              <a:gd name="T35" fmla="*/ 41 h 68"/>
              <a:gd name="T36" fmla="*/ 82 w 95"/>
              <a:gd name="T37" fmla="*/ 44 h 68"/>
              <a:gd name="T38" fmla="*/ 80 w 95"/>
              <a:gd name="T39" fmla="*/ 47 h 68"/>
              <a:gd name="T40" fmla="*/ 71 w 95"/>
              <a:gd name="T41" fmla="*/ 44 h 68"/>
              <a:gd name="T42" fmla="*/ 68 w 95"/>
              <a:gd name="T43" fmla="*/ 43 h 68"/>
              <a:gd name="T44" fmla="*/ 63 w 95"/>
              <a:gd name="T45" fmla="*/ 48 h 68"/>
              <a:gd name="T46" fmla="*/ 52 w 95"/>
              <a:gd name="T47" fmla="*/ 60 h 68"/>
              <a:gd name="T48" fmla="*/ 51 w 95"/>
              <a:gd name="T49" fmla="*/ 59 h 68"/>
              <a:gd name="T50" fmla="*/ 43 w 95"/>
              <a:gd name="T51" fmla="*/ 53 h 68"/>
              <a:gd name="T52" fmla="*/ 40 w 95"/>
              <a:gd name="T53" fmla="*/ 52 h 68"/>
              <a:gd name="T54" fmla="*/ 38 w 95"/>
              <a:gd name="T55" fmla="*/ 49 h 68"/>
              <a:gd name="T56" fmla="*/ 32 w 95"/>
              <a:gd name="T57" fmla="*/ 56 h 68"/>
              <a:gd name="T58" fmla="*/ 23 w 95"/>
              <a:gd name="T59" fmla="*/ 54 h 68"/>
              <a:gd name="T60" fmla="*/ 22 w 95"/>
              <a:gd name="T61" fmla="*/ 49 h 68"/>
              <a:gd name="T62" fmla="*/ 19 w 95"/>
              <a:gd name="T63" fmla="*/ 48 h 68"/>
              <a:gd name="T64" fmla="*/ 11 w 95"/>
              <a:gd name="T65" fmla="*/ 45 h 68"/>
              <a:gd name="T66" fmla="*/ 13 w 95"/>
              <a:gd name="T67" fmla="*/ 33 h 68"/>
              <a:gd name="T68" fmla="*/ 9 w 95"/>
              <a:gd name="T69" fmla="*/ 31 h 68"/>
              <a:gd name="T70" fmla="*/ 11 w 95"/>
              <a:gd name="T71" fmla="*/ 24 h 68"/>
              <a:gd name="T72" fmla="*/ 15 w 95"/>
              <a:gd name="T73" fmla="*/ 24 h 68"/>
              <a:gd name="T74" fmla="*/ 29 w 95"/>
              <a:gd name="T75" fmla="*/ 0 h 68"/>
              <a:gd name="T76" fmla="*/ 15 w 95"/>
              <a:gd name="T77" fmla="*/ 18 h 68"/>
              <a:gd name="T78" fmla="*/ 9 w 95"/>
              <a:gd name="T79" fmla="*/ 19 h 68"/>
              <a:gd name="T80" fmla="*/ 2 w 95"/>
              <a:gd name="T81" fmla="*/ 32 h 68"/>
              <a:gd name="T82" fmla="*/ 2 w 95"/>
              <a:gd name="T83" fmla="*/ 39 h 68"/>
              <a:gd name="T84" fmla="*/ 14 w 95"/>
              <a:gd name="T85" fmla="*/ 54 h 68"/>
              <a:gd name="T86" fmla="*/ 16 w 95"/>
              <a:gd name="T87" fmla="*/ 60 h 68"/>
              <a:gd name="T88" fmla="*/ 26 w 95"/>
              <a:gd name="T89" fmla="*/ 68 h 68"/>
              <a:gd name="T90" fmla="*/ 40 w 95"/>
              <a:gd name="T91" fmla="*/ 61 h 68"/>
              <a:gd name="T92" fmla="*/ 56 w 95"/>
              <a:gd name="T93" fmla="*/ 67 h 68"/>
              <a:gd name="T94" fmla="*/ 69 w 95"/>
              <a:gd name="T95" fmla="*/ 57 h 68"/>
              <a:gd name="T96" fmla="*/ 76 w 95"/>
              <a:gd name="T97" fmla="*/ 58 h 68"/>
              <a:gd name="T98" fmla="*/ 89 w 95"/>
              <a:gd name="T99" fmla="*/ 43 h 68"/>
              <a:gd name="T100" fmla="*/ 93 w 95"/>
              <a:gd name="T101" fmla="*/ 34 h 68"/>
              <a:gd name="T102" fmla="*/ 80 w 95"/>
              <a:gd name="T103" fmla="*/ 13 h 68"/>
              <a:gd name="T104" fmla="*/ 72 w 95"/>
              <a:gd name="T105" fmla="*/ 15 h 68"/>
              <a:gd name="T106" fmla="*/ 62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7" y="24"/>
                </a:moveTo>
                <a:cubicBezTo>
                  <a:pt x="17" y="24"/>
                  <a:pt x="18" y="24"/>
                  <a:pt x="18" y="24"/>
                </a:cubicBezTo>
                <a:cubicBezTo>
                  <a:pt x="19" y="24"/>
                  <a:pt x="19" y="23"/>
                  <a:pt x="20" y="23"/>
                </a:cubicBezTo>
                <a:cubicBezTo>
                  <a:pt x="21" y="23"/>
                  <a:pt x="22" y="21"/>
                  <a:pt x="21" y="20"/>
                </a:cubicBezTo>
                <a:cubicBezTo>
                  <a:pt x="20" y="17"/>
                  <a:pt x="20" y="16"/>
                  <a:pt x="20" y="14"/>
                </a:cubicBezTo>
                <a:cubicBezTo>
                  <a:pt x="20" y="14"/>
                  <a:pt x="20" y="13"/>
                  <a:pt x="21" y="13"/>
                </a:cubicBezTo>
                <a:cubicBezTo>
                  <a:pt x="22" y="9"/>
                  <a:pt x="27" y="8"/>
                  <a:pt x="30" y="8"/>
                </a:cubicBezTo>
                <a:cubicBezTo>
                  <a:pt x="31" y="8"/>
                  <a:pt x="31" y="7"/>
                  <a:pt x="31" y="7"/>
                </a:cubicBezTo>
                <a:cubicBezTo>
                  <a:pt x="37" y="7"/>
                  <a:pt x="41" y="11"/>
                  <a:pt x="43" y="16"/>
                </a:cubicBezTo>
                <a:cubicBezTo>
                  <a:pt x="43" y="17"/>
                  <a:pt x="44" y="17"/>
                  <a:pt x="44" y="17"/>
                </a:cubicBezTo>
                <a:cubicBezTo>
                  <a:pt x="44" y="17"/>
                  <a:pt x="44" y="17"/>
                  <a:pt x="44" y="17"/>
                </a:cubicBezTo>
                <a:cubicBezTo>
                  <a:pt x="44" y="17"/>
                  <a:pt x="44" y="17"/>
                  <a:pt x="44" y="17"/>
                </a:cubicBezTo>
                <a:cubicBezTo>
                  <a:pt x="44" y="18"/>
                  <a:pt x="45" y="19"/>
                  <a:pt x="45" y="19"/>
                </a:cubicBezTo>
                <a:cubicBezTo>
                  <a:pt x="45" y="19"/>
                  <a:pt x="46" y="18"/>
                  <a:pt x="46" y="18"/>
                </a:cubicBezTo>
                <a:cubicBezTo>
                  <a:pt x="46" y="18"/>
                  <a:pt x="46" y="18"/>
                  <a:pt x="46" y="18"/>
                </a:cubicBezTo>
                <a:cubicBezTo>
                  <a:pt x="46" y="18"/>
                  <a:pt x="46" y="18"/>
                  <a:pt x="46" y="18"/>
                </a:cubicBezTo>
                <a:cubicBezTo>
                  <a:pt x="46" y="18"/>
                  <a:pt x="46" y="18"/>
                  <a:pt x="46" y="18"/>
                </a:cubicBezTo>
                <a:cubicBezTo>
                  <a:pt x="47" y="18"/>
                  <a:pt x="48" y="18"/>
                  <a:pt x="48" y="17"/>
                </a:cubicBezTo>
                <a:cubicBezTo>
                  <a:pt x="49" y="16"/>
                  <a:pt x="50" y="16"/>
                  <a:pt x="50" y="14"/>
                </a:cubicBezTo>
                <a:cubicBezTo>
                  <a:pt x="50" y="14"/>
                  <a:pt x="50" y="14"/>
                  <a:pt x="50" y="14"/>
                </a:cubicBezTo>
                <a:cubicBezTo>
                  <a:pt x="50" y="14"/>
                  <a:pt x="50" y="14"/>
                  <a:pt x="50" y="14"/>
                </a:cubicBezTo>
                <a:cubicBezTo>
                  <a:pt x="52" y="12"/>
                  <a:pt x="53" y="11"/>
                  <a:pt x="56" y="10"/>
                </a:cubicBezTo>
                <a:cubicBezTo>
                  <a:pt x="56" y="10"/>
                  <a:pt x="56" y="10"/>
                  <a:pt x="56" y="10"/>
                </a:cubicBezTo>
                <a:cubicBezTo>
                  <a:pt x="57" y="10"/>
                  <a:pt x="57" y="10"/>
                  <a:pt x="57" y="10"/>
                </a:cubicBezTo>
                <a:cubicBezTo>
                  <a:pt x="58" y="10"/>
                  <a:pt x="59" y="10"/>
                  <a:pt x="60" y="10"/>
                </a:cubicBezTo>
                <a:cubicBezTo>
                  <a:pt x="62" y="11"/>
                  <a:pt x="64" y="13"/>
                  <a:pt x="65" y="15"/>
                </a:cubicBezTo>
                <a:cubicBezTo>
                  <a:pt x="66" y="17"/>
                  <a:pt x="65" y="20"/>
                  <a:pt x="67" y="22"/>
                </a:cubicBezTo>
                <a:cubicBezTo>
                  <a:pt x="67" y="23"/>
                  <a:pt x="68" y="24"/>
                  <a:pt x="69" y="24"/>
                </a:cubicBezTo>
                <a:cubicBezTo>
                  <a:pt x="70" y="24"/>
                  <a:pt x="70" y="24"/>
                  <a:pt x="71" y="24"/>
                </a:cubicBezTo>
                <a:cubicBezTo>
                  <a:pt x="71" y="23"/>
                  <a:pt x="72" y="23"/>
                  <a:pt x="73" y="22"/>
                </a:cubicBezTo>
                <a:cubicBezTo>
                  <a:pt x="75" y="21"/>
                  <a:pt x="77" y="20"/>
                  <a:pt x="79" y="20"/>
                </a:cubicBezTo>
                <a:cubicBezTo>
                  <a:pt x="82" y="20"/>
                  <a:pt x="84" y="21"/>
                  <a:pt x="86" y="24"/>
                </a:cubicBezTo>
                <a:cubicBezTo>
                  <a:pt x="87" y="26"/>
                  <a:pt x="87" y="28"/>
                  <a:pt x="86" y="30"/>
                </a:cubicBezTo>
                <a:cubicBezTo>
                  <a:pt x="86" y="31"/>
                  <a:pt x="85" y="31"/>
                  <a:pt x="84" y="32"/>
                </a:cubicBezTo>
                <a:cubicBezTo>
                  <a:pt x="81" y="33"/>
                  <a:pt x="79" y="33"/>
                  <a:pt x="77" y="35"/>
                </a:cubicBezTo>
                <a:cubicBezTo>
                  <a:pt x="75" y="36"/>
                  <a:pt x="75" y="39"/>
                  <a:pt x="77" y="41"/>
                </a:cubicBezTo>
                <a:cubicBezTo>
                  <a:pt x="79" y="41"/>
                  <a:pt x="80" y="42"/>
                  <a:pt x="81" y="42"/>
                </a:cubicBezTo>
                <a:cubicBezTo>
                  <a:pt x="82" y="42"/>
                  <a:pt x="82" y="43"/>
                  <a:pt x="82" y="44"/>
                </a:cubicBezTo>
                <a:cubicBezTo>
                  <a:pt x="82" y="45"/>
                  <a:pt x="82" y="46"/>
                  <a:pt x="81" y="46"/>
                </a:cubicBezTo>
                <a:cubicBezTo>
                  <a:pt x="81" y="47"/>
                  <a:pt x="80" y="47"/>
                  <a:pt x="80" y="47"/>
                </a:cubicBezTo>
                <a:cubicBezTo>
                  <a:pt x="79" y="47"/>
                  <a:pt x="78" y="47"/>
                  <a:pt x="77" y="46"/>
                </a:cubicBezTo>
                <a:cubicBezTo>
                  <a:pt x="75" y="46"/>
                  <a:pt x="73" y="45"/>
                  <a:pt x="71" y="44"/>
                </a:cubicBezTo>
                <a:cubicBezTo>
                  <a:pt x="70" y="44"/>
                  <a:pt x="70" y="44"/>
                  <a:pt x="70" y="44"/>
                </a:cubicBezTo>
                <a:cubicBezTo>
                  <a:pt x="70" y="44"/>
                  <a:pt x="69" y="43"/>
                  <a:pt x="68" y="43"/>
                </a:cubicBezTo>
                <a:cubicBezTo>
                  <a:pt x="67" y="43"/>
                  <a:pt x="66" y="44"/>
                  <a:pt x="66" y="44"/>
                </a:cubicBezTo>
                <a:cubicBezTo>
                  <a:pt x="64" y="45"/>
                  <a:pt x="63" y="46"/>
                  <a:pt x="63" y="48"/>
                </a:cubicBezTo>
                <a:cubicBezTo>
                  <a:pt x="63" y="53"/>
                  <a:pt x="59" y="57"/>
                  <a:pt x="55" y="59"/>
                </a:cubicBezTo>
                <a:cubicBezTo>
                  <a:pt x="54" y="59"/>
                  <a:pt x="53" y="60"/>
                  <a:pt x="52" y="60"/>
                </a:cubicBezTo>
                <a:cubicBezTo>
                  <a:pt x="52" y="60"/>
                  <a:pt x="52" y="60"/>
                  <a:pt x="51" y="60"/>
                </a:cubicBezTo>
                <a:cubicBezTo>
                  <a:pt x="51" y="59"/>
                  <a:pt x="51" y="59"/>
                  <a:pt x="51" y="59"/>
                </a:cubicBezTo>
                <a:cubicBezTo>
                  <a:pt x="48" y="59"/>
                  <a:pt x="47" y="56"/>
                  <a:pt x="44" y="53"/>
                </a:cubicBezTo>
                <a:cubicBezTo>
                  <a:pt x="44" y="53"/>
                  <a:pt x="43" y="53"/>
                  <a:pt x="43" y="53"/>
                </a:cubicBezTo>
                <a:cubicBezTo>
                  <a:pt x="42" y="52"/>
                  <a:pt x="41" y="52"/>
                  <a:pt x="41" y="52"/>
                </a:cubicBezTo>
                <a:cubicBezTo>
                  <a:pt x="41" y="52"/>
                  <a:pt x="40" y="52"/>
                  <a:pt x="40" y="52"/>
                </a:cubicBezTo>
                <a:cubicBezTo>
                  <a:pt x="40" y="51"/>
                  <a:pt x="40" y="51"/>
                  <a:pt x="40" y="51"/>
                </a:cubicBezTo>
                <a:cubicBezTo>
                  <a:pt x="39" y="50"/>
                  <a:pt x="38" y="49"/>
                  <a:pt x="38" y="49"/>
                </a:cubicBezTo>
                <a:cubicBezTo>
                  <a:pt x="37" y="49"/>
                  <a:pt x="36" y="50"/>
                  <a:pt x="36" y="50"/>
                </a:cubicBezTo>
                <a:cubicBezTo>
                  <a:pt x="35" y="52"/>
                  <a:pt x="33" y="54"/>
                  <a:pt x="32" y="56"/>
                </a:cubicBezTo>
                <a:cubicBezTo>
                  <a:pt x="31" y="56"/>
                  <a:pt x="30" y="56"/>
                  <a:pt x="30" y="56"/>
                </a:cubicBezTo>
                <a:cubicBezTo>
                  <a:pt x="27" y="56"/>
                  <a:pt x="25" y="55"/>
                  <a:pt x="23" y="54"/>
                </a:cubicBezTo>
                <a:cubicBezTo>
                  <a:pt x="23" y="53"/>
                  <a:pt x="23" y="52"/>
                  <a:pt x="23" y="51"/>
                </a:cubicBezTo>
                <a:cubicBezTo>
                  <a:pt x="23" y="50"/>
                  <a:pt x="22" y="50"/>
                  <a:pt x="22" y="49"/>
                </a:cubicBezTo>
                <a:cubicBezTo>
                  <a:pt x="21" y="48"/>
                  <a:pt x="21" y="48"/>
                  <a:pt x="20" y="48"/>
                </a:cubicBezTo>
                <a:cubicBezTo>
                  <a:pt x="20" y="48"/>
                  <a:pt x="20" y="48"/>
                  <a:pt x="19" y="48"/>
                </a:cubicBezTo>
                <a:cubicBezTo>
                  <a:pt x="18" y="48"/>
                  <a:pt x="17" y="48"/>
                  <a:pt x="16" y="48"/>
                </a:cubicBezTo>
                <a:cubicBezTo>
                  <a:pt x="14" y="48"/>
                  <a:pt x="12" y="48"/>
                  <a:pt x="11" y="45"/>
                </a:cubicBezTo>
                <a:cubicBezTo>
                  <a:pt x="10" y="42"/>
                  <a:pt x="12" y="39"/>
                  <a:pt x="14" y="37"/>
                </a:cubicBezTo>
                <a:cubicBezTo>
                  <a:pt x="16" y="36"/>
                  <a:pt x="16" y="33"/>
                  <a:pt x="13" y="33"/>
                </a:cubicBezTo>
                <a:cubicBezTo>
                  <a:pt x="12" y="33"/>
                  <a:pt x="11" y="33"/>
                  <a:pt x="11" y="33"/>
                </a:cubicBezTo>
                <a:cubicBezTo>
                  <a:pt x="10" y="32"/>
                  <a:pt x="9" y="31"/>
                  <a:pt x="9" y="31"/>
                </a:cubicBezTo>
                <a:cubicBezTo>
                  <a:pt x="8" y="29"/>
                  <a:pt x="8" y="28"/>
                  <a:pt x="10" y="26"/>
                </a:cubicBezTo>
                <a:cubicBezTo>
                  <a:pt x="10" y="25"/>
                  <a:pt x="10" y="24"/>
                  <a:pt x="11" y="24"/>
                </a:cubicBezTo>
                <a:cubicBezTo>
                  <a:pt x="11" y="24"/>
                  <a:pt x="12" y="24"/>
                  <a:pt x="12" y="24"/>
                </a:cubicBezTo>
                <a:cubicBezTo>
                  <a:pt x="13" y="24"/>
                  <a:pt x="14" y="24"/>
                  <a:pt x="15" y="24"/>
                </a:cubicBezTo>
                <a:cubicBezTo>
                  <a:pt x="15" y="24"/>
                  <a:pt x="16" y="24"/>
                  <a:pt x="17" y="24"/>
                </a:cubicBezTo>
                <a:moveTo>
                  <a:pt x="29" y="0"/>
                </a:moveTo>
                <a:cubicBezTo>
                  <a:pt x="28" y="0"/>
                  <a:pt x="26" y="0"/>
                  <a:pt x="24" y="1"/>
                </a:cubicBezTo>
                <a:cubicBezTo>
                  <a:pt x="15" y="3"/>
                  <a:pt x="12" y="11"/>
                  <a:pt x="15" y="18"/>
                </a:cubicBezTo>
                <a:cubicBezTo>
                  <a:pt x="14" y="18"/>
                  <a:pt x="13" y="18"/>
                  <a:pt x="13" y="18"/>
                </a:cubicBezTo>
                <a:cubicBezTo>
                  <a:pt x="11" y="18"/>
                  <a:pt x="10" y="18"/>
                  <a:pt x="9" y="19"/>
                </a:cubicBezTo>
                <a:cubicBezTo>
                  <a:pt x="6" y="19"/>
                  <a:pt x="3" y="21"/>
                  <a:pt x="2" y="24"/>
                </a:cubicBezTo>
                <a:cubicBezTo>
                  <a:pt x="1" y="27"/>
                  <a:pt x="1" y="30"/>
                  <a:pt x="2" y="32"/>
                </a:cubicBezTo>
                <a:cubicBezTo>
                  <a:pt x="3" y="34"/>
                  <a:pt x="5" y="35"/>
                  <a:pt x="6" y="36"/>
                </a:cubicBezTo>
                <a:cubicBezTo>
                  <a:pt x="5" y="36"/>
                  <a:pt x="3" y="38"/>
                  <a:pt x="2" y="39"/>
                </a:cubicBezTo>
                <a:cubicBezTo>
                  <a:pt x="0" y="42"/>
                  <a:pt x="0" y="45"/>
                  <a:pt x="2" y="48"/>
                </a:cubicBezTo>
                <a:cubicBezTo>
                  <a:pt x="4" y="53"/>
                  <a:pt x="9" y="54"/>
                  <a:pt x="14" y="54"/>
                </a:cubicBezTo>
                <a:cubicBezTo>
                  <a:pt x="15" y="54"/>
                  <a:pt x="15" y="54"/>
                  <a:pt x="16" y="54"/>
                </a:cubicBezTo>
                <a:cubicBezTo>
                  <a:pt x="16" y="56"/>
                  <a:pt x="16" y="58"/>
                  <a:pt x="16" y="60"/>
                </a:cubicBezTo>
                <a:cubicBezTo>
                  <a:pt x="17" y="62"/>
                  <a:pt x="17" y="65"/>
                  <a:pt x="20" y="67"/>
                </a:cubicBezTo>
                <a:cubicBezTo>
                  <a:pt x="21" y="68"/>
                  <a:pt x="24" y="68"/>
                  <a:pt x="26" y="68"/>
                </a:cubicBezTo>
                <a:cubicBezTo>
                  <a:pt x="27" y="68"/>
                  <a:pt x="27" y="68"/>
                  <a:pt x="27" y="68"/>
                </a:cubicBezTo>
                <a:cubicBezTo>
                  <a:pt x="33" y="68"/>
                  <a:pt x="37" y="65"/>
                  <a:pt x="40" y="61"/>
                </a:cubicBezTo>
                <a:cubicBezTo>
                  <a:pt x="42" y="65"/>
                  <a:pt x="48" y="68"/>
                  <a:pt x="53" y="68"/>
                </a:cubicBezTo>
                <a:cubicBezTo>
                  <a:pt x="54" y="68"/>
                  <a:pt x="55" y="68"/>
                  <a:pt x="56" y="67"/>
                </a:cubicBezTo>
                <a:cubicBezTo>
                  <a:pt x="61" y="66"/>
                  <a:pt x="65" y="63"/>
                  <a:pt x="67" y="59"/>
                </a:cubicBezTo>
                <a:cubicBezTo>
                  <a:pt x="68" y="58"/>
                  <a:pt x="69" y="57"/>
                  <a:pt x="69" y="57"/>
                </a:cubicBezTo>
                <a:cubicBezTo>
                  <a:pt x="71" y="57"/>
                  <a:pt x="73" y="58"/>
                  <a:pt x="74" y="58"/>
                </a:cubicBezTo>
                <a:cubicBezTo>
                  <a:pt x="75" y="58"/>
                  <a:pt x="75" y="58"/>
                  <a:pt x="76" y="58"/>
                </a:cubicBezTo>
                <a:cubicBezTo>
                  <a:pt x="79" y="58"/>
                  <a:pt x="83" y="57"/>
                  <a:pt x="86" y="54"/>
                </a:cubicBezTo>
                <a:cubicBezTo>
                  <a:pt x="89" y="52"/>
                  <a:pt x="90" y="47"/>
                  <a:pt x="89" y="43"/>
                </a:cubicBezTo>
                <a:cubicBezTo>
                  <a:pt x="89" y="42"/>
                  <a:pt x="88" y="41"/>
                  <a:pt x="88" y="39"/>
                </a:cubicBezTo>
                <a:cubicBezTo>
                  <a:pt x="90" y="38"/>
                  <a:pt x="92" y="36"/>
                  <a:pt x="93" y="34"/>
                </a:cubicBezTo>
                <a:cubicBezTo>
                  <a:pt x="95" y="30"/>
                  <a:pt x="94" y="25"/>
                  <a:pt x="92" y="21"/>
                </a:cubicBezTo>
                <a:cubicBezTo>
                  <a:pt x="89" y="17"/>
                  <a:pt x="85" y="14"/>
                  <a:pt x="80" y="13"/>
                </a:cubicBezTo>
                <a:cubicBezTo>
                  <a:pt x="80" y="13"/>
                  <a:pt x="80" y="13"/>
                  <a:pt x="79" y="13"/>
                </a:cubicBezTo>
                <a:cubicBezTo>
                  <a:pt x="77" y="13"/>
                  <a:pt x="74" y="14"/>
                  <a:pt x="72" y="15"/>
                </a:cubicBezTo>
                <a:cubicBezTo>
                  <a:pt x="72" y="13"/>
                  <a:pt x="71" y="12"/>
                  <a:pt x="70" y="10"/>
                </a:cubicBezTo>
                <a:cubicBezTo>
                  <a:pt x="69" y="7"/>
                  <a:pt x="65" y="5"/>
                  <a:pt x="62" y="4"/>
                </a:cubicBezTo>
                <a:cubicBezTo>
                  <a:pt x="60" y="3"/>
                  <a:pt x="59" y="3"/>
                  <a:pt x="58" y="3"/>
                </a:cubicBezTo>
                <a:cubicBezTo>
                  <a:pt x="54" y="3"/>
                  <a:pt x="50" y="5"/>
                  <a:pt x="47" y="8"/>
                </a:cubicBezTo>
                <a:cubicBezTo>
                  <a:pt x="44" y="3"/>
                  <a:pt x="36"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4"/>
          <p:cNvSpPr>
            <a:spLocks/>
          </p:cNvSpPr>
          <p:nvPr/>
        </p:nvSpPr>
        <p:spPr bwMode="auto">
          <a:xfrm>
            <a:off x="2310318" y="4412955"/>
            <a:ext cx="209805" cy="74361"/>
          </a:xfrm>
          <a:custGeom>
            <a:avLst/>
            <a:gdLst>
              <a:gd name="T0" fmla="*/ 110 w 127"/>
              <a:gd name="T1" fmla="*/ 0 h 45"/>
              <a:gd name="T2" fmla="*/ 53 w 127"/>
              <a:gd name="T3" fmla="*/ 33 h 45"/>
              <a:gd name="T4" fmla="*/ 52 w 127"/>
              <a:gd name="T5" fmla="*/ 33 h 45"/>
              <a:gd name="T6" fmla="*/ 51 w 127"/>
              <a:gd name="T7" fmla="*/ 33 h 45"/>
              <a:gd name="T8" fmla="*/ 12 w 127"/>
              <a:gd name="T9" fmla="*/ 39 h 45"/>
              <a:gd name="T10" fmla="*/ 0 w 127"/>
              <a:gd name="T11" fmla="*/ 41 h 45"/>
              <a:gd name="T12" fmla="*/ 76 w 127"/>
              <a:gd name="T13" fmla="*/ 45 h 45"/>
              <a:gd name="T14" fmla="*/ 86 w 127"/>
              <a:gd name="T15" fmla="*/ 45 h 45"/>
              <a:gd name="T16" fmla="*/ 99 w 127"/>
              <a:gd name="T17" fmla="*/ 36 h 45"/>
              <a:gd name="T18" fmla="*/ 127 w 127"/>
              <a:gd name="T19" fmla="*/ 12 h 45"/>
              <a:gd name="T20" fmla="*/ 127 w 127"/>
              <a:gd name="T21" fmla="*/ 9 h 45"/>
              <a:gd name="T22" fmla="*/ 110 w 127"/>
              <a:gd name="T2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5">
                <a:moveTo>
                  <a:pt x="110" y="0"/>
                </a:moveTo>
                <a:cubicBezTo>
                  <a:pt x="91" y="0"/>
                  <a:pt x="66" y="22"/>
                  <a:pt x="53" y="33"/>
                </a:cubicBezTo>
                <a:cubicBezTo>
                  <a:pt x="53" y="33"/>
                  <a:pt x="52" y="33"/>
                  <a:pt x="52" y="33"/>
                </a:cubicBezTo>
                <a:cubicBezTo>
                  <a:pt x="52" y="33"/>
                  <a:pt x="51" y="33"/>
                  <a:pt x="51" y="33"/>
                </a:cubicBezTo>
                <a:cubicBezTo>
                  <a:pt x="38" y="34"/>
                  <a:pt x="25" y="37"/>
                  <a:pt x="12" y="39"/>
                </a:cubicBezTo>
                <a:cubicBezTo>
                  <a:pt x="9" y="39"/>
                  <a:pt x="4" y="40"/>
                  <a:pt x="0" y="41"/>
                </a:cubicBezTo>
                <a:cubicBezTo>
                  <a:pt x="25" y="44"/>
                  <a:pt x="50" y="45"/>
                  <a:pt x="76" y="45"/>
                </a:cubicBezTo>
                <a:cubicBezTo>
                  <a:pt x="86" y="45"/>
                  <a:pt x="86" y="45"/>
                  <a:pt x="86" y="45"/>
                </a:cubicBezTo>
                <a:cubicBezTo>
                  <a:pt x="91" y="43"/>
                  <a:pt x="95" y="40"/>
                  <a:pt x="99" y="36"/>
                </a:cubicBezTo>
                <a:cubicBezTo>
                  <a:pt x="108" y="29"/>
                  <a:pt x="121" y="23"/>
                  <a:pt x="127" y="12"/>
                </a:cubicBezTo>
                <a:cubicBezTo>
                  <a:pt x="127" y="11"/>
                  <a:pt x="127" y="10"/>
                  <a:pt x="127" y="9"/>
                </a:cubicBezTo>
                <a:cubicBezTo>
                  <a:pt x="122" y="2"/>
                  <a:pt x="116" y="0"/>
                  <a:pt x="1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5"/>
          <p:cNvSpPr>
            <a:spLocks noEditPoints="1"/>
          </p:cNvSpPr>
          <p:nvPr/>
        </p:nvSpPr>
        <p:spPr bwMode="auto">
          <a:xfrm>
            <a:off x="2220908" y="4348332"/>
            <a:ext cx="156690" cy="112428"/>
          </a:xfrm>
          <a:custGeom>
            <a:avLst/>
            <a:gdLst>
              <a:gd name="T0" fmla="*/ 18 w 95"/>
              <a:gd name="T1" fmla="*/ 24 h 68"/>
              <a:gd name="T2" fmla="*/ 21 w 95"/>
              <a:gd name="T3" fmla="*/ 20 h 68"/>
              <a:gd name="T4" fmla="*/ 20 w 95"/>
              <a:gd name="T5" fmla="*/ 13 h 68"/>
              <a:gd name="T6" fmla="*/ 31 w 95"/>
              <a:gd name="T7" fmla="*/ 8 h 68"/>
              <a:gd name="T8" fmla="*/ 43 w 95"/>
              <a:gd name="T9" fmla="*/ 17 h 68"/>
              <a:gd name="T10" fmla="*/ 43 w 95"/>
              <a:gd name="T11" fmla="*/ 17 h 68"/>
              <a:gd name="T12" fmla="*/ 45 w 95"/>
              <a:gd name="T13" fmla="*/ 18 h 68"/>
              <a:gd name="T14" fmla="*/ 45 w 95"/>
              <a:gd name="T15" fmla="*/ 18 h 68"/>
              <a:gd name="T16" fmla="*/ 48 w 95"/>
              <a:gd name="T17" fmla="*/ 17 h 68"/>
              <a:gd name="T18" fmla="*/ 49 w 95"/>
              <a:gd name="T19" fmla="*/ 14 h 68"/>
              <a:gd name="T20" fmla="*/ 55 w 95"/>
              <a:gd name="T21" fmla="*/ 10 h 68"/>
              <a:gd name="T22" fmla="*/ 57 w 95"/>
              <a:gd name="T23" fmla="*/ 10 h 68"/>
              <a:gd name="T24" fmla="*/ 64 w 95"/>
              <a:gd name="T25" fmla="*/ 15 h 68"/>
              <a:gd name="T26" fmla="*/ 69 w 95"/>
              <a:gd name="T27" fmla="*/ 24 h 68"/>
              <a:gd name="T28" fmla="*/ 72 w 95"/>
              <a:gd name="T29" fmla="*/ 22 h 68"/>
              <a:gd name="T30" fmla="*/ 85 w 95"/>
              <a:gd name="T31" fmla="*/ 24 h 68"/>
              <a:gd name="T32" fmla="*/ 83 w 95"/>
              <a:gd name="T33" fmla="*/ 32 h 68"/>
              <a:gd name="T34" fmla="*/ 77 w 95"/>
              <a:gd name="T35" fmla="*/ 41 h 68"/>
              <a:gd name="T36" fmla="*/ 81 w 95"/>
              <a:gd name="T37" fmla="*/ 44 h 68"/>
              <a:gd name="T38" fmla="*/ 79 w 95"/>
              <a:gd name="T39" fmla="*/ 47 h 68"/>
              <a:gd name="T40" fmla="*/ 70 w 95"/>
              <a:gd name="T41" fmla="*/ 44 h 68"/>
              <a:gd name="T42" fmla="*/ 67 w 95"/>
              <a:gd name="T43" fmla="*/ 43 h 68"/>
              <a:gd name="T44" fmla="*/ 62 w 95"/>
              <a:gd name="T45" fmla="*/ 48 h 68"/>
              <a:gd name="T46" fmla="*/ 51 w 95"/>
              <a:gd name="T47" fmla="*/ 60 h 68"/>
              <a:gd name="T48" fmla="*/ 50 w 95"/>
              <a:gd name="T49" fmla="*/ 60 h 68"/>
              <a:gd name="T50" fmla="*/ 42 w 95"/>
              <a:gd name="T51" fmla="*/ 53 h 68"/>
              <a:gd name="T52" fmla="*/ 40 w 95"/>
              <a:gd name="T53" fmla="*/ 52 h 68"/>
              <a:gd name="T54" fmla="*/ 37 w 95"/>
              <a:gd name="T55" fmla="*/ 49 h 68"/>
              <a:gd name="T56" fmla="*/ 31 w 95"/>
              <a:gd name="T57" fmla="*/ 56 h 68"/>
              <a:gd name="T58" fmla="*/ 23 w 95"/>
              <a:gd name="T59" fmla="*/ 54 h 68"/>
              <a:gd name="T60" fmla="*/ 21 w 95"/>
              <a:gd name="T61" fmla="*/ 49 h 68"/>
              <a:gd name="T62" fmla="*/ 19 w 95"/>
              <a:gd name="T63" fmla="*/ 48 h 68"/>
              <a:gd name="T64" fmla="*/ 11 w 95"/>
              <a:gd name="T65" fmla="*/ 45 h 68"/>
              <a:gd name="T66" fmla="*/ 13 w 95"/>
              <a:gd name="T67" fmla="*/ 33 h 68"/>
              <a:gd name="T68" fmla="*/ 8 w 95"/>
              <a:gd name="T69" fmla="*/ 31 h 68"/>
              <a:gd name="T70" fmla="*/ 10 w 95"/>
              <a:gd name="T71" fmla="*/ 24 h 68"/>
              <a:gd name="T72" fmla="*/ 14 w 95"/>
              <a:gd name="T73" fmla="*/ 24 h 68"/>
              <a:gd name="T74" fmla="*/ 29 w 95"/>
              <a:gd name="T75" fmla="*/ 0 h 68"/>
              <a:gd name="T76" fmla="*/ 14 w 95"/>
              <a:gd name="T77" fmla="*/ 18 h 68"/>
              <a:gd name="T78" fmla="*/ 8 w 95"/>
              <a:gd name="T79" fmla="*/ 19 h 68"/>
              <a:gd name="T80" fmla="*/ 2 w 95"/>
              <a:gd name="T81" fmla="*/ 32 h 68"/>
              <a:gd name="T82" fmla="*/ 2 w 95"/>
              <a:gd name="T83" fmla="*/ 39 h 68"/>
              <a:gd name="T84" fmla="*/ 14 w 95"/>
              <a:gd name="T85" fmla="*/ 55 h 68"/>
              <a:gd name="T86" fmla="*/ 16 w 95"/>
              <a:gd name="T87" fmla="*/ 60 h 68"/>
              <a:gd name="T88" fmla="*/ 26 w 95"/>
              <a:gd name="T89" fmla="*/ 68 h 68"/>
              <a:gd name="T90" fmla="*/ 39 w 95"/>
              <a:gd name="T91" fmla="*/ 61 h 68"/>
              <a:gd name="T92" fmla="*/ 56 w 95"/>
              <a:gd name="T93" fmla="*/ 67 h 68"/>
              <a:gd name="T94" fmla="*/ 69 w 95"/>
              <a:gd name="T95" fmla="*/ 57 h 68"/>
              <a:gd name="T96" fmla="*/ 75 w 95"/>
              <a:gd name="T97" fmla="*/ 58 h 68"/>
              <a:gd name="T98" fmla="*/ 89 w 95"/>
              <a:gd name="T99" fmla="*/ 43 h 68"/>
              <a:gd name="T100" fmla="*/ 92 w 95"/>
              <a:gd name="T101" fmla="*/ 34 h 68"/>
              <a:gd name="T102" fmla="*/ 80 w 95"/>
              <a:gd name="T103" fmla="*/ 13 h 68"/>
              <a:gd name="T104" fmla="*/ 72 w 95"/>
              <a:gd name="T105" fmla="*/ 15 h 68"/>
              <a:gd name="T106" fmla="*/ 61 w 95"/>
              <a:gd name="T107" fmla="*/ 4 h 68"/>
              <a:gd name="T108" fmla="*/ 47 w 95"/>
              <a:gd name="T10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68">
                <a:moveTo>
                  <a:pt x="16" y="24"/>
                </a:moveTo>
                <a:cubicBezTo>
                  <a:pt x="17" y="24"/>
                  <a:pt x="17" y="24"/>
                  <a:pt x="18" y="24"/>
                </a:cubicBezTo>
                <a:cubicBezTo>
                  <a:pt x="18" y="24"/>
                  <a:pt x="19" y="23"/>
                  <a:pt x="19" y="23"/>
                </a:cubicBezTo>
                <a:cubicBezTo>
                  <a:pt x="20" y="23"/>
                  <a:pt x="21" y="21"/>
                  <a:pt x="21" y="20"/>
                </a:cubicBezTo>
                <a:cubicBezTo>
                  <a:pt x="20" y="18"/>
                  <a:pt x="19" y="16"/>
                  <a:pt x="20" y="14"/>
                </a:cubicBezTo>
                <a:cubicBezTo>
                  <a:pt x="20" y="14"/>
                  <a:pt x="20" y="13"/>
                  <a:pt x="20" y="13"/>
                </a:cubicBezTo>
                <a:cubicBezTo>
                  <a:pt x="22" y="9"/>
                  <a:pt x="26" y="8"/>
                  <a:pt x="30" y="8"/>
                </a:cubicBezTo>
                <a:cubicBezTo>
                  <a:pt x="30" y="8"/>
                  <a:pt x="30" y="8"/>
                  <a:pt x="31" y="8"/>
                </a:cubicBezTo>
                <a:cubicBezTo>
                  <a:pt x="36" y="8"/>
                  <a:pt x="40" y="11"/>
                  <a:pt x="43" y="16"/>
                </a:cubicBezTo>
                <a:cubicBezTo>
                  <a:pt x="43" y="17"/>
                  <a:pt x="43" y="17"/>
                  <a:pt x="43" y="17"/>
                </a:cubicBezTo>
                <a:cubicBezTo>
                  <a:pt x="43" y="17"/>
                  <a:pt x="43" y="17"/>
                  <a:pt x="43" y="17"/>
                </a:cubicBezTo>
                <a:cubicBezTo>
                  <a:pt x="43" y="17"/>
                  <a:pt x="43" y="17"/>
                  <a:pt x="43" y="17"/>
                </a:cubicBezTo>
                <a:cubicBezTo>
                  <a:pt x="43" y="18"/>
                  <a:pt x="44" y="19"/>
                  <a:pt x="45" y="19"/>
                </a:cubicBezTo>
                <a:cubicBezTo>
                  <a:pt x="45" y="19"/>
                  <a:pt x="45" y="19"/>
                  <a:pt x="45" y="18"/>
                </a:cubicBezTo>
                <a:cubicBezTo>
                  <a:pt x="45" y="18"/>
                  <a:pt x="45" y="18"/>
                  <a:pt x="45" y="18"/>
                </a:cubicBezTo>
                <a:cubicBezTo>
                  <a:pt x="45" y="18"/>
                  <a:pt x="45" y="18"/>
                  <a:pt x="45" y="18"/>
                </a:cubicBezTo>
                <a:cubicBezTo>
                  <a:pt x="45" y="18"/>
                  <a:pt x="45" y="18"/>
                  <a:pt x="45" y="18"/>
                </a:cubicBezTo>
                <a:cubicBezTo>
                  <a:pt x="46" y="18"/>
                  <a:pt x="47" y="18"/>
                  <a:pt x="48" y="17"/>
                </a:cubicBezTo>
                <a:cubicBezTo>
                  <a:pt x="49" y="16"/>
                  <a:pt x="49" y="16"/>
                  <a:pt x="49" y="14"/>
                </a:cubicBezTo>
                <a:cubicBezTo>
                  <a:pt x="49" y="14"/>
                  <a:pt x="49" y="14"/>
                  <a:pt x="49" y="14"/>
                </a:cubicBezTo>
                <a:cubicBezTo>
                  <a:pt x="50" y="14"/>
                  <a:pt x="50" y="14"/>
                  <a:pt x="50" y="14"/>
                </a:cubicBezTo>
                <a:cubicBezTo>
                  <a:pt x="51" y="12"/>
                  <a:pt x="53" y="11"/>
                  <a:pt x="55" y="10"/>
                </a:cubicBezTo>
                <a:cubicBezTo>
                  <a:pt x="56" y="10"/>
                  <a:pt x="56" y="10"/>
                  <a:pt x="56" y="10"/>
                </a:cubicBezTo>
                <a:cubicBezTo>
                  <a:pt x="56" y="10"/>
                  <a:pt x="56" y="10"/>
                  <a:pt x="57" y="10"/>
                </a:cubicBezTo>
                <a:cubicBezTo>
                  <a:pt x="58" y="10"/>
                  <a:pt x="58" y="10"/>
                  <a:pt x="59" y="10"/>
                </a:cubicBezTo>
                <a:cubicBezTo>
                  <a:pt x="62" y="11"/>
                  <a:pt x="63" y="13"/>
                  <a:pt x="64" y="15"/>
                </a:cubicBezTo>
                <a:cubicBezTo>
                  <a:pt x="66" y="17"/>
                  <a:pt x="65" y="20"/>
                  <a:pt x="66" y="22"/>
                </a:cubicBezTo>
                <a:cubicBezTo>
                  <a:pt x="66" y="23"/>
                  <a:pt x="67" y="24"/>
                  <a:pt x="69" y="24"/>
                </a:cubicBezTo>
                <a:cubicBezTo>
                  <a:pt x="69" y="24"/>
                  <a:pt x="70" y="24"/>
                  <a:pt x="70" y="24"/>
                </a:cubicBezTo>
                <a:cubicBezTo>
                  <a:pt x="71" y="23"/>
                  <a:pt x="71" y="23"/>
                  <a:pt x="72" y="22"/>
                </a:cubicBezTo>
                <a:cubicBezTo>
                  <a:pt x="74" y="21"/>
                  <a:pt x="76" y="20"/>
                  <a:pt x="79" y="20"/>
                </a:cubicBezTo>
                <a:cubicBezTo>
                  <a:pt x="81" y="20"/>
                  <a:pt x="83" y="22"/>
                  <a:pt x="85" y="24"/>
                </a:cubicBezTo>
                <a:cubicBezTo>
                  <a:pt x="87" y="26"/>
                  <a:pt x="87" y="28"/>
                  <a:pt x="86" y="30"/>
                </a:cubicBezTo>
                <a:cubicBezTo>
                  <a:pt x="85" y="31"/>
                  <a:pt x="84" y="31"/>
                  <a:pt x="83" y="32"/>
                </a:cubicBezTo>
                <a:cubicBezTo>
                  <a:pt x="81" y="33"/>
                  <a:pt x="78" y="33"/>
                  <a:pt x="76" y="35"/>
                </a:cubicBezTo>
                <a:cubicBezTo>
                  <a:pt x="74" y="37"/>
                  <a:pt x="75" y="39"/>
                  <a:pt x="77" y="41"/>
                </a:cubicBezTo>
                <a:cubicBezTo>
                  <a:pt x="78" y="41"/>
                  <a:pt x="79" y="42"/>
                  <a:pt x="81" y="42"/>
                </a:cubicBezTo>
                <a:cubicBezTo>
                  <a:pt x="81" y="42"/>
                  <a:pt x="81" y="43"/>
                  <a:pt x="81" y="44"/>
                </a:cubicBezTo>
                <a:cubicBezTo>
                  <a:pt x="81" y="45"/>
                  <a:pt x="81" y="46"/>
                  <a:pt x="81" y="46"/>
                </a:cubicBezTo>
                <a:cubicBezTo>
                  <a:pt x="80" y="47"/>
                  <a:pt x="80" y="47"/>
                  <a:pt x="79" y="47"/>
                </a:cubicBezTo>
                <a:cubicBezTo>
                  <a:pt x="78" y="47"/>
                  <a:pt x="77" y="47"/>
                  <a:pt x="76" y="46"/>
                </a:cubicBezTo>
                <a:cubicBezTo>
                  <a:pt x="74" y="46"/>
                  <a:pt x="72" y="45"/>
                  <a:pt x="70" y="44"/>
                </a:cubicBezTo>
                <a:cubicBezTo>
                  <a:pt x="69" y="44"/>
                  <a:pt x="69" y="44"/>
                  <a:pt x="69" y="44"/>
                </a:cubicBezTo>
                <a:cubicBezTo>
                  <a:pt x="69" y="44"/>
                  <a:pt x="68" y="43"/>
                  <a:pt x="67" y="43"/>
                </a:cubicBezTo>
                <a:cubicBezTo>
                  <a:pt x="67" y="43"/>
                  <a:pt x="66" y="44"/>
                  <a:pt x="65" y="44"/>
                </a:cubicBezTo>
                <a:cubicBezTo>
                  <a:pt x="64" y="45"/>
                  <a:pt x="63" y="46"/>
                  <a:pt x="62" y="48"/>
                </a:cubicBezTo>
                <a:cubicBezTo>
                  <a:pt x="62" y="53"/>
                  <a:pt x="59" y="57"/>
                  <a:pt x="54" y="59"/>
                </a:cubicBezTo>
                <a:cubicBezTo>
                  <a:pt x="53" y="59"/>
                  <a:pt x="52" y="60"/>
                  <a:pt x="51" y="60"/>
                </a:cubicBezTo>
                <a:cubicBezTo>
                  <a:pt x="51" y="60"/>
                  <a:pt x="51" y="60"/>
                  <a:pt x="51" y="60"/>
                </a:cubicBezTo>
                <a:cubicBezTo>
                  <a:pt x="50" y="60"/>
                  <a:pt x="50" y="60"/>
                  <a:pt x="50" y="60"/>
                </a:cubicBezTo>
                <a:cubicBezTo>
                  <a:pt x="47" y="59"/>
                  <a:pt x="46" y="56"/>
                  <a:pt x="44" y="53"/>
                </a:cubicBezTo>
                <a:cubicBezTo>
                  <a:pt x="43" y="53"/>
                  <a:pt x="43" y="53"/>
                  <a:pt x="42" y="53"/>
                </a:cubicBezTo>
                <a:cubicBezTo>
                  <a:pt x="42" y="52"/>
                  <a:pt x="41" y="52"/>
                  <a:pt x="40" y="52"/>
                </a:cubicBezTo>
                <a:cubicBezTo>
                  <a:pt x="40" y="52"/>
                  <a:pt x="40" y="52"/>
                  <a:pt x="40" y="52"/>
                </a:cubicBezTo>
                <a:cubicBezTo>
                  <a:pt x="39" y="51"/>
                  <a:pt x="39" y="51"/>
                  <a:pt x="39" y="51"/>
                </a:cubicBezTo>
                <a:cubicBezTo>
                  <a:pt x="39" y="50"/>
                  <a:pt x="38" y="49"/>
                  <a:pt x="37" y="49"/>
                </a:cubicBezTo>
                <a:cubicBezTo>
                  <a:pt x="36" y="49"/>
                  <a:pt x="36" y="50"/>
                  <a:pt x="35" y="50"/>
                </a:cubicBezTo>
                <a:cubicBezTo>
                  <a:pt x="34" y="52"/>
                  <a:pt x="33" y="54"/>
                  <a:pt x="31" y="56"/>
                </a:cubicBezTo>
                <a:cubicBezTo>
                  <a:pt x="31" y="56"/>
                  <a:pt x="30" y="56"/>
                  <a:pt x="29" y="56"/>
                </a:cubicBezTo>
                <a:cubicBezTo>
                  <a:pt x="26" y="56"/>
                  <a:pt x="24" y="55"/>
                  <a:pt x="23" y="54"/>
                </a:cubicBezTo>
                <a:cubicBezTo>
                  <a:pt x="23" y="53"/>
                  <a:pt x="23" y="52"/>
                  <a:pt x="22" y="51"/>
                </a:cubicBezTo>
                <a:cubicBezTo>
                  <a:pt x="22" y="50"/>
                  <a:pt x="22" y="50"/>
                  <a:pt x="21" y="49"/>
                </a:cubicBezTo>
                <a:cubicBezTo>
                  <a:pt x="21" y="48"/>
                  <a:pt x="20" y="48"/>
                  <a:pt x="19" y="48"/>
                </a:cubicBezTo>
                <a:cubicBezTo>
                  <a:pt x="19" y="48"/>
                  <a:pt x="19" y="48"/>
                  <a:pt x="19" y="48"/>
                </a:cubicBezTo>
                <a:cubicBezTo>
                  <a:pt x="18" y="48"/>
                  <a:pt x="16" y="48"/>
                  <a:pt x="15" y="48"/>
                </a:cubicBezTo>
                <a:cubicBezTo>
                  <a:pt x="13" y="48"/>
                  <a:pt x="12" y="48"/>
                  <a:pt x="11" y="45"/>
                </a:cubicBezTo>
                <a:cubicBezTo>
                  <a:pt x="10" y="42"/>
                  <a:pt x="12" y="39"/>
                  <a:pt x="14" y="37"/>
                </a:cubicBezTo>
                <a:cubicBezTo>
                  <a:pt x="15" y="36"/>
                  <a:pt x="15" y="33"/>
                  <a:pt x="13" y="33"/>
                </a:cubicBezTo>
                <a:cubicBezTo>
                  <a:pt x="12" y="33"/>
                  <a:pt x="11" y="33"/>
                  <a:pt x="10" y="33"/>
                </a:cubicBezTo>
                <a:cubicBezTo>
                  <a:pt x="9" y="32"/>
                  <a:pt x="9" y="32"/>
                  <a:pt x="8" y="31"/>
                </a:cubicBezTo>
                <a:cubicBezTo>
                  <a:pt x="8" y="29"/>
                  <a:pt x="8" y="28"/>
                  <a:pt x="9" y="26"/>
                </a:cubicBezTo>
                <a:cubicBezTo>
                  <a:pt x="9" y="25"/>
                  <a:pt x="10" y="24"/>
                  <a:pt x="10" y="24"/>
                </a:cubicBezTo>
                <a:cubicBezTo>
                  <a:pt x="11" y="24"/>
                  <a:pt x="11" y="24"/>
                  <a:pt x="12" y="24"/>
                </a:cubicBezTo>
                <a:cubicBezTo>
                  <a:pt x="13" y="24"/>
                  <a:pt x="13" y="24"/>
                  <a:pt x="14" y="24"/>
                </a:cubicBezTo>
                <a:cubicBezTo>
                  <a:pt x="15" y="24"/>
                  <a:pt x="15" y="24"/>
                  <a:pt x="16" y="24"/>
                </a:cubicBezTo>
                <a:moveTo>
                  <a:pt x="29" y="0"/>
                </a:moveTo>
                <a:cubicBezTo>
                  <a:pt x="27" y="0"/>
                  <a:pt x="25" y="1"/>
                  <a:pt x="24" y="1"/>
                </a:cubicBezTo>
                <a:cubicBezTo>
                  <a:pt x="15" y="3"/>
                  <a:pt x="11" y="11"/>
                  <a:pt x="14" y="18"/>
                </a:cubicBezTo>
                <a:cubicBezTo>
                  <a:pt x="14" y="18"/>
                  <a:pt x="13" y="18"/>
                  <a:pt x="12" y="18"/>
                </a:cubicBezTo>
                <a:cubicBezTo>
                  <a:pt x="11" y="18"/>
                  <a:pt x="9" y="18"/>
                  <a:pt x="8" y="19"/>
                </a:cubicBezTo>
                <a:cubicBezTo>
                  <a:pt x="5" y="19"/>
                  <a:pt x="3" y="21"/>
                  <a:pt x="1" y="24"/>
                </a:cubicBezTo>
                <a:cubicBezTo>
                  <a:pt x="0" y="27"/>
                  <a:pt x="0" y="30"/>
                  <a:pt x="2" y="32"/>
                </a:cubicBezTo>
                <a:cubicBezTo>
                  <a:pt x="3" y="34"/>
                  <a:pt x="4" y="35"/>
                  <a:pt x="6" y="36"/>
                </a:cubicBezTo>
                <a:cubicBezTo>
                  <a:pt x="4" y="37"/>
                  <a:pt x="3" y="38"/>
                  <a:pt x="2" y="39"/>
                </a:cubicBezTo>
                <a:cubicBezTo>
                  <a:pt x="0" y="42"/>
                  <a:pt x="0" y="45"/>
                  <a:pt x="1" y="48"/>
                </a:cubicBezTo>
                <a:cubicBezTo>
                  <a:pt x="3" y="53"/>
                  <a:pt x="9" y="55"/>
                  <a:pt x="14" y="55"/>
                </a:cubicBezTo>
                <a:cubicBezTo>
                  <a:pt x="14" y="55"/>
                  <a:pt x="15" y="55"/>
                  <a:pt x="15" y="54"/>
                </a:cubicBezTo>
                <a:cubicBezTo>
                  <a:pt x="15" y="56"/>
                  <a:pt x="15" y="58"/>
                  <a:pt x="16" y="60"/>
                </a:cubicBezTo>
                <a:cubicBezTo>
                  <a:pt x="16" y="62"/>
                  <a:pt x="17" y="66"/>
                  <a:pt x="19" y="67"/>
                </a:cubicBezTo>
                <a:cubicBezTo>
                  <a:pt x="21" y="68"/>
                  <a:pt x="24" y="68"/>
                  <a:pt x="26" y="68"/>
                </a:cubicBezTo>
                <a:cubicBezTo>
                  <a:pt x="26" y="68"/>
                  <a:pt x="26" y="68"/>
                  <a:pt x="27" y="68"/>
                </a:cubicBezTo>
                <a:cubicBezTo>
                  <a:pt x="32" y="68"/>
                  <a:pt x="36" y="65"/>
                  <a:pt x="39" y="61"/>
                </a:cubicBezTo>
                <a:cubicBezTo>
                  <a:pt x="41" y="65"/>
                  <a:pt x="47" y="68"/>
                  <a:pt x="52" y="68"/>
                </a:cubicBezTo>
                <a:cubicBezTo>
                  <a:pt x="53" y="68"/>
                  <a:pt x="55" y="68"/>
                  <a:pt x="56" y="67"/>
                </a:cubicBezTo>
                <a:cubicBezTo>
                  <a:pt x="60" y="66"/>
                  <a:pt x="64" y="63"/>
                  <a:pt x="67" y="59"/>
                </a:cubicBezTo>
                <a:cubicBezTo>
                  <a:pt x="68" y="58"/>
                  <a:pt x="68" y="57"/>
                  <a:pt x="69" y="57"/>
                </a:cubicBezTo>
                <a:cubicBezTo>
                  <a:pt x="71" y="57"/>
                  <a:pt x="72" y="58"/>
                  <a:pt x="74" y="58"/>
                </a:cubicBezTo>
                <a:cubicBezTo>
                  <a:pt x="74" y="58"/>
                  <a:pt x="75" y="58"/>
                  <a:pt x="75" y="58"/>
                </a:cubicBezTo>
                <a:cubicBezTo>
                  <a:pt x="79" y="58"/>
                  <a:pt x="82" y="57"/>
                  <a:pt x="85" y="54"/>
                </a:cubicBezTo>
                <a:cubicBezTo>
                  <a:pt x="88" y="52"/>
                  <a:pt x="89" y="47"/>
                  <a:pt x="89" y="43"/>
                </a:cubicBezTo>
                <a:cubicBezTo>
                  <a:pt x="88" y="42"/>
                  <a:pt x="88" y="41"/>
                  <a:pt x="87" y="40"/>
                </a:cubicBezTo>
                <a:cubicBezTo>
                  <a:pt x="89" y="38"/>
                  <a:pt x="91" y="36"/>
                  <a:pt x="92" y="34"/>
                </a:cubicBezTo>
                <a:cubicBezTo>
                  <a:pt x="95" y="30"/>
                  <a:pt x="94" y="25"/>
                  <a:pt x="91" y="21"/>
                </a:cubicBezTo>
                <a:cubicBezTo>
                  <a:pt x="89" y="17"/>
                  <a:pt x="85" y="14"/>
                  <a:pt x="80" y="13"/>
                </a:cubicBezTo>
                <a:cubicBezTo>
                  <a:pt x="79" y="13"/>
                  <a:pt x="79" y="13"/>
                  <a:pt x="79" y="13"/>
                </a:cubicBezTo>
                <a:cubicBezTo>
                  <a:pt x="76" y="13"/>
                  <a:pt x="74" y="14"/>
                  <a:pt x="72" y="15"/>
                </a:cubicBezTo>
                <a:cubicBezTo>
                  <a:pt x="71" y="14"/>
                  <a:pt x="70" y="12"/>
                  <a:pt x="70" y="10"/>
                </a:cubicBezTo>
                <a:cubicBezTo>
                  <a:pt x="68" y="7"/>
                  <a:pt x="65" y="5"/>
                  <a:pt x="61" y="4"/>
                </a:cubicBezTo>
                <a:cubicBezTo>
                  <a:pt x="60" y="3"/>
                  <a:pt x="58" y="3"/>
                  <a:pt x="57" y="3"/>
                </a:cubicBezTo>
                <a:cubicBezTo>
                  <a:pt x="53" y="3"/>
                  <a:pt x="49" y="5"/>
                  <a:pt x="47" y="8"/>
                </a:cubicBezTo>
                <a:cubicBezTo>
                  <a:pt x="43" y="3"/>
                  <a:pt x="35" y="0"/>
                  <a:pt x="2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6"/>
          <p:cNvSpPr>
            <a:spLocks noEditPoints="1"/>
          </p:cNvSpPr>
          <p:nvPr/>
        </p:nvSpPr>
        <p:spPr bwMode="auto">
          <a:xfrm>
            <a:off x="1473754" y="3721572"/>
            <a:ext cx="321347" cy="235478"/>
          </a:xfrm>
          <a:custGeom>
            <a:avLst/>
            <a:gdLst>
              <a:gd name="T0" fmla="*/ 122 w 194"/>
              <a:gd name="T1" fmla="*/ 61 h 142"/>
              <a:gd name="T2" fmla="*/ 135 w 194"/>
              <a:gd name="T3" fmla="*/ 34 h 142"/>
              <a:gd name="T4" fmla="*/ 141 w 194"/>
              <a:gd name="T5" fmla="*/ 63 h 142"/>
              <a:gd name="T6" fmla="*/ 166 w 194"/>
              <a:gd name="T7" fmla="*/ 86 h 142"/>
              <a:gd name="T8" fmla="*/ 160 w 194"/>
              <a:gd name="T9" fmla="*/ 84 h 142"/>
              <a:gd name="T10" fmla="*/ 144 w 194"/>
              <a:gd name="T11" fmla="*/ 77 h 142"/>
              <a:gd name="T12" fmla="*/ 141 w 194"/>
              <a:gd name="T13" fmla="*/ 77 h 142"/>
              <a:gd name="T14" fmla="*/ 137 w 194"/>
              <a:gd name="T15" fmla="*/ 97 h 142"/>
              <a:gd name="T16" fmla="*/ 143 w 194"/>
              <a:gd name="T17" fmla="*/ 114 h 142"/>
              <a:gd name="T18" fmla="*/ 131 w 194"/>
              <a:gd name="T19" fmla="*/ 116 h 142"/>
              <a:gd name="T20" fmla="*/ 118 w 194"/>
              <a:gd name="T21" fmla="*/ 113 h 142"/>
              <a:gd name="T22" fmla="*/ 121 w 194"/>
              <a:gd name="T23" fmla="*/ 78 h 142"/>
              <a:gd name="T24" fmla="*/ 96 w 194"/>
              <a:gd name="T25" fmla="*/ 88 h 142"/>
              <a:gd name="T26" fmla="*/ 105 w 194"/>
              <a:gd name="T27" fmla="*/ 73 h 142"/>
              <a:gd name="T28" fmla="*/ 120 w 194"/>
              <a:gd name="T29" fmla="*/ 62 h 142"/>
              <a:gd name="T30" fmla="*/ 0 w 194"/>
              <a:gd name="T31" fmla="*/ 3 h 142"/>
              <a:gd name="T32" fmla="*/ 6 w 194"/>
              <a:gd name="T33" fmla="*/ 24 h 142"/>
              <a:gd name="T34" fmla="*/ 26 w 194"/>
              <a:gd name="T35" fmla="*/ 25 h 142"/>
              <a:gd name="T36" fmla="*/ 56 w 194"/>
              <a:gd name="T37" fmla="*/ 30 h 142"/>
              <a:gd name="T38" fmla="*/ 7 w 194"/>
              <a:gd name="T39" fmla="*/ 33 h 142"/>
              <a:gd name="T40" fmla="*/ 78 w 194"/>
              <a:gd name="T41" fmla="*/ 40 h 142"/>
              <a:gd name="T42" fmla="*/ 78 w 194"/>
              <a:gd name="T43" fmla="*/ 57 h 142"/>
              <a:gd name="T44" fmla="*/ 15 w 194"/>
              <a:gd name="T45" fmla="*/ 60 h 142"/>
              <a:gd name="T46" fmla="*/ 24 w 194"/>
              <a:gd name="T47" fmla="*/ 70 h 142"/>
              <a:gd name="T48" fmla="*/ 41 w 194"/>
              <a:gd name="T49" fmla="*/ 70 h 142"/>
              <a:gd name="T50" fmla="*/ 78 w 194"/>
              <a:gd name="T51" fmla="*/ 69 h 142"/>
              <a:gd name="T52" fmla="*/ 73 w 194"/>
              <a:gd name="T53" fmla="*/ 76 h 142"/>
              <a:gd name="T54" fmla="*/ 22 w 194"/>
              <a:gd name="T55" fmla="*/ 79 h 142"/>
              <a:gd name="T56" fmla="*/ 89 w 194"/>
              <a:gd name="T57" fmla="*/ 141 h 142"/>
              <a:gd name="T58" fmla="*/ 147 w 194"/>
              <a:gd name="T59" fmla="*/ 141 h 142"/>
              <a:gd name="T60" fmla="*/ 183 w 194"/>
              <a:gd name="T61" fmla="*/ 136 h 142"/>
              <a:gd name="T62" fmla="*/ 190 w 194"/>
              <a:gd name="T63" fmla="*/ 89 h 142"/>
              <a:gd name="T64" fmla="*/ 184 w 194"/>
              <a:gd name="T65" fmla="*/ 8 h 142"/>
              <a:gd name="T66" fmla="*/ 163 w 194"/>
              <a:gd name="T67" fmla="*/ 3 h 142"/>
              <a:gd name="T68" fmla="*/ 135 w 194"/>
              <a:gd name="T69" fmla="*/ 4 h 142"/>
              <a:gd name="T70" fmla="*/ 54 w 194"/>
              <a:gd name="T7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4" h="142">
                <a:moveTo>
                  <a:pt x="120" y="62"/>
                </a:moveTo>
                <a:cubicBezTo>
                  <a:pt x="121" y="62"/>
                  <a:pt x="122" y="62"/>
                  <a:pt x="122" y="61"/>
                </a:cubicBezTo>
                <a:cubicBezTo>
                  <a:pt x="122" y="56"/>
                  <a:pt x="122" y="38"/>
                  <a:pt x="127" y="33"/>
                </a:cubicBezTo>
                <a:cubicBezTo>
                  <a:pt x="130" y="33"/>
                  <a:pt x="132" y="33"/>
                  <a:pt x="135" y="34"/>
                </a:cubicBezTo>
                <a:cubicBezTo>
                  <a:pt x="140" y="41"/>
                  <a:pt x="135" y="60"/>
                  <a:pt x="140" y="62"/>
                </a:cubicBezTo>
                <a:cubicBezTo>
                  <a:pt x="141" y="63"/>
                  <a:pt x="141" y="63"/>
                  <a:pt x="141" y="63"/>
                </a:cubicBezTo>
                <a:cubicBezTo>
                  <a:pt x="147" y="70"/>
                  <a:pt x="161" y="69"/>
                  <a:pt x="167" y="78"/>
                </a:cubicBezTo>
                <a:cubicBezTo>
                  <a:pt x="168" y="80"/>
                  <a:pt x="168" y="84"/>
                  <a:pt x="166" y="86"/>
                </a:cubicBezTo>
                <a:cubicBezTo>
                  <a:pt x="166" y="86"/>
                  <a:pt x="165" y="86"/>
                  <a:pt x="165" y="86"/>
                </a:cubicBezTo>
                <a:cubicBezTo>
                  <a:pt x="163" y="86"/>
                  <a:pt x="161" y="85"/>
                  <a:pt x="160" y="84"/>
                </a:cubicBezTo>
                <a:cubicBezTo>
                  <a:pt x="155" y="82"/>
                  <a:pt x="150" y="79"/>
                  <a:pt x="145" y="77"/>
                </a:cubicBezTo>
                <a:cubicBezTo>
                  <a:pt x="145" y="77"/>
                  <a:pt x="144" y="77"/>
                  <a:pt x="144" y="77"/>
                </a:cubicBezTo>
                <a:cubicBezTo>
                  <a:pt x="143" y="77"/>
                  <a:pt x="142" y="77"/>
                  <a:pt x="142" y="77"/>
                </a:cubicBezTo>
                <a:cubicBezTo>
                  <a:pt x="141" y="77"/>
                  <a:pt x="141" y="77"/>
                  <a:pt x="141" y="77"/>
                </a:cubicBezTo>
                <a:cubicBezTo>
                  <a:pt x="139" y="77"/>
                  <a:pt x="137" y="78"/>
                  <a:pt x="137" y="81"/>
                </a:cubicBezTo>
                <a:cubicBezTo>
                  <a:pt x="137" y="86"/>
                  <a:pt x="135" y="92"/>
                  <a:pt x="137" y="97"/>
                </a:cubicBezTo>
                <a:cubicBezTo>
                  <a:pt x="137" y="100"/>
                  <a:pt x="138" y="102"/>
                  <a:pt x="140" y="105"/>
                </a:cubicBezTo>
                <a:cubicBezTo>
                  <a:pt x="143" y="108"/>
                  <a:pt x="146" y="111"/>
                  <a:pt x="143" y="114"/>
                </a:cubicBezTo>
                <a:cubicBezTo>
                  <a:pt x="142" y="113"/>
                  <a:pt x="140" y="113"/>
                  <a:pt x="138" y="113"/>
                </a:cubicBezTo>
                <a:cubicBezTo>
                  <a:pt x="135" y="113"/>
                  <a:pt x="133" y="114"/>
                  <a:pt x="131" y="116"/>
                </a:cubicBezTo>
                <a:cubicBezTo>
                  <a:pt x="127" y="114"/>
                  <a:pt x="124" y="112"/>
                  <a:pt x="121" y="112"/>
                </a:cubicBezTo>
                <a:cubicBezTo>
                  <a:pt x="120" y="112"/>
                  <a:pt x="119" y="113"/>
                  <a:pt x="118" y="113"/>
                </a:cubicBezTo>
                <a:cubicBezTo>
                  <a:pt x="121" y="103"/>
                  <a:pt x="131" y="93"/>
                  <a:pt x="124" y="84"/>
                </a:cubicBezTo>
                <a:cubicBezTo>
                  <a:pt x="126" y="82"/>
                  <a:pt x="124" y="78"/>
                  <a:pt x="121" y="78"/>
                </a:cubicBezTo>
                <a:cubicBezTo>
                  <a:pt x="121" y="78"/>
                  <a:pt x="121" y="78"/>
                  <a:pt x="120" y="78"/>
                </a:cubicBezTo>
                <a:cubicBezTo>
                  <a:pt x="117" y="79"/>
                  <a:pt x="103" y="88"/>
                  <a:pt x="96" y="88"/>
                </a:cubicBezTo>
                <a:cubicBezTo>
                  <a:pt x="95" y="88"/>
                  <a:pt x="94" y="87"/>
                  <a:pt x="94" y="86"/>
                </a:cubicBezTo>
                <a:cubicBezTo>
                  <a:pt x="91" y="80"/>
                  <a:pt x="101" y="75"/>
                  <a:pt x="105" y="73"/>
                </a:cubicBezTo>
                <a:cubicBezTo>
                  <a:pt x="110" y="70"/>
                  <a:pt x="116" y="67"/>
                  <a:pt x="120" y="62"/>
                </a:cubicBezTo>
                <a:cubicBezTo>
                  <a:pt x="120" y="62"/>
                  <a:pt x="120" y="62"/>
                  <a:pt x="120" y="62"/>
                </a:cubicBezTo>
                <a:moveTo>
                  <a:pt x="54" y="0"/>
                </a:moveTo>
                <a:cubicBezTo>
                  <a:pt x="36" y="0"/>
                  <a:pt x="18" y="1"/>
                  <a:pt x="0" y="3"/>
                </a:cubicBezTo>
                <a:cubicBezTo>
                  <a:pt x="2" y="10"/>
                  <a:pt x="3" y="17"/>
                  <a:pt x="5" y="25"/>
                </a:cubicBezTo>
                <a:cubicBezTo>
                  <a:pt x="6" y="25"/>
                  <a:pt x="6" y="24"/>
                  <a:pt x="6" y="24"/>
                </a:cubicBezTo>
                <a:cubicBezTo>
                  <a:pt x="7" y="24"/>
                  <a:pt x="8" y="25"/>
                  <a:pt x="9" y="25"/>
                </a:cubicBezTo>
                <a:cubicBezTo>
                  <a:pt x="15" y="25"/>
                  <a:pt x="20" y="25"/>
                  <a:pt x="26" y="25"/>
                </a:cubicBezTo>
                <a:cubicBezTo>
                  <a:pt x="35" y="25"/>
                  <a:pt x="45" y="25"/>
                  <a:pt x="54" y="24"/>
                </a:cubicBezTo>
                <a:cubicBezTo>
                  <a:pt x="54" y="26"/>
                  <a:pt x="55" y="28"/>
                  <a:pt x="56" y="30"/>
                </a:cubicBezTo>
                <a:cubicBezTo>
                  <a:pt x="48" y="31"/>
                  <a:pt x="40" y="32"/>
                  <a:pt x="32" y="32"/>
                </a:cubicBezTo>
                <a:cubicBezTo>
                  <a:pt x="24" y="33"/>
                  <a:pt x="15" y="33"/>
                  <a:pt x="7" y="33"/>
                </a:cubicBezTo>
                <a:cubicBezTo>
                  <a:pt x="8" y="36"/>
                  <a:pt x="9" y="40"/>
                  <a:pt x="10" y="43"/>
                </a:cubicBezTo>
                <a:cubicBezTo>
                  <a:pt x="33" y="43"/>
                  <a:pt x="55" y="41"/>
                  <a:pt x="78" y="40"/>
                </a:cubicBezTo>
                <a:cubicBezTo>
                  <a:pt x="78" y="43"/>
                  <a:pt x="78" y="45"/>
                  <a:pt x="78" y="48"/>
                </a:cubicBezTo>
                <a:cubicBezTo>
                  <a:pt x="78" y="51"/>
                  <a:pt x="78" y="54"/>
                  <a:pt x="78" y="57"/>
                </a:cubicBezTo>
                <a:cubicBezTo>
                  <a:pt x="76" y="57"/>
                  <a:pt x="75" y="57"/>
                  <a:pt x="73" y="57"/>
                </a:cubicBezTo>
                <a:cubicBezTo>
                  <a:pt x="53" y="57"/>
                  <a:pt x="34" y="58"/>
                  <a:pt x="15" y="60"/>
                </a:cubicBezTo>
                <a:cubicBezTo>
                  <a:pt x="16" y="63"/>
                  <a:pt x="17" y="67"/>
                  <a:pt x="18" y="71"/>
                </a:cubicBezTo>
                <a:cubicBezTo>
                  <a:pt x="20" y="70"/>
                  <a:pt x="22" y="70"/>
                  <a:pt x="24" y="70"/>
                </a:cubicBezTo>
                <a:cubicBezTo>
                  <a:pt x="28" y="70"/>
                  <a:pt x="33" y="70"/>
                  <a:pt x="38" y="70"/>
                </a:cubicBezTo>
                <a:cubicBezTo>
                  <a:pt x="39" y="70"/>
                  <a:pt x="40" y="70"/>
                  <a:pt x="41" y="70"/>
                </a:cubicBezTo>
                <a:cubicBezTo>
                  <a:pt x="48" y="70"/>
                  <a:pt x="55" y="71"/>
                  <a:pt x="62" y="71"/>
                </a:cubicBezTo>
                <a:cubicBezTo>
                  <a:pt x="68" y="71"/>
                  <a:pt x="73" y="70"/>
                  <a:pt x="78" y="69"/>
                </a:cubicBezTo>
                <a:cubicBezTo>
                  <a:pt x="79" y="71"/>
                  <a:pt x="79" y="74"/>
                  <a:pt x="80" y="76"/>
                </a:cubicBezTo>
                <a:cubicBezTo>
                  <a:pt x="77" y="76"/>
                  <a:pt x="75" y="76"/>
                  <a:pt x="73" y="76"/>
                </a:cubicBezTo>
                <a:cubicBezTo>
                  <a:pt x="61" y="76"/>
                  <a:pt x="47" y="78"/>
                  <a:pt x="38" y="79"/>
                </a:cubicBezTo>
                <a:cubicBezTo>
                  <a:pt x="32" y="79"/>
                  <a:pt x="27" y="79"/>
                  <a:pt x="22" y="79"/>
                </a:cubicBezTo>
                <a:cubicBezTo>
                  <a:pt x="29" y="101"/>
                  <a:pt x="39" y="122"/>
                  <a:pt x="49" y="142"/>
                </a:cubicBezTo>
                <a:cubicBezTo>
                  <a:pt x="62" y="142"/>
                  <a:pt x="75" y="141"/>
                  <a:pt x="89" y="141"/>
                </a:cubicBezTo>
                <a:cubicBezTo>
                  <a:pt x="98" y="141"/>
                  <a:pt x="107" y="140"/>
                  <a:pt x="116" y="140"/>
                </a:cubicBezTo>
                <a:cubicBezTo>
                  <a:pt x="126" y="140"/>
                  <a:pt x="137" y="141"/>
                  <a:pt x="147" y="141"/>
                </a:cubicBezTo>
                <a:cubicBezTo>
                  <a:pt x="151" y="141"/>
                  <a:pt x="156" y="141"/>
                  <a:pt x="162" y="141"/>
                </a:cubicBezTo>
                <a:cubicBezTo>
                  <a:pt x="169" y="141"/>
                  <a:pt x="177" y="140"/>
                  <a:pt x="183" y="136"/>
                </a:cubicBezTo>
                <a:cubicBezTo>
                  <a:pt x="184" y="135"/>
                  <a:pt x="185" y="134"/>
                  <a:pt x="185" y="133"/>
                </a:cubicBezTo>
                <a:cubicBezTo>
                  <a:pt x="193" y="127"/>
                  <a:pt x="190" y="95"/>
                  <a:pt x="190" y="89"/>
                </a:cubicBezTo>
                <a:cubicBezTo>
                  <a:pt x="188" y="64"/>
                  <a:pt x="194" y="34"/>
                  <a:pt x="186" y="10"/>
                </a:cubicBezTo>
                <a:cubicBezTo>
                  <a:pt x="185" y="9"/>
                  <a:pt x="185" y="8"/>
                  <a:pt x="184" y="8"/>
                </a:cubicBezTo>
                <a:cubicBezTo>
                  <a:pt x="184" y="7"/>
                  <a:pt x="183" y="5"/>
                  <a:pt x="181" y="5"/>
                </a:cubicBezTo>
                <a:cubicBezTo>
                  <a:pt x="175" y="3"/>
                  <a:pt x="169" y="3"/>
                  <a:pt x="163" y="3"/>
                </a:cubicBezTo>
                <a:cubicBezTo>
                  <a:pt x="157" y="3"/>
                  <a:pt x="150" y="4"/>
                  <a:pt x="143" y="4"/>
                </a:cubicBezTo>
                <a:cubicBezTo>
                  <a:pt x="140" y="4"/>
                  <a:pt x="137" y="4"/>
                  <a:pt x="135" y="4"/>
                </a:cubicBezTo>
                <a:cubicBezTo>
                  <a:pt x="119" y="4"/>
                  <a:pt x="104" y="2"/>
                  <a:pt x="89" y="1"/>
                </a:cubicBezTo>
                <a:cubicBezTo>
                  <a:pt x="77" y="0"/>
                  <a:pt x="66" y="0"/>
                  <a:pt x="5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7"/>
          <p:cNvSpPr>
            <a:spLocks noEditPoints="1"/>
          </p:cNvSpPr>
          <p:nvPr/>
        </p:nvSpPr>
        <p:spPr bwMode="auto">
          <a:xfrm>
            <a:off x="4065777" y="4373119"/>
            <a:ext cx="370922" cy="114198"/>
          </a:xfrm>
          <a:custGeom>
            <a:avLst/>
            <a:gdLst>
              <a:gd name="T0" fmla="*/ 32 w 224"/>
              <a:gd name="T1" fmla="*/ 44 h 69"/>
              <a:gd name="T2" fmla="*/ 111 w 224"/>
              <a:gd name="T3" fmla="*/ 40 h 69"/>
              <a:gd name="T4" fmla="*/ 110 w 224"/>
              <a:gd name="T5" fmla="*/ 48 h 69"/>
              <a:gd name="T6" fmla="*/ 110 w 224"/>
              <a:gd name="T7" fmla="*/ 58 h 69"/>
              <a:gd name="T8" fmla="*/ 105 w 224"/>
              <a:gd name="T9" fmla="*/ 58 h 69"/>
              <a:gd name="T10" fmla="*/ 24 w 224"/>
              <a:gd name="T11" fmla="*/ 63 h 69"/>
              <a:gd name="T12" fmla="*/ 24 w 224"/>
              <a:gd name="T13" fmla="*/ 62 h 69"/>
              <a:gd name="T14" fmla="*/ 23 w 224"/>
              <a:gd name="T15" fmla="*/ 43 h 69"/>
              <a:gd name="T16" fmla="*/ 32 w 224"/>
              <a:gd name="T17" fmla="*/ 44 h 69"/>
              <a:gd name="T18" fmla="*/ 58 w 224"/>
              <a:gd name="T19" fmla="*/ 26 h 69"/>
              <a:gd name="T20" fmla="*/ 86 w 224"/>
              <a:gd name="T21" fmla="*/ 25 h 69"/>
              <a:gd name="T22" fmla="*/ 88 w 224"/>
              <a:gd name="T23" fmla="*/ 30 h 69"/>
              <a:gd name="T24" fmla="*/ 64 w 224"/>
              <a:gd name="T25" fmla="*/ 33 h 69"/>
              <a:gd name="T26" fmla="*/ 22 w 224"/>
              <a:gd name="T27" fmla="*/ 36 h 69"/>
              <a:gd name="T28" fmla="*/ 21 w 224"/>
              <a:gd name="T29" fmla="*/ 25 h 69"/>
              <a:gd name="T30" fmla="*/ 24 w 224"/>
              <a:gd name="T31" fmla="*/ 26 h 69"/>
              <a:gd name="T32" fmla="*/ 31 w 224"/>
              <a:gd name="T33" fmla="*/ 25 h 69"/>
              <a:gd name="T34" fmla="*/ 39 w 224"/>
              <a:gd name="T35" fmla="*/ 25 h 69"/>
              <a:gd name="T36" fmla="*/ 41 w 224"/>
              <a:gd name="T37" fmla="*/ 25 h 69"/>
              <a:gd name="T38" fmla="*/ 58 w 224"/>
              <a:gd name="T39" fmla="*/ 26 h 69"/>
              <a:gd name="T40" fmla="*/ 86 w 224"/>
              <a:gd name="T41" fmla="*/ 0 h 69"/>
              <a:gd name="T42" fmla="*/ 9 w 224"/>
              <a:gd name="T43" fmla="*/ 7 h 69"/>
              <a:gd name="T44" fmla="*/ 8 w 224"/>
              <a:gd name="T45" fmla="*/ 7 h 69"/>
              <a:gd name="T46" fmla="*/ 8 w 224"/>
              <a:gd name="T47" fmla="*/ 7 h 69"/>
              <a:gd name="T48" fmla="*/ 7 w 224"/>
              <a:gd name="T49" fmla="*/ 8 h 69"/>
              <a:gd name="T50" fmla="*/ 2 w 224"/>
              <a:gd name="T51" fmla="*/ 69 h 69"/>
              <a:gd name="T52" fmla="*/ 109 w 224"/>
              <a:gd name="T53" fmla="*/ 69 h 69"/>
              <a:gd name="T54" fmla="*/ 110 w 224"/>
              <a:gd name="T55" fmla="*/ 69 h 69"/>
              <a:gd name="T56" fmla="*/ 110 w 224"/>
              <a:gd name="T57" fmla="*/ 69 h 69"/>
              <a:gd name="T58" fmla="*/ 144 w 224"/>
              <a:gd name="T59" fmla="*/ 69 h 69"/>
              <a:gd name="T60" fmla="*/ 152 w 224"/>
              <a:gd name="T61" fmla="*/ 63 h 69"/>
              <a:gd name="T62" fmla="*/ 152 w 224"/>
              <a:gd name="T63" fmla="*/ 63 h 69"/>
              <a:gd name="T64" fmla="*/ 154 w 224"/>
              <a:gd name="T65" fmla="*/ 61 h 69"/>
              <a:gd name="T66" fmla="*/ 159 w 224"/>
              <a:gd name="T67" fmla="*/ 33 h 69"/>
              <a:gd name="T68" fmla="*/ 167 w 224"/>
              <a:gd name="T69" fmla="*/ 34 h 69"/>
              <a:gd name="T70" fmla="*/ 172 w 224"/>
              <a:gd name="T71" fmla="*/ 63 h 69"/>
              <a:gd name="T72" fmla="*/ 173 w 224"/>
              <a:gd name="T73" fmla="*/ 63 h 69"/>
              <a:gd name="T74" fmla="*/ 184 w 224"/>
              <a:gd name="T75" fmla="*/ 69 h 69"/>
              <a:gd name="T76" fmla="*/ 222 w 224"/>
              <a:gd name="T77" fmla="*/ 69 h 69"/>
              <a:gd name="T78" fmla="*/ 218 w 224"/>
              <a:gd name="T79" fmla="*/ 11 h 69"/>
              <a:gd name="T80" fmla="*/ 216 w 224"/>
              <a:gd name="T81" fmla="*/ 8 h 69"/>
              <a:gd name="T82" fmla="*/ 213 w 224"/>
              <a:gd name="T83" fmla="*/ 6 h 69"/>
              <a:gd name="T84" fmla="*/ 195 w 224"/>
              <a:gd name="T85" fmla="*/ 3 h 69"/>
              <a:gd name="T86" fmla="*/ 175 w 224"/>
              <a:gd name="T87" fmla="*/ 4 h 69"/>
              <a:gd name="T88" fmla="*/ 167 w 224"/>
              <a:gd name="T89" fmla="*/ 5 h 69"/>
              <a:gd name="T90" fmla="*/ 121 w 224"/>
              <a:gd name="T91" fmla="*/ 2 h 69"/>
              <a:gd name="T92" fmla="*/ 86 w 224"/>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4" h="69">
                <a:moveTo>
                  <a:pt x="32" y="44"/>
                </a:moveTo>
                <a:cubicBezTo>
                  <a:pt x="58" y="44"/>
                  <a:pt x="84" y="42"/>
                  <a:pt x="111" y="40"/>
                </a:cubicBezTo>
                <a:cubicBezTo>
                  <a:pt x="111" y="43"/>
                  <a:pt x="111" y="46"/>
                  <a:pt x="110" y="48"/>
                </a:cubicBezTo>
                <a:cubicBezTo>
                  <a:pt x="110" y="51"/>
                  <a:pt x="110" y="54"/>
                  <a:pt x="110" y="58"/>
                </a:cubicBezTo>
                <a:cubicBezTo>
                  <a:pt x="108" y="58"/>
                  <a:pt x="107" y="58"/>
                  <a:pt x="105" y="58"/>
                </a:cubicBezTo>
                <a:cubicBezTo>
                  <a:pt x="78" y="58"/>
                  <a:pt x="51" y="59"/>
                  <a:pt x="24" y="63"/>
                </a:cubicBezTo>
                <a:cubicBezTo>
                  <a:pt x="24" y="62"/>
                  <a:pt x="24" y="62"/>
                  <a:pt x="24" y="62"/>
                </a:cubicBezTo>
                <a:cubicBezTo>
                  <a:pt x="24" y="56"/>
                  <a:pt x="23" y="50"/>
                  <a:pt x="23" y="43"/>
                </a:cubicBezTo>
                <a:cubicBezTo>
                  <a:pt x="26" y="44"/>
                  <a:pt x="29" y="44"/>
                  <a:pt x="32" y="44"/>
                </a:cubicBezTo>
                <a:moveTo>
                  <a:pt x="58" y="26"/>
                </a:moveTo>
                <a:cubicBezTo>
                  <a:pt x="67" y="26"/>
                  <a:pt x="77" y="25"/>
                  <a:pt x="86" y="25"/>
                </a:cubicBezTo>
                <a:cubicBezTo>
                  <a:pt x="87" y="27"/>
                  <a:pt x="87" y="29"/>
                  <a:pt x="88" y="30"/>
                </a:cubicBezTo>
                <a:cubicBezTo>
                  <a:pt x="80" y="31"/>
                  <a:pt x="72" y="32"/>
                  <a:pt x="64" y="33"/>
                </a:cubicBezTo>
                <a:cubicBezTo>
                  <a:pt x="50" y="34"/>
                  <a:pt x="36" y="33"/>
                  <a:pt x="22" y="36"/>
                </a:cubicBezTo>
                <a:cubicBezTo>
                  <a:pt x="22" y="33"/>
                  <a:pt x="22" y="29"/>
                  <a:pt x="21" y="25"/>
                </a:cubicBezTo>
                <a:cubicBezTo>
                  <a:pt x="22" y="26"/>
                  <a:pt x="23" y="26"/>
                  <a:pt x="24" y="26"/>
                </a:cubicBezTo>
                <a:cubicBezTo>
                  <a:pt x="26" y="26"/>
                  <a:pt x="29" y="25"/>
                  <a:pt x="31" y="25"/>
                </a:cubicBezTo>
                <a:cubicBezTo>
                  <a:pt x="34" y="25"/>
                  <a:pt x="36" y="25"/>
                  <a:pt x="39" y="25"/>
                </a:cubicBezTo>
                <a:cubicBezTo>
                  <a:pt x="40" y="25"/>
                  <a:pt x="40" y="25"/>
                  <a:pt x="41" y="25"/>
                </a:cubicBezTo>
                <a:cubicBezTo>
                  <a:pt x="47" y="25"/>
                  <a:pt x="53" y="26"/>
                  <a:pt x="58" y="26"/>
                </a:cubicBezTo>
                <a:moveTo>
                  <a:pt x="86" y="0"/>
                </a:moveTo>
                <a:cubicBezTo>
                  <a:pt x="60" y="0"/>
                  <a:pt x="33" y="2"/>
                  <a:pt x="9" y="7"/>
                </a:cubicBezTo>
                <a:cubicBezTo>
                  <a:pt x="8" y="7"/>
                  <a:pt x="8" y="7"/>
                  <a:pt x="8" y="7"/>
                </a:cubicBezTo>
                <a:cubicBezTo>
                  <a:pt x="8" y="7"/>
                  <a:pt x="8" y="7"/>
                  <a:pt x="8" y="7"/>
                </a:cubicBezTo>
                <a:cubicBezTo>
                  <a:pt x="7" y="7"/>
                  <a:pt x="7" y="7"/>
                  <a:pt x="7" y="8"/>
                </a:cubicBezTo>
                <a:cubicBezTo>
                  <a:pt x="0" y="26"/>
                  <a:pt x="3" y="50"/>
                  <a:pt x="2" y="69"/>
                </a:cubicBezTo>
                <a:cubicBezTo>
                  <a:pt x="109" y="69"/>
                  <a:pt x="109" y="69"/>
                  <a:pt x="109" y="69"/>
                </a:cubicBezTo>
                <a:cubicBezTo>
                  <a:pt x="110" y="69"/>
                  <a:pt x="110" y="69"/>
                  <a:pt x="110" y="69"/>
                </a:cubicBezTo>
                <a:cubicBezTo>
                  <a:pt x="110" y="69"/>
                  <a:pt x="110" y="69"/>
                  <a:pt x="110" y="69"/>
                </a:cubicBezTo>
                <a:cubicBezTo>
                  <a:pt x="144" y="69"/>
                  <a:pt x="144" y="69"/>
                  <a:pt x="144" y="69"/>
                </a:cubicBezTo>
                <a:cubicBezTo>
                  <a:pt x="147" y="68"/>
                  <a:pt x="150" y="66"/>
                  <a:pt x="152" y="63"/>
                </a:cubicBezTo>
                <a:cubicBezTo>
                  <a:pt x="152" y="63"/>
                  <a:pt x="152" y="63"/>
                  <a:pt x="152" y="63"/>
                </a:cubicBezTo>
                <a:cubicBezTo>
                  <a:pt x="153" y="63"/>
                  <a:pt x="154" y="62"/>
                  <a:pt x="154" y="61"/>
                </a:cubicBezTo>
                <a:cubicBezTo>
                  <a:pt x="154" y="56"/>
                  <a:pt x="154" y="39"/>
                  <a:pt x="159" y="33"/>
                </a:cubicBezTo>
                <a:cubicBezTo>
                  <a:pt x="162" y="34"/>
                  <a:pt x="165" y="34"/>
                  <a:pt x="167" y="34"/>
                </a:cubicBezTo>
                <a:cubicBezTo>
                  <a:pt x="172" y="42"/>
                  <a:pt x="167" y="61"/>
                  <a:pt x="172" y="63"/>
                </a:cubicBezTo>
                <a:cubicBezTo>
                  <a:pt x="173" y="63"/>
                  <a:pt x="173" y="63"/>
                  <a:pt x="173" y="63"/>
                </a:cubicBezTo>
                <a:cubicBezTo>
                  <a:pt x="176" y="66"/>
                  <a:pt x="179" y="68"/>
                  <a:pt x="184" y="69"/>
                </a:cubicBezTo>
                <a:cubicBezTo>
                  <a:pt x="222" y="69"/>
                  <a:pt x="222" y="69"/>
                  <a:pt x="222" y="69"/>
                </a:cubicBezTo>
                <a:cubicBezTo>
                  <a:pt x="222" y="50"/>
                  <a:pt x="224" y="29"/>
                  <a:pt x="218" y="11"/>
                </a:cubicBezTo>
                <a:cubicBezTo>
                  <a:pt x="217" y="10"/>
                  <a:pt x="217" y="9"/>
                  <a:pt x="216" y="8"/>
                </a:cubicBezTo>
                <a:cubicBezTo>
                  <a:pt x="216" y="7"/>
                  <a:pt x="215" y="6"/>
                  <a:pt x="213" y="6"/>
                </a:cubicBezTo>
                <a:cubicBezTo>
                  <a:pt x="207" y="4"/>
                  <a:pt x="201" y="3"/>
                  <a:pt x="195" y="3"/>
                </a:cubicBezTo>
                <a:cubicBezTo>
                  <a:pt x="189" y="3"/>
                  <a:pt x="182" y="4"/>
                  <a:pt x="175" y="4"/>
                </a:cubicBezTo>
                <a:cubicBezTo>
                  <a:pt x="172" y="5"/>
                  <a:pt x="170" y="5"/>
                  <a:pt x="167" y="5"/>
                </a:cubicBezTo>
                <a:cubicBezTo>
                  <a:pt x="151" y="5"/>
                  <a:pt x="136" y="3"/>
                  <a:pt x="121" y="2"/>
                </a:cubicBezTo>
                <a:cubicBezTo>
                  <a:pt x="110" y="1"/>
                  <a:pt x="98"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8"/>
          <p:cNvSpPr>
            <a:spLocks/>
          </p:cNvSpPr>
          <p:nvPr/>
        </p:nvSpPr>
        <p:spPr bwMode="auto">
          <a:xfrm>
            <a:off x="1849101" y="2715038"/>
            <a:ext cx="391282" cy="336397"/>
          </a:xfrm>
          <a:custGeom>
            <a:avLst/>
            <a:gdLst>
              <a:gd name="T0" fmla="*/ 156 w 236"/>
              <a:gd name="T1" fmla="*/ 0 h 203"/>
              <a:gd name="T2" fmla="*/ 111 w 236"/>
              <a:gd name="T3" fmla="*/ 20 h 203"/>
              <a:gd name="T4" fmla="*/ 117 w 236"/>
              <a:gd name="T5" fmla="*/ 20 h 203"/>
              <a:gd name="T6" fmla="*/ 199 w 236"/>
              <a:gd name="T7" fmla="*/ 76 h 203"/>
              <a:gd name="T8" fmla="*/ 143 w 236"/>
              <a:gd name="T9" fmla="*/ 175 h 203"/>
              <a:gd name="T10" fmla="*/ 120 w 236"/>
              <a:gd name="T11" fmla="*/ 178 h 203"/>
              <a:gd name="T12" fmla="*/ 44 w 236"/>
              <a:gd name="T13" fmla="*/ 120 h 203"/>
              <a:gd name="T14" fmla="*/ 57 w 236"/>
              <a:gd name="T15" fmla="*/ 55 h 203"/>
              <a:gd name="T16" fmla="*/ 68 w 236"/>
              <a:gd name="T17" fmla="*/ 42 h 203"/>
              <a:gd name="T18" fmla="*/ 20 w 236"/>
              <a:gd name="T19" fmla="*/ 71 h 203"/>
              <a:gd name="T20" fmla="*/ 19 w 236"/>
              <a:gd name="T21" fmla="*/ 74 h 203"/>
              <a:gd name="T22" fmla="*/ 96 w 236"/>
              <a:gd name="T23" fmla="*/ 200 h 203"/>
              <a:gd name="T24" fmla="*/ 124 w 236"/>
              <a:gd name="T25" fmla="*/ 203 h 203"/>
              <a:gd name="T26" fmla="*/ 224 w 236"/>
              <a:gd name="T27" fmla="*/ 120 h 203"/>
              <a:gd name="T28" fmla="*/ 156 w 236"/>
              <a:gd name="T2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203">
                <a:moveTo>
                  <a:pt x="156" y="0"/>
                </a:moveTo>
                <a:cubicBezTo>
                  <a:pt x="141" y="6"/>
                  <a:pt x="126" y="13"/>
                  <a:pt x="111" y="20"/>
                </a:cubicBezTo>
                <a:cubicBezTo>
                  <a:pt x="113" y="20"/>
                  <a:pt x="115" y="20"/>
                  <a:pt x="117" y="20"/>
                </a:cubicBezTo>
                <a:cubicBezTo>
                  <a:pt x="153" y="20"/>
                  <a:pt x="188" y="38"/>
                  <a:pt x="199" y="76"/>
                </a:cubicBezTo>
                <a:cubicBezTo>
                  <a:pt x="211" y="116"/>
                  <a:pt x="181" y="162"/>
                  <a:pt x="143" y="175"/>
                </a:cubicBezTo>
                <a:cubicBezTo>
                  <a:pt x="136" y="177"/>
                  <a:pt x="128" y="178"/>
                  <a:pt x="120" y="178"/>
                </a:cubicBezTo>
                <a:cubicBezTo>
                  <a:pt x="86" y="178"/>
                  <a:pt x="53" y="154"/>
                  <a:pt x="44" y="120"/>
                </a:cubicBezTo>
                <a:cubicBezTo>
                  <a:pt x="37" y="98"/>
                  <a:pt x="44" y="74"/>
                  <a:pt x="57" y="55"/>
                </a:cubicBezTo>
                <a:cubicBezTo>
                  <a:pt x="59" y="51"/>
                  <a:pt x="63" y="46"/>
                  <a:pt x="68" y="42"/>
                </a:cubicBezTo>
                <a:cubicBezTo>
                  <a:pt x="51" y="51"/>
                  <a:pt x="35" y="61"/>
                  <a:pt x="20" y="71"/>
                </a:cubicBezTo>
                <a:cubicBezTo>
                  <a:pt x="20" y="72"/>
                  <a:pt x="19" y="73"/>
                  <a:pt x="19" y="74"/>
                </a:cubicBezTo>
                <a:cubicBezTo>
                  <a:pt x="0" y="134"/>
                  <a:pt x="39" y="186"/>
                  <a:pt x="96" y="200"/>
                </a:cubicBezTo>
                <a:cubicBezTo>
                  <a:pt x="106" y="202"/>
                  <a:pt x="115" y="203"/>
                  <a:pt x="124" y="203"/>
                </a:cubicBezTo>
                <a:cubicBezTo>
                  <a:pt x="173" y="203"/>
                  <a:pt x="213" y="170"/>
                  <a:pt x="224" y="120"/>
                </a:cubicBezTo>
                <a:cubicBezTo>
                  <a:pt x="236" y="65"/>
                  <a:pt x="205" y="16"/>
                  <a:pt x="15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9"/>
          <p:cNvSpPr>
            <a:spLocks noEditPoints="1"/>
          </p:cNvSpPr>
          <p:nvPr/>
        </p:nvSpPr>
        <p:spPr bwMode="auto">
          <a:xfrm>
            <a:off x="1938512" y="2761957"/>
            <a:ext cx="230166" cy="233707"/>
          </a:xfrm>
          <a:custGeom>
            <a:avLst/>
            <a:gdLst>
              <a:gd name="T0" fmla="*/ 52 w 139"/>
              <a:gd name="T1" fmla="*/ 76 h 141"/>
              <a:gd name="T2" fmla="*/ 67 w 139"/>
              <a:gd name="T3" fmla="*/ 53 h 141"/>
              <a:gd name="T4" fmla="*/ 75 w 139"/>
              <a:gd name="T5" fmla="*/ 81 h 141"/>
              <a:gd name="T6" fmla="*/ 66 w 139"/>
              <a:gd name="T7" fmla="*/ 0 h 141"/>
              <a:gd name="T8" fmla="*/ 51 w 139"/>
              <a:gd name="T9" fmla="*/ 4 h 141"/>
              <a:gd name="T10" fmla="*/ 48 w 139"/>
              <a:gd name="T11" fmla="*/ 7 h 141"/>
              <a:gd name="T12" fmla="*/ 51 w 139"/>
              <a:gd name="T13" fmla="*/ 36 h 141"/>
              <a:gd name="T14" fmla="*/ 23 w 139"/>
              <a:gd name="T15" fmla="*/ 29 h 141"/>
              <a:gd name="T16" fmla="*/ 18 w 139"/>
              <a:gd name="T17" fmla="*/ 25 h 141"/>
              <a:gd name="T18" fmla="*/ 7 w 139"/>
              <a:gd name="T19" fmla="*/ 36 h 141"/>
              <a:gd name="T20" fmla="*/ 1 w 139"/>
              <a:gd name="T21" fmla="*/ 51 h 141"/>
              <a:gd name="T22" fmla="*/ 5 w 139"/>
              <a:gd name="T23" fmla="*/ 57 h 141"/>
              <a:gd name="T24" fmla="*/ 32 w 139"/>
              <a:gd name="T25" fmla="*/ 73 h 141"/>
              <a:gd name="T26" fmla="*/ 3 w 139"/>
              <a:gd name="T27" fmla="*/ 89 h 141"/>
              <a:gd name="T28" fmla="*/ 2 w 139"/>
              <a:gd name="T29" fmla="*/ 91 h 141"/>
              <a:gd name="T30" fmla="*/ 3 w 139"/>
              <a:gd name="T31" fmla="*/ 92 h 141"/>
              <a:gd name="T32" fmla="*/ 18 w 139"/>
              <a:gd name="T33" fmla="*/ 118 h 141"/>
              <a:gd name="T34" fmla="*/ 21 w 139"/>
              <a:gd name="T35" fmla="*/ 117 h 141"/>
              <a:gd name="T36" fmla="*/ 32 w 139"/>
              <a:gd name="T37" fmla="*/ 103 h 141"/>
              <a:gd name="T38" fmla="*/ 52 w 139"/>
              <a:gd name="T39" fmla="*/ 101 h 141"/>
              <a:gd name="T40" fmla="*/ 51 w 139"/>
              <a:gd name="T41" fmla="*/ 132 h 141"/>
              <a:gd name="T42" fmla="*/ 75 w 139"/>
              <a:gd name="T43" fmla="*/ 141 h 141"/>
              <a:gd name="T44" fmla="*/ 86 w 139"/>
              <a:gd name="T45" fmla="*/ 137 h 141"/>
              <a:gd name="T46" fmla="*/ 86 w 139"/>
              <a:gd name="T47" fmla="*/ 97 h 141"/>
              <a:gd name="T48" fmla="*/ 113 w 139"/>
              <a:gd name="T49" fmla="*/ 115 h 141"/>
              <a:gd name="T50" fmla="*/ 118 w 139"/>
              <a:gd name="T51" fmla="*/ 116 h 141"/>
              <a:gd name="T52" fmla="*/ 133 w 139"/>
              <a:gd name="T53" fmla="*/ 91 h 141"/>
              <a:gd name="T54" fmla="*/ 127 w 139"/>
              <a:gd name="T55" fmla="*/ 86 h 141"/>
              <a:gd name="T56" fmla="*/ 109 w 139"/>
              <a:gd name="T57" fmla="*/ 85 h 141"/>
              <a:gd name="T58" fmla="*/ 122 w 139"/>
              <a:gd name="T59" fmla="*/ 54 h 141"/>
              <a:gd name="T60" fmla="*/ 132 w 139"/>
              <a:gd name="T61" fmla="*/ 57 h 141"/>
              <a:gd name="T62" fmla="*/ 131 w 139"/>
              <a:gd name="T63" fmla="*/ 39 h 141"/>
              <a:gd name="T64" fmla="*/ 115 w 139"/>
              <a:gd name="T65" fmla="*/ 26 h 141"/>
              <a:gd name="T66" fmla="*/ 92 w 139"/>
              <a:gd name="T67" fmla="*/ 43 h 141"/>
              <a:gd name="T68" fmla="*/ 83 w 139"/>
              <a:gd name="T69" fmla="*/ 7 h 141"/>
              <a:gd name="T70" fmla="*/ 81 w 139"/>
              <a:gd name="T71" fmla="*/ 4 h 141"/>
              <a:gd name="T72" fmla="*/ 66 w 139"/>
              <a:gd name="T7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41">
                <a:moveTo>
                  <a:pt x="66" y="85"/>
                </a:moveTo>
                <a:cubicBezTo>
                  <a:pt x="61" y="85"/>
                  <a:pt x="55" y="81"/>
                  <a:pt x="52" y="76"/>
                </a:cubicBezTo>
                <a:cubicBezTo>
                  <a:pt x="50" y="70"/>
                  <a:pt x="52" y="62"/>
                  <a:pt x="56" y="57"/>
                </a:cubicBezTo>
                <a:cubicBezTo>
                  <a:pt x="58" y="54"/>
                  <a:pt x="63" y="54"/>
                  <a:pt x="67" y="53"/>
                </a:cubicBezTo>
                <a:cubicBezTo>
                  <a:pt x="72" y="55"/>
                  <a:pt x="77" y="54"/>
                  <a:pt x="79" y="61"/>
                </a:cubicBezTo>
                <a:cubicBezTo>
                  <a:pt x="81" y="68"/>
                  <a:pt x="80" y="76"/>
                  <a:pt x="75" y="81"/>
                </a:cubicBezTo>
                <a:cubicBezTo>
                  <a:pt x="73" y="83"/>
                  <a:pt x="70" y="85"/>
                  <a:pt x="66" y="85"/>
                </a:cubicBezTo>
                <a:moveTo>
                  <a:pt x="66" y="0"/>
                </a:moveTo>
                <a:cubicBezTo>
                  <a:pt x="61" y="0"/>
                  <a:pt x="55" y="2"/>
                  <a:pt x="51" y="4"/>
                </a:cubicBezTo>
                <a:cubicBezTo>
                  <a:pt x="51" y="4"/>
                  <a:pt x="51" y="4"/>
                  <a:pt x="51" y="4"/>
                </a:cubicBezTo>
                <a:cubicBezTo>
                  <a:pt x="50" y="4"/>
                  <a:pt x="50" y="4"/>
                  <a:pt x="49" y="5"/>
                </a:cubicBezTo>
                <a:cubicBezTo>
                  <a:pt x="48" y="5"/>
                  <a:pt x="48" y="6"/>
                  <a:pt x="48" y="7"/>
                </a:cubicBezTo>
                <a:cubicBezTo>
                  <a:pt x="48" y="11"/>
                  <a:pt x="53" y="14"/>
                  <a:pt x="54" y="19"/>
                </a:cubicBezTo>
                <a:cubicBezTo>
                  <a:pt x="55" y="24"/>
                  <a:pt x="53" y="31"/>
                  <a:pt x="51" y="36"/>
                </a:cubicBezTo>
                <a:cubicBezTo>
                  <a:pt x="48" y="42"/>
                  <a:pt x="44" y="44"/>
                  <a:pt x="40" y="44"/>
                </a:cubicBezTo>
                <a:cubicBezTo>
                  <a:pt x="33" y="44"/>
                  <a:pt x="25" y="38"/>
                  <a:pt x="23" y="29"/>
                </a:cubicBezTo>
                <a:cubicBezTo>
                  <a:pt x="23" y="29"/>
                  <a:pt x="23" y="28"/>
                  <a:pt x="22" y="28"/>
                </a:cubicBezTo>
                <a:cubicBezTo>
                  <a:pt x="21" y="26"/>
                  <a:pt x="20" y="25"/>
                  <a:pt x="18" y="25"/>
                </a:cubicBezTo>
                <a:cubicBezTo>
                  <a:pt x="18" y="25"/>
                  <a:pt x="17" y="25"/>
                  <a:pt x="17" y="26"/>
                </a:cubicBezTo>
                <a:cubicBezTo>
                  <a:pt x="13" y="28"/>
                  <a:pt x="9" y="32"/>
                  <a:pt x="7" y="36"/>
                </a:cubicBezTo>
                <a:cubicBezTo>
                  <a:pt x="4" y="40"/>
                  <a:pt x="2" y="45"/>
                  <a:pt x="1" y="51"/>
                </a:cubicBezTo>
                <a:cubicBezTo>
                  <a:pt x="1" y="51"/>
                  <a:pt x="1" y="51"/>
                  <a:pt x="1" y="51"/>
                </a:cubicBezTo>
                <a:cubicBezTo>
                  <a:pt x="0" y="54"/>
                  <a:pt x="1" y="57"/>
                  <a:pt x="5" y="57"/>
                </a:cubicBezTo>
                <a:cubicBezTo>
                  <a:pt x="5" y="57"/>
                  <a:pt x="5" y="57"/>
                  <a:pt x="5" y="57"/>
                </a:cubicBezTo>
                <a:cubicBezTo>
                  <a:pt x="6" y="57"/>
                  <a:pt x="8" y="57"/>
                  <a:pt x="9" y="57"/>
                </a:cubicBezTo>
                <a:cubicBezTo>
                  <a:pt x="19" y="57"/>
                  <a:pt x="32" y="61"/>
                  <a:pt x="32" y="73"/>
                </a:cubicBezTo>
                <a:cubicBezTo>
                  <a:pt x="32" y="83"/>
                  <a:pt x="20" y="90"/>
                  <a:pt x="10" y="90"/>
                </a:cubicBezTo>
                <a:cubicBezTo>
                  <a:pt x="8" y="90"/>
                  <a:pt x="5" y="89"/>
                  <a:pt x="3" y="89"/>
                </a:cubicBezTo>
                <a:cubicBezTo>
                  <a:pt x="3" y="88"/>
                  <a:pt x="3" y="88"/>
                  <a:pt x="3" y="88"/>
                </a:cubicBezTo>
                <a:cubicBezTo>
                  <a:pt x="2" y="88"/>
                  <a:pt x="1" y="90"/>
                  <a:pt x="2" y="91"/>
                </a:cubicBezTo>
                <a:cubicBezTo>
                  <a:pt x="3" y="92"/>
                  <a:pt x="3" y="92"/>
                  <a:pt x="3" y="92"/>
                </a:cubicBezTo>
                <a:cubicBezTo>
                  <a:pt x="3" y="92"/>
                  <a:pt x="3" y="92"/>
                  <a:pt x="3" y="92"/>
                </a:cubicBezTo>
                <a:cubicBezTo>
                  <a:pt x="2" y="101"/>
                  <a:pt x="8" y="111"/>
                  <a:pt x="15" y="117"/>
                </a:cubicBezTo>
                <a:cubicBezTo>
                  <a:pt x="16" y="118"/>
                  <a:pt x="17" y="118"/>
                  <a:pt x="18" y="118"/>
                </a:cubicBezTo>
                <a:cubicBezTo>
                  <a:pt x="18" y="118"/>
                  <a:pt x="19" y="118"/>
                  <a:pt x="20" y="117"/>
                </a:cubicBezTo>
                <a:cubicBezTo>
                  <a:pt x="21" y="117"/>
                  <a:pt x="21" y="117"/>
                  <a:pt x="21" y="117"/>
                </a:cubicBezTo>
                <a:cubicBezTo>
                  <a:pt x="23" y="116"/>
                  <a:pt x="23" y="114"/>
                  <a:pt x="25" y="112"/>
                </a:cubicBezTo>
                <a:cubicBezTo>
                  <a:pt x="26" y="108"/>
                  <a:pt x="29" y="105"/>
                  <a:pt x="32" y="103"/>
                </a:cubicBezTo>
                <a:cubicBezTo>
                  <a:pt x="36" y="101"/>
                  <a:pt x="40" y="99"/>
                  <a:pt x="44" y="99"/>
                </a:cubicBezTo>
                <a:cubicBezTo>
                  <a:pt x="47" y="99"/>
                  <a:pt x="50" y="99"/>
                  <a:pt x="52" y="101"/>
                </a:cubicBezTo>
                <a:cubicBezTo>
                  <a:pt x="57" y="107"/>
                  <a:pt x="60" y="125"/>
                  <a:pt x="52" y="129"/>
                </a:cubicBezTo>
                <a:cubicBezTo>
                  <a:pt x="51" y="130"/>
                  <a:pt x="51" y="131"/>
                  <a:pt x="51" y="132"/>
                </a:cubicBezTo>
                <a:cubicBezTo>
                  <a:pt x="48" y="133"/>
                  <a:pt x="48" y="139"/>
                  <a:pt x="51" y="139"/>
                </a:cubicBezTo>
                <a:cubicBezTo>
                  <a:pt x="59" y="141"/>
                  <a:pt x="67" y="141"/>
                  <a:pt x="75" y="141"/>
                </a:cubicBezTo>
                <a:cubicBezTo>
                  <a:pt x="77" y="141"/>
                  <a:pt x="80" y="141"/>
                  <a:pt x="82" y="141"/>
                </a:cubicBezTo>
                <a:cubicBezTo>
                  <a:pt x="85" y="141"/>
                  <a:pt x="86" y="139"/>
                  <a:pt x="86" y="137"/>
                </a:cubicBezTo>
                <a:cubicBezTo>
                  <a:pt x="88" y="136"/>
                  <a:pt x="90" y="133"/>
                  <a:pt x="88" y="131"/>
                </a:cubicBezTo>
                <a:cubicBezTo>
                  <a:pt x="83" y="122"/>
                  <a:pt x="76" y="105"/>
                  <a:pt x="86" y="97"/>
                </a:cubicBezTo>
                <a:cubicBezTo>
                  <a:pt x="87" y="97"/>
                  <a:pt x="89" y="96"/>
                  <a:pt x="90" y="96"/>
                </a:cubicBezTo>
                <a:cubicBezTo>
                  <a:pt x="99" y="96"/>
                  <a:pt x="110" y="110"/>
                  <a:pt x="113" y="115"/>
                </a:cubicBezTo>
                <a:cubicBezTo>
                  <a:pt x="114" y="116"/>
                  <a:pt x="115" y="117"/>
                  <a:pt x="116" y="117"/>
                </a:cubicBezTo>
                <a:cubicBezTo>
                  <a:pt x="117" y="117"/>
                  <a:pt x="118" y="116"/>
                  <a:pt x="118" y="116"/>
                </a:cubicBezTo>
                <a:cubicBezTo>
                  <a:pt x="126" y="112"/>
                  <a:pt x="134" y="104"/>
                  <a:pt x="135" y="95"/>
                </a:cubicBezTo>
                <a:cubicBezTo>
                  <a:pt x="135" y="93"/>
                  <a:pt x="134" y="92"/>
                  <a:pt x="133" y="91"/>
                </a:cubicBezTo>
                <a:cubicBezTo>
                  <a:pt x="133" y="89"/>
                  <a:pt x="130" y="86"/>
                  <a:pt x="128" y="86"/>
                </a:cubicBezTo>
                <a:cubicBezTo>
                  <a:pt x="127" y="86"/>
                  <a:pt x="127" y="86"/>
                  <a:pt x="127" y="86"/>
                </a:cubicBezTo>
                <a:cubicBezTo>
                  <a:pt x="124" y="87"/>
                  <a:pt x="121" y="87"/>
                  <a:pt x="119" y="87"/>
                </a:cubicBezTo>
                <a:cubicBezTo>
                  <a:pt x="116" y="87"/>
                  <a:pt x="113" y="87"/>
                  <a:pt x="109" y="85"/>
                </a:cubicBezTo>
                <a:cubicBezTo>
                  <a:pt x="104" y="82"/>
                  <a:pt x="99" y="77"/>
                  <a:pt x="100" y="71"/>
                </a:cubicBezTo>
                <a:cubicBezTo>
                  <a:pt x="101" y="62"/>
                  <a:pt x="112" y="54"/>
                  <a:pt x="122" y="54"/>
                </a:cubicBezTo>
                <a:cubicBezTo>
                  <a:pt x="125" y="54"/>
                  <a:pt x="128" y="55"/>
                  <a:pt x="130" y="57"/>
                </a:cubicBezTo>
                <a:cubicBezTo>
                  <a:pt x="130" y="57"/>
                  <a:pt x="131" y="57"/>
                  <a:pt x="132" y="57"/>
                </a:cubicBezTo>
                <a:cubicBezTo>
                  <a:pt x="133" y="57"/>
                  <a:pt x="135" y="56"/>
                  <a:pt x="135" y="54"/>
                </a:cubicBezTo>
                <a:cubicBezTo>
                  <a:pt x="139" y="51"/>
                  <a:pt x="134" y="43"/>
                  <a:pt x="131" y="39"/>
                </a:cubicBezTo>
                <a:cubicBezTo>
                  <a:pt x="129" y="36"/>
                  <a:pt x="125" y="32"/>
                  <a:pt x="120" y="30"/>
                </a:cubicBezTo>
                <a:cubicBezTo>
                  <a:pt x="120" y="28"/>
                  <a:pt x="117" y="26"/>
                  <a:pt x="115" y="26"/>
                </a:cubicBezTo>
                <a:cubicBezTo>
                  <a:pt x="114" y="26"/>
                  <a:pt x="112" y="27"/>
                  <a:pt x="112" y="28"/>
                </a:cubicBezTo>
                <a:cubicBezTo>
                  <a:pt x="109" y="35"/>
                  <a:pt x="100" y="43"/>
                  <a:pt x="92" y="43"/>
                </a:cubicBezTo>
                <a:cubicBezTo>
                  <a:pt x="88" y="43"/>
                  <a:pt x="85" y="41"/>
                  <a:pt x="83" y="39"/>
                </a:cubicBezTo>
                <a:cubicBezTo>
                  <a:pt x="75" y="31"/>
                  <a:pt x="77" y="15"/>
                  <a:pt x="83" y="7"/>
                </a:cubicBezTo>
                <a:cubicBezTo>
                  <a:pt x="84" y="6"/>
                  <a:pt x="83" y="4"/>
                  <a:pt x="81" y="4"/>
                </a:cubicBezTo>
                <a:cubicBezTo>
                  <a:pt x="81" y="4"/>
                  <a:pt x="81" y="4"/>
                  <a:pt x="81" y="4"/>
                </a:cubicBezTo>
                <a:cubicBezTo>
                  <a:pt x="80" y="4"/>
                  <a:pt x="80" y="4"/>
                  <a:pt x="80" y="4"/>
                </a:cubicBezTo>
                <a:cubicBezTo>
                  <a:pt x="77" y="1"/>
                  <a:pt x="72" y="0"/>
                  <a:pt x="6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0"/>
          <p:cNvSpPr>
            <a:spLocks/>
          </p:cNvSpPr>
          <p:nvPr/>
        </p:nvSpPr>
        <p:spPr bwMode="auto">
          <a:xfrm>
            <a:off x="3729381" y="4435972"/>
            <a:ext cx="241675" cy="51345"/>
          </a:xfrm>
          <a:custGeom>
            <a:avLst/>
            <a:gdLst>
              <a:gd name="T0" fmla="*/ 70 w 146"/>
              <a:gd name="T1" fmla="*/ 0 h 31"/>
              <a:gd name="T2" fmla="*/ 26 w 146"/>
              <a:gd name="T3" fmla="*/ 15 h 31"/>
              <a:gd name="T4" fmla="*/ 0 w 146"/>
              <a:gd name="T5" fmla="*/ 31 h 31"/>
              <a:gd name="T6" fmla="*/ 40 w 146"/>
              <a:gd name="T7" fmla="*/ 31 h 31"/>
              <a:gd name="T8" fmla="*/ 47 w 146"/>
              <a:gd name="T9" fmla="*/ 28 h 31"/>
              <a:gd name="T10" fmla="*/ 66 w 146"/>
              <a:gd name="T11" fmla="*/ 26 h 31"/>
              <a:gd name="T12" fmla="*/ 98 w 146"/>
              <a:gd name="T13" fmla="*/ 31 h 31"/>
              <a:gd name="T14" fmla="*/ 146 w 146"/>
              <a:gd name="T15" fmla="*/ 31 h 31"/>
              <a:gd name="T16" fmla="*/ 81 w 146"/>
              <a:gd name="T17" fmla="*/ 2 h 31"/>
              <a:gd name="T18" fmla="*/ 70 w 146"/>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31">
                <a:moveTo>
                  <a:pt x="70" y="0"/>
                </a:moveTo>
                <a:cubicBezTo>
                  <a:pt x="55" y="0"/>
                  <a:pt x="37" y="10"/>
                  <a:pt x="26" y="15"/>
                </a:cubicBezTo>
                <a:cubicBezTo>
                  <a:pt x="16" y="19"/>
                  <a:pt x="8" y="25"/>
                  <a:pt x="0" y="31"/>
                </a:cubicBezTo>
                <a:cubicBezTo>
                  <a:pt x="40" y="31"/>
                  <a:pt x="40" y="31"/>
                  <a:pt x="40" y="31"/>
                </a:cubicBezTo>
                <a:cubicBezTo>
                  <a:pt x="43" y="30"/>
                  <a:pt x="45" y="29"/>
                  <a:pt x="47" y="28"/>
                </a:cubicBezTo>
                <a:cubicBezTo>
                  <a:pt x="53" y="27"/>
                  <a:pt x="60" y="26"/>
                  <a:pt x="66" y="26"/>
                </a:cubicBezTo>
                <a:cubicBezTo>
                  <a:pt x="77" y="26"/>
                  <a:pt x="88" y="28"/>
                  <a:pt x="98" y="31"/>
                </a:cubicBezTo>
                <a:cubicBezTo>
                  <a:pt x="146" y="31"/>
                  <a:pt x="146" y="31"/>
                  <a:pt x="146" y="31"/>
                </a:cubicBezTo>
                <a:cubicBezTo>
                  <a:pt x="129" y="15"/>
                  <a:pt x="107" y="4"/>
                  <a:pt x="81" y="2"/>
                </a:cubicBezTo>
                <a:cubicBezTo>
                  <a:pt x="78" y="1"/>
                  <a:pt x="74"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1"/>
          <p:cNvSpPr>
            <a:spLocks noEditPoints="1"/>
          </p:cNvSpPr>
          <p:nvPr/>
        </p:nvSpPr>
        <p:spPr bwMode="auto">
          <a:xfrm>
            <a:off x="4073744" y="4112854"/>
            <a:ext cx="270003" cy="248757"/>
          </a:xfrm>
          <a:custGeom>
            <a:avLst/>
            <a:gdLst>
              <a:gd name="T0" fmla="*/ 83 w 163"/>
              <a:gd name="T1" fmla="*/ 132 h 150"/>
              <a:gd name="T2" fmla="*/ 30 w 163"/>
              <a:gd name="T3" fmla="*/ 91 h 150"/>
              <a:gd name="T4" fmla="*/ 39 w 163"/>
              <a:gd name="T5" fmla="*/ 45 h 150"/>
              <a:gd name="T6" fmla="*/ 67 w 163"/>
              <a:gd name="T7" fmla="*/ 21 h 150"/>
              <a:gd name="T8" fmla="*/ 80 w 163"/>
              <a:gd name="T9" fmla="*/ 19 h 150"/>
              <a:gd name="T10" fmla="*/ 137 w 163"/>
              <a:gd name="T11" fmla="*/ 59 h 150"/>
              <a:gd name="T12" fmla="*/ 99 w 163"/>
              <a:gd name="T13" fmla="*/ 129 h 150"/>
              <a:gd name="T14" fmla="*/ 83 w 163"/>
              <a:gd name="T15" fmla="*/ 132 h 150"/>
              <a:gd name="T16" fmla="*/ 83 w 163"/>
              <a:gd name="T17" fmla="*/ 0 h 150"/>
              <a:gd name="T18" fmla="*/ 53 w 163"/>
              <a:gd name="T19" fmla="*/ 11 h 150"/>
              <a:gd name="T20" fmla="*/ 13 w 163"/>
              <a:gd name="T21" fmla="*/ 58 h 150"/>
              <a:gd name="T22" fmla="*/ 66 w 163"/>
              <a:gd name="T23" fmla="*/ 147 h 150"/>
              <a:gd name="T24" fmla="*/ 85 w 163"/>
              <a:gd name="T25" fmla="*/ 150 h 150"/>
              <a:gd name="T26" fmla="*/ 154 w 163"/>
              <a:gd name="T27" fmla="*/ 90 h 150"/>
              <a:gd name="T28" fmla="*/ 91 w 163"/>
              <a:gd name="T29" fmla="*/ 2 h 150"/>
              <a:gd name="T30" fmla="*/ 83 w 163"/>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150">
                <a:moveTo>
                  <a:pt x="83" y="132"/>
                </a:moveTo>
                <a:cubicBezTo>
                  <a:pt x="59" y="132"/>
                  <a:pt x="37" y="115"/>
                  <a:pt x="30" y="91"/>
                </a:cubicBezTo>
                <a:cubicBezTo>
                  <a:pt x="26" y="75"/>
                  <a:pt x="31" y="58"/>
                  <a:pt x="39" y="45"/>
                </a:cubicBezTo>
                <a:cubicBezTo>
                  <a:pt x="45" y="36"/>
                  <a:pt x="56" y="26"/>
                  <a:pt x="67" y="21"/>
                </a:cubicBezTo>
                <a:cubicBezTo>
                  <a:pt x="71" y="20"/>
                  <a:pt x="76" y="19"/>
                  <a:pt x="80" y="19"/>
                </a:cubicBezTo>
                <a:cubicBezTo>
                  <a:pt x="105" y="19"/>
                  <a:pt x="129" y="33"/>
                  <a:pt x="137" y="59"/>
                </a:cubicBezTo>
                <a:cubicBezTo>
                  <a:pt x="145" y="88"/>
                  <a:pt x="124" y="120"/>
                  <a:pt x="99" y="129"/>
                </a:cubicBezTo>
                <a:cubicBezTo>
                  <a:pt x="93" y="131"/>
                  <a:pt x="88" y="132"/>
                  <a:pt x="83" y="132"/>
                </a:cubicBezTo>
                <a:moveTo>
                  <a:pt x="83" y="0"/>
                </a:moveTo>
                <a:cubicBezTo>
                  <a:pt x="73" y="0"/>
                  <a:pt x="60" y="8"/>
                  <a:pt x="53" y="11"/>
                </a:cubicBezTo>
                <a:cubicBezTo>
                  <a:pt x="33" y="20"/>
                  <a:pt x="19" y="37"/>
                  <a:pt x="13" y="58"/>
                </a:cubicBezTo>
                <a:cubicBezTo>
                  <a:pt x="0" y="100"/>
                  <a:pt x="27" y="137"/>
                  <a:pt x="66" y="147"/>
                </a:cubicBezTo>
                <a:cubicBezTo>
                  <a:pt x="73" y="149"/>
                  <a:pt x="79" y="150"/>
                  <a:pt x="85" y="150"/>
                </a:cubicBezTo>
                <a:cubicBezTo>
                  <a:pt x="119" y="150"/>
                  <a:pt x="146" y="127"/>
                  <a:pt x="154" y="90"/>
                </a:cubicBezTo>
                <a:cubicBezTo>
                  <a:pt x="163" y="45"/>
                  <a:pt x="133" y="5"/>
                  <a:pt x="91" y="2"/>
                </a:cubicBezTo>
                <a:cubicBezTo>
                  <a:pt x="88" y="1"/>
                  <a:pt x="86"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2"/>
          <p:cNvSpPr>
            <a:spLocks noEditPoints="1"/>
          </p:cNvSpPr>
          <p:nvPr/>
        </p:nvSpPr>
        <p:spPr bwMode="auto">
          <a:xfrm>
            <a:off x="4135712" y="4153576"/>
            <a:ext cx="158461" cy="166428"/>
          </a:xfrm>
          <a:custGeom>
            <a:avLst/>
            <a:gdLst>
              <a:gd name="T0" fmla="*/ 36 w 96"/>
              <a:gd name="T1" fmla="*/ 54 h 100"/>
              <a:gd name="T2" fmla="*/ 46 w 96"/>
              <a:gd name="T3" fmla="*/ 38 h 100"/>
              <a:gd name="T4" fmla="*/ 52 w 96"/>
              <a:gd name="T5" fmla="*/ 58 h 100"/>
              <a:gd name="T6" fmla="*/ 46 w 96"/>
              <a:gd name="T7" fmla="*/ 0 h 100"/>
              <a:gd name="T8" fmla="*/ 35 w 96"/>
              <a:gd name="T9" fmla="*/ 3 h 100"/>
              <a:gd name="T10" fmla="*/ 33 w 96"/>
              <a:gd name="T11" fmla="*/ 5 h 100"/>
              <a:gd name="T12" fmla="*/ 35 w 96"/>
              <a:gd name="T13" fmla="*/ 26 h 100"/>
              <a:gd name="T14" fmla="*/ 16 w 96"/>
              <a:gd name="T15" fmla="*/ 21 h 100"/>
              <a:gd name="T16" fmla="*/ 13 w 96"/>
              <a:gd name="T17" fmla="*/ 18 h 100"/>
              <a:gd name="T18" fmla="*/ 5 w 96"/>
              <a:gd name="T19" fmla="*/ 26 h 100"/>
              <a:gd name="T20" fmla="*/ 1 w 96"/>
              <a:gd name="T21" fmla="*/ 37 h 100"/>
              <a:gd name="T22" fmla="*/ 4 w 96"/>
              <a:gd name="T23" fmla="*/ 41 h 100"/>
              <a:gd name="T24" fmla="*/ 22 w 96"/>
              <a:gd name="T25" fmla="*/ 52 h 100"/>
              <a:gd name="T26" fmla="*/ 3 w 96"/>
              <a:gd name="T27" fmla="*/ 63 h 100"/>
              <a:gd name="T28" fmla="*/ 2 w 96"/>
              <a:gd name="T29" fmla="*/ 65 h 100"/>
              <a:gd name="T30" fmla="*/ 2 w 96"/>
              <a:gd name="T31" fmla="*/ 66 h 100"/>
              <a:gd name="T32" fmla="*/ 12 w 96"/>
              <a:gd name="T33" fmla="*/ 84 h 100"/>
              <a:gd name="T34" fmla="*/ 14 w 96"/>
              <a:gd name="T35" fmla="*/ 83 h 100"/>
              <a:gd name="T36" fmla="*/ 23 w 96"/>
              <a:gd name="T37" fmla="*/ 74 h 100"/>
              <a:gd name="T38" fmla="*/ 36 w 96"/>
              <a:gd name="T39" fmla="*/ 72 h 100"/>
              <a:gd name="T40" fmla="*/ 35 w 96"/>
              <a:gd name="T41" fmla="*/ 94 h 100"/>
              <a:gd name="T42" fmla="*/ 52 w 96"/>
              <a:gd name="T43" fmla="*/ 100 h 100"/>
              <a:gd name="T44" fmla="*/ 60 w 96"/>
              <a:gd name="T45" fmla="*/ 97 h 100"/>
              <a:gd name="T46" fmla="*/ 59 w 96"/>
              <a:gd name="T47" fmla="*/ 70 h 100"/>
              <a:gd name="T48" fmla="*/ 78 w 96"/>
              <a:gd name="T49" fmla="*/ 82 h 100"/>
              <a:gd name="T50" fmla="*/ 81 w 96"/>
              <a:gd name="T51" fmla="*/ 82 h 100"/>
              <a:gd name="T52" fmla="*/ 91 w 96"/>
              <a:gd name="T53" fmla="*/ 65 h 100"/>
              <a:gd name="T54" fmla="*/ 87 w 96"/>
              <a:gd name="T55" fmla="*/ 62 h 100"/>
              <a:gd name="T56" fmla="*/ 75 w 96"/>
              <a:gd name="T57" fmla="*/ 61 h 100"/>
              <a:gd name="T58" fmla="*/ 84 w 96"/>
              <a:gd name="T59" fmla="*/ 39 h 100"/>
              <a:gd name="T60" fmla="*/ 91 w 96"/>
              <a:gd name="T61" fmla="*/ 41 h 100"/>
              <a:gd name="T62" fmla="*/ 91 w 96"/>
              <a:gd name="T63" fmla="*/ 28 h 100"/>
              <a:gd name="T64" fmla="*/ 79 w 96"/>
              <a:gd name="T65" fmla="*/ 19 h 100"/>
              <a:gd name="T66" fmla="*/ 63 w 96"/>
              <a:gd name="T67" fmla="*/ 31 h 100"/>
              <a:gd name="T68" fmla="*/ 57 w 96"/>
              <a:gd name="T69" fmla="*/ 5 h 100"/>
              <a:gd name="T70" fmla="*/ 56 w 96"/>
              <a:gd name="T71" fmla="*/ 3 h 100"/>
              <a:gd name="T72" fmla="*/ 46 w 96"/>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00">
                <a:moveTo>
                  <a:pt x="46" y="60"/>
                </a:moveTo>
                <a:cubicBezTo>
                  <a:pt x="42" y="60"/>
                  <a:pt x="38" y="58"/>
                  <a:pt x="36" y="54"/>
                </a:cubicBezTo>
                <a:cubicBezTo>
                  <a:pt x="35" y="50"/>
                  <a:pt x="36" y="44"/>
                  <a:pt x="39" y="41"/>
                </a:cubicBezTo>
                <a:cubicBezTo>
                  <a:pt x="40" y="39"/>
                  <a:pt x="43" y="38"/>
                  <a:pt x="46" y="38"/>
                </a:cubicBezTo>
                <a:cubicBezTo>
                  <a:pt x="49" y="39"/>
                  <a:pt x="53" y="39"/>
                  <a:pt x="55" y="44"/>
                </a:cubicBezTo>
                <a:cubicBezTo>
                  <a:pt x="56" y="48"/>
                  <a:pt x="55" y="54"/>
                  <a:pt x="52" y="58"/>
                </a:cubicBezTo>
                <a:cubicBezTo>
                  <a:pt x="50" y="60"/>
                  <a:pt x="48" y="60"/>
                  <a:pt x="46" y="60"/>
                </a:cubicBezTo>
                <a:moveTo>
                  <a:pt x="46" y="0"/>
                </a:moveTo>
                <a:cubicBezTo>
                  <a:pt x="42" y="0"/>
                  <a:pt x="38" y="1"/>
                  <a:pt x="35" y="3"/>
                </a:cubicBezTo>
                <a:cubicBezTo>
                  <a:pt x="35" y="3"/>
                  <a:pt x="35" y="3"/>
                  <a:pt x="35" y="3"/>
                </a:cubicBezTo>
                <a:cubicBezTo>
                  <a:pt x="35" y="3"/>
                  <a:pt x="34" y="3"/>
                  <a:pt x="34" y="3"/>
                </a:cubicBezTo>
                <a:cubicBezTo>
                  <a:pt x="33" y="4"/>
                  <a:pt x="33" y="4"/>
                  <a:pt x="33" y="5"/>
                </a:cubicBezTo>
                <a:cubicBezTo>
                  <a:pt x="33" y="8"/>
                  <a:pt x="36" y="10"/>
                  <a:pt x="37" y="14"/>
                </a:cubicBezTo>
                <a:cubicBezTo>
                  <a:pt x="38" y="18"/>
                  <a:pt x="37" y="23"/>
                  <a:pt x="35" y="26"/>
                </a:cubicBezTo>
                <a:cubicBezTo>
                  <a:pt x="33" y="30"/>
                  <a:pt x="31" y="32"/>
                  <a:pt x="28" y="32"/>
                </a:cubicBezTo>
                <a:cubicBezTo>
                  <a:pt x="23" y="32"/>
                  <a:pt x="17" y="27"/>
                  <a:pt x="16" y="21"/>
                </a:cubicBezTo>
                <a:cubicBezTo>
                  <a:pt x="16" y="21"/>
                  <a:pt x="16" y="20"/>
                  <a:pt x="15" y="20"/>
                </a:cubicBezTo>
                <a:cubicBezTo>
                  <a:pt x="15" y="19"/>
                  <a:pt x="14" y="18"/>
                  <a:pt x="13" y="18"/>
                </a:cubicBezTo>
                <a:cubicBezTo>
                  <a:pt x="12" y="18"/>
                  <a:pt x="12" y="18"/>
                  <a:pt x="12" y="19"/>
                </a:cubicBezTo>
                <a:cubicBezTo>
                  <a:pt x="9" y="20"/>
                  <a:pt x="7" y="23"/>
                  <a:pt x="5" y="26"/>
                </a:cubicBezTo>
                <a:cubicBezTo>
                  <a:pt x="3" y="29"/>
                  <a:pt x="1" y="32"/>
                  <a:pt x="1" y="36"/>
                </a:cubicBezTo>
                <a:cubicBezTo>
                  <a:pt x="1" y="37"/>
                  <a:pt x="1" y="37"/>
                  <a:pt x="1" y="37"/>
                </a:cubicBezTo>
                <a:cubicBezTo>
                  <a:pt x="0" y="39"/>
                  <a:pt x="1" y="41"/>
                  <a:pt x="3" y="41"/>
                </a:cubicBezTo>
                <a:cubicBezTo>
                  <a:pt x="3" y="41"/>
                  <a:pt x="4" y="41"/>
                  <a:pt x="4" y="41"/>
                </a:cubicBezTo>
                <a:cubicBezTo>
                  <a:pt x="5" y="41"/>
                  <a:pt x="5" y="41"/>
                  <a:pt x="6" y="41"/>
                </a:cubicBezTo>
                <a:cubicBezTo>
                  <a:pt x="14" y="41"/>
                  <a:pt x="22" y="43"/>
                  <a:pt x="22" y="52"/>
                </a:cubicBezTo>
                <a:cubicBezTo>
                  <a:pt x="22" y="59"/>
                  <a:pt x="14" y="64"/>
                  <a:pt x="7" y="64"/>
                </a:cubicBezTo>
                <a:cubicBezTo>
                  <a:pt x="5" y="64"/>
                  <a:pt x="4" y="64"/>
                  <a:pt x="3" y="63"/>
                </a:cubicBezTo>
                <a:cubicBezTo>
                  <a:pt x="2" y="63"/>
                  <a:pt x="2" y="63"/>
                  <a:pt x="2" y="63"/>
                </a:cubicBezTo>
                <a:cubicBezTo>
                  <a:pt x="1" y="63"/>
                  <a:pt x="1" y="64"/>
                  <a:pt x="2" y="65"/>
                </a:cubicBezTo>
                <a:cubicBezTo>
                  <a:pt x="2" y="66"/>
                  <a:pt x="2" y="66"/>
                  <a:pt x="2" y="66"/>
                </a:cubicBezTo>
                <a:cubicBezTo>
                  <a:pt x="2" y="66"/>
                  <a:pt x="2" y="66"/>
                  <a:pt x="2" y="66"/>
                </a:cubicBezTo>
                <a:cubicBezTo>
                  <a:pt x="2" y="72"/>
                  <a:pt x="6" y="80"/>
                  <a:pt x="11" y="84"/>
                </a:cubicBezTo>
                <a:cubicBezTo>
                  <a:pt x="11" y="84"/>
                  <a:pt x="12" y="84"/>
                  <a:pt x="12" y="84"/>
                </a:cubicBezTo>
                <a:cubicBezTo>
                  <a:pt x="13" y="84"/>
                  <a:pt x="13" y="84"/>
                  <a:pt x="14" y="84"/>
                </a:cubicBezTo>
                <a:cubicBezTo>
                  <a:pt x="14" y="83"/>
                  <a:pt x="14" y="83"/>
                  <a:pt x="14" y="83"/>
                </a:cubicBezTo>
                <a:cubicBezTo>
                  <a:pt x="16" y="83"/>
                  <a:pt x="16" y="81"/>
                  <a:pt x="17" y="80"/>
                </a:cubicBezTo>
                <a:cubicBezTo>
                  <a:pt x="18" y="77"/>
                  <a:pt x="20" y="75"/>
                  <a:pt x="23" y="74"/>
                </a:cubicBezTo>
                <a:cubicBezTo>
                  <a:pt x="25" y="72"/>
                  <a:pt x="28" y="70"/>
                  <a:pt x="31" y="70"/>
                </a:cubicBezTo>
                <a:cubicBezTo>
                  <a:pt x="32" y="70"/>
                  <a:pt x="34" y="71"/>
                  <a:pt x="36" y="72"/>
                </a:cubicBezTo>
                <a:cubicBezTo>
                  <a:pt x="40" y="76"/>
                  <a:pt x="41" y="89"/>
                  <a:pt x="36" y="92"/>
                </a:cubicBezTo>
                <a:cubicBezTo>
                  <a:pt x="35" y="93"/>
                  <a:pt x="35" y="93"/>
                  <a:pt x="35" y="94"/>
                </a:cubicBezTo>
                <a:cubicBezTo>
                  <a:pt x="33" y="95"/>
                  <a:pt x="33" y="99"/>
                  <a:pt x="36" y="99"/>
                </a:cubicBezTo>
                <a:cubicBezTo>
                  <a:pt x="41" y="100"/>
                  <a:pt x="46" y="100"/>
                  <a:pt x="52" y="100"/>
                </a:cubicBezTo>
                <a:cubicBezTo>
                  <a:pt x="53" y="100"/>
                  <a:pt x="55" y="100"/>
                  <a:pt x="57" y="100"/>
                </a:cubicBezTo>
                <a:cubicBezTo>
                  <a:pt x="59" y="100"/>
                  <a:pt x="60" y="99"/>
                  <a:pt x="60" y="97"/>
                </a:cubicBezTo>
                <a:cubicBezTo>
                  <a:pt x="61" y="97"/>
                  <a:pt x="62" y="95"/>
                  <a:pt x="61" y="93"/>
                </a:cubicBezTo>
                <a:cubicBezTo>
                  <a:pt x="57" y="87"/>
                  <a:pt x="52" y="75"/>
                  <a:pt x="59" y="70"/>
                </a:cubicBezTo>
                <a:cubicBezTo>
                  <a:pt x="60" y="69"/>
                  <a:pt x="61" y="69"/>
                  <a:pt x="62" y="69"/>
                </a:cubicBezTo>
                <a:cubicBezTo>
                  <a:pt x="68" y="69"/>
                  <a:pt x="76" y="79"/>
                  <a:pt x="78" y="82"/>
                </a:cubicBezTo>
                <a:cubicBezTo>
                  <a:pt x="79" y="83"/>
                  <a:pt x="79" y="83"/>
                  <a:pt x="80" y="83"/>
                </a:cubicBezTo>
                <a:cubicBezTo>
                  <a:pt x="80" y="83"/>
                  <a:pt x="81" y="83"/>
                  <a:pt x="81" y="82"/>
                </a:cubicBezTo>
                <a:cubicBezTo>
                  <a:pt x="87" y="80"/>
                  <a:pt x="92" y="74"/>
                  <a:pt x="93" y="68"/>
                </a:cubicBezTo>
                <a:cubicBezTo>
                  <a:pt x="93" y="66"/>
                  <a:pt x="92" y="65"/>
                  <a:pt x="91" y="65"/>
                </a:cubicBezTo>
                <a:cubicBezTo>
                  <a:pt x="91" y="63"/>
                  <a:pt x="90" y="61"/>
                  <a:pt x="88" y="61"/>
                </a:cubicBezTo>
                <a:cubicBezTo>
                  <a:pt x="88" y="61"/>
                  <a:pt x="87" y="62"/>
                  <a:pt x="87" y="62"/>
                </a:cubicBezTo>
                <a:cubicBezTo>
                  <a:pt x="85" y="62"/>
                  <a:pt x="83" y="62"/>
                  <a:pt x="82" y="62"/>
                </a:cubicBezTo>
                <a:cubicBezTo>
                  <a:pt x="80" y="62"/>
                  <a:pt x="78" y="62"/>
                  <a:pt x="75" y="61"/>
                </a:cubicBezTo>
                <a:cubicBezTo>
                  <a:pt x="72" y="59"/>
                  <a:pt x="68" y="55"/>
                  <a:pt x="69" y="51"/>
                </a:cubicBezTo>
                <a:cubicBezTo>
                  <a:pt x="70" y="44"/>
                  <a:pt x="77" y="39"/>
                  <a:pt x="84" y="39"/>
                </a:cubicBezTo>
                <a:cubicBezTo>
                  <a:pt x="86" y="39"/>
                  <a:pt x="88" y="39"/>
                  <a:pt x="89" y="41"/>
                </a:cubicBezTo>
                <a:cubicBezTo>
                  <a:pt x="90" y="41"/>
                  <a:pt x="90" y="41"/>
                  <a:pt x="91" y="41"/>
                </a:cubicBezTo>
                <a:cubicBezTo>
                  <a:pt x="92" y="41"/>
                  <a:pt x="93" y="40"/>
                  <a:pt x="93" y="39"/>
                </a:cubicBezTo>
                <a:cubicBezTo>
                  <a:pt x="96" y="36"/>
                  <a:pt x="92" y="31"/>
                  <a:pt x="91" y="28"/>
                </a:cubicBezTo>
                <a:cubicBezTo>
                  <a:pt x="89" y="26"/>
                  <a:pt x="86" y="23"/>
                  <a:pt x="83" y="21"/>
                </a:cubicBezTo>
                <a:cubicBezTo>
                  <a:pt x="82" y="20"/>
                  <a:pt x="81" y="19"/>
                  <a:pt x="79" y="19"/>
                </a:cubicBezTo>
                <a:cubicBezTo>
                  <a:pt x="78" y="19"/>
                  <a:pt x="78" y="19"/>
                  <a:pt x="77" y="20"/>
                </a:cubicBezTo>
                <a:cubicBezTo>
                  <a:pt x="75" y="25"/>
                  <a:pt x="69" y="31"/>
                  <a:pt x="63" y="31"/>
                </a:cubicBezTo>
                <a:cubicBezTo>
                  <a:pt x="61" y="31"/>
                  <a:pt x="59" y="30"/>
                  <a:pt x="57" y="28"/>
                </a:cubicBezTo>
                <a:cubicBezTo>
                  <a:pt x="52" y="22"/>
                  <a:pt x="53" y="11"/>
                  <a:pt x="57" y="5"/>
                </a:cubicBezTo>
                <a:cubicBezTo>
                  <a:pt x="58" y="4"/>
                  <a:pt x="57" y="3"/>
                  <a:pt x="56" y="3"/>
                </a:cubicBezTo>
                <a:cubicBezTo>
                  <a:pt x="56" y="3"/>
                  <a:pt x="56" y="3"/>
                  <a:pt x="56" y="3"/>
                </a:cubicBezTo>
                <a:cubicBezTo>
                  <a:pt x="55" y="3"/>
                  <a:pt x="55" y="3"/>
                  <a:pt x="55" y="3"/>
                </a:cubicBezTo>
                <a:cubicBezTo>
                  <a:pt x="53" y="1"/>
                  <a:pt x="49" y="0"/>
                  <a:pt x="4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3"/>
          <p:cNvSpPr>
            <a:spLocks/>
          </p:cNvSpPr>
          <p:nvPr/>
        </p:nvSpPr>
        <p:spPr bwMode="auto">
          <a:xfrm>
            <a:off x="4271156" y="2368904"/>
            <a:ext cx="281511" cy="155805"/>
          </a:xfrm>
          <a:custGeom>
            <a:avLst/>
            <a:gdLst>
              <a:gd name="T0" fmla="*/ 34 w 170"/>
              <a:gd name="T1" fmla="*/ 0 h 94"/>
              <a:gd name="T2" fmla="*/ 20 w 170"/>
              <a:gd name="T3" fmla="*/ 6 h 94"/>
              <a:gd name="T4" fmla="*/ 53 w 170"/>
              <a:gd name="T5" fmla="*/ 37 h 94"/>
              <a:gd name="T6" fmla="*/ 31 w 170"/>
              <a:gd name="T7" fmla="*/ 48 h 94"/>
              <a:gd name="T8" fmla="*/ 30 w 170"/>
              <a:gd name="T9" fmla="*/ 48 h 94"/>
              <a:gd name="T10" fmla="*/ 9 w 170"/>
              <a:gd name="T11" fmla="*/ 35 h 94"/>
              <a:gd name="T12" fmla="*/ 3 w 170"/>
              <a:gd name="T13" fmla="*/ 38 h 94"/>
              <a:gd name="T14" fmla="*/ 3 w 170"/>
              <a:gd name="T15" fmla="*/ 46 h 94"/>
              <a:gd name="T16" fmla="*/ 9 w 170"/>
              <a:gd name="T17" fmla="*/ 52 h 94"/>
              <a:gd name="T18" fmla="*/ 7 w 170"/>
              <a:gd name="T19" fmla="*/ 64 h 94"/>
              <a:gd name="T20" fmla="*/ 24 w 170"/>
              <a:gd name="T21" fmla="*/ 78 h 94"/>
              <a:gd name="T22" fmla="*/ 28 w 170"/>
              <a:gd name="T23" fmla="*/ 78 h 94"/>
              <a:gd name="T24" fmla="*/ 48 w 170"/>
              <a:gd name="T25" fmla="*/ 73 h 94"/>
              <a:gd name="T26" fmla="*/ 68 w 170"/>
              <a:gd name="T27" fmla="*/ 68 h 94"/>
              <a:gd name="T28" fmla="*/ 94 w 170"/>
              <a:gd name="T29" fmla="*/ 63 h 94"/>
              <a:gd name="T30" fmla="*/ 104 w 170"/>
              <a:gd name="T31" fmla="*/ 77 h 94"/>
              <a:gd name="T32" fmla="*/ 114 w 170"/>
              <a:gd name="T33" fmla="*/ 89 h 94"/>
              <a:gd name="T34" fmla="*/ 125 w 170"/>
              <a:gd name="T35" fmla="*/ 94 h 94"/>
              <a:gd name="T36" fmla="*/ 131 w 170"/>
              <a:gd name="T37" fmla="*/ 91 h 94"/>
              <a:gd name="T38" fmla="*/ 135 w 170"/>
              <a:gd name="T39" fmla="*/ 49 h 94"/>
              <a:gd name="T40" fmla="*/ 151 w 170"/>
              <a:gd name="T41" fmla="*/ 38 h 94"/>
              <a:gd name="T42" fmla="*/ 161 w 170"/>
              <a:gd name="T43" fmla="*/ 29 h 94"/>
              <a:gd name="T44" fmla="*/ 169 w 170"/>
              <a:gd name="T45" fmla="*/ 18 h 94"/>
              <a:gd name="T46" fmla="*/ 167 w 170"/>
              <a:gd name="T47" fmla="*/ 13 h 94"/>
              <a:gd name="T48" fmla="*/ 138 w 170"/>
              <a:gd name="T49" fmla="*/ 5 h 94"/>
              <a:gd name="T50" fmla="*/ 137 w 170"/>
              <a:gd name="T51" fmla="*/ 5 h 94"/>
              <a:gd name="T52" fmla="*/ 100 w 170"/>
              <a:gd name="T53" fmla="*/ 17 h 94"/>
              <a:gd name="T54" fmla="*/ 99 w 170"/>
              <a:gd name="T55" fmla="*/ 16 h 94"/>
              <a:gd name="T56" fmla="*/ 47 w 170"/>
              <a:gd name="T57" fmla="*/ 1 h 94"/>
              <a:gd name="T58" fmla="*/ 34 w 170"/>
              <a:gd name="T5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94">
                <a:moveTo>
                  <a:pt x="34" y="0"/>
                </a:moveTo>
                <a:cubicBezTo>
                  <a:pt x="28" y="0"/>
                  <a:pt x="22" y="1"/>
                  <a:pt x="20" y="6"/>
                </a:cubicBezTo>
                <a:cubicBezTo>
                  <a:pt x="13" y="21"/>
                  <a:pt x="42" y="29"/>
                  <a:pt x="53" y="37"/>
                </a:cubicBezTo>
                <a:cubicBezTo>
                  <a:pt x="45" y="40"/>
                  <a:pt x="38" y="43"/>
                  <a:pt x="31" y="48"/>
                </a:cubicBezTo>
                <a:cubicBezTo>
                  <a:pt x="30" y="48"/>
                  <a:pt x="30" y="48"/>
                  <a:pt x="30" y="48"/>
                </a:cubicBezTo>
                <a:cubicBezTo>
                  <a:pt x="25" y="43"/>
                  <a:pt x="17" y="35"/>
                  <a:pt x="9" y="35"/>
                </a:cubicBezTo>
                <a:cubicBezTo>
                  <a:pt x="7" y="35"/>
                  <a:pt x="5" y="36"/>
                  <a:pt x="3" y="38"/>
                </a:cubicBezTo>
                <a:cubicBezTo>
                  <a:pt x="0" y="40"/>
                  <a:pt x="2" y="44"/>
                  <a:pt x="3" y="46"/>
                </a:cubicBezTo>
                <a:cubicBezTo>
                  <a:pt x="4" y="48"/>
                  <a:pt x="8" y="51"/>
                  <a:pt x="9" y="52"/>
                </a:cubicBezTo>
                <a:cubicBezTo>
                  <a:pt x="15" y="58"/>
                  <a:pt x="8" y="60"/>
                  <a:pt x="7" y="64"/>
                </a:cubicBezTo>
                <a:cubicBezTo>
                  <a:pt x="4" y="75"/>
                  <a:pt x="14" y="78"/>
                  <a:pt x="24" y="78"/>
                </a:cubicBezTo>
                <a:cubicBezTo>
                  <a:pt x="25" y="78"/>
                  <a:pt x="26" y="78"/>
                  <a:pt x="28" y="78"/>
                </a:cubicBezTo>
                <a:cubicBezTo>
                  <a:pt x="35" y="77"/>
                  <a:pt x="42" y="75"/>
                  <a:pt x="48" y="73"/>
                </a:cubicBezTo>
                <a:cubicBezTo>
                  <a:pt x="55" y="72"/>
                  <a:pt x="62" y="70"/>
                  <a:pt x="68" y="68"/>
                </a:cubicBezTo>
                <a:cubicBezTo>
                  <a:pt x="77" y="67"/>
                  <a:pt x="85" y="65"/>
                  <a:pt x="94" y="63"/>
                </a:cubicBezTo>
                <a:cubicBezTo>
                  <a:pt x="97" y="68"/>
                  <a:pt x="101" y="72"/>
                  <a:pt x="104" y="77"/>
                </a:cubicBezTo>
                <a:cubicBezTo>
                  <a:pt x="107" y="81"/>
                  <a:pt x="110" y="86"/>
                  <a:pt x="114" y="89"/>
                </a:cubicBezTo>
                <a:cubicBezTo>
                  <a:pt x="117" y="92"/>
                  <a:pt x="121" y="94"/>
                  <a:pt x="125" y="94"/>
                </a:cubicBezTo>
                <a:cubicBezTo>
                  <a:pt x="127" y="94"/>
                  <a:pt x="129" y="93"/>
                  <a:pt x="131" y="91"/>
                </a:cubicBezTo>
                <a:cubicBezTo>
                  <a:pt x="140" y="82"/>
                  <a:pt x="137" y="61"/>
                  <a:pt x="135" y="49"/>
                </a:cubicBezTo>
                <a:cubicBezTo>
                  <a:pt x="141" y="46"/>
                  <a:pt x="146" y="42"/>
                  <a:pt x="151" y="38"/>
                </a:cubicBezTo>
                <a:cubicBezTo>
                  <a:pt x="154" y="35"/>
                  <a:pt x="158" y="32"/>
                  <a:pt x="161" y="29"/>
                </a:cubicBezTo>
                <a:cubicBezTo>
                  <a:pt x="164" y="26"/>
                  <a:pt x="170" y="23"/>
                  <a:pt x="169" y="18"/>
                </a:cubicBezTo>
                <a:cubicBezTo>
                  <a:pt x="169" y="16"/>
                  <a:pt x="169" y="14"/>
                  <a:pt x="167" y="13"/>
                </a:cubicBezTo>
                <a:cubicBezTo>
                  <a:pt x="162" y="3"/>
                  <a:pt x="147" y="5"/>
                  <a:pt x="138" y="5"/>
                </a:cubicBezTo>
                <a:cubicBezTo>
                  <a:pt x="138" y="5"/>
                  <a:pt x="137" y="5"/>
                  <a:pt x="137" y="5"/>
                </a:cubicBezTo>
                <a:cubicBezTo>
                  <a:pt x="125" y="5"/>
                  <a:pt x="111" y="10"/>
                  <a:pt x="100" y="17"/>
                </a:cubicBezTo>
                <a:cubicBezTo>
                  <a:pt x="100" y="16"/>
                  <a:pt x="100" y="16"/>
                  <a:pt x="99" y="16"/>
                </a:cubicBezTo>
                <a:cubicBezTo>
                  <a:pt x="82" y="10"/>
                  <a:pt x="65" y="5"/>
                  <a:pt x="47" y="1"/>
                </a:cubicBezTo>
                <a:cubicBezTo>
                  <a:pt x="44" y="1"/>
                  <a:pt x="39"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4"/>
          <p:cNvSpPr>
            <a:spLocks noEditPoints="1"/>
          </p:cNvSpPr>
          <p:nvPr/>
        </p:nvSpPr>
        <p:spPr bwMode="auto">
          <a:xfrm>
            <a:off x="4286205" y="2156443"/>
            <a:ext cx="395709" cy="334626"/>
          </a:xfrm>
          <a:custGeom>
            <a:avLst/>
            <a:gdLst>
              <a:gd name="T0" fmla="*/ 202 w 239"/>
              <a:gd name="T1" fmla="*/ 98 h 202"/>
              <a:gd name="T2" fmla="*/ 198 w 239"/>
              <a:gd name="T3" fmla="*/ 103 h 202"/>
              <a:gd name="T4" fmla="*/ 197 w 239"/>
              <a:gd name="T5" fmla="*/ 102 h 202"/>
              <a:gd name="T6" fmla="*/ 65 w 239"/>
              <a:gd name="T7" fmla="*/ 16 h 202"/>
              <a:gd name="T8" fmla="*/ 23 w 239"/>
              <a:gd name="T9" fmla="*/ 122 h 202"/>
              <a:gd name="T10" fmla="*/ 32 w 239"/>
              <a:gd name="T11" fmla="*/ 62 h 202"/>
              <a:gd name="T12" fmla="*/ 46 w 239"/>
              <a:gd name="T13" fmla="*/ 85 h 202"/>
              <a:gd name="T14" fmla="*/ 50 w 239"/>
              <a:gd name="T15" fmla="*/ 100 h 202"/>
              <a:gd name="T16" fmla="*/ 41 w 239"/>
              <a:gd name="T17" fmla="*/ 118 h 202"/>
              <a:gd name="T18" fmla="*/ 40 w 239"/>
              <a:gd name="T19" fmla="*/ 127 h 202"/>
              <a:gd name="T20" fmla="*/ 78 w 239"/>
              <a:gd name="T21" fmla="*/ 136 h 202"/>
              <a:gd name="T22" fmla="*/ 85 w 239"/>
              <a:gd name="T23" fmla="*/ 132 h 202"/>
              <a:gd name="T24" fmla="*/ 87 w 239"/>
              <a:gd name="T25" fmla="*/ 138 h 202"/>
              <a:gd name="T26" fmla="*/ 87 w 239"/>
              <a:gd name="T27" fmla="*/ 126 h 202"/>
              <a:gd name="T28" fmla="*/ 68 w 239"/>
              <a:gd name="T29" fmla="*/ 95 h 202"/>
              <a:gd name="T30" fmla="*/ 135 w 239"/>
              <a:gd name="T31" fmla="*/ 27 h 202"/>
              <a:gd name="T32" fmla="*/ 90 w 239"/>
              <a:gd name="T33" fmla="*/ 14 h 202"/>
              <a:gd name="T34" fmla="*/ 188 w 239"/>
              <a:gd name="T35" fmla="*/ 37 h 202"/>
              <a:gd name="T36" fmla="*/ 201 w 239"/>
              <a:gd name="T37" fmla="*/ 52 h 202"/>
              <a:gd name="T38" fmla="*/ 195 w 239"/>
              <a:gd name="T39" fmla="*/ 63 h 202"/>
              <a:gd name="T40" fmla="*/ 190 w 239"/>
              <a:gd name="T41" fmla="*/ 100 h 202"/>
              <a:gd name="T42" fmla="*/ 202 w 239"/>
              <a:gd name="T43" fmla="*/ 108 h 202"/>
              <a:gd name="T44" fmla="*/ 207 w 239"/>
              <a:gd name="T45" fmla="*/ 98 h 202"/>
              <a:gd name="T46" fmla="*/ 210 w 239"/>
              <a:gd name="T47" fmla="*/ 99 h 202"/>
              <a:gd name="T48" fmla="*/ 212 w 239"/>
              <a:gd name="T49" fmla="*/ 99 h 202"/>
              <a:gd name="T50" fmla="*/ 217 w 239"/>
              <a:gd name="T51" fmla="*/ 93 h 202"/>
              <a:gd name="T52" fmla="*/ 220 w 239"/>
              <a:gd name="T53" fmla="*/ 101 h 202"/>
              <a:gd name="T54" fmla="*/ 216 w 239"/>
              <a:gd name="T55" fmla="*/ 103 h 202"/>
              <a:gd name="T56" fmla="*/ 215 w 239"/>
              <a:gd name="T57" fmla="*/ 103 h 202"/>
              <a:gd name="T58" fmla="*/ 213 w 239"/>
              <a:gd name="T59" fmla="*/ 108 h 202"/>
              <a:gd name="T60" fmla="*/ 209 w 239"/>
              <a:gd name="T61" fmla="*/ 110 h 202"/>
              <a:gd name="T62" fmla="*/ 196 w 239"/>
              <a:gd name="T63" fmla="*/ 111 h 202"/>
              <a:gd name="T64" fmla="*/ 187 w 239"/>
              <a:gd name="T65" fmla="*/ 137 h 202"/>
              <a:gd name="T66" fmla="*/ 182 w 239"/>
              <a:gd name="T67" fmla="*/ 165 h 202"/>
              <a:gd name="T68" fmla="*/ 181 w 239"/>
              <a:gd name="T69" fmla="*/ 182 h 202"/>
              <a:gd name="T70" fmla="*/ 185 w 239"/>
              <a:gd name="T71" fmla="*/ 180 h 202"/>
              <a:gd name="T72" fmla="*/ 186 w 239"/>
              <a:gd name="T73" fmla="*/ 180 h 202"/>
              <a:gd name="T74" fmla="*/ 154 w 239"/>
              <a:gd name="T75" fmla="*/ 195 h 202"/>
              <a:gd name="T76" fmla="*/ 154 w 239"/>
              <a:gd name="T77" fmla="*/ 202 h 202"/>
              <a:gd name="T78" fmla="*/ 190 w 239"/>
              <a:gd name="T79" fmla="*/ 2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9" h="202">
                <a:moveTo>
                  <a:pt x="197" y="102"/>
                </a:moveTo>
                <a:cubicBezTo>
                  <a:pt x="199" y="102"/>
                  <a:pt x="202" y="100"/>
                  <a:pt x="202" y="98"/>
                </a:cubicBezTo>
                <a:cubicBezTo>
                  <a:pt x="202" y="99"/>
                  <a:pt x="202" y="99"/>
                  <a:pt x="202" y="100"/>
                </a:cubicBezTo>
                <a:cubicBezTo>
                  <a:pt x="200" y="102"/>
                  <a:pt x="199" y="103"/>
                  <a:pt x="198" y="103"/>
                </a:cubicBezTo>
                <a:cubicBezTo>
                  <a:pt x="197" y="103"/>
                  <a:pt x="196" y="102"/>
                  <a:pt x="195" y="101"/>
                </a:cubicBezTo>
                <a:cubicBezTo>
                  <a:pt x="196" y="101"/>
                  <a:pt x="197" y="102"/>
                  <a:pt x="197" y="102"/>
                </a:cubicBezTo>
                <a:moveTo>
                  <a:pt x="124" y="0"/>
                </a:moveTo>
                <a:cubicBezTo>
                  <a:pt x="103" y="0"/>
                  <a:pt x="83" y="6"/>
                  <a:pt x="65" y="16"/>
                </a:cubicBezTo>
                <a:cubicBezTo>
                  <a:pt x="35" y="32"/>
                  <a:pt x="0" y="87"/>
                  <a:pt x="21" y="121"/>
                </a:cubicBezTo>
                <a:cubicBezTo>
                  <a:pt x="22" y="122"/>
                  <a:pt x="22" y="122"/>
                  <a:pt x="23" y="122"/>
                </a:cubicBezTo>
                <a:cubicBezTo>
                  <a:pt x="25" y="122"/>
                  <a:pt x="26" y="121"/>
                  <a:pt x="26" y="119"/>
                </a:cubicBezTo>
                <a:cubicBezTo>
                  <a:pt x="19" y="99"/>
                  <a:pt x="23" y="79"/>
                  <a:pt x="32" y="62"/>
                </a:cubicBezTo>
                <a:cubicBezTo>
                  <a:pt x="33" y="64"/>
                  <a:pt x="34" y="66"/>
                  <a:pt x="36" y="68"/>
                </a:cubicBezTo>
                <a:cubicBezTo>
                  <a:pt x="38" y="73"/>
                  <a:pt x="43" y="79"/>
                  <a:pt x="46" y="85"/>
                </a:cubicBezTo>
                <a:cubicBezTo>
                  <a:pt x="46" y="85"/>
                  <a:pt x="46" y="86"/>
                  <a:pt x="47" y="87"/>
                </a:cubicBezTo>
                <a:cubicBezTo>
                  <a:pt x="49" y="92"/>
                  <a:pt x="50" y="98"/>
                  <a:pt x="50" y="100"/>
                </a:cubicBezTo>
                <a:cubicBezTo>
                  <a:pt x="50" y="105"/>
                  <a:pt x="51" y="112"/>
                  <a:pt x="45" y="115"/>
                </a:cubicBezTo>
                <a:cubicBezTo>
                  <a:pt x="44" y="116"/>
                  <a:pt x="42" y="117"/>
                  <a:pt x="41" y="118"/>
                </a:cubicBezTo>
                <a:cubicBezTo>
                  <a:pt x="40" y="119"/>
                  <a:pt x="40" y="119"/>
                  <a:pt x="40" y="119"/>
                </a:cubicBezTo>
                <a:cubicBezTo>
                  <a:pt x="37" y="121"/>
                  <a:pt x="36" y="126"/>
                  <a:pt x="40" y="127"/>
                </a:cubicBezTo>
                <a:cubicBezTo>
                  <a:pt x="49" y="128"/>
                  <a:pt x="58" y="131"/>
                  <a:pt x="66" y="133"/>
                </a:cubicBezTo>
                <a:cubicBezTo>
                  <a:pt x="69" y="134"/>
                  <a:pt x="74" y="136"/>
                  <a:pt x="78" y="136"/>
                </a:cubicBezTo>
                <a:cubicBezTo>
                  <a:pt x="80" y="136"/>
                  <a:pt x="82" y="136"/>
                  <a:pt x="84" y="134"/>
                </a:cubicBezTo>
                <a:cubicBezTo>
                  <a:pt x="84" y="134"/>
                  <a:pt x="85" y="133"/>
                  <a:pt x="85" y="132"/>
                </a:cubicBezTo>
                <a:cubicBezTo>
                  <a:pt x="85" y="132"/>
                  <a:pt x="86" y="133"/>
                  <a:pt x="85" y="134"/>
                </a:cubicBezTo>
                <a:cubicBezTo>
                  <a:pt x="84" y="136"/>
                  <a:pt x="86" y="138"/>
                  <a:pt x="87" y="138"/>
                </a:cubicBezTo>
                <a:cubicBezTo>
                  <a:pt x="88" y="138"/>
                  <a:pt x="89" y="137"/>
                  <a:pt x="89" y="137"/>
                </a:cubicBezTo>
                <a:cubicBezTo>
                  <a:pt x="93" y="131"/>
                  <a:pt x="90" y="127"/>
                  <a:pt x="87" y="126"/>
                </a:cubicBezTo>
                <a:cubicBezTo>
                  <a:pt x="87" y="124"/>
                  <a:pt x="87" y="123"/>
                  <a:pt x="86" y="121"/>
                </a:cubicBezTo>
                <a:cubicBezTo>
                  <a:pt x="81" y="112"/>
                  <a:pt x="73" y="104"/>
                  <a:pt x="68" y="95"/>
                </a:cubicBezTo>
                <a:cubicBezTo>
                  <a:pt x="76" y="85"/>
                  <a:pt x="102" y="64"/>
                  <a:pt x="103" y="63"/>
                </a:cubicBezTo>
                <a:cubicBezTo>
                  <a:pt x="117" y="58"/>
                  <a:pt x="141" y="47"/>
                  <a:pt x="135" y="27"/>
                </a:cubicBezTo>
                <a:cubicBezTo>
                  <a:pt x="131" y="17"/>
                  <a:pt x="112" y="14"/>
                  <a:pt x="97" y="14"/>
                </a:cubicBezTo>
                <a:cubicBezTo>
                  <a:pt x="94" y="14"/>
                  <a:pt x="92" y="14"/>
                  <a:pt x="90" y="14"/>
                </a:cubicBezTo>
                <a:cubicBezTo>
                  <a:pt x="99" y="11"/>
                  <a:pt x="109" y="9"/>
                  <a:pt x="119" y="9"/>
                </a:cubicBezTo>
                <a:cubicBezTo>
                  <a:pt x="145" y="9"/>
                  <a:pt x="170" y="19"/>
                  <a:pt x="188" y="37"/>
                </a:cubicBezTo>
                <a:cubicBezTo>
                  <a:pt x="194" y="42"/>
                  <a:pt x="198" y="47"/>
                  <a:pt x="202" y="53"/>
                </a:cubicBezTo>
                <a:cubicBezTo>
                  <a:pt x="202" y="53"/>
                  <a:pt x="202" y="52"/>
                  <a:pt x="201" y="52"/>
                </a:cubicBezTo>
                <a:cubicBezTo>
                  <a:pt x="201" y="52"/>
                  <a:pt x="201" y="52"/>
                  <a:pt x="200" y="53"/>
                </a:cubicBezTo>
                <a:cubicBezTo>
                  <a:pt x="198" y="56"/>
                  <a:pt x="196" y="59"/>
                  <a:pt x="195" y="63"/>
                </a:cubicBezTo>
                <a:cubicBezTo>
                  <a:pt x="195" y="70"/>
                  <a:pt x="198" y="79"/>
                  <a:pt x="192" y="85"/>
                </a:cubicBezTo>
                <a:cubicBezTo>
                  <a:pt x="188" y="89"/>
                  <a:pt x="188" y="95"/>
                  <a:pt x="190" y="100"/>
                </a:cubicBezTo>
                <a:cubicBezTo>
                  <a:pt x="192" y="104"/>
                  <a:pt x="195" y="109"/>
                  <a:pt x="200" y="109"/>
                </a:cubicBezTo>
                <a:cubicBezTo>
                  <a:pt x="201" y="109"/>
                  <a:pt x="201" y="108"/>
                  <a:pt x="202" y="108"/>
                </a:cubicBezTo>
                <a:cubicBezTo>
                  <a:pt x="207" y="107"/>
                  <a:pt x="206" y="101"/>
                  <a:pt x="206" y="96"/>
                </a:cubicBezTo>
                <a:cubicBezTo>
                  <a:pt x="206" y="97"/>
                  <a:pt x="206" y="97"/>
                  <a:pt x="207" y="98"/>
                </a:cubicBezTo>
                <a:cubicBezTo>
                  <a:pt x="207" y="99"/>
                  <a:pt x="208" y="99"/>
                  <a:pt x="209" y="99"/>
                </a:cubicBezTo>
                <a:cubicBezTo>
                  <a:pt x="209" y="99"/>
                  <a:pt x="210" y="99"/>
                  <a:pt x="210" y="99"/>
                </a:cubicBezTo>
                <a:cubicBezTo>
                  <a:pt x="210" y="99"/>
                  <a:pt x="211" y="100"/>
                  <a:pt x="211" y="100"/>
                </a:cubicBezTo>
                <a:cubicBezTo>
                  <a:pt x="212" y="100"/>
                  <a:pt x="212" y="100"/>
                  <a:pt x="212" y="99"/>
                </a:cubicBezTo>
                <a:cubicBezTo>
                  <a:pt x="214" y="98"/>
                  <a:pt x="214" y="95"/>
                  <a:pt x="216" y="94"/>
                </a:cubicBezTo>
                <a:cubicBezTo>
                  <a:pt x="216" y="93"/>
                  <a:pt x="217" y="93"/>
                  <a:pt x="217" y="93"/>
                </a:cubicBezTo>
                <a:cubicBezTo>
                  <a:pt x="218" y="93"/>
                  <a:pt x="219" y="94"/>
                  <a:pt x="220" y="95"/>
                </a:cubicBezTo>
                <a:cubicBezTo>
                  <a:pt x="220" y="97"/>
                  <a:pt x="220" y="99"/>
                  <a:pt x="220" y="101"/>
                </a:cubicBezTo>
                <a:cubicBezTo>
                  <a:pt x="220" y="101"/>
                  <a:pt x="220" y="101"/>
                  <a:pt x="220" y="101"/>
                </a:cubicBezTo>
                <a:cubicBezTo>
                  <a:pt x="219" y="102"/>
                  <a:pt x="217" y="102"/>
                  <a:pt x="216" y="103"/>
                </a:cubicBezTo>
                <a:cubicBezTo>
                  <a:pt x="216" y="103"/>
                  <a:pt x="216" y="103"/>
                  <a:pt x="216" y="103"/>
                </a:cubicBezTo>
                <a:cubicBezTo>
                  <a:pt x="216" y="103"/>
                  <a:pt x="215" y="103"/>
                  <a:pt x="215" y="103"/>
                </a:cubicBezTo>
                <a:cubicBezTo>
                  <a:pt x="215" y="103"/>
                  <a:pt x="214" y="103"/>
                  <a:pt x="213" y="104"/>
                </a:cubicBezTo>
                <a:cubicBezTo>
                  <a:pt x="212" y="105"/>
                  <a:pt x="211" y="107"/>
                  <a:pt x="213" y="108"/>
                </a:cubicBezTo>
                <a:cubicBezTo>
                  <a:pt x="218" y="110"/>
                  <a:pt x="215" y="110"/>
                  <a:pt x="212" y="110"/>
                </a:cubicBezTo>
                <a:cubicBezTo>
                  <a:pt x="211" y="110"/>
                  <a:pt x="210" y="110"/>
                  <a:pt x="209" y="110"/>
                </a:cubicBezTo>
                <a:cubicBezTo>
                  <a:pt x="208" y="110"/>
                  <a:pt x="207" y="110"/>
                  <a:pt x="206" y="110"/>
                </a:cubicBezTo>
                <a:cubicBezTo>
                  <a:pt x="203" y="110"/>
                  <a:pt x="199" y="110"/>
                  <a:pt x="196" y="111"/>
                </a:cubicBezTo>
                <a:cubicBezTo>
                  <a:pt x="191" y="112"/>
                  <a:pt x="185" y="117"/>
                  <a:pt x="185" y="122"/>
                </a:cubicBezTo>
                <a:cubicBezTo>
                  <a:pt x="185" y="128"/>
                  <a:pt x="186" y="131"/>
                  <a:pt x="187" y="137"/>
                </a:cubicBezTo>
                <a:cubicBezTo>
                  <a:pt x="188" y="138"/>
                  <a:pt x="188" y="139"/>
                  <a:pt x="189" y="140"/>
                </a:cubicBezTo>
                <a:cubicBezTo>
                  <a:pt x="186" y="148"/>
                  <a:pt x="183" y="157"/>
                  <a:pt x="182" y="165"/>
                </a:cubicBezTo>
                <a:cubicBezTo>
                  <a:pt x="182" y="166"/>
                  <a:pt x="182" y="166"/>
                  <a:pt x="182" y="166"/>
                </a:cubicBezTo>
                <a:cubicBezTo>
                  <a:pt x="179" y="171"/>
                  <a:pt x="176" y="178"/>
                  <a:pt x="181" y="182"/>
                </a:cubicBezTo>
                <a:cubicBezTo>
                  <a:pt x="181" y="183"/>
                  <a:pt x="182" y="183"/>
                  <a:pt x="183" y="183"/>
                </a:cubicBezTo>
                <a:cubicBezTo>
                  <a:pt x="184" y="183"/>
                  <a:pt x="186" y="182"/>
                  <a:pt x="185" y="180"/>
                </a:cubicBezTo>
                <a:cubicBezTo>
                  <a:pt x="185" y="180"/>
                  <a:pt x="185" y="180"/>
                  <a:pt x="185" y="180"/>
                </a:cubicBezTo>
                <a:cubicBezTo>
                  <a:pt x="186" y="180"/>
                  <a:pt x="186" y="180"/>
                  <a:pt x="186" y="180"/>
                </a:cubicBezTo>
                <a:cubicBezTo>
                  <a:pt x="186" y="181"/>
                  <a:pt x="186" y="181"/>
                  <a:pt x="186" y="181"/>
                </a:cubicBezTo>
                <a:cubicBezTo>
                  <a:pt x="177" y="188"/>
                  <a:pt x="166" y="193"/>
                  <a:pt x="154" y="195"/>
                </a:cubicBezTo>
                <a:cubicBezTo>
                  <a:pt x="149" y="195"/>
                  <a:pt x="149" y="202"/>
                  <a:pt x="154" y="202"/>
                </a:cubicBezTo>
                <a:cubicBezTo>
                  <a:pt x="154" y="202"/>
                  <a:pt x="154" y="202"/>
                  <a:pt x="154" y="202"/>
                </a:cubicBezTo>
                <a:cubicBezTo>
                  <a:pt x="190" y="201"/>
                  <a:pt x="213" y="173"/>
                  <a:pt x="224" y="140"/>
                </a:cubicBezTo>
                <a:cubicBezTo>
                  <a:pt x="239" y="98"/>
                  <a:pt x="221" y="55"/>
                  <a:pt x="190" y="25"/>
                </a:cubicBezTo>
                <a:cubicBezTo>
                  <a:pt x="172" y="8"/>
                  <a:pt x="148" y="0"/>
                  <a:pt x="12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5"/>
          <p:cNvSpPr>
            <a:spLocks/>
          </p:cNvSpPr>
          <p:nvPr/>
        </p:nvSpPr>
        <p:spPr bwMode="auto">
          <a:xfrm>
            <a:off x="3716102" y="1642996"/>
            <a:ext cx="117739" cy="493972"/>
          </a:xfrm>
          <a:custGeom>
            <a:avLst/>
            <a:gdLst>
              <a:gd name="T0" fmla="*/ 71 w 71"/>
              <a:gd name="T1" fmla="*/ 0 h 298"/>
              <a:gd name="T2" fmla="*/ 24 w 71"/>
              <a:gd name="T3" fmla="*/ 0 h 298"/>
              <a:gd name="T4" fmla="*/ 0 w 71"/>
              <a:gd name="T5" fmla="*/ 24 h 298"/>
              <a:gd name="T6" fmla="*/ 0 w 71"/>
              <a:gd name="T7" fmla="*/ 273 h 298"/>
              <a:gd name="T8" fmla="*/ 24 w 71"/>
              <a:gd name="T9" fmla="*/ 298 h 298"/>
              <a:gd name="T10" fmla="*/ 71 w 71"/>
              <a:gd name="T11" fmla="*/ 298 h 298"/>
              <a:gd name="T12" fmla="*/ 71 w 71"/>
              <a:gd name="T13" fmla="*/ 287 h 298"/>
              <a:gd name="T14" fmla="*/ 71 w 71"/>
              <a:gd name="T15" fmla="*/ 287 h 298"/>
              <a:gd name="T16" fmla="*/ 59 w 71"/>
              <a:gd name="T17" fmla="*/ 276 h 298"/>
              <a:gd name="T18" fmla="*/ 71 w 71"/>
              <a:gd name="T19" fmla="*/ 264 h 298"/>
              <a:gd name="T20" fmla="*/ 71 w 71"/>
              <a:gd name="T21" fmla="*/ 264 h 298"/>
              <a:gd name="T22" fmla="*/ 71 w 71"/>
              <a:gd name="T23" fmla="*/ 254 h 298"/>
              <a:gd name="T24" fmla="*/ 10 w 71"/>
              <a:gd name="T25" fmla="*/ 254 h 298"/>
              <a:gd name="T26" fmla="*/ 10 w 71"/>
              <a:gd name="T27" fmla="*/ 41 h 298"/>
              <a:gd name="T28" fmla="*/ 71 w 71"/>
              <a:gd name="T29" fmla="*/ 41 h 298"/>
              <a:gd name="T30" fmla="*/ 71 w 71"/>
              <a:gd name="T31" fmla="*/ 24 h 298"/>
              <a:gd name="T32" fmla="*/ 63 w 71"/>
              <a:gd name="T33" fmla="*/ 24 h 298"/>
              <a:gd name="T34" fmla="*/ 60 w 71"/>
              <a:gd name="T35" fmla="*/ 22 h 298"/>
              <a:gd name="T36" fmla="*/ 63 w 71"/>
              <a:gd name="T37" fmla="*/ 19 h 298"/>
              <a:gd name="T38" fmla="*/ 71 w 71"/>
              <a:gd name="T39" fmla="*/ 19 h 298"/>
              <a:gd name="T40" fmla="*/ 71 w 71"/>
              <a:gd name="T41"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298">
                <a:moveTo>
                  <a:pt x="71" y="0"/>
                </a:moveTo>
                <a:cubicBezTo>
                  <a:pt x="24" y="0"/>
                  <a:pt x="24" y="0"/>
                  <a:pt x="24" y="0"/>
                </a:cubicBezTo>
                <a:cubicBezTo>
                  <a:pt x="11" y="0"/>
                  <a:pt x="0" y="11"/>
                  <a:pt x="0" y="24"/>
                </a:cubicBezTo>
                <a:cubicBezTo>
                  <a:pt x="0" y="273"/>
                  <a:pt x="0" y="273"/>
                  <a:pt x="0" y="273"/>
                </a:cubicBezTo>
                <a:cubicBezTo>
                  <a:pt x="0" y="287"/>
                  <a:pt x="11" y="298"/>
                  <a:pt x="24" y="298"/>
                </a:cubicBezTo>
                <a:cubicBezTo>
                  <a:pt x="71" y="298"/>
                  <a:pt x="71" y="298"/>
                  <a:pt x="71" y="298"/>
                </a:cubicBezTo>
                <a:cubicBezTo>
                  <a:pt x="71" y="287"/>
                  <a:pt x="71" y="287"/>
                  <a:pt x="71" y="287"/>
                </a:cubicBezTo>
                <a:cubicBezTo>
                  <a:pt x="71" y="287"/>
                  <a:pt x="71" y="287"/>
                  <a:pt x="71" y="287"/>
                </a:cubicBezTo>
                <a:cubicBezTo>
                  <a:pt x="64" y="287"/>
                  <a:pt x="59" y="282"/>
                  <a:pt x="59" y="276"/>
                </a:cubicBezTo>
                <a:cubicBezTo>
                  <a:pt x="59" y="269"/>
                  <a:pt x="64" y="264"/>
                  <a:pt x="71" y="264"/>
                </a:cubicBezTo>
                <a:cubicBezTo>
                  <a:pt x="71" y="264"/>
                  <a:pt x="71" y="264"/>
                  <a:pt x="71" y="264"/>
                </a:cubicBezTo>
                <a:cubicBezTo>
                  <a:pt x="71" y="254"/>
                  <a:pt x="71" y="254"/>
                  <a:pt x="71" y="254"/>
                </a:cubicBezTo>
                <a:cubicBezTo>
                  <a:pt x="10" y="254"/>
                  <a:pt x="10" y="254"/>
                  <a:pt x="10" y="254"/>
                </a:cubicBezTo>
                <a:cubicBezTo>
                  <a:pt x="10" y="41"/>
                  <a:pt x="10" y="41"/>
                  <a:pt x="10" y="41"/>
                </a:cubicBezTo>
                <a:cubicBezTo>
                  <a:pt x="71" y="41"/>
                  <a:pt x="71" y="41"/>
                  <a:pt x="71" y="41"/>
                </a:cubicBezTo>
                <a:cubicBezTo>
                  <a:pt x="71" y="24"/>
                  <a:pt x="71" y="24"/>
                  <a:pt x="71" y="24"/>
                </a:cubicBezTo>
                <a:cubicBezTo>
                  <a:pt x="63" y="24"/>
                  <a:pt x="63" y="24"/>
                  <a:pt x="63" y="24"/>
                </a:cubicBezTo>
                <a:cubicBezTo>
                  <a:pt x="61" y="24"/>
                  <a:pt x="60" y="23"/>
                  <a:pt x="60" y="22"/>
                </a:cubicBezTo>
                <a:cubicBezTo>
                  <a:pt x="60" y="20"/>
                  <a:pt x="61" y="19"/>
                  <a:pt x="63" y="19"/>
                </a:cubicBezTo>
                <a:cubicBezTo>
                  <a:pt x="71" y="19"/>
                  <a:pt x="71" y="19"/>
                  <a:pt x="71" y="19"/>
                </a:cubicBezTo>
                <a:cubicBezTo>
                  <a:pt x="71" y="0"/>
                  <a:pt x="71" y="0"/>
                  <a:pt x="7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3833841" y="1642996"/>
            <a:ext cx="115969" cy="493972"/>
          </a:xfrm>
          <a:custGeom>
            <a:avLst/>
            <a:gdLst>
              <a:gd name="T0" fmla="*/ 12 w 70"/>
              <a:gd name="T1" fmla="*/ 0 h 298"/>
              <a:gd name="T2" fmla="*/ 0 w 70"/>
              <a:gd name="T3" fmla="*/ 0 h 298"/>
              <a:gd name="T4" fmla="*/ 0 w 70"/>
              <a:gd name="T5" fmla="*/ 19 h 298"/>
              <a:gd name="T6" fmla="*/ 19 w 70"/>
              <a:gd name="T7" fmla="*/ 19 h 298"/>
              <a:gd name="T8" fmla="*/ 21 w 70"/>
              <a:gd name="T9" fmla="*/ 22 h 298"/>
              <a:gd name="T10" fmla="*/ 19 w 70"/>
              <a:gd name="T11" fmla="*/ 24 h 298"/>
              <a:gd name="T12" fmla="*/ 0 w 70"/>
              <a:gd name="T13" fmla="*/ 24 h 298"/>
              <a:gd name="T14" fmla="*/ 0 w 70"/>
              <a:gd name="T15" fmla="*/ 41 h 298"/>
              <a:gd name="T16" fmla="*/ 61 w 70"/>
              <a:gd name="T17" fmla="*/ 41 h 298"/>
              <a:gd name="T18" fmla="*/ 61 w 70"/>
              <a:gd name="T19" fmla="*/ 254 h 298"/>
              <a:gd name="T20" fmla="*/ 0 w 70"/>
              <a:gd name="T21" fmla="*/ 254 h 298"/>
              <a:gd name="T22" fmla="*/ 0 w 70"/>
              <a:gd name="T23" fmla="*/ 264 h 298"/>
              <a:gd name="T24" fmla="*/ 11 w 70"/>
              <a:gd name="T25" fmla="*/ 276 h 298"/>
              <a:gd name="T26" fmla="*/ 0 w 70"/>
              <a:gd name="T27" fmla="*/ 287 h 298"/>
              <a:gd name="T28" fmla="*/ 0 w 70"/>
              <a:gd name="T29" fmla="*/ 298 h 298"/>
              <a:gd name="T30" fmla="*/ 46 w 70"/>
              <a:gd name="T31" fmla="*/ 298 h 298"/>
              <a:gd name="T32" fmla="*/ 70 w 70"/>
              <a:gd name="T33" fmla="*/ 273 h 298"/>
              <a:gd name="T34" fmla="*/ 70 w 70"/>
              <a:gd name="T35" fmla="*/ 24 h 298"/>
              <a:gd name="T36" fmla="*/ 69 w 70"/>
              <a:gd name="T37" fmla="*/ 15 h 298"/>
              <a:gd name="T38" fmla="*/ 12 w 70"/>
              <a:gd name="T39"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298">
                <a:moveTo>
                  <a:pt x="12" y="0"/>
                </a:moveTo>
                <a:cubicBezTo>
                  <a:pt x="0" y="0"/>
                  <a:pt x="0" y="0"/>
                  <a:pt x="0" y="0"/>
                </a:cubicBezTo>
                <a:cubicBezTo>
                  <a:pt x="0" y="19"/>
                  <a:pt x="0" y="19"/>
                  <a:pt x="0" y="19"/>
                </a:cubicBezTo>
                <a:cubicBezTo>
                  <a:pt x="19" y="19"/>
                  <a:pt x="19" y="19"/>
                  <a:pt x="19" y="19"/>
                </a:cubicBezTo>
                <a:cubicBezTo>
                  <a:pt x="20" y="19"/>
                  <a:pt x="21" y="20"/>
                  <a:pt x="21" y="22"/>
                </a:cubicBezTo>
                <a:cubicBezTo>
                  <a:pt x="21" y="23"/>
                  <a:pt x="20" y="24"/>
                  <a:pt x="19" y="24"/>
                </a:cubicBezTo>
                <a:cubicBezTo>
                  <a:pt x="0" y="24"/>
                  <a:pt x="0" y="24"/>
                  <a:pt x="0" y="24"/>
                </a:cubicBezTo>
                <a:cubicBezTo>
                  <a:pt x="0" y="41"/>
                  <a:pt x="0" y="41"/>
                  <a:pt x="0" y="41"/>
                </a:cubicBezTo>
                <a:cubicBezTo>
                  <a:pt x="61" y="41"/>
                  <a:pt x="61" y="41"/>
                  <a:pt x="61" y="41"/>
                </a:cubicBezTo>
                <a:cubicBezTo>
                  <a:pt x="61" y="254"/>
                  <a:pt x="61" y="254"/>
                  <a:pt x="61" y="254"/>
                </a:cubicBezTo>
                <a:cubicBezTo>
                  <a:pt x="0" y="254"/>
                  <a:pt x="0" y="254"/>
                  <a:pt x="0" y="254"/>
                </a:cubicBezTo>
                <a:cubicBezTo>
                  <a:pt x="0" y="264"/>
                  <a:pt x="0" y="264"/>
                  <a:pt x="0" y="264"/>
                </a:cubicBezTo>
                <a:cubicBezTo>
                  <a:pt x="6" y="264"/>
                  <a:pt x="11" y="269"/>
                  <a:pt x="11" y="276"/>
                </a:cubicBezTo>
                <a:cubicBezTo>
                  <a:pt x="11" y="282"/>
                  <a:pt x="6" y="287"/>
                  <a:pt x="0" y="287"/>
                </a:cubicBezTo>
                <a:cubicBezTo>
                  <a:pt x="0" y="298"/>
                  <a:pt x="0" y="298"/>
                  <a:pt x="0" y="298"/>
                </a:cubicBezTo>
                <a:cubicBezTo>
                  <a:pt x="46" y="298"/>
                  <a:pt x="46" y="298"/>
                  <a:pt x="46" y="298"/>
                </a:cubicBezTo>
                <a:cubicBezTo>
                  <a:pt x="59" y="298"/>
                  <a:pt x="70" y="287"/>
                  <a:pt x="70" y="273"/>
                </a:cubicBezTo>
                <a:cubicBezTo>
                  <a:pt x="70" y="24"/>
                  <a:pt x="70" y="24"/>
                  <a:pt x="70" y="24"/>
                </a:cubicBezTo>
                <a:cubicBezTo>
                  <a:pt x="70" y="21"/>
                  <a:pt x="70" y="18"/>
                  <a:pt x="69" y="15"/>
                </a:cubicBezTo>
                <a:cubicBezTo>
                  <a:pt x="50" y="9"/>
                  <a:pt x="31" y="4"/>
                  <a:pt x="1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5144016" y="2813302"/>
            <a:ext cx="115969" cy="359413"/>
          </a:xfrm>
          <a:custGeom>
            <a:avLst/>
            <a:gdLst>
              <a:gd name="T0" fmla="*/ 0 w 70"/>
              <a:gd name="T1" fmla="*/ 0 h 217"/>
              <a:gd name="T2" fmla="*/ 0 w 70"/>
              <a:gd name="T3" fmla="*/ 193 h 217"/>
              <a:gd name="T4" fmla="*/ 24 w 70"/>
              <a:gd name="T5" fmla="*/ 217 h 217"/>
              <a:gd name="T6" fmla="*/ 70 w 70"/>
              <a:gd name="T7" fmla="*/ 217 h 217"/>
              <a:gd name="T8" fmla="*/ 70 w 70"/>
              <a:gd name="T9" fmla="*/ 206 h 217"/>
              <a:gd name="T10" fmla="*/ 70 w 70"/>
              <a:gd name="T11" fmla="*/ 206 h 217"/>
              <a:gd name="T12" fmla="*/ 59 w 70"/>
              <a:gd name="T13" fmla="*/ 195 h 217"/>
              <a:gd name="T14" fmla="*/ 70 w 70"/>
              <a:gd name="T15" fmla="*/ 184 h 217"/>
              <a:gd name="T16" fmla="*/ 70 w 70"/>
              <a:gd name="T17" fmla="*/ 184 h 217"/>
              <a:gd name="T18" fmla="*/ 70 w 70"/>
              <a:gd name="T19" fmla="*/ 173 h 217"/>
              <a:gd name="T20" fmla="*/ 9 w 70"/>
              <a:gd name="T21" fmla="*/ 173 h 217"/>
              <a:gd name="T22" fmla="*/ 9 w 70"/>
              <a:gd name="T23" fmla="*/ 6 h 217"/>
              <a:gd name="T24" fmla="*/ 0 w 70"/>
              <a:gd name="T2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217">
                <a:moveTo>
                  <a:pt x="0" y="0"/>
                </a:moveTo>
                <a:cubicBezTo>
                  <a:pt x="0" y="193"/>
                  <a:pt x="0" y="193"/>
                  <a:pt x="0" y="193"/>
                </a:cubicBezTo>
                <a:cubicBezTo>
                  <a:pt x="0" y="206"/>
                  <a:pt x="10" y="217"/>
                  <a:pt x="24" y="217"/>
                </a:cubicBezTo>
                <a:cubicBezTo>
                  <a:pt x="70" y="217"/>
                  <a:pt x="70" y="217"/>
                  <a:pt x="70" y="217"/>
                </a:cubicBezTo>
                <a:cubicBezTo>
                  <a:pt x="70" y="206"/>
                  <a:pt x="70" y="206"/>
                  <a:pt x="70" y="206"/>
                </a:cubicBezTo>
                <a:cubicBezTo>
                  <a:pt x="70" y="206"/>
                  <a:pt x="70" y="206"/>
                  <a:pt x="70" y="206"/>
                </a:cubicBezTo>
                <a:cubicBezTo>
                  <a:pt x="64" y="206"/>
                  <a:pt x="59" y="201"/>
                  <a:pt x="59" y="195"/>
                </a:cubicBezTo>
                <a:cubicBezTo>
                  <a:pt x="59" y="189"/>
                  <a:pt x="64" y="184"/>
                  <a:pt x="70" y="184"/>
                </a:cubicBezTo>
                <a:cubicBezTo>
                  <a:pt x="70" y="184"/>
                  <a:pt x="70" y="184"/>
                  <a:pt x="70" y="184"/>
                </a:cubicBezTo>
                <a:cubicBezTo>
                  <a:pt x="70" y="173"/>
                  <a:pt x="70" y="173"/>
                  <a:pt x="70" y="173"/>
                </a:cubicBezTo>
                <a:cubicBezTo>
                  <a:pt x="9" y="173"/>
                  <a:pt x="9" y="173"/>
                  <a:pt x="9" y="173"/>
                </a:cubicBezTo>
                <a:cubicBezTo>
                  <a:pt x="9" y="6"/>
                  <a:pt x="9" y="6"/>
                  <a:pt x="9" y="6"/>
                </a:cubicBezTo>
                <a:cubicBezTo>
                  <a:pt x="6" y="4"/>
                  <a:pt x="3" y="2"/>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5259984" y="2990352"/>
            <a:ext cx="117739" cy="182362"/>
          </a:xfrm>
          <a:custGeom>
            <a:avLst/>
            <a:gdLst>
              <a:gd name="T0" fmla="*/ 61 w 71"/>
              <a:gd name="T1" fmla="*/ 0 h 110"/>
              <a:gd name="T2" fmla="*/ 61 w 71"/>
              <a:gd name="T3" fmla="*/ 66 h 110"/>
              <a:gd name="T4" fmla="*/ 0 w 71"/>
              <a:gd name="T5" fmla="*/ 66 h 110"/>
              <a:gd name="T6" fmla="*/ 0 w 71"/>
              <a:gd name="T7" fmla="*/ 77 h 110"/>
              <a:gd name="T8" fmla="*/ 11 w 71"/>
              <a:gd name="T9" fmla="*/ 88 h 110"/>
              <a:gd name="T10" fmla="*/ 0 w 71"/>
              <a:gd name="T11" fmla="*/ 99 h 110"/>
              <a:gd name="T12" fmla="*/ 0 w 71"/>
              <a:gd name="T13" fmla="*/ 110 h 110"/>
              <a:gd name="T14" fmla="*/ 47 w 71"/>
              <a:gd name="T15" fmla="*/ 110 h 110"/>
              <a:gd name="T16" fmla="*/ 71 w 71"/>
              <a:gd name="T17" fmla="*/ 86 h 110"/>
              <a:gd name="T18" fmla="*/ 71 w 71"/>
              <a:gd name="T19" fmla="*/ 11 h 110"/>
              <a:gd name="T20" fmla="*/ 61 w 71"/>
              <a:gd name="T21"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10">
                <a:moveTo>
                  <a:pt x="61" y="0"/>
                </a:moveTo>
                <a:cubicBezTo>
                  <a:pt x="61" y="66"/>
                  <a:pt x="61" y="66"/>
                  <a:pt x="61" y="66"/>
                </a:cubicBezTo>
                <a:cubicBezTo>
                  <a:pt x="0" y="66"/>
                  <a:pt x="0" y="66"/>
                  <a:pt x="0" y="66"/>
                </a:cubicBezTo>
                <a:cubicBezTo>
                  <a:pt x="0" y="77"/>
                  <a:pt x="0" y="77"/>
                  <a:pt x="0" y="77"/>
                </a:cubicBezTo>
                <a:cubicBezTo>
                  <a:pt x="6" y="77"/>
                  <a:pt x="11" y="82"/>
                  <a:pt x="11" y="88"/>
                </a:cubicBezTo>
                <a:cubicBezTo>
                  <a:pt x="11" y="94"/>
                  <a:pt x="6" y="99"/>
                  <a:pt x="0" y="99"/>
                </a:cubicBezTo>
                <a:cubicBezTo>
                  <a:pt x="0" y="110"/>
                  <a:pt x="0" y="110"/>
                  <a:pt x="0" y="110"/>
                </a:cubicBezTo>
                <a:cubicBezTo>
                  <a:pt x="47" y="110"/>
                  <a:pt x="47" y="110"/>
                  <a:pt x="47" y="110"/>
                </a:cubicBezTo>
                <a:cubicBezTo>
                  <a:pt x="60" y="110"/>
                  <a:pt x="71" y="99"/>
                  <a:pt x="71" y="86"/>
                </a:cubicBezTo>
                <a:cubicBezTo>
                  <a:pt x="71" y="11"/>
                  <a:pt x="71" y="11"/>
                  <a:pt x="71" y="11"/>
                </a:cubicBezTo>
                <a:cubicBezTo>
                  <a:pt x="68" y="7"/>
                  <a:pt x="65" y="4"/>
                  <a:pt x="6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9"/>
          <p:cNvSpPr>
            <a:spLocks noEditPoints="1"/>
          </p:cNvSpPr>
          <p:nvPr/>
        </p:nvSpPr>
        <p:spPr bwMode="auto">
          <a:xfrm>
            <a:off x="2011988" y="3360389"/>
            <a:ext cx="378889" cy="376233"/>
          </a:xfrm>
          <a:custGeom>
            <a:avLst/>
            <a:gdLst>
              <a:gd name="T0" fmla="*/ 51 w 229"/>
              <a:gd name="T1" fmla="*/ 134 h 227"/>
              <a:gd name="T2" fmla="*/ 114 w 229"/>
              <a:gd name="T3" fmla="*/ 47 h 227"/>
              <a:gd name="T4" fmla="*/ 177 w 229"/>
              <a:gd name="T5" fmla="*/ 93 h 227"/>
              <a:gd name="T6" fmla="*/ 114 w 229"/>
              <a:gd name="T7" fmla="*/ 180 h 227"/>
              <a:gd name="T8" fmla="*/ 121 w 229"/>
              <a:gd name="T9" fmla="*/ 8 h 227"/>
              <a:gd name="T10" fmla="*/ 107 w 229"/>
              <a:gd name="T11" fmla="*/ 19 h 227"/>
              <a:gd name="T12" fmla="*/ 97 w 229"/>
              <a:gd name="T13" fmla="*/ 10 h 227"/>
              <a:gd name="T14" fmla="*/ 79 w 229"/>
              <a:gd name="T15" fmla="*/ 4 h 227"/>
              <a:gd name="T16" fmla="*/ 60 w 229"/>
              <a:gd name="T17" fmla="*/ 36 h 227"/>
              <a:gd name="T18" fmla="*/ 47 w 229"/>
              <a:gd name="T19" fmla="*/ 32 h 227"/>
              <a:gd name="T20" fmla="*/ 29 w 229"/>
              <a:gd name="T21" fmla="*/ 36 h 227"/>
              <a:gd name="T22" fmla="*/ 29 w 229"/>
              <a:gd name="T23" fmla="*/ 73 h 227"/>
              <a:gd name="T24" fmla="*/ 15 w 229"/>
              <a:gd name="T25" fmla="*/ 77 h 227"/>
              <a:gd name="T26" fmla="*/ 1 w 229"/>
              <a:gd name="T27" fmla="*/ 89 h 227"/>
              <a:gd name="T28" fmla="*/ 20 w 229"/>
              <a:gd name="T29" fmla="*/ 122 h 227"/>
              <a:gd name="T30" fmla="*/ 4 w 229"/>
              <a:gd name="T31" fmla="*/ 149 h 227"/>
              <a:gd name="T32" fmla="*/ 19 w 229"/>
              <a:gd name="T33" fmla="*/ 160 h 227"/>
              <a:gd name="T34" fmla="*/ 33 w 229"/>
              <a:gd name="T35" fmla="*/ 162 h 227"/>
              <a:gd name="T36" fmla="*/ 37 w 229"/>
              <a:gd name="T37" fmla="*/ 199 h 227"/>
              <a:gd name="T38" fmla="*/ 55 w 229"/>
              <a:gd name="T39" fmla="*/ 201 h 227"/>
              <a:gd name="T40" fmla="*/ 74 w 229"/>
              <a:gd name="T41" fmla="*/ 199 h 227"/>
              <a:gd name="T42" fmla="*/ 90 w 229"/>
              <a:gd name="T43" fmla="*/ 227 h 227"/>
              <a:gd name="T44" fmla="*/ 107 w 229"/>
              <a:gd name="T45" fmla="*/ 219 h 227"/>
              <a:gd name="T46" fmla="*/ 122 w 229"/>
              <a:gd name="T47" fmla="*/ 208 h 227"/>
              <a:gd name="T48" fmla="*/ 132 w 229"/>
              <a:gd name="T49" fmla="*/ 218 h 227"/>
              <a:gd name="T50" fmla="*/ 150 w 229"/>
              <a:gd name="T51" fmla="*/ 224 h 227"/>
              <a:gd name="T52" fmla="*/ 168 w 229"/>
              <a:gd name="T53" fmla="*/ 191 h 227"/>
              <a:gd name="T54" fmla="*/ 182 w 229"/>
              <a:gd name="T55" fmla="*/ 195 h 227"/>
              <a:gd name="T56" fmla="*/ 200 w 229"/>
              <a:gd name="T57" fmla="*/ 191 h 227"/>
              <a:gd name="T58" fmla="*/ 200 w 229"/>
              <a:gd name="T59" fmla="*/ 154 h 227"/>
              <a:gd name="T60" fmla="*/ 213 w 229"/>
              <a:gd name="T61" fmla="*/ 151 h 227"/>
              <a:gd name="T62" fmla="*/ 227 w 229"/>
              <a:gd name="T63" fmla="*/ 138 h 227"/>
              <a:gd name="T64" fmla="*/ 209 w 229"/>
              <a:gd name="T65" fmla="*/ 106 h 227"/>
              <a:gd name="T66" fmla="*/ 224 w 229"/>
              <a:gd name="T67" fmla="*/ 78 h 227"/>
              <a:gd name="T68" fmla="*/ 209 w 229"/>
              <a:gd name="T69" fmla="*/ 67 h 227"/>
              <a:gd name="T70" fmla="*/ 192 w 229"/>
              <a:gd name="T71" fmla="*/ 60 h 227"/>
              <a:gd name="T72" fmla="*/ 192 w 229"/>
              <a:gd name="T73" fmla="*/ 28 h 227"/>
              <a:gd name="T74" fmla="*/ 173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4" y="180"/>
                </a:moveTo>
                <a:cubicBezTo>
                  <a:pt x="86" y="180"/>
                  <a:pt x="60" y="162"/>
                  <a:pt x="51" y="134"/>
                </a:cubicBezTo>
                <a:cubicBezTo>
                  <a:pt x="40" y="99"/>
                  <a:pt x="59" y="62"/>
                  <a:pt x="94" y="51"/>
                </a:cubicBezTo>
                <a:cubicBezTo>
                  <a:pt x="101" y="48"/>
                  <a:pt x="108" y="47"/>
                  <a:pt x="114" y="47"/>
                </a:cubicBezTo>
                <a:cubicBezTo>
                  <a:pt x="114" y="47"/>
                  <a:pt x="114" y="47"/>
                  <a:pt x="114" y="47"/>
                </a:cubicBezTo>
                <a:cubicBezTo>
                  <a:pt x="142" y="47"/>
                  <a:pt x="168" y="65"/>
                  <a:pt x="177" y="93"/>
                </a:cubicBezTo>
                <a:cubicBezTo>
                  <a:pt x="189" y="128"/>
                  <a:pt x="170" y="166"/>
                  <a:pt x="135" y="177"/>
                </a:cubicBezTo>
                <a:cubicBezTo>
                  <a:pt x="128" y="179"/>
                  <a:pt x="121" y="180"/>
                  <a:pt x="114" y="180"/>
                </a:cubicBezTo>
                <a:moveTo>
                  <a:pt x="134" y="0"/>
                </a:moveTo>
                <a:cubicBezTo>
                  <a:pt x="128" y="0"/>
                  <a:pt x="123" y="3"/>
                  <a:pt x="121" y="8"/>
                </a:cubicBezTo>
                <a:cubicBezTo>
                  <a:pt x="121" y="12"/>
                  <a:pt x="118" y="14"/>
                  <a:pt x="114" y="16"/>
                </a:cubicBezTo>
                <a:cubicBezTo>
                  <a:pt x="111" y="18"/>
                  <a:pt x="108" y="19"/>
                  <a:pt x="107" y="19"/>
                </a:cubicBezTo>
                <a:cubicBezTo>
                  <a:pt x="106" y="20"/>
                  <a:pt x="106" y="20"/>
                  <a:pt x="106" y="20"/>
                </a:cubicBezTo>
                <a:cubicBezTo>
                  <a:pt x="103" y="20"/>
                  <a:pt x="99" y="15"/>
                  <a:pt x="97" y="10"/>
                </a:cubicBezTo>
                <a:cubicBezTo>
                  <a:pt x="95" y="5"/>
                  <a:pt x="91" y="3"/>
                  <a:pt x="85" y="3"/>
                </a:cubicBezTo>
                <a:cubicBezTo>
                  <a:pt x="83" y="3"/>
                  <a:pt x="81" y="3"/>
                  <a:pt x="79" y="4"/>
                </a:cubicBezTo>
                <a:cubicBezTo>
                  <a:pt x="71" y="6"/>
                  <a:pt x="66" y="13"/>
                  <a:pt x="68" y="19"/>
                </a:cubicBezTo>
                <a:cubicBezTo>
                  <a:pt x="70" y="25"/>
                  <a:pt x="63" y="34"/>
                  <a:pt x="60" y="36"/>
                </a:cubicBezTo>
                <a:cubicBezTo>
                  <a:pt x="60" y="37"/>
                  <a:pt x="58" y="37"/>
                  <a:pt x="57" y="37"/>
                </a:cubicBezTo>
                <a:cubicBezTo>
                  <a:pt x="54" y="37"/>
                  <a:pt x="50" y="35"/>
                  <a:pt x="47" y="32"/>
                </a:cubicBezTo>
                <a:cubicBezTo>
                  <a:pt x="45" y="31"/>
                  <a:pt x="43" y="30"/>
                  <a:pt x="41" y="30"/>
                </a:cubicBezTo>
                <a:cubicBezTo>
                  <a:pt x="37" y="30"/>
                  <a:pt x="32" y="32"/>
                  <a:pt x="29" y="36"/>
                </a:cubicBezTo>
                <a:cubicBezTo>
                  <a:pt x="23" y="42"/>
                  <a:pt x="22" y="51"/>
                  <a:pt x="27" y="55"/>
                </a:cubicBezTo>
                <a:cubicBezTo>
                  <a:pt x="31" y="59"/>
                  <a:pt x="30" y="70"/>
                  <a:pt x="29" y="73"/>
                </a:cubicBezTo>
                <a:cubicBezTo>
                  <a:pt x="28" y="76"/>
                  <a:pt x="24" y="77"/>
                  <a:pt x="20" y="77"/>
                </a:cubicBezTo>
                <a:cubicBezTo>
                  <a:pt x="18" y="77"/>
                  <a:pt x="17" y="77"/>
                  <a:pt x="15" y="77"/>
                </a:cubicBezTo>
                <a:cubicBezTo>
                  <a:pt x="15" y="77"/>
                  <a:pt x="14" y="77"/>
                  <a:pt x="14" y="77"/>
                </a:cubicBezTo>
                <a:cubicBezTo>
                  <a:pt x="8" y="77"/>
                  <a:pt x="3" y="82"/>
                  <a:pt x="1" y="89"/>
                </a:cubicBezTo>
                <a:cubicBezTo>
                  <a:pt x="0" y="98"/>
                  <a:pt x="3" y="105"/>
                  <a:pt x="9" y="107"/>
                </a:cubicBezTo>
                <a:cubicBezTo>
                  <a:pt x="15" y="108"/>
                  <a:pt x="20" y="118"/>
                  <a:pt x="20" y="122"/>
                </a:cubicBezTo>
                <a:cubicBezTo>
                  <a:pt x="20" y="125"/>
                  <a:pt x="16" y="129"/>
                  <a:pt x="10" y="131"/>
                </a:cubicBezTo>
                <a:cubicBezTo>
                  <a:pt x="4" y="133"/>
                  <a:pt x="2" y="141"/>
                  <a:pt x="4" y="149"/>
                </a:cubicBezTo>
                <a:cubicBezTo>
                  <a:pt x="6" y="156"/>
                  <a:pt x="12" y="161"/>
                  <a:pt x="17" y="161"/>
                </a:cubicBezTo>
                <a:cubicBezTo>
                  <a:pt x="18" y="161"/>
                  <a:pt x="19" y="161"/>
                  <a:pt x="19" y="160"/>
                </a:cubicBezTo>
                <a:cubicBezTo>
                  <a:pt x="21" y="160"/>
                  <a:pt x="24" y="159"/>
                  <a:pt x="25" y="159"/>
                </a:cubicBezTo>
                <a:cubicBezTo>
                  <a:pt x="29" y="159"/>
                  <a:pt x="32" y="160"/>
                  <a:pt x="33" y="162"/>
                </a:cubicBezTo>
                <a:cubicBezTo>
                  <a:pt x="35" y="165"/>
                  <a:pt x="37" y="177"/>
                  <a:pt x="33" y="181"/>
                </a:cubicBezTo>
                <a:cubicBezTo>
                  <a:pt x="29" y="186"/>
                  <a:pt x="31" y="194"/>
                  <a:pt x="37" y="199"/>
                </a:cubicBezTo>
                <a:cubicBezTo>
                  <a:pt x="40" y="203"/>
                  <a:pt x="45" y="204"/>
                  <a:pt x="48" y="204"/>
                </a:cubicBezTo>
                <a:cubicBezTo>
                  <a:pt x="51" y="204"/>
                  <a:pt x="54" y="203"/>
                  <a:pt x="55" y="201"/>
                </a:cubicBezTo>
                <a:cubicBezTo>
                  <a:pt x="58" y="199"/>
                  <a:pt x="62" y="198"/>
                  <a:pt x="66" y="198"/>
                </a:cubicBezTo>
                <a:cubicBezTo>
                  <a:pt x="70" y="198"/>
                  <a:pt x="73" y="199"/>
                  <a:pt x="74" y="199"/>
                </a:cubicBezTo>
                <a:cubicBezTo>
                  <a:pt x="77" y="201"/>
                  <a:pt x="79" y="207"/>
                  <a:pt x="77" y="213"/>
                </a:cubicBezTo>
                <a:cubicBezTo>
                  <a:pt x="76" y="219"/>
                  <a:pt x="82" y="225"/>
                  <a:pt x="90" y="227"/>
                </a:cubicBezTo>
                <a:cubicBezTo>
                  <a:pt x="91" y="227"/>
                  <a:pt x="93" y="227"/>
                  <a:pt x="94" y="227"/>
                </a:cubicBezTo>
                <a:cubicBezTo>
                  <a:pt x="101" y="227"/>
                  <a:pt x="106" y="224"/>
                  <a:pt x="107" y="219"/>
                </a:cubicBezTo>
                <a:cubicBezTo>
                  <a:pt x="108" y="216"/>
                  <a:pt x="111" y="213"/>
                  <a:pt x="114" y="211"/>
                </a:cubicBezTo>
                <a:cubicBezTo>
                  <a:pt x="117" y="209"/>
                  <a:pt x="120" y="208"/>
                  <a:pt x="122" y="208"/>
                </a:cubicBezTo>
                <a:cubicBezTo>
                  <a:pt x="122" y="208"/>
                  <a:pt x="122" y="208"/>
                  <a:pt x="122" y="208"/>
                </a:cubicBezTo>
                <a:cubicBezTo>
                  <a:pt x="126" y="208"/>
                  <a:pt x="130" y="212"/>
                  <a:pt x="132" y="218"/>
                </a:cubicBezTo>
                <a:cubicBezTo>
                  <a:pt x="133" y="222"/>
                  <a:pt x="138" y="225"/>
                  <a:pt x="144" y="225"/>
                </a:cubicBezTo>
                <a:cubicBezTo>
                  <a:pt x="146" y="225"/>
                  <a:pt x="148" y="224"/>
                  <a:pt x="150" y="224"/>
                </a:cubicBezTo>
                <a:cubicBezTo>
                  <a:pt x="158" y="221"/>
                  <a:pt x="163" y="214"/>
                  <a:pt x="161" y="209"/>
                </a:cubicBezTo>
                <a:cubicBezTo>
                  <a:pt x="159" y="203"/>
                  <a:pt x="165" y="193"/>
                  <a:pt x="168" y="191"/>
                </a:cubicBezTo>
                <a:cubicBezTo>
                  <a:pt x="169" y="191"/>
                  <a:pt x="170" y="191"/>
                  <a:pt x="171" y="191"/>
                </a:cubicBezTo>
                <a:cubicBezTo>
                  <a:pt x="174" y="191"/>
                  <a:pt x="178" y="192"/>
                  <a:pt x="182" y="195"/>
                </a:cubicBezTo>
                <a:cubicBezTo>
                  <a:pt x="183" y="197"/>
                  <a:pt x="185" y="197"/>
                  <a:pt x="188" y="197"/>
                </a:cubicBezTo>
                <a:cubicBezTo>
                  <a:pt x="192" y="197"/>
                  <a:pt x="196" y="195"/>
                  <a:pt x="200" y="191"/>
                </a:cubicBezTo>
                <a:cubicBezTo>
                  <a:pt x="206" y="185"/>
                  <a:pt x="207" y="177"/>
                  <a:pt x="202" y="173"/>
                </a:cubicBezTo>
                <a:cubicBezTo>
                  <a:pt x="197" y="169"/>
                  <a:pt x="198" y="157"/>
                  <a:pt x="200" y="154"/>
                </a:cubicBezTo>
                <a:cubicBezTo>
                  <a:pt x="201" y="152"/>
                  <a:pt x="205" y="150"/>
                  <a:pt x="209" y="150"/>
                </a:cubicBezTo>
                <a:cubicBezTo>
                  <a:pt x="210" y="150"/>
                  <a:pt x="212" y="150"/>
                  <a:pt x="213" y="151"/>
                </a:cubicBezTo>
                <a:cubicBezTo>
                  <a:pt x="214" y="151"/>
                  <a:pt x="214" y="151"/>
                  <a:pt x="215" y="151"/>
                </a:cubicBezTo>
                <a:cubicBezTo>
                  <a:pt x="220" y="151"/>
                  <a:pt x="226" y="146"/>
                  <a:pt x="227" y="138"/>
                </a:cubicBezTo>
                <a:cubicBezTo>
                  <a:pt x="229" y="130"/>
                  <a:pt x="226" y="122"/>
                  <a:pt x="220" y="121"/>
                </a:cubicBezTo>
                <a:cubicBezTo>
                  <a:pt x="214" y="120"/>
                  <a:pt x="209" y="109"/>
                  <a:pt x="209" y="106"/>
                </a:cubicBezTo>
                <a:cubicBezTo>
                  <a:pt x="208" y="102"/>
                  <a:pt x="213" y="98"/>
                  <a:pt x="218" y="96"/>
                </a:cubicBezTo>
                <a:cubicBezTo>
                  <a:pt x="224" y="94"/>
                  <a:pt x="227" y="86"/>
                  <a:pt x="224" y="78"/>
                </a:cubicBezTo>
                <a:cubicBezTo>
                  <a:pt x="222" y="72"/>
                  <a:pt x="217" y="67"/>
                  <a:pt x="212" y="67"/>
                </a:cubicBezTo>
                <a:cubicBezTo>
                  <a:pt x="211" y="67"/>
                  <a:pt x="210" y="67"/>
                  <a:pt x="209" y="67"/>
                </a:cubicBezTo>
                <a:cubicBezTo>
                  <a:pt x="208" y="67"/>
                  <a:pt x="208" y="68"/>
                  <a:pt x="207" y="68"/>
                </a:cubicBezTo>
                <a:cubicBezTo>
                  <a:pt x="201" y="68"/>
                  <a:pt x="194" y="62"/>
                  <a:pt x="192" y="60"/>
                </a:cubicBezTo>
                <a:cubicBezTo>
                  <a:pt x="190" y="57"/>
                  <a:pt x="192" y="51"/>
                  <a:pt x="196" y="46"/>
                </a:cubicBezTo>
                <a:cubicBezTo>
                  <a:pt x="200" y="42"/>
                  <a:pt x="198" y="34"/>
                  <a:pt x="192" y="28"/>
                </a:cubicBezTo>
                <a:cubicBezTo>
                  <a:pt x="188" y="25"/>
                  <a:pt x="184" y="23"/>
                  <a:pt x="180" y="23"/>
                </a:cubicBezTo>
                <a:cubicBezTo>
                  <a:pt x="178" y="23"/>
                  <a:pt x="175" y="24"/>
                  <a:pt x="173" y="26"/>
                </a:cubicBezTo>
                <a:cubicBezTo>
                  <a:pt x="171" y="29"/>
                  <a:pt x="167" y="29"/>
                  <a:pt x="162" y="29"/>
                </a:cubicBezTo>
                <a:cubicBezTo>
                  <a:pt x="159" y="29"/>
                  <a:pt x="156" y="29"/>
                  <a:pt x="155" y="28"/>
                </a:cubicBezTo>
                <a:cubicBezTo>
                  <a:pt x="151" y="27"/>
                  <a:pt x="150" y="21"/>
                  <a:pt x="151" y="15"/>
                </a:cubicBezTo>
                <a:cubicBezTo>
                  <a:pt x="153" y="9"/>
                  <a:pt x="147" y="3"/>
                  <a:pt x="139" y="1"/>
                </a:cubicBezTo>
                <a:cubicBezTo>
                  <a:pt x="137" y="0"/>
                  <a:pt x="136" y="0"/>
                  <a:pt x="1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0"/>
          <p:cNvSpPr>
            <a:spLocks noEditPoints="1"/>
          </p:cNvSpPr>
          <p:nvPr/>
        </p:nvSpPr>
        <p:spPr bwMode="auto">
          <a:xfrm>
            <a:off x="4541158" y="3089501"/>
            <a:ext cx="378889" cy="376233"/>
          </a:xfrm>
          <a:custGeom>
            <a:avLst/>
            <a:gdLst>
              <a:gd name="T0" fmla="*/ 52 w 229"/>
              <a:gd name="T1" fmla="*/ 134 h 227"/>
              <a:gd name="T2" fmla="*/ 115 w 229"/>
              <a:gd name="T3" fmla="*/ 47 h 227"/>
              <a:gd name="T4" fmla="*/ 178 w 229"/>
              <a:gd name="T5" fmla="*/ 93 h 227"/>
              <a:gd name="T6" fmla="*/ 115 w 229"/>
              <a:gd name="T7" fmla="*/ 180 h 227"/>
              <a:gd name="T8" fmla="*/ 122 w 229"/>
              <a:gd name="T9" fmla="*/ 8 h 227"/>
              <a:gd name="T10" fmla="*/ 107 w 229"/>
              <a:gd name="T11" fmla="*/ 20 h 227"/>
              <a:gd name="T12" fmla="*/ 97 w 229"/>
              <a:gd name="T13" fmla="*/ 10 h 227"/>
              <a:gd name="T14" fmla="*/ 79 w 229"/>
              <a:gd name="T15" fmla="*/ 4 h 227"/>
              <a:gd name="T16" fmla="*/ 61 w 229"/>
              <a:gd name="T17" fmla="*/ 36 h 227"/>
              <a:gd name="T18" fmla="*/ 47 w 229"/>
              <a:gd name="T19" fmla="*/ 32 h 227"/>
              <a:gd name="T20" fmla="*/ 29 w 229"/>
              <a:gd name="T21" fmla="*/ 36 h 227"/>
              <a:gd name="T22" fmla="*/ 29 w 229"/>
              <a:gd name="T23" fmla="*/ 73 h 227"/>
              <a:gd name="T24" fmla="*/ 16 w 229"/>
              <a:gd name="T25" fmla="*/ 77 h 227"/>
              <a:gd name="T26" fmla="*/ 2 w 229"/>
              <a:gd name="T27" fmla="*/ 89 h 227"/>
              <a:gd name="T28" fmla="*/ 20 w 229"/>
              <a:gd name="T29" fmla="*/ 122 h 227"/>
              <a:gd name="T30" fmla="*/ 5 w 229"/>
              <a:gd name="T31" fmla="*/ 149 h 227"/>
              <a:gd name="T32" fmla="*/ 20 w 229"/>
              <a:gd name="T33" fmla="*/ 160 h 227"/>
              <a:gd name="T34" fmla="*/ 34 w 229"/>
              <a:gd name="T35" fmla="*/ 162 h 227"/>
              <a:gd name="T36" fmla="*/ 37 w 229"/>
              <a:gd name="T37" fmla="*/ 199 h 227"/>
              <a:gd name="T38" fmla="*/ 56 w 229"/>
              <a:gd name="T39" fmla="*/ 202 h 227"/>
              <a:gd name="T40" fmla="*/ 74 w 229"/>
              <a:gd name="T41" fmla="*/ 199 h 227"/>
              <a:gd name="T42" fmla="*/ 90 w 229"/>
              <a:gd name="T43" fmla="*/ 227 h 227"/>
              <a:gd name="T44" fmla="*/ 108 w 229"/>
              <a:gd name="T45" fmla="*/ 219 h 227"/>
              <a:gd name="T46" fmla="*/ 122 w 229"/>
              <a:gd name="T47" fmla="*/ 208 h 227"/>
              <a:gd name="T48" fmla="*/ 132 w 229"/>
              <a:gd name="T49" fmla="*/ 218 h 227"/>
              <a:gd name="T50" fmla="*/ 150 w 229"/>
              <a:gd name="T51" fmla="*/ 224 h 227"/>
              <a:gd name="T52" fmla="*/ 169 w 229"/>
              <a:gd name="T53" fmla="*/ 191 h 227"/>
              <a:gd name="T54" fmla="*/ 182 w 229"/>
              <a:gd name="T55" fmla="*/ 195 h 227"/>
              <a:gd name="T56" fmla="*/ 200 w 229"/>
              <a:gd name="T57" fmla="*/ 191 h 227"/>
              <a:gd name="T58" fmla="*/ 200 w 229"/>
              <a:gd name="T59" fmla="*/ 154 h 227"/>
              <a:gd name="T60" fmla="*/ 214 w 229"/>
              <a:gd name="T61" fmla="*/ 151 h 227"/>
              <a:gd name="T62" fmla="*/ 228 w 229"/>
              <a:gd name="T63" fmla="*/ 138 h 227"/>
              <a:gd name="T64" fmla="*/ 209 w 229"/>
              <a:gd name="T65" fmla="*/ 106 h 227"/>
              <a:gd name="T66" fmla="*/ 225 w 229"/>
              <a:gd name="T67" fmla="*/ 78 h 227"/>
              <a:gd name="T68" fmla="*/ 210 w 229"/>
              <a:gd name="T69" fmla="*/ 67 h 227"/>
              <a:gd name="T70" fmla="*/ 192 w 229"/>
              <a:gd name="T71" fmla="*/ 60 h 227"/>
              <a:gd name="T72" fmla="*/ 192 w 229"/>
              <a:gd name="T73" fmla="*/ 28 h 227"/>
              <a:gd name="T74" fmla="*/ 174 w 229"/>
              <a:gd name="T75" fmla="*/ 26 h 227"/>
              <a:gd name="T76" fmla="*/ 155 w 229"/>
              <a:gd name="T77" fmla="*/ 28 h 227"/>
              <a:gd name="T78" fmla="*/ 139 w 229"/>
              <a:gd name="T79"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227">
                <a:moveTo>
                  <a:pt x="115" y="180"/>
                </a:moveTo>
                <a:cubicBezTo>
                  <a:pt x="87" y="180"/>
                  <a:pt x="61" y="162"/>
                  <a:pt x="52" y="134"/>
                </a:cubicBezTo>
                <a:cubicBezTo>
                  <a:pt x="40" y="99"/>
                  <a:pt x="59" y="62"/>
                  <a:pt x="94" y="51"/>
                </a:cubicBezTo>
                <a:cubicBezTo>
                  <a:pt x="101" y="48"/>
                  <a:pt x="108" y="47"/>
                  <a:pt x="115" y="47"/>
                </a:cubicBezTo>
                <a:cubicBezTo>
                  <a:pt x="115" y="47"/>
                  <a:pt x="115" y="47"/>
                  <a:pt x="115" y="47"/>
                </a:cubicBezTo>
                <a:cubicBezTo>
                  <a:pt x="143" y="47"/>
                  <a:pt x="169" y="65"/>
                  <a:pt x="178" y="93"/>
                </a:cubicBezTo>
                <a:cubicBezTo>
                  <a:pt x="189" y="128"/>
                  <a:pt x="170" y="166"/>
                  <a:pt x="135" y="177"/>
                </a:cubicBezTo>
                <a:cubicBezTo>
                  <a:pt x="128" y="179"/>
                  <a:pt x="121" y="180"/>
                  <a:pt x="115" y="180"/>
                </a:cubicBezTo>
                <a:moveTo>
                  <a:pt x="135" y="0"/>
                </a:moveTo>
                <a:cubicBezTo>
                  <a:pt x="128" y="0"/>
                  <a:pt x="123" y="4"/>
                  <a:pt x="122" y="8"/>
                </a:cubicBezTo>
                <a:cubicBezTo>
                  <a:pt x="121" y="12"/>
                  <a:pt x="118" y="14"/>
                  <a:pt x="115" y="16"/>
                </a:cubicBezTo>
                <a:cubicBezTo>
                  <a:pt x="112" y="18"/>
                  <a:pt x="109" y="19"/>
                  <a:pt x="107" y="20"/>
                </a:cubicBezTo>
                <a:cubicBezTo>
                  <a:pt x="107" y="20"/>
                  <a:pt x="107" y="20"/>
                  <a:pt x="107" y="20"/>
                </a:cubicBezTo>
                <a:cubicBezTo>
                  <a:pt x="103" y="20"/>
                  <a:pt x="99" y="15"/>
                  <a:pt x="97" y="10"/>
                </a:cubicBezTo>
                <a:cubicBezTo>
                  <a:pt x="96" y="5"/>
                  <a:pt x="91" y="3"/>
                  <a:pt x="85" y="3"/>
                </a:cubicBezTo>
                <a:cubicBezTo>
                  <a:pt x="83" y="3"/>
                  <a:pt x="81" y="3"/>
                  <a:pt x="79" y="4"/>
                </a:cubicBezTo>
                <a:cubicBezTo>
                  <a:pt x="71" y="6"/>
                  <a:pt x="66" y="13"/>
                  <a:pt x="68" y="19"/>
                </a:cubicBezTo>
                <a:cubicBezTo>
                  <a:pt x="70" y="25"/>
                  <a:pt x="64" y="34"/>
                  <a:pt x="61" y="36"/>
                </a:cubicBezTo>
                <a:cubicBezTo>
                  <a:pt x="60" y="37"/>
                  <a:pt x="59" y="37"/>
                  <a:pt x="58" y="37"/>
                </a:cubicBezTo>
                <a:cubicBezTo>
                  <a:pt x="55" y="37"/>
                  <a:pt x="51" y="35"/>
                  <a:pt x="47" y="32"/>
                </a:cubicBezTo>
                <a:cubicBezTo>
                  <a:pt x="46" y="31"/>
                  <a:pt x="44" y="30"/>
                  <a:pt x="41" y="30"/>
                </a:cubicBezTo>
                <a:cubicBezTo>
                  <a:pt x="37" y="30"/>
                  <a:pt x="33" y="32"/>
                  <a:pt x="29" y="36"/>
                </a:cubicBezTo>
                <a:cubicBezTo>
                  <a:pt x="23" y="42"/>
                  <a:pt x="22" y="51"/>
                  <a:pt x="27" y="55"/>
                </a:cubicBezTo>
                <a:cubicBezTo>
                  <a:pt x="32" y="59"/>
                  <a:pt x="31" y="70"/>
                  <a:pt x="29" y="73"/>
                </a:cubicBezTo>
                <a:cubicBezTo>
                  <a:pt x="28" y="76"/>
                  <a:pt x="24" y="77"/>
                  <a:pt x="20" y="77"/>
                </a:cubicBezTo>
                <a:cubicBezTo>
                  <a:pt x="19" y="77"/>
                  <a:pt x="17" y="77"/>
                  <a:pt x="16" y="77"/>
                </a:cubicBezTo>
                <a:cubicBezTo>
                  <a:pt x="15" y="77"/>
                  <a:pt x="15" y="77"/>
                  <a:pt x="14" y="77"/>
                </a:cubicBezTo>
                <a:cubicBezTo>
                  <a:pt x="9" y="77"/>
                  <a:pt x="3" y="82"/>
                  <a:pt x="2" y="89"/>
                </a:cubicBezTo>
                <a:cubicBezTo>
                  <a:pt x="0" y="98"/>
                  <a:pt x="3" y="105"/>
                  <a:pt x="9" y="107"/>
                </a:cubicBezTo>
                <a:cubicBezTo>
                  <a:pt x="15" y="108"/>
                  <a:pt x="20" y="118"/>
                  <a:pt x="20" y="122"/>
                </a:cubicBezTo>
                <a:cubicBezTo>
                  <a:pt x="21" y="125"/>
                  <a:pt x="16" y="129"/>
                  <a:pt x="11" y="131"/>
                </a:cubicBezTo>
                <a:cubicBezTo>
                  <a:pt x="5" y="133"/>
                  <a:pt x="2" y="141"/>
                  <a:pt x="5" y="149"/>
                </a:cubicBezTo>
                <a:cubicBezTo>
                  <a:pt x="7" y="156"/>
                  <a:pt x="12" y="161"/>
                  <a:pt x="17" y="161"/>
                </a:cubicBezTo>
                <a:cubicBezTo>
                  <a:pt x="18" y="161"/>
                  <a:pt x="19" y="161"/>
                  <a:pt x="20" y="160"/>
                </a:cubicBezTo>
                <a:cubicBezTo>
                  <a:pt x="22" y="160"/>
                  <a:pt x="24" y="159"/>
                  <a:pt x="26" y="159"/>
                </a:cubicBezTo>
                <a:cubicBezTo>
                  <a:pt x="29" y="159"/>
                  <a:pt x="32" y="160"/>
                  <a:pt x="34" y="162"/>
                </a:cubicBezTo>
                <a:cubicBezTo>
                  <a:pt x="35" y="165"/>
                  <a:pt x="37" y="177"/>
                  <a:pt x="33" y="181"/>
                </a:cubicBezTo>
                <a:cubicBezTo>
                  <a:pt x="29" y="186"/>
                  <a:pt x="31" y="194"/>
                  <a:pt x="37" y="199"/>
                </a:cubicBezTo>
                <a:cubicBezTo>
                  <a:pt x="41" y="203"/>
                  <a:pt x="45" y="204"/>
                  <a:pt x="49" y="204"/>
                </a:cubicBezTo>
                <a:cubicBezTo>
                  <a:pt x="52" y="204"/>
                  <a:pt x="54" y="203"/>
                  <a:pt x="56" y="202"/>
                </a:cubicBezTo>
                <a:cubicBezTo>
                  <a:pt x="58" y="199"/>
                  <a:pt x="63" y="198"/>
                  <a:pt x="67" y="198"/>
                </a:cubicBezTo>
                <a:cubicBezTo>
                  <a:pt x="70" y="198"/>
                  <a:pt x="73" y="199"/>
                  <a:pt x="74" y="199"/>
                </a:cubicBezTo>
                <a:cubicBezTo>
                  <a:pt x="78" y="201"/>
                  <a:pt x="79" y="207"/>
                  <a:pt x="78" y="213"/>
                </a:cubicBezTo>
                <a:cubicBezTo>
                  <a:pt x="77" y="219"/>
                  <a:pt x="82" y="225"/>
                  <a:pt x="90" y="227"/>
                </a:cubicBezTo>
                <a:cubicBezTo>
                  <a:pt x="92" y="227"/>
                  <a:pt x="93" y="227"/>
                  <a:pt x="95" y="227"/>
                </a:cubicBezTo>
                <a:cubicBezTo>
                  <a:pt x="101" y="227"/>
                  <a:pt x="106" y="224"/>
                  <a:pt x="108" y="219"/>
                </a:cubicBezTo>
                <a:cubicBezTo>
                  <a:pt x="108" y="216"/>
                  <a:pt x="111" y="213"/>
                  <a:pt x="115" y="211"/>
                </a:cubicBezTo>
                <a:cubicBezTo>
                  <a:pt x="118" y="209"/>
                  <a:pt x="121" y="208"/>
                  <a:pt x="122" y="208"/>
                </a:cubicBezTo>
                <a:cubicBezTo>
                  <a:pt x="123" y="208"/>
                  <a:pt x="123" y="208"/>
                  <a:pt x="123" y="208"/>
                </a:cubicBezTo>
                <a:cubicBezTo>
                  <a:pt x="126" y="208"/>
                  <a:pt x="130" y="212"/>
                  <a:pt x="132" y="218"/>
                </a:cubicBezTo>
                <a:cubicBezTo>
                  <a:pt x="134" y="222"/>
                  <a:pt x="138" y="225"/>
                  <a:pt x="144" y="225"/>
                </a:cubicBezTo>
                <a:cubicBezTo>
                  <a:pt x="146" y="225"/>
                  <a:pt x="148" y="225"/>
                  <a:pt x="150" y="224"/>
                </a:cubicBezTo>
                <a:cubicBezTo>
                  <a:pt x="158" y="221"/>
                  <a:pt x="163" y="214"/>
                  <a:pt x="161" y="209"/>
                </a:cubicBezTo>
                <a:cubicBezTo>
                  <a:pt x="159" y="203"/>
                  <a:pt x="166" y="194"/>
                  <a:pt x="169" y="191"/>
                </a:cubicBezTo>
                <a:cubicBezTo>
                  <a:pt x="169" y="191"/>
                  <a:pt x="171" y="191"/>
                  <a:pt x="172" y="191"/>
                </a:cubicBezTo>
                <a:cubicBezTo>
                  <a:pt x="175" y="191"/>
                  <a:pt x="179" y="192"/>
                  <a:pt x="182" y="195"/>
                </a:cubicBezTo>
                <a:cubicBezTo>
                  <a:pt x="184" y="197"/>
                  <a:pt x="186" y="197"/>
                  <a:pt x="188" y="197"/>
                </a:cubicBezTo>
                <a:cubicBezTo>
                  <a:pt x="192" y="197"/>
                  <a:pt x="197" y="195"/>
                  <a:pt x="200" y="191"/>
                </a:cubicBezTo>
                <a:cubicBezTo>
                  <a:pt x="206" y="185"/>
                  <a:pt x="207" y="177"/>
                  <a:pt x="202" y="173"/>
                </a:cubicBezTo>
                <a:cubicBezTo>
                  <a:pt x="198" y="169"/>
                  <a:pt x="199" y="157"/>
                  <a:pt x="200" y="154"/>
                </a:cubicBezTo>
                <a:cubicBezTo>
                  <a:pt x="201" y="152"/>
                  <a:pt x="205" y="150"/>
                  <a:pt x="209" y="150"/>
                </a:cubicBezTo>
                <a:cubicBezTo>
                  <a:pt x="211" y="150"/>
                  <a:pt x="212" y="150"/>
                  <a:pt x="214" y="151"/>
                </a:cubicBezTo>
                <a:cubicBezTo>
                  <a:pt x="214" y="151"/>
                  <a:pt x="215" y="151"/>
                  <a:pt x="215" y="151"/>
                </a:cubicBezTo>
                <a:cubicBezTo>
                  <a:pt x="221" y="151"/>
                  <a:pt x="226" y="146"/>
                  <a:pt x="228" y="138"/>
                </a:cubicBezTo>
                <a:cubicBezTo>
                  <a:pt x="229" y="130"/>
                  <a:pt x="226" y="122"/>
                  <a:pt x="220" y="121"/>
                </a:cubicBezTo>
                <a:cubicBezTo>
                  <a:pt x="214" y="120"/>
                  <a:pt x="209" y="110"/>
                  <a:pt x="209" y="106"/>
                </a:cubicBezTo>
                <a:cubicBezTo>
                  <a:pt x="209" y="103"/>
                  <a:pt x="213" y="98"/>
                  <a:pt x="219" y="96"/>
                </a:cubicBezTo>
                <a:cubicBezTo>
                  <a:pt x="225" y="94"/>
                  <a:pt x="227" y="86"/>
                  <a:pt x="225" y="78"/>
                </a:cubicBezTo>
                <a:cubicBezTo>
                  <a:pt x="223" y="72"/>
                  <a:pt x="217" y="67"/>
                  <a:pt x="212" y="67"/>
                </a:cubicBezTo>
                <a:cubicBezTo>
                  <a:pt x="211" y="67"/>
                  <a:pt x="210" y="67"/>
                  <a:pt x="210" y="67"/>
                </a:cubicBezTo>
                <a:cubicBezTo>
                  <a:pt x="209" y="68"/>
                  <a:pt x="208" y="68"/>
                  <a:pt x="207" y="68"/>
                </a:cubicBezTo>
                <a:cubicBezTo>
                  <a:pt x="202" y="68"/>
                  <a:pt x="194" y="62"/>
                  <a:pt x="192" y="60"/>
                </a:cubicBezTo>
                <a:cubicBezTo>
                  <a:pt x="190" y="57"/>
                  <a:pt x="192" y="51"/>
                  <a:pt x="196" y="47"/>
                </a:cubicBezTo>
                <a:cubicBezTo>
                  <a:pt x="200" y="42"/>
                  <a:pt x="198" y="34"/>
                  <a:pt x="192" y="28"/>
                </a:cubicBezTo>
                <a:cubicBezTo>
                  <a:pt x="189" y="25"/>
                  <a:pt x="184" y="23"/>
                  <a:pt x="181" y="23"/>
                </a:cubicBezTo>
                <a:cubicBezTo>
                  <a:pt x="178" y="23"/>
                  <a:pt x="175" y="24"/>
                  <a:pt x="174" y="26"/>
                </a:cubicBezTo>
                <a:cubicBezTo>
                  <a:pt x="171" y="29"/>
                  <a:pt x="167" y="29"/>
                  <a:pt x="163" y="29"/>
                </a:cubicBezTo>
                <a:cubicBezTo>
                  <a:pt x="160" y="29"/>
                  <a:pt x="156" y="29"/>
                  <a:pt x="155" y="28"/>
                </a:cubicBezTo>
                <a:cubicBezTo>
                  <a:pt x="152" y="27"/>
                  <a:pt x="150" y="21"/>
                  <a:pt x="152" y="15"/>
                </a:cubicBezTo>
                <a:cubicBezTo>
                  <a:pt x="153" y="9"/>
                  <a:pt x="147" y="3"/>
                  <a:pt x="139" y="1"/>
                </a:cubicBezTo>
                <a:cubicBezTo>
                  <a:pt x="138" y="0"/>
                  <a:pt x="136" y="0"/>
                  <a:pt x="1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1"/>
          <p:cNvSpPr>
            <a:spLocks noEditPoints="1"/>
          </p:cNvSpPr>
          <p:nvPr/>
        </p:nvSpPr>
        <p:spPr bwMode="auto">
          <a:xfrm>
            <a:off x="2972488" y="4212003"/>
            <a:ext cx="231937" cy="239019"/>
          </a:xfrm>
          <a:custGeom>
            <a:avLst/>
            <a:gdLst>
              <a:gd name="T0" fmla="*/ 31 w 140"/>
              <a:gd name="T1" fmla="*/ 85 h 144"/>
              <a:gd name="T2" fmla="*/ 70 w 140"/>
              <a:gd name="T3" fmla="*/ 30 h 144"/>
              <a:gd name="T4" fmla="*/ 82 w 140"/>
              <a:gd name="T5" fmla="*/ 112 h 144"/>
              <a:gd name="T6" fmla="*/ 82 w 140"/>
              <a:gd name="T7" fmla="*/ 0 h 144"/>
              <a:gd name="T8" fmla="*/ 70 w 140"/>
              <a:gd name="T9" fmla="*/ 10 h 144"/>
              <a:gd name="T10" fmla="*/ 65 w 140"/>
              <a:gd name="T11" fmla="*/ 12 h 144"/>
              <a:gd name="T12" fmla="*/ 52 w 140"/>
              <a:gd name="T13" fmla="*/ 1 h 144"/>
              <a:gd name="T14" fmla="*/ 42 w 140"/>
              <a:gd name="T15" fmla="*/ 11 h 144"/>
              <a:gd name="T16" fmla="*/ 35 w 140"/>
              <a:gd name="T17" fmla="*/ 23 h 144"/>
              <a:gd name="T18" fmla="*/ 25 w 140"/>
              <a:gd name="T19" fmla="*/ 19 h 144"/>
              <a:gd name="T20" fmla="*/ 16 w 140"/>
              <a:gd name="T21" fmla="*/ 34 h 144"/>
              <a:gd name="T22" fmla="*/ 12 w 140"/>
              <a:gd name="T23" fmla="*/ 49 h 144"/>
              <a:gd name="T24" fmla="*/ 8 w 140"/>
              <a:gd name="T25" fmla="*/ 48 h 144"/>
              <a:gd name="T26" fmla="*/ 6 w 140"/>
              <a:gd name="T27" fmla="*/ 67 h 144"/>
              <a:gd name="T28" fmla="*/ 6 w 140"/>
              <a:gd name="T29" fmla="*/ 83 h 144"/>
              <a:gd name="T30" fmla="*/ 10 w 140"/>
              <a:gd name="T31" fmla="*/ 102 h 144"/>
              <a:gd name="T32" fmla="*/ 16 w 140"/>
              <a:gd name="T33" fmla="*/ 101 h 144"/>
              <a:gd name="T34" fmla="*/ 20 w 140"/>
              <a:gd name="T35" fmla="*/ 115 h 144"/>
              <a:gd name="T36" fmla="*/ 30 w 140"/>
              <a:gd name="T37" fmla="*/ 130 h 144"/>
              <a:gd name="T38" fmla="*/ 41 w 140"/>
              <a:gd name="T39" fmla="*/ 126 h 144"/>
              <a:gd name="T40" fmla="*/ 47 w 140"/>
              <a:gd name="T41" fmla="*/ 135 h 144"/>
              <a:gd name="T42" fmla="*/ 58 w 140"/>
              <a:gd name="T43" fmla="*/ 144 h 144"/>
              <a:gd name="T44" fmla="*/ 70 w 140"/>
              <a:gd name="T45" fmla="*/ 134 h 144"/>
              <a:gd name="T46" fmla="*/ 75 w 140"/>
              <a:gd name="T47" fmla="*/ 132 h 144"/>
              <a:gd name="T48" fmla="*/ 88 w 140"/>
              <a:gd name="T49" fmla="*/ 143 h 144"/>
              <a:gd name="T50" fmla="*/ 98 w 140"/>
              <a:gd name="T51" fmla="*/ 132 h 144"/>
              <a:gd name="T52" fmla="*/ 105 w 140"/>
              <a:gd name="T53" fmla="*/ 121 h 144"/>
              <a:gd name="T54" fmla="*/ 115 w 140"/>
              <a:gd name="T55" fmla="*/ 125 h 144"/>
              <a:gd name="T56" fmla="*/ 123 w 140"/>
              <a:gd name="T57" fmla="*/ 109 h 144"/>
              <a:gd name="T58" fmla="*/ 128 w 140"/>
              <a:gd name="T59" fmla="*/ 95 h 144"/>
              <a:gd name="T60" fmla="*/ 131 w 140"/>
              <a:gd name="T61" fmla="*/ 95 h 144"/>
              <a:gd name="T62" fmla="*/ 134 w 140"/>
              <a:gd name="T63" fmla="*/ 76 h 144"/>
              <a:gd name="T64" fmla="*/ 134 w 140"/>
              <a:gd name="T65" fmla="*/ 61 h 144"/>
              <a:gd name="T66" fmla="*/ 129 w 140"/>
              <a:gd name="T67" fmla="*/ 42 h 144"/>
              <a:gd name="T68" fmla="*/ 126 w 140"/>
              <a:gd name="T69" fmla="*/ 42 h 144"/>
              <a:gd name="T70" fmla="*/ 120 w 140"/>
              <a:gd name="T71" fmla="*/ 29 h 144"/>
              <a:gd name="T72" fmla="*/ 110 w 140"/>
              <a:gd name="T73" fmla="*/ 14 h 144"/>
              <a:gd name="T74" fmla="*/ 99 w 140"/>
              <a:gd name="T75" fmla="*/ 18 h 144"/>
              <a:gd name="T76" fmla="*/ 92 w 140"/>
              <a:gd name="T77" fmla="*/ 9 h 144"/>
              <a:gd name="T78" fmla="*/ 82 w 140"/>
              <a:gd name="T7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44">
                <a:moveTo>
                  <a:pt x="70" y="114"/>
                </a:moveTo>
                <a:cubicBezTo>
                  <a:pt x="53" y="114"/>
                  <a:pt x="37" y="103"/>
                  <a:pt x="31" y="85"/>
                </a:cubicBezTo>
                <a:cubicBezTo>
                  <a:pt x="24" y="63"/>
                  <a:pt x="36" y="39"/>
                  <a:pt x="57" y="32"/>
                </a:cubicBezTo>
                <a:cubicBezTo>
                  <a:pt x="62" y="30"/>
                  <a:pt x="66" y="30"/>
                  <a:pt x="70" y="30"/>
                </a:cubicBezTo>
                <a:cubicBezTo>
                  <a:pt x="87" y="30"/>
                  <a:pt x="103" y="41"/>
                  <a:pt x="108" y="59"/>
                </a:cubicBezTo>
                <a:cubicBezTo>
                  <a:pt x="115" y="81"/>
                  <a:pt x="104" y="105"/>
                  <a:pt x="82" y="112"/>
                </a:cubicBezTo>
                <a:cubicBezTo>
                  <a:pt x="78" y="113"/>
                  <a:pt x="74" y="114"/>
                  <a:pt x="70" y="114"/>
                </a:cubicBezTo>
                <a:moveTo>
                  <a:pt x="82" y="0"/>
                </a:moveTo>
                <a:cubicBezTo>
                  <a:pt x="78" y="0"/>
                  <a:pt x="75" y="2"/>
                  <a:pt x="74" y="5"/>
                </a:cubicBezTo>
                <a:cubicBezTo>
                  <a:pt x="74" y="7"/>
                  <a:pt x="72" y="9"/>
                  <a:pt x="70" y="10"/>
                </a:cubicBezTo>
                <a:cubicBezTo>
                  <a:pt x="68" y="11"/>
                  <a:pt x="66" y="12"/>
                  <a:pt x="65" y="12"/>
                </a:cubicBezTo>
                <a:cubicBezTo>
                  <a:pt x="65" y="12"/>
                  <a:pt x="65" y="12"/>
                  <a:pt x="65" y="12"/>
                </a:cubicBezTo>
                <a:cubicBezTo>
                  <a:pt x="63" y="12"/>
                  <a:pt x="60" y="9"/>
                  <a:pt x="59" y="6"/>
                </a:cubicBezTo>
                <a:cubicBezTo>
                  <a:pt x="58" y="3"/>
                  <a:pt x="55" y="1"/>
                  <a:pt x="52" y="1"/>
                </a:cubicBezTo>
                <a:cubicBezTo>
                  <a:pt x="51" y="1"/>
                  <a:pt x="50" y="1"/>
                  <a:pt x="48" y="2"/>
                </a:cubicBezTo>
                <a:cubicBezTo>
                  <a:pt x="43" y="3"/>
                  <a:pt x="40" y="8"/>
                  <a:pt x="42" y="11"/>
                </a:cubicBezTo>
                <a:cubicBezTo>
                  <a:pt x="43" y="15"/>
                  <a:pt x="39" y="21"/>
                  <a:pt x="37" y="22"/>
                </a:cubicBezTo>
                <a:cubicBezTo>
                  <a:pt x="36" y="23"/>
                  <a:pt x="36" y="23"/>
                  <a:pt x="35" y="23"/>
                </a:cubicBezTo>
                <a:cubicBezTo>
                  <a:pt x="33" y="23"/>
                  <a:pt x="31" y="22"/>
                  <a:pt x="29" y="20"/>
                </a:cubicBezTo>
                <a:cubicBezTo>
                  <a:pt x="28" y="19"/>
                  <a:pt x="27" y="19"/>
                  <a:pt x="25" y="19"/>
                </a:cubicBezTo>
                <a:cubicBezTo>
                  <a:pt x="23" y="19"/>
                  <a:pt x="20" y="20"/>
                  <a:pt x="18" y="22"/>
                </a:cubicBezTo>
                <a:cubicBezTo>
                  <a:pt x="14" y="26"/>
                  <a:pt x="14" y="32"/>
                  <a:pt x="16" y="34"/>
                </a:cubicBezTo>
                <a:cubicBezTo>
                  <a:pt x="19" y="37"/>
                  <a:pt x="19" y="44"/>
                  <a:pt x="18" y="46"/>
                </a:cubicBezTo>
                <a:cubicBezTo>
                  <a:pt x="17" y="48"/>
                  <a:pt x="15" y="49"/>
                  <a:pt x="12" y="49"/>
                </a:cubicBezTo>
                <a:cubicBezTo>
                  <a:pt x="11" y="49"/>
                  <a:pt x="10" y="49"/>
                  <a:pt x="9" y="48"/>
                </a:cubicBezTo>
                <a:cubicBezTo>
                  <a:pt x="9" y="48"/>
                  <a:pt x="9" y="48"/>
                  <a:pt x="8" y="48"/>
                </a:cubicBezTo>
                <a:cubicBezTo>
                  <a:pt x="5" y="48"/>
                  <a:pt x="2" y="52"/>
                  <a:pt x="1" y="56"/>
                </a:cubicBezTo>
                <a:cubicBezTo>
                  <a:pt x="0" y="62"/>
                  <a:pt x="2" y="66"/>
                  <a:pt x="6" y="67"/>
                </a:cubicBezTo>
                <a:cubicBezTo>
                  <a:pt x="9" y="68"/>
                  <a:pt x="12" y="75"/>
                  <a:pt x="12" y="77"/>
                </a:cubicBezTo>
                <a:cubicBezTo>
                  <a:pt x="13" y="79"/>
                  <a:pt x="10" y="82"/>
                  <a:pt x="6" y="83"/>
                </a:cubicBezTo>
                <a:cubicBezTo>
                  <a:pt x="3" y="84"/>
                  <a:pt x="1" y="89"/>
                  <a:pt x="3" y="94"/>
                </a:cubicBezTo>
                <a:cubicBezTo>
                  <a:pt x="4" y="99"/>
                  <a:pt x="7" y="102"/>
                  <a:pt x="10" y="102"/>
                </a:cubicBezTo>
                <a:cubicBezTo>
                  <a:pt x="11" y="102"/>
                  <a:pt x="11" y="102"/>
                  <a:pt x="12" y="101"/>
                </a:cubicBezTo>
                <a:cubicBezTo>
                  <a:pt x="13" y="101"/>
                  <a:pt x="14" y="101"/>
                  <a:pt x="16" y="101"/>
                </a:cubicBezTo>
                <a:cubicBezTo>
                  <a:pt x="18" y="101"/>
                  <a:pt x="20" y="102"/>
                  <a:pt x="20" y="103"/>
                </a:cubicBezTo>
                <a:cubicBezTo>
                  <a:pt x="21" y="105"/>
                  <a:pt x="23" y="112"/>
                  <a:pt x="20" y="115"/>
                </a:cubicBezTo>
                <a:cubicBezTo>
                  <a:pt x="18" y="118"/>
                  <a:pt x="19" y="123"/>
                  <a:pt x="23" y="126"/>
                </a:cubicBezTo>
                <a:cubicBezTo>
                  <a:pt x="25" y="128"/>
                  <a:pt x="27" y="130"/>
                  <a:pt x="30" y="130"/>
                </a:cubicBezTo>
                <a:cubicBezTo>
                  <a:pt x="31" y="130"/>
                  <a:pt x="33" y="129"/>
                  <a:pt x="34" y="128"/>
                </a:cubicBezTo>
                <a:cubicBezTo>
                  <a:pt x="35" y="126"/>
                  <a:pt x="38" y="126"/>
                  <a:pt x="41" y="126"/>
                </a:cubicBezTo>
                <a:cubicBezTo>
                  <a:pt x="43" y="126"/>
                  <a:pt x="44" y="126"/>
                  <a:pt x="45" y="126"/>
                </a:cubicBezTo>
                <a:cubicBezTo>
                  <a:pt x="47" y="127"/>
                  <a:pt x="48" y="131"/>
                  <a:pt x="47" y="135"/>
                </a:cubicBezTo>
                <a:cubicBezTo>
                  <a:pt x="47" y="139"/>
                  <a:pt x="50" y="143"/>
                  <a:pt x="55" y="144"/>
                </a:cubicBezTo>
                <a:cubicBezTo>
                  <a:pt x="56" y="144"/>
                  <a:pt x="57" y="144"/>
                  <a:pt x="58" y="144"/>
                </a:cubicBezTo>
                <a:cubicBezTo>
                  <a:pt x="62" y="144"/>
                  <a:pt x="65" y="142"/>
                  <a:pt x="66" y="139"/>
                </a:cubicBezTo>
                <a:cubicBezTo>
                  <a:pt x="66" y="137"/>
                  <a:pt x="68" y="135"/>
                  <a:pt x="70" y="134"/>
                </a:cubicBezTo>
                <a:cubicBezTo>
                  <a:pt x="72" y="133"/>
                  <a:pt x="74" y="132"/>
                  <a:pt x="75" y="132"/>
                </a:cubicBezTo>
                <a:cubicBezTo>
                  <a:pt x="75" y="132"/>
                  <a:pt x="75" y="132"/>
                  <a:pt x="75" y="132"/>
                </a:cubicBezTo>
                <a:cubicBezTo>
                  <a:pt x="77" y="132"/>
                  <a:pt x="80" y="135"/>
                  <a:pt x="81" y="138"/>
                </a:cubicBezTo>
                <a:cubicBezTo>
                  <a:pt x="81" y="141"/>
                  <a:pt x="84" y="143"/>
                  <a:pt x="88" y="143"/>
                </a:cubicBezTo>
                <a:cubicBezTo>
                  <a:pt x="89" y="143"/>
                  <a:pt x="90" y="142"/>
                  <a:pt x="92" y="142"/>
                </a:cubicBezTo>
                <a:cubicBezTo>
                  <a:pt x="96" y="140"/>
                  <a:pt x="99" y="136"/>
                  <a:pt x="98" y="132"/>
                </a:cubicBezTo>
                <a:cubicBezTo>
                  <a:pt x="97" y="129"/>
                  <a:pt x="101" y="123"/>
                  <a:pt x="103" y="121"/>
                </a:cubicBezTo>
                <a:cubicBezTo>
                  <a:pt x="103" y="121"/>
                  <a:pt x="104" y="121"/>
                  <a:pt x="105" y="121"/>
                </a:cubicBezTo>
                <a:cubicBezTo>
                  <a:pt x="107" y="121"/>
                  <a:pt x="109" y="122"/>
                  <a:pt x="111" y="124"/>
                </a:cubicBezTo>
                <a:cubicBezTo>
                  <a:pt x="112" y="125"/>
                  <a:pt x="113" y="125"/>
                  <a:pt x="115" y="125"/>
                </a:cubicBezTo>
                <a:cubicBezTo>
                  <a:pt x="117" y="125"/>
                  <a:pt x="120" y="124"/>
                  <a:pt x="122" y="121"/>
                </a:cubicBezTo>
                <a:cubicBezTo>
                  <a:pt x="126" y="117"/>
                  <a:pt x="126" y="112"/>
                  <a:pt x="123" y="109"/>
                </a:cubicBezTo>
                <a:cubicBezTo>
                  <a:pt x="121" y="107"/>
                  <a:pt x="121" y="100"/>
                  <a:pt x="122" y="98"/>
                </a:cubicBezTo>
                <a:cubicBezTo>
                  <a:pt x="123" y="96"/>
                  <a:pt x="125" y="95"/>
                  <a:pt x="128" y="95"/>
                </a:cubicBezTo>
                <a:cubicBezTo>
                  <a:pt x="129" y="95"/>
                  <a:pt x="129" y="95"/>
                  <a:pt x="130" y="95"/>
                </a:cubicBezTo>
                <a:cubicBezTo>
                  <a:pt x="131" y="95"/>
                  <a:pt x="131" y="95"/>
                  <a:pt x="131" y="95"/>
                </a:cubicBezTo>
                <a:cubicBezTo>
                  <a:pt x="135" y="95"/>
                  <a:pt x="138" y="92"/>
                  <a:pt x="139" y="87"/>
                </a:cubicBezTo>
                <a:cubicBezTo>
                  <a:pt x="140" y="82"/>
                  <a:pt x="138" y="77"/>
                  <a:pt x="134" y="76"/>
                </a:cubicBezTo>
                <a:cubicBezTo>
                  <a:pt x="131" y="76"/>
                  <a:pt x="128" y="69"/>
                  <a:pt x="127" y="67"/>
                </a:cubicBezTo>
                <a:cubicBezTo>
                  <a:pt x="127" y="65"/>
                  <a:pt x="130" y="62"/>
                  <a:pt x="134" y="61"/>
                </a:cubicBezTo>
                <a:cubicBezTo>
                  <a:pt x="137" y="60"/>
                  <a:pt x="139" y="54"/>
                  <a:pt x="137" y="49"/>
                </a:cubicBezTo>
                <a:cubicBezTo>
                  <a:pt x="136" y="45"/>
                  <a:pt x="132" y="42"/>
                  <a:pt x="129" y="42"/>
                </a:cubicBezTo>
                <a:cubicBezTo>
                  <a:pt x="129" y="42"/>
                  <a:pt x="128" y="42"/>
                  <a:pt x="128" y="42"/>
                </a:cubicBezTo>
                <a:cubicBezTo>
                  <a:pt x="127" y="42"/>
                  <a:pt x="127" y="42"/>
                  <a:pt x="126" y="42"/>
                </a:cubicBezTo>
                <a:cubicBezTo>
                  <a:pt x="123" y="42"/>
                  <a:pt x="118" y="39"/>
                  <a:pt x="117" y="38"/>
                </a:cubicBezTo>
                <a:cubicBezTo>
                  <a:pt x="116" y="36"/>
                  <a:pt x="117" y="32"/>
                  <a:pt x="120" y="29"/>
                </a:cubicBezTo>
                <a:cubicBezTo>
                  <a:pt x="122" y="26"/>
                  <a:pt x="121" y="21"/>
                  <a:pt x="117" y="17"/>
                </a:cubicBezTo>
                <a:cubicBezTo>
                  <a:pt x="115" y="15"/>
                  <a:pt x="113" y="14"/>
                  <a:pt x="110" y="14"/>
                </a:cubicBezTo>
                <a:cubicBezTo>
                  <a:pt x="108" y="14"/>
                  <a:pt x="107" y="15"/>
                  <a:pt x="106" y="16"/>
                </a:cubicBezTo>
                <a:cubicBezTo>
                  <a:pt x="104" y="18"/>
                  <a:pt x="102" y="18"/>
                  <a:pt x="99" y="18"/>
                </a:cubicBezTo>
                <a:cubicBezTo>
                  <a:pt x="97" y="18"/>
                  <a:pt x="95" y="18"/>
                  <a:pt x="95" y="17"/>
                </a:cubicBezTo>
                <a:cubicBezTo>
                  <a:pt x="93" y="16"/>
                  <a:pt x="92" y="13"/>
                  <a:pt x="92" y="9"/>
                </a:cubicBezTo>
                <a:cubicBezTo>
                  <a:pt x="93" y="5"/>
                  <a:pt x="90" y="1"/>
                  <a:pt x="85" y="0"/>
                </a:cubicBezTo>
                <a:cubicBezTo>
                  <a:pt x="84" y="0"/>
                  <a:pt x="83"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2"/>
          <p:cNvSpPr>
            <a:spLocks noEditPoints="1"/>
          </p:cNvSpPr>
          <p:nvPr/>
        </p:nvSpPr>
        <p:spPr bwMode="auto">
          <a:xfrm>
            <a:off x="4611979" y="3480783"/>
            <a:ext cx="149608" cy="136329"/>
          </a:xfrm>
          <a:custGeom>
            <a:avLst/>
            <a:gdLst>
              <a:gd name="T0" fmla="*/ 20 w 90"/>
              <a:gd name="T1" fmla="*/ 48 h 82"/>
              <a:gd name="T2" fmla="*/ 45 w 90"/>
              <a:gd name="T3" fmla="*/ 17 h 82"/>
              <a:gd name="T4" fmla="*/ 53 w 90"/>
              <a:gd name="T5" fmla="*/ 64 h 82"/>
              <a:gd name="T6" fmla="*/ 52 w 90"/>
              <a:gd name="T7" fmla="*/ 0 h 82"/>
              <a:gd name="T8" fmla="*/ 45 w 90"/>
              <a:gd name="T9" fmla="*/ 6 h 82"/>
              <a:gd name="T10" fmla="*/ 41 w 90"/>
              <a:gd name="T11" fmla="*/ 7 h 82"/>
              <a:gd name="T12" fmla="*/ 33 w 90"/>
              <a:gd name="T13" fmla="*/ 1 h 82"/>
              <a:gd name="T14" fmla="*/ 26 w 90"/>
              <a:gd name="T15" fmla="*/ 6 h 82"/>
              <a:gd name="T16" fmla="*/ 22 w 90"/>
              <a:gd name="T17" fmla="*/ 13 h 82"/>
              <a:gd name="T18" fmla="*/ 16 w 90"/>
              <a:gd name="T19" fmla="*/ 11 h 82"/>
              <a:gd name="T20" fmla="*/ 10 w 90"/>
              <a:gd name="T21" fmla="*/ 20 h 82"/>
              <a:gd name="T22" fmla="*/ 7 w 90"/>
              <a:gd name="T23" fmla="*/ 28 h 82"/>
              <a:gd name="T24" fmla="*/ 5 w 90"/>
              <a:gd name="T25" fmla="*/ 28 h 82"/>
              <a:gd name="T26" fmla="*/ 3 w 90"/>
              <a:gd name="T27" fmla="*/ 38 h 82"/>
              <a:gd name="T28" fmla="*/ 4 w 90"/>
              <a:gd name="T29" fmla="*/ 47 h 82"/>
              <a:gd name="T30" fmla="*/ 6 w 90"/>
              <a:gd name="T31" fmla="*/ 58 h 82"/>
              <a:gd name="T32" fmla="*/ 10 w 90"/>
              <a:gd name="T33" fmla="*/ 58 h 82"/>
              <a:gd name="T34" fmla="*/ 13 w 90"/>
              <a:gd name="T35" fmla="*/ 66 h 82"/>
              <a:gd name="T36" fmla="*/ 19 w 90"/>
              <a:gd name="T37" fmla="*/ 74 h 82"/>
              <a:gd name="T38" fmla="*/ 26 w 90"/>
              <a:gd name="T39" fmla="*/ 72 h 82"/>
              <a:gd name="T40" fmla="*/ 30 w 90"/>
              <a:gd name="T41" fmla="*/ 77 h 82"/>
              <a:gd name="T42" fmla="*/ 37 w 90"/>
              <a:gd name="T43" fmla="*/ 82 h 82"/>
              <a:gd name="T44" fmla="*/ 45 w 90"/>
              <a:gd name="T45" fmla="*/ 77 h 82"/>
              <a:gd name="T46" fmla="*/ 48 w 90"/>
              <a:gd name="T47" fmla="*/ 75 h 82"/>
              <a:gd name="T48" fmla="*/ 56 w 90"/>
              <a:gd name="T49" fmla="*/ 81 h 82"/>
              <a:gd name="T50" fmla="*/ 63 w 90"/>
              <a:gd name="T51" fmla="*/ 76 h 82"/>
              <a:gd name="T52" fmla="*/ 67 w 90"/>
              <a:gd name="T53" fmla="*/ 69 h 82"/>
              <a:gd name="T54" fmla="*/ 73 w 90"/>
              <a:gd name="T55" fmla="*/ 71 h 82"/>
              <a:gd name="T56" fmla="*/ 79 w 90"/>
              <a:gd name="T57" fmla="*/ 62 h 82"/>
              <a:gd name="T58" fmla="*/ 82 w 90"/>
              <a:gd name="T59" fmla="*/ 54 h 82"/>
              <a:gd name="T60" fmla="*/ 84 w 90"/>
              <a:gd name="T61" fmla="*/ 55 h 82"/>
              <a:gd name="T62" fmla="*/ 86 w 90"/>
              <a:gd name="T63" fmla="*/ 44 h 82"/>
              <a:gd name="T64" fmla="*/ 85 w 90"/>
              <a:gd name="T65" fmla="*/ 35 h 82"/>
              <a:gd name="T66" fmla="*/ 83 w 90"/>
              <a:gd name="T67" fmla="*/ 24 h 82"/>
              <a:gd name="T68" fmla="*/ 81 w 90"/>
              <a:gd name="T69" fmla="*/ 24 h 82"/>
              <a:gd name="T70" fmla="*/ 76 w 90"/>
              <a:gd name="T71" fmla="*/ 17 h 82"/>
              <a:gd name="T72" fmla="*/ 70 w 90"/>
              <a:gd name="T73" fmla="*/ 8 h 82"/>
              <a:gd name="T74" fmla="*/ 63 w 90"/>
              <a:gd name="T75" fmla="*/ 10 h 82"/>
              <a:gd name="T76" fmla="*/ 59 w 90"/>
              <a:gd name="T77" fmla="*/ 5 h 82"/>
              <a:gd name="T78" fmla="*/ 52 w 90"/>
              <a:gd name="T7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2">
                <a:moveTo>
                  <a:pt x="45" y="65"/>
                </a:moveTo>
                <a:cubicBezTo>
                  <a:pt x="34" y="65"/>
                  <a:pt x="23" y="59"/>
                  <a:pt x="20" y="48"/>
                </a:cubicBezTo>
                <a:cubicBezTo>
                  <a:pt x="15" y="36"/>
                  <a:pt x="23" y="22"/>
                  <a:pt x="37" y="18"/>
                </a:cubicBezTo>
                <a:cubicBezTo>
                  <a:pt x="39" y="17"/>
                  <a:pt x="42" y="17"/>
                  <a:pt x="45" y="17"/>
                </a:cubicBezTo>
                <a:cubicBezTo>
                  <a:pt x="56" y="17"/>
                  <a:pt x="66" y="23"/>
                  <a:pt x="69" y="34"/>
                </a:cubicBezTo>
                <a:cubicBezTo>
                  <a:pt x="74" y="46"/>
                  <a:pt x="66" y="60"/>
                  <a:pt x="53" y="64"/>
                </a:cubicBezTo>
                <a:cubicBezTo>
                  <a:pt x="50" y="65"/>
                  <a:pt x="47" y="65"/>
                  <a:pt x="45" y="65"/>
                </a:cubicBezTo>
                <a:moveTo>
                  <a:pt x="52" y="0"/>
                </a:moveTo>
                <a:cubicBezTo>
                  <a:pt x="50" y="0"/>
                  <a:pt x="48" y="1"/>
                  <a:pt x="47" y="3"/>
                </a:cubicBezTo>
                <a:cubicBezTo>
                  <a:pt x="47" y="4"/>
                  <a:pt x="46" y="5"/>
                  <a:pt x="45" y="6"/>
                </a:cubicBezTo>
                <a:cubicBezTo>
                  <a:pt x="43" y="6"/>
                  <a:pt x="42" y="7"/>
                  <a:pt x="42" y="7"/>
                </a:cubicBezTo>
                <a:cubicBezTo>
                  <a:pt x="42" y="7"/>
                  <a:pt x="41" y="7"/>
                  <a:pt x="41" y="7"/>
                </a:cubicBezTo>
                <a:cubicBezTo>
                  <a:pt x="40" y="7"/>
                  <a:pt x="38" y="5"/>
                  <a:pt x="38" y="3"/>
                </a:cubicBezTo>
                <a:cubicBezTo>
                  <a:pt x="37" y="2"/>
                  <a:pt x="35" y="1"/>
                  <a:pt x="33" y="1"/>
                </a:cubicBezTo>
                <a:cubicBezTo>
                  <a:pt x="32" y="1"/>
                  <a:pt x="32" y="1"/>
                  <a:pt x="31" y="1"/>
                </a:cubicBezTo>
                <a:cubicBezTo>
                  <a:pt x="28" y="2"/>
                  <a:pt x="26" y="4"/>
                  <a:pt x="26" y="6"/>
                </a:cubicBezTo>
                <a:cubicBezTo>
                  <a:pt x="27" y="9"/>
                  <a:pt x="25" y="12"/>
                  <a:pt x="23" y="13"/>
                </a:cubicBezTo>
                <a:cubicBezTo>
                  <a:pt x="23" y="13"/>
                  <a:pt x="23" y="13"/>
                  <a:pt x="22" y="13"/>
                </a:cubicBezTo>
                <a:cubicBezTo>
                  <a:pt x="21" y="13"/>
                  <a:pt x="20" y="12"/>
                  <a:pt x="18" y="11"/>
                </a:cubicBezTo>
                <a:cubicBezTo>
                  <a:pt x="18" y="11"/>
                  <a:pt x="17" y="11"/>
                  <a:pt x="16" y="11"/>
                </a:cubicBezTo>
                <a:cubicBezTo>
                  <a:pt x="14" y="11"/>
                  <a:pt x="12" y="11"/>
                  <a:pt x="11" y="13"/>
                </a:cubicBezTo>
                <a:cubicBezTo>
                  <a:pt x="9" y="15"/>
                  <a:pt x="9" y="18"/>
                  <a:pt x="10" y="20"/>
                </a:cubicBezTo>
                <a:cubicBezTo>
                  <a:pt x="12" y="21"/>
                  <a:pt x="12" y="25"/>
                  <a:pt x="11" y="26"/>
                </a:cubicBezTo>
                <a:cubicBezTo>
                  <a:pt x="11" y="27"/>
                  <a:pt x="9" y="28"/>
                  <a:pt x="7" y="28"/>
                </a:cubicBezTo>
                <a:cubicBezTo>
                  <a:pt x="7" y="28"/>
                  <a:pt x="6" y="28"/>
                  <a:pt x="6" y="28"/>
                </a:cubicBezTo>
                <a:cubicBezTo>
                  <a:pt x="6" y="28"/>
                  <a:pt x="5" y="28"/>
                  <a:pt x="5" y="28"/>
                </a:cubicBezTo>
                <a:cubicBezTo>
                  <a:pt x="3" y="28"/>
                  <a:pt x="1" y="29"/>
                  <a:pt x="0" y="32"/>
                </a:cubicBezTo>
                <a:cubicBezTo>
                  <a:pt x="0" y="35"/>
                  <a:pt x="1" y="38"/>
                  <a:pt x="3" y="38"/>
                </a:cubicBezTo>
                <a:cubicBezTo>
                  <a:pt x="6" y="39"/>
                  <a:pt x="8" y="43"/>
                  <a:pt x="8" y="44"/>
                </a:cubicBezTo>
                <a:cubicBezTo>
                  <a:pt x="8" y="45"/>
                  <a:pt x="6" y="47"/>
                  <a:pt x="4" y="47"/>
                </a:cubicBezTo>
                <a:cubicBezTo>
                  <a:pt x="2" y="48"/>
                  <a:pt x="1" y="51"/>
                  <a:pt x="2" y="54"/>
                </a:cubicBezTo>
                <a:cubicBezTo>
                  <a:pt x="2" y="56"/>
                  <a:pt x="4" y="58"/>
                  <a:pt x="6" y="58"/>
                </a:cubicBezTo>
                <a:cubicBezTo>
                  <a:pt x="7" y="58"/>
                  <a:pt x="7" y="58"/>
                  <a:pt x="7" y="58"/>
                </a:cubicBezTo>
                <a:cubicBezTo>
                  <a:pt x="8" y="58"/>
                  <a:pt x="9" y="58"/>
                  <a:pt x="10" y="58"/>
                </a:cubicBezTo>
                <a:cubicBezTo>
                  <a:pt x="11" y="58"/>
                  <a:pt x="12" y="58"/>
                  <a:pt x="13" y="59"/>
                </a:cubicBezTo>
                <a:cubicBezTo>
                  <a:pt x="14" y="60"/>
                  <a:pt x="14" y="64"/>
                  <a:pt x="13" y="66"/>
                </a:cubicBezTo>
                <a:cubicBezTo>
                  <a:pt x="11" y="67"/>
                  <a:pt x="12" y="70"/>
                  <a:pt x="14" y="72"/>
                </a:cubicBezTo>
                <a:cubicBezTo>
                  <a:pt x="16" y="73"/>
                  <a:pt x="17" y="74"/>
                  <a:pt x="19" y="74"/>
                </a:cubicBezTo>
                <a:cubicBezTo>
                  <a:pt x="20" y="74"/>
                  <a:pt x="21" y="74"/>
                  <a:pt x="22" y="73"/>
                </a:cubicBezTo>
                <a:cubicBezTo>
                  <a:pt x="22" y="72"/>
                  <a:pt x="24" y="72"/>
                  <a:pt x="26" y="72"/>
                </a:cubicBezTo>
                <a:cubicBezTo>
                  <a:pt x="27" y="72"/>
                  <a:pt x="28" y="72"/>
                  <a:pt x="29" y="72"/>
                </a:cubicBezTo>
                <a:cubicBezTo>
                  <a:pt x="30" y="73"/>
                  <a:pt x="31" y="75"/>
                  <a:pt x="30" y="77"/>
                </a:cubicBezTo>
                <a:cubicBezTo>
                  <a:pt x="30" y="79"/>
                  <a:pt x="32" y="82"/>
                  <a:pt x="35" y="82"/>
                </a:cubicBezTo>
                <a:cubicBezTo>
                  <a:pt x="36" y="82"/>
                  <a:pt x="36" y="82"/>
                  <a:pt x="37" y="82"/>
                </a:cubicBezTo>
                <a:cubicBezTo>
                  <a:pt x="39" y="82"/>
                  <a:pt x="41" y="81"/>
                  <a:pt x="42" y="79"/>
                </a:cubicBezTo>
                <a:cubicBezTo>
                  <a:pt x="42" y="78"/>
                  <a:pt x="43" y="77"/>
                  <a:pt x="45" y="77"/>
                </a:cubicBezTo>
                <a:cubicBezTo>
                  <a:pt x="46" y="76"/>
                  <a:pt x="47" y="75"/>
                  <a:pt x="48" y="75"/>
                </a:cubicBezTo>
                <a:cubicBezTo>
                  <a:pt x="48" y="75"/>
                  <a:pt x="48" y="75"/>
                  <a:pt x="48" y="75"/>
                </a:cubicBezTo>
                <a:cubicBezTo>
                  <a:pt x="49" y="75"/>
                  <a:pt x="51" y="77"/>
                  <a:pt x="51" y="79"/>
                </a:cubicBezTo>
                <a:cubicBezTo>
                  <a:pt x="52" y="81"/>
                  <a:pt x="54" y="81"/>
                  <a:pt x="56" y="81"/>
                </a:cubicBezTo>
                <a:cubicBezTo>
                  <a:pt x="57" y="81"/>
                  <a:pt x="58" y="81"/>
                  <a:pt x="58" y="81"/>
                </a:cubicBezTo>
                <a:cubicBezTo>
                  <a:pt x="62" y="80"/>
                  <a:pt x="64" y="78"/>
                  <a:pt x="63" y="76"/>
                </a:cubicBezTo>
                <a:cubicBezTo>
                  <a:pt x="62" y="73"/>
                  <a:pt x="65" y="70"/>
                  <a:pt x="66" y="69"/>
                </a:cubicBezTo>
                <a:cubicBezTo>
                  <a:pt x="66" y="69"/>
                  <a:pt x="66" y="69"/>
                  <a:pt x="67" y="69"/>
                </a:cubicBezTo>
                <a:cubicBezTo>
                  <a:pt x="68" y="69"/>
                  <a:pt x="70" y="70"/>
                  <a:pt x="71" y="71"/>
                </a:cubicBezTo>
                <a:cubicBezTo>
                  <a:pt x="72" y="71"/>
                  <a:pt x="72" y="71"/>
                  <a:pt x="73" y="71"/>
                </a:cubicBezTo>
                <a:cubicBezTo>
                  <a:pt x="75" y="71"/>
                  <a:pt x="77" y="71"/>
                  <a:pt x="78" y="69"/>
                </a:cubicBezTo>
                <a:cubicBezTo>
                  <a:pt x="80" y="67"/>
                  <a:pt x="81" y="64"/>
                  <a:pt x="79" y="62"/>
                </a:cubicBezTo>
                <a:cubicBezTo>
                  <a:pt x="77" y="61"/>
                  <a:pt x="78" y="57"/>
                  <a:pt x="78" y="56"/>
                </a:cubicBezTo>
                <a:cubicBezTo>
                  <a:pt x="79" y="55"/>
                  <a:pt x="80" y="54"/>
                  <a:pt x="82" y="54"/>
                </a:cubicBezTo>
                <a:cubicBezTo>
                  <a:pt x="82" y="54"/>
                  <a:pt x="83" y="54"/>
                  <a:pt x="83" y="54"/>
                </a:cubicBezTo>
                <a:cubicBezTo>
                  <a:pt x="84" y="55"/>
                  <a:pt x="84" y="55"/>
                  <a:pt x="84" y="55"/>
                </a:cubicBezTo>
                <a:cubicBezTo>
                  <a:pt x="86" y="55"/>
                  <a:pt x="88" y="53"/>
                  <a:pt x="89" y="50"/>
                </a:cubicBezTo>
                <a:cubicBezTo>
                  <a:pt x="90" y="47"/>
                  <a:pt x="88" y="44"/>
                  <a:pt x="86" y="44"/>
                </a:cubicBezTo>
                <a:cubicBezTo>
                  <a:pt x="84" y="43"/>
                  <a:pt x="82" y="39"/>
                  <a:pt x="82" y="38"/>
                </a:cubicBezTo>
                <a:cubicBezTo>
                  <a:pt x="81" y="37"/>
                  <a:pt x="83" y="35"/>
                  <a:pt x="85" y="35"/>
                </a:cubicBezTo>
                <a:cubicBezTo>
                  <a:pt x="88" y="34"/>
                  <a:pt x="89" y="31"/>
                  <a:pt x="88" y="28"/>
                </a:cubicBezTo>
                <a:cubicBezTo>
                  <a:pt x="87" y="26"/>
                  <a:pt x="85" y="24"/>
                  <a:pt x="83" y="24"/>
                </a:cubicBezTo>
                <a:cubicBezTo>
                  <a:pt x="82" y="24"/>
                  <a:pt x="82" y="24"/>
                  <a:pt x="82" y="24"/>
                </a:cubicBezTo>
                <a:cubicBezTo>
                  <a:pt x="81" y="24"/>
                  <a:pt x="81" y="24"/>
                  <a:pt x="81" y="24"/>
                </a:cubicBezTo>
                <a:cubicBezTo>
                  <a:pt x="79" y="24"/>
                  <a:pt x="76" y="22"/>
                  <a:pt x="75" y="21"/>
                </a:cubicBezTo>
                <a:cubicBezTo>
                  <a:pt x="74" y="20"/>
                  <a:pt x="75" y="18"/>
                  <a:pt x="76" y="17"/>
                </a:cubicBezTo>
                <a:cubicBezTo>
                  <a:pt x="78" y="15"/>
                  <a:pt x="77" y="12"/>
                  <a:pt x="75" y="10"/>
                </a:cubicBezTo>
                <a:cubicBezTo>
                  <a:pt x="74" y="9"/>
                  <a:pt x="72" y="8"/>
                  <a:pt x="70" y="8"/>
                </a:cubicBezTo>
                <a:cubicBezTo>
                  <a:pt x="69" y="8"/>
                  <a:pt x="68" y="8"/>
                  <a:pt x="68" y="9"/>
                </a:cubicBezTo>
                <a:cubicBezTo>
                  <a:pt x="67" y="10"/>
                  <a:pt x="65" y="10"/>
                  <a:pt x="63" y="10"/>
                </a:cubicBezTo>
                <a:cubicBezTo>
                  <a:pt x="62" y="10"/>
                  <a:pt x="61" y="10"/>
                  <a:pt x="60" y="10"/>
                </a:cubicBezTo>
                <a:cubicBezTo>
                  <a:pt x="59" y="9"/>
                  <a:pt x="59" y="7"/>
                  <a:pt x="59" y="5"/>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3"/>
          <p:cNvSpPr>
            <a:spLocks noEditPoints="1"/>
          </p:cNvSpPr>
          <p:nvPr/>
        </p:nvSpPr>
        <p:spPr bwMode="auto">
          <a:xfrm>
            <a:off x="4627028" y="3646325"/>
            <a:ext cx="149608" cy="138100"/>
          </a:xfrm>
          <a:custGeom>
            <a:avLst/>
            <a:gdLst>
              <a:gd name="T0" fmla="*/ 20 w 90"/>
              <a:gd name="T1" fmla="*/ 49 h 83"/>
              <a:gd name="T2" fmla="*/ 45 w 90"/>
              <a:gd name="T3" fmla="*/ 17 h 83"/>
              <a:gd name="T4" fmla="*/ 53 w 90"/>
              <a:gd name="T5" fmla="*/ 65 h 83"/>
              <a:gd name="T6" fmla="*/ 52 w 90"/>
              <a:gd name="T7" fmla="*/ 0 h 83"/>
              <a:gd name="T8" fmla="*/ 45 w 90"/>
              <a:gd name="T9" fmla="*/ 6 h 83"/>
              <a:gd name="T10" fmla="*/ 41 w 90"/>
              <a:gd name="T11" fmla="*/ 7 h 83"/>
              <a:gd name="T12" fmla="*/ 33 w 90"/>
              <a:gd name="T13" fmla="*/ 1 h 83"/>
              <a:gd name="T14" fmla="*/ 26 w 90"/>
              <a:gd name="T15" fmla="*/ 7 h 83"/>
              <a:gd name="T16" fmla="*/ 22 w 90"/>
              <a:gd name="T17" fmla="*/ 14 h 83"/>
              <a:gd name="T18" fmla="*/ 16 w 90"/>
              <a:gd name="T19" fmla="*/ 11 h 83"/>
              <a:gd name="T20" fmla="*/ 10 w 90"/>
              <a:gd name="T21" fmla="*/ 20 h 83"/>
              <a:gd name="T22" fmla="*/ 8 w 90"/>
              <a:gd name="T23" fmla="*/ 28 h 83"/>
              <a:gd name="T24" fmla="*/ 5 w 90"/>
              <a:gd name="T25" fmla="*/ 28 h 83"/>
              <a:gd name="T26" fmla="*/ 3 w 90"/>
              <a:gd name="T27" fmla="*/ 39 h 83"/>
              <a:gd name="T28" fmla="*/ 4 w 90"/>
              <a:gd name="T29" fmla="*/ 48 h 83"/>
              <a:gd name="T30" fmla="*/ 7 w 90"/>
              <a:gd name="T31" fmla="*/ 59 h 83"/>
              <a:gd name="T32" fmla="*/ 10 w 90"/>
              <a:gd name="T33" fmla="*/ 58 h 83"/>
              <a:gd name="T34" fmla="*/ 13 w 90"/>
              <a:gd name="T35" fmla="*/ 66 h 83"/>
              <a:gd name="T36" fmla="*/ 19 w 90"/>
              <a:gd name="T37" fmla="*/ 75 h 83"/>
              <a:gd name="T38" fmla="*/ 26 w 90"/>
              <a:gd name="T39" fmla="*/ 72 h 83"/>
              <a:gd name="T40" fmla="*/ 30 w 90"/>
              <a:gd name="T41" fmla="*/ 78 h 83"/>
              <a:gd name="T42" fmla="*/ 37 w 90"/>
              <a:gd name="T43" fmla="*/ 83 h 83"/>
              <a:gd name="T44" fmla="*/ 45 w 90"/>
              <a:gd name="T45" fmla="*/ 77 h 83"/>
              <a:gd name="T46" fmla="*/ 48 w 90"/>
              <a:gd name="T47" fmla="*/ 76 h 83"/>
              <a:gd name="T48" fmla="*/ 56 w 90"/>
              <a:gd name="T49" fmla="*/ 82 h 83"/>
              <a:gd name="T50" fmla="*/ 63 w 90"/>
              <a:gd name="T51" fmla="*/ 76 h 83"/>
              <a:gd name="T52" fmla="*/ 67 w 90"/>
              <a:gd name="T53" fmla="*/ 70 h 83"/>
              <a:gd name="T54" fmla="*/ 73 w 90"/>
              <a:gd name="T55" fmla="*/ 72 h 83"/>
              <a:gd name="T56" fmla="*/ 79 w 90"/>
              <a:gd name="T57" fmla="*/ 63 h 83"/>
              <a:gd name="T58" fmla="*/ 82 w 90"/>
              <a:gd name="T59" fmla="*/ 55 h 83"/>
              <a:gd name="T60" fmla="*/ 84 w 90"/>
              <a:gd name="T61" fmla="*/ 55 h 83"/>
              <a:gd name="T62" fmla="*/ 86 w 90"/>
              <a:gd name="T63" fmla="*/ 44 h 83"/>
              <a:gd name="T64" fmla="*/ 85 w 90"/>
              <a:gd name="T65" fmla="*/ 35 h 83"/>
              <a:gd name="T66" fmla="*/ 83 w 90"/>
              <a:gd name="T67" fmla="*/ 25 h 83"/>
              <a:gd name="T68" fmla="*/ 81 w 90"/>
              <a:gd name="T69" fmla="*/ 25 h 83"/>
              <a:gd name="T70" fmla="*/ 77 w 90"/>
              <a:gd name="T71" fmla="*/ 17 h 83"/>
              <a:gd name="T72" fmla="*/ 70 w 90"/>
              <a:gd name="T73" fmla="*/ 9 h 83"/>
              <a:gd name="T74" fmla="*/ 63 w 90"/>
              <a:gd name="T75" fmla="*/ 11 h 83"/>
              <a:gd name="T76" fmla="*/ 59 w 90"/>
              <a:gd name="T77" fmla="*/ 6 h 83"/>
              <a:gd name="T78" fmla="*/ 52 w 90"/>
              <a:gd name="T7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83">
                <a:moveTo>
                  <a:pt x="45" y="66"/>
                </a:moveTo>
                <a:cubicBezTo>
                  <a:pt x="34" y="66"/>
                  <a:pt x="23" y="59"/>
                  <a:pt x="20" y="49"/>
                </a:cubicBezTo>
                <a:cubicBezTo>
                  <a:pt x="16" y="36"/>
                  <a:pt x="23" y="23"/>
                  <a:pt x="37" y="19"/>
                </a:cubicBezTo>
                <a:cubicBezTo>
                  <a:pt x="39" y="18"/>
                  <a:pt x="42" y="17"/>
                  <a:pt x="45" y="17"/>
                </a:cubicBezTo>
                <a:cubicBezTo>
                  <a:pt x="56" y="17"/>
                  <a:pt x="66" y="24"/>
                  <a:pt x="69" y="34"/>
                </a:cubicBezTo>
                <a:cubicBezTo>
                  <a:pt x="74" y="47"/>
                  <a:pt x="66" y="61"/>
                  <a:pt x="53" y="65"/>
                </a:cubicBezTo>
                <a:cubicBezTo>
                  <a:pt x="50" y="65"/>
                  <a:pt x="47" y="66"/>
                  <a:pt x="45" y="66"/>
                </a:cubicBezTo>
                <a:moveTo>
                  <a:pt x="52" y="0"/>
                </a:moveTo>
                <a:cubicBezTo>
                  <a:pt x="50" y="0"/>
                  <a:pt x="48" y="1"/>
                  <a:pt x="47" y="3"/>
                </a:cubicBezTo>
                <a:cubicBezTo>
                  <a:pt x="47" y="4"/>
                  <a:pt x="46" y="5"/>
                  <a:pt x="45" y="6"/>
                </a:cubicBezTo>
                <a:cubicBezTo>
                  <a:pt x="43" y="7"/>
                  <a:pt x="42" y="7"/>
                  <a:pt x="42" y="7"/>
                </a:cubicBezTo>
                <a:cubicBezTo>
                  <a:pt x="42" y="7"/>
                  <a:pt x="41" y="7"/>
                  <a:pt x="41" y="7"/>
                </a:cubicBezTo>
                <a:cubicBezTo>
                  <a:pt x="40" y="7"/>
                  <a:pt x="38" y="6"/>
                  <a:pt x="38" y="4"/>
                </a:cubicBezTo>
                <a:cubicBezTo>
                  <a:pt x="37" y="2"/>
                  <a:pt x="35" y="1"/>
                  <a:pt x="33" y="1"/>
                </a:cubicBezTo>
                <a:cubicBezTo>
                  <a:pt x="32" y="1"/>
                  <a:pt x="32" y="1"/>
                  <a:pt x="31" y="2"/>
                </a:cubicBezTo>
                <a:cubicBezTo>
                  <a:pt x="28" y="2"/>
                  <a:pt x="26" y="5"/>
                  <a:pt x="26" y="7"/>
                </a:cubicBezTo>
                <a:cubicBezTo>
                  <a:pt x="27" y="9"/>
                  <a:pt x="25" y="13"/>
                  <a:pt x="24" y="13"/>
                </a:cubicBezTo>
                <a:cubicBezTo>
                  <a:pt x="23" y="14"/>
                  <a:pt x="23" y="14"/>
                  <a:pt x="22" y="14"/>
                </a:cubicBezTo>
                <a:cubicBezTo>
                  <a:pt x="21" y="14"/>
                  <a:pt x="20" y="13"/>
                  <a:pt x="18" y="12"/>
                </a:cubicBezTo>
                <a:cubicBezTo>
                  <a:pt x="18" y="11"/>
                  <a:pt x="17" y="11"/>
                  <a:pt x="16" y="11"/>
                </a:cubicBezTo>
                <a:cubicBezTo>
                  <a:pt x="14" y="11"/>
                  <a:pt x="12" y="12"/>
                  <a:pt x="11" y="13"/>
                </a:cubicBezTo>
                <a:cubicBezTo>
                  <a:pt x="9" y="16"/>
                  <a:pt x="9" y="19"/>
                  <a:pt x="10" y="20"/>
                </a:cubicBezTo>
                <a:cubicBezTo>
                  <a:pt x="12" y="22"/>
                  <a:pt x="12" y="26"/>
                  <a:pt x="11" y="27"/>
                </a:cubicBezTo>
                <a:cubicBezTo>
                  <a:pt x="11" y="28"/>
                  <a:pt x="9" y="28"/>
                  <a:pt x="8" y="28"/>
                </a:cubicBezTo>
                <a:cubicBezTo>
                  <a:pt x="7" y="28"/>
                  <a:pt x="6" y="28"/>
                  <a:pt x="6" y="28"/>
                </a:cubicBezTo>
                <a:cubicBezTo>
                  <a:pt x="6" y="28"/>
                  <a:pt x="5" y="28"/>
                  <a:pt x="5" y="28"/>
                </a:cubicBezTo>
                <a:cubicBezTo>
                  <a:pt x="3" y="28"/>
                  <a:pt x="1" y="30"/>
                  <a:pt x="0" y="33"/>
                </a:cubicBezTo>
                <a:cubicBezTo>
                  <a:pt x="0" y="36"/>
                  <a:pt x="1" y="39"/>
                  <a:pt x="3" y="39"/>
                </a:cubicBezTo>
                <a:cubicBezTo>
                  <a:pt x="6" y="39"/>
                  <a:pt x="8" y="43"/>
                  <a:pt x="8" y="44"/>
                </a:cubicBezTo>
                <a:cubicBezTo>
                  <a:pt x="8" y="46"/>
                  <a:pt x="6" y="47"/>
                  <a:pt x="4" y="48"/>
                </a:cubicBezTo>
                <a:cubicBezTo>
                  <a:pt x="2" y="49"/>
                  <a:pt x="1" y="52"/>
                  <a:pt x="2" y="54"/>
                </a:cubicBezTo>
                <a:cubicBezTo>
                  <a:pt x="2" y="57"/>
                  <a:pt x="4" y="59"/>
                  <a:pt x="7" y="59"/>
                </a:cubicBezTo>
                <a:cubicBezTo>
                  <a:pt x="7" y="59"/>
                  <a:pt x="7" y="59"/>
                  <a:pt x="7" y="59"/>
                </a:cubicBezTo>
                <a:cubicBezTo>
                  <a:pt x="8" y="58"/>
                  <a:pt x="9" y="58"/>
                  <a:pt x="10" y="58"/>
                </a:cubicBezTo>
                <a:cubicBezTo>
                  <a:pt x="11" y="58"/>
                  <a:pt x="12" y="59"/>
                  <a:pt x="13" y="59"/>
                </a:cubicBezTo>
                <a:cubicBezTo>
                  <a:pt x="14" y="60"/>
                  <a:pt x="14" y="64"/>
                  <a:pt x="13" y="66"/>
                </a:cubicBezTo>
                <a:cubicBezTo>
                  <a:pt x="11" y="68"/>
                  <a:pt x="12" y="71"/>
                  <a:pt x="14" y="73"/>
                </a:cubicBezTo>
                <a:cubicBezTo>
                  <a:pt x="16" y="74"/>
                  <a:pt x="17" y="75"/>
                  <a:pt x="19" y="75"/>
                </a:cubicBezTo>
                <a:cubicBezTo>
                  <a:pt x="20" y="75"/>
                  <a:pt x="21" y="74"/>
                  <a:pt x="22" y="74"/>
                </a:cubicBezTo>
                <a:cubicBezTo>
                  <a:pt x="22" y="73"/>
                  <a:pt x="24" y="72"/>
                  <a:pt x="26" y="72"/>
                </a:cubicBezTo>
                <a:cubicBezTo>
                  <a:pt x="27" y="72"/>
                  <a:pt x="28" y="73"/>
                  <a:pt x="29" y="73"/>
                </a:cubicBezTo>
                <a:cubicBezTo>
                  <a:pt x="30" y="73"/>
                  <a:pt x="31" y="75"/>
                  <a:pt x="30" y="78"/>
                </a:cubicBezTo>
                <a:cubicBezTo>
                  <a:pt x="30" y="80"/>
                  <a:pt x="32" y="82"/>
                  <a:pt x="35" y="83"/>
                </a:cubicBezTo>
                <a:cubicBezTo>
                  <a:pt x="36" y="83"/>
                  <a:pt x="36" y="83"/>
                  <a:pt x="37" y="83"/>
                </a:cubicBezTo>
                <a:cubicBezTo>
                  <a:pt x="39" y="83"/>
                  <a:pt x="41" y="82"/>
                  <a:pt x="42" y="80"/>
                </a:cubicBezTo>
                <a:cubicBezTo>
                  <a:pt x="42" y="79"/>
                  <a:pt x="43" y="78"/>
                  <a:pt x="45" y="77"/>
                </a:cubicBezTo>
                <a:cubicBezTo>
                  <a:pt x="46" y="76"/>
                  <a:pt x="47" y="76"/>
                  <a:pt x="48" y="76"/>
                </a:cubicBezTo>
                <a:cubicBezTo>
                  <a:pt x="48" y="76"/>
                  <a:pt x="48" y="76"/>
                  <a:pt x="48" y="76"/>
                </a:cubicBezTo>
                <a:cubicBezTo>
                  <a:pt x="49" y="76"/>
                  <a:pt x="51" y="77"/>
                  <a:pt x="51" y="80"/>
                </a:cubicBezTo>
                <a:cubicBezTo>
                  <a:pt x="52" y="81"/>
                  <a:pt x="54" y="82"/>
                  <a:pt x="56" y="82"/>
                </a:cubicBezTo>
                <a:cubicBezTo>
                  <a:pt x="57" y="82"/>
                  <a:pt x="58" y="82"/>
                  <a:pt x="58" y="82"/>
                </a:cubicBezTo>
                <a:cubicBezTo>
                  <a:pt x="62" y="81"/>
                  <a:pt x="64" y="78"/>
                  <a:pt x="63" y="76"/>
                </a:cubicBezTo>
                <a:cubicBezTo>
                  <a:pt x="62" y="74"/>
                  <a:pt x="65" y="71"/>
                  <a:pt x="66" y="70"/>
                </a:cubicBezTo>
                <a:cubicBezTo>
                  <a:pt x="66" y="70"/>
                  <a:pt x="66" y="70"/>
                  <a:pt x="67" y="70"/>
                </a:cubicBezTo>
                <a:cubicBezTo>
                  <a:pt x="68" y="70"/>
                  <a:pt x="70" y="70"/>
                  <a:pt x="71" y="71"/>
                </a:cubicBezTo>
                <a:cubicBezTo>
                  <a:pt x="72" y="72"/>
                  <a:pt x="72" y="72"/>
                  <a:pt x="73" y="72"/>
                </a:cubicBezTo>
                <a:cubicBezTo>
                  <a:pt x="75" y="72"/>
                  <a:pt x="77" y="71"/>
                  <a:pt x="78" y="70"/>
                </a:cubicBezTo>
                <a:cubicBezTo>
                  <a:pt x="80" y="68"/>
                  <a:pt x="81" y="65"/>
                  <a:pt x="79" y="63"/>
                </a:cubicBezTo>
                <a:cubicBezTo>
                  <a:pt x="77" y="62"/>
                  <a:pt x="78" y="57"/>
                  <a:pt x="78" y="56"/>
                </a:cubicBezTo>
                <a:cubicBezTo>
                  <a:pt x="79" y="55"/>
                  <a:pt x="80" y="55"/>
                  <a:pt x="82" y="55"/>
                </a:cubicBezTo>
                <a:cubicBezTo>
                  <a:pt x="82" y="55"/>
                  <a:pt x="83" y="55"/>
                  <a:pt x="83" y="55"/>
                </a:cubicBezTo>
                <a:cubicBezTo>
                  <a:pt x="84" y="55"/>
                  <a:pt x="84" y="55"/>
                  <a:pt x="84" y="55"/>
                </a:cubicBezTo>
                <a:cubicBezTo>
                  <a:pt x="86" y="55"/>
                  <a:pt x="88" y="53"/>
                  <a:pt x="89" y="50"/>
                </a:cubicBezTo>
                <a:cubicBezTo>
                  <a:pt x="90" y="47"/>
                  <a:pt x="88" y="45"/>
                  <a:pt x="86" y="44"/>
                </a:cubicBezTo>
                <a:cubicBezTo>
                  <a:pt x="84" y="44"/>
                  <a:pt x="82" y="40"/>
                  <a:pt x="82" y="39"/>
                </a:cubicBezTo>
                <a:cubicBezTo>
                  <a:pt x="81" y="37"/>
                  <a:pt x="83" y="36"/>
                  <a:pt x="85" y="35"/>
                </a:cubicBezTo>
                <a:cubicBezTo>
                  <a:pt x="88" y="35"/>
                  <a:pt x="89" y="32"/>
                  <a:pt x="88" y="29"/>
                </a:cubicBezTo>
                <a:cubicBezTo>
                  <a:pt x="87" y="26"/>
                  <a:pt x="85" y="25"/>
                  <a:pt x="83" y="25"/>
                </a:cubicBezTo>
                <a:cubicBezTo>
                  <a:pt x="82" y="25"/>
                  <a:pt x="82" y="25"/>
                  <a:pt x="82" y="25"/>
                </a:cubicBezTo>
                <a:cubicBezTo>
                  <a:pt x="81" y="25"/>
                  <a:pt x="81" y="25"/>
                  <a:pt x="81" y="25"/>
                </a:cubicBezTo>
                <a:cubicBezTo>
                  <a:pt x="79" y="25"/>
                  <a:pt x="76" y="23"/>
                  <a:pt x="75" y="22"/>
                </a:cubicBezTo>
                <a:cubicBezTo>
                  <a:pt x="74" y="21"/>
                  <a:pt x="75" y="19"/>
                  <a:pt x="77" y="17"/>
                </a:cubicBezTo>
                <a:cubicBezTo>
                  <a:pt x="78" y="15"/>
                  <a:pt x="77" y="12"/>
                  <a:pt x="75" y="10"/>
                </a:cubicBezTo>
                <a:cubicBezTo>
                  <a:pt x="74" y="9"/>
                  <a:pt x="72" y="9"/>
                  <a:pt x="70" y="9"/>
                </a:cubicBezTo>
                <a:cubicBezTo>
                  <a:pt x="69" y="9"/>
                  <a:pt x="68" y="9"/>
                  <a:pt x="68" y="10"/>
                </a:cubicBezTo>
                <a:cubicBezTo>
                  <a:pt x="67" y="11"/>
                  <a:pt x="65" y="11"/>
                  <a:pt x="63" y="11"/>
                </a:cubicBezTo>
                <a:cubicBezTo>
                  <a:pt x="62" y="11"/>
                  <a:pt x="61" y="11"/>
                  <a:pt x="60" y="10"/>
                </a:cubicBezTo>
                <a:cubicBezTo>
                  <a:pt x="59" y="10"/>
                  <a:pt x="59" y="8"/>
                  <a:pt x="59" y="6"/>
                </a:cubicBezTo>
                <a:cubicBezTo>
                  <a:pt x="60" y="3"/>
                  <a:pt x="57" y="1"/>
                  <a:pt x="54" y="0"/>
                </a:cubicBezTo>
                <a:cubicBezTo>
                  <a:pt x="54" y="0"/>
                  <a:pt x="53"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4"/>
          <p:cNvSpPr>
            <a:spLocks/>
          </p:cNvSpPr>
          <p:nvPr/>
        </p:nvSpPr>
        <p:spPr bwMode="auto">
          <a:xfrm>
            <a:off x="4433157" y="1968769"/>
            <a:ext cx="132788" cy="128362"/>
          </a:xfrm>
          <a:custGeom>
            <a:avLst/>
            <a:gdLst>
              <a:gd name="T0" fmla="*/ 16 w 80"/>
              <a:gd name="T1" fmla="*/ 0 h 77"/>
              <a:gd name="T2" fmla="*/ 16 w 80"/>
              <a:gd name="T3" fmla="*/ 3 h 77"/>
              <a:gd name="T4" fmla="*/ 11 w 80"/>
              <a:gd name="T5" fmla="*/ 5 h 77"/>
              <a:gd name="T6" fmla="*/ 9 w 80"/>
              <a:gd name="T7" fmla="*/ 4 h 77"/>
              <a:gd name="T8" fmla="*/ 8 w 80"/>
              <a:gd name="T9" fmla="*/ 4 h 77"/>
              <a:gd name="T10" fmla="*/ 1 w 80"/>
              <a:gd name="T11" fmla="*/ 10 h 77"/>
              <a:gd name="T12" fmla="*/ 5 w 80"/>
              <a:gd name="T13" fmla="*/ 19 h 77"/>
              <a:gd name="T14" fmla="*/ 11 w 80"/>
              <a:gd name="T15" fmla="*/ 26 h 77"/>
              <a:gd name="T16" fmla="*/ 6 w 80"/>
              <a:gd name="T17" fmla="*/ 31 h 77"/>
              <a:gd name="T18" fmla="*/ 3 w 80"/>
              <a:gd name="T19" fmla="*/ 39 h 77"/>
              <a:gd name="T20" fmla="*/ 10 w 80"/>
              <a:gd name="T21" fmla="*/ 45 h 77"/>
              <a:gd name="T22" fmla="*/ 11 w 80"/>
              <a:gd name="T23" fmla="*/ 45 h 77"/>
              <a:gd name="T24" fmla="*/ 14 w 80"/>
              <a:gd name="T25" fmla="*/ 44 h 77"/>
              <a:gd name="T26" fmla="*/ 18 w 80"/>
              <a:gd name="T27" fmla="*/ 46 h 77"/>
              <a:gd name="T28" fmla="*/ 18 w 80"/>
              <a:gd name="T29" fmla="*/ 55 h 77"/>
              <a:gd name="T30" fmla="*/ 20 w 80"/>
              <a:gd name="T31" fmla="*/ 64 h 77"/>
              <a:gd name="T32" fmla="*/ 26 w 80"/>
              <a:gd name="T33" fmla="*/ 66 h 77"/>
              <a:gd name="T34" fmla="*/ 29 w 80"/>
              <a:gd name="T35" fmla="*/ 65 h 77"/>
              <a:gd name="T36" fmla="*/ 35 w 80"/>
              <a:gd name="T37" fmla="*/ 63 h 77"/>
              <a:gd name="T38" fmla="*/ 39 w 80"/>
              <a:gd name="T39" fmla="*/ 64 h 77"/>
              <a:gd name="T40" fmla="*/ 41 w 80"/>
              <a:gd name="T41" fmla="*/ 70 h 77"/>
              <a:gd name="T42" fmla="*/ 47 w 80"/>
              <a:gd name="T43" fmla="*/ 77 h 77"/>
              <a:gd name="T44" fmla="*/ 50 w 80"/>
              <a:gd name="T45" fmla="*/ 77 h 77"/>
              <a:gd name="T46" fmla="*/ 56 w 80"/>
              <a:gd name="T47" fmla="*/ 73 h 77"/>
              <a:gd name="T48" fmla="*/ 60 w 80"/>
              <a:gd name="T49" fmla="*/ 69 h 77"/>
              <a:gd name="T50" fmla="*/ 64 w 80"/>
              <a:gd name="T51" fmla="*/ 68 h 77"/>
              <a:gd name="T52" fmla="*/ 64 w 80"/>
              <a:gd name="T53" fmla="*/ 68 h 77"/>
              <a:gd name="T54" fmla="*/ 69 w 80"/>
              <a:gd name="T55" fmla="*/ 73 h 77"/>
              <a:gd name="T56" fmla="*/ 75 w 80"/>
              <a:gd name="T57" fmla="*/ 76 h 77"/>
              <a:gd name="T58" fmla="*/ 78 w 80"/>
              <a:gd name="T59" fmla="*/ 75 h 77"/>
              <a:gd name="T60" fmla="*/ 80 w 80"/>
              <a:gd name="T61" fmla="*/ 75 h 77"/>
              <a:gd name="T62" fmla="*/ 64 w 80"/>
              <a:gd name="T63" fmla="*/ 54 h 77"/>
              <a:gd name="T64" fmla="*/ 60 w 80"/>
              <a:gd name="T65" fmla="*/ 54 h 77"/>
              <a:gd name="T66" fmla="*/ 27 w 80"/>
              <a:gd name="T67" fmla="*/ 32 h 77"/>
              <a:gd name="T68" fmla="*/ 27 w 80"/>
              <a:gd name="T69" fmla="*/ 12 h 77"/>
              <a:gd name="T70" fmla="*/ 16 w 80"/>
              <a:gd name="T7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7">
                <a:moveTo>
                  <a:pt x="16" y="0"/>
                </a:moveTo>
                <a:cubicBezTo>
                  <a:pt x="16" y="1"/>
                  <a:pt x="16" y="2"/>
                  <a:pt x="16" y="3"/>
                </a:cubicBezTo>
                <a:cubicBezTo>
                  <a:pt x="15" y="4"/>
                  <a:pt x="13" y="5"/>
                  <a:pt x="11" y="5"/>
                </a:cubicBezTo>
                <a:cubicBezTo>
                  <a:pt x="10" y="5"/>
                  <a:pt x="9" y="5"/>
                  <a:pt x="9" y="4"/>
                </a:cubicBezTo>
                <a:cubicBezTo>
                  <a:pt x="8" y="4"/>
                  <a:pt x="8" y="4"/>
                  <a:pt x="8" y="4"/>
                </a:cubicBezTo>
                <a:cubicBezTo>
                  <a:pt x="5" y="4"/>
                  <a:pt x="2" y="7"/>
                  <a:pt x="1" y="10"/>
                </a:cubicBezTo>
                <a:cubicBezTo>
                  <a:pt x="0" y="14"/>
                  <a:pt x="2" y="18"/>
                  <a:pt x="5" y="19"/>
                </a:cubicBezTo>
                <a:cubicBezTo>
                  <a:pt x="8" y="19"/>
                  <a:pt x="11" y="24"/>
                  <a:pt x="11" y="26"/>
                </a:cubicBezTo>
                <a:cubicBezTo>
                  <a:pt x="11" y="28"/>
                  <a:pt x="9" y="30"/>
                  <a:pt x="6" y="31"/>
                </a:cubicBezTo>
                <a:cubicBezTo>
                  <a:pt x="3" y="32"/>
                  <a:pt x="2" y="36"/>
                  <a:pt x="3" y="39"/>
                </a:cubicBezTo>
                <a:cubicBezTo>
                  <a:pt x="4" y="43"/>
                  <a:pt x="7" y="45"/>
                  <a:pt x="10" y="45"/>
                </a:cubicBezTo>
                <a:cubicBezTo>
                  <a:pt x="10" y="45"/>
                  <a:pt x="10" y="45"/>
                  <a:pt x="11" y="45"/>
                </a:cubicBezTo>
                <a:cubicBezTo>
                  <a:pt x="12" y="44"/>
                  <a:pt x="13" y="44"/>
                  <a:pt x="14" y="44"/>
                </a:cubicBezTo>
                <a:cubicBezTo>
                  <a:pt x="16" y="44"/>
                  <a:pt x="17" y="45"/>
                  <a:pt x="18" y="46"/>
                </a:cubicBezTo>
                <a:cubicBezTo>
                  <a:pt x="19" y="47"/>
                  <a:pt x="20" y="53"/>
                  <a:pt x="18" y="55"/>
                </a:cubicBezTo>
                <a:cubicBezTo>
                  <a:pt x="16" y="57"/>
                  <a:pt x="17" y="61"/>
                  <a:pt x="20" y="64"/>
                </a:cubicBezTo>
                <a:cubicBezTo>
                  <a:pt x="22" y="65"/>
                  <a:pt x="24" y="66"/>
                  <a:pt x="26" y="66"/>
                </a:cubicBezTo>
                <a:cubicBezTo>
                  <a:pt x="27" y="66"/>
                  <a:pt x="29" y="66"/>
                  <a:pt x="29" y="65"/>
                </a:cubicBezTo>
                <a:cubicBezTo>
                  <a:pt x="31" y="63"/>
                  <a:pt x="33" y="63"/>
                  <a:pt x="35" y="63"/>
                </a:cubicBezTo>
                <a:cubicBezTo>
                  <a:pt x="37" y="63"/>
                  <a:pt x="38" y="63"/>
                  <a:pt x="39" y="64"/>
                </a:cubicBezTo>
                <a:cubicBezTo>
                  <a:pt x="41" y="64"/>
                  <a:pt x="42" y="67"/>
                  <a:pt x="41" y="70"/>
                </a:cubicBezTo>
                <a:cubicBezTo>
                  <a:pt x="40" y="73"/>
                  <a:pt x="43" y="76"/>
                  <a:pt x="47" y="77"/>
                </a:cubicBezTo>
                <a:cubicBezTo>
                  <a:pt x="48" y="77"/>
                  <a:pt x="49" y="77"/>
                  <a:pt x="50" y="77"/>
                </a:cubicBezTo>
                <a:cubicBezTo>
                  <a:pt x="53" y="77"/>
                  <a:pt x="56" y="76"/>
                  <a:pt x="56" y="73"/>
                </a:cubicBezTo>
                <a:cubicBezTo>
                  <a:pt x="57" y="72"/>
                  <a:pt x="58" y="70"/>
                  <a:pt x="60" y="69"/>
                </a:cubicBezTo>
                <a:cubicBezTo>
                  <a:pt x="62" y="68"/>
                  <a:pt x="63" y="68"/>
                  <a:pt x="64" y="68"/>
                </a:cubicBezTo>
                <a:cubicBezTo>
                  <a:pt x="64" y="68"/>
                  <a:pt x="64" y="68"/>
                  <a:pt x="64" y="68"/>
                </a:cubicBezTo>
                <a:cubicBezTo>
                  <a:pt x="66" y="68"/>
                  <a:pt x="68" y="70"/>
                  <a:pt x="69" y="73"/>
                </a:cubicBezTo>
                <a:cubicBezTo>
                  <a:pt x="70" y="75"/>
                  <a:pt x="72" y="76"/>
                  <a:pt x="75" y="76"/>
                </a:cubicBezTo>
                <a:cubicBezTo>
                  <a:pt x="76" y="76"/>
                  <a:pt x="77" y="76"/>
                  <a:pt x="78" y="75"/>
                </a:cubicBezTo>
                <a:cubicBezTo>
                  <a:pt x="79" y="75"/>
                  <a:pt x="80" y="75"/>
                  <a:pt x="80" y="75"/>
                </a:cubicBezTo>
                <a:cubicBezTo>
                  <a:pt x="75" y="68"/>
                  <a:pt x="70" y="61"/>
                  <a:pt x="64" y="54"/>
                </a:cubicBezTo>
                <a:cubicBezTo>
                  <a:pt x="63" y="54"/>
                  <a:pt x="62" y="54"/>
                  <a:pt x="60" y="54"/>
                </a:cubicBezTo>
                <a:cubicBezTo>
                  <a:pt x="46" y="54"/>
                  <a:pt x="32" y="46"/>
                  <a:pt x="27" y="32"/>
                </a:cubicBezTo>
                <a:cubicBezTo>
                  <a:pt x="25" y="25"/>
                  <a:pt x="25" y="18"/>
                  <a:pt x="27" y="12"/>
                </a:cubicBezTo>
                <a:cubicBezTo>
                  <a:pt x="24" y="8"/>
                  <a:pt x="20" y="4"/>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5"/>
          <p:cNvSpPr>
            <a:spLocks noEditPoints="1"/>
          </p:cNvSpPr>
          <p:nvPr/>
        </p:nvSpPr>
        <p:spPr bwMode="auto">
          <a:xfrm>
            <a:off x="2881307" y="4033182"/>
            <a:ext cx="197412" cy="182362"/>
          </a:xfrm>
          <a:custGeom>
            <a:avLst/>
            <a:gdLst>
              <a:gd name="T0" fmla="*/ 27 w 119"/>
              <a:gd name="T1" fmla="*/ 65 h 110"/>
              <a:gd name="T2" fmla="*/ 59 w 119"/>
              <a:gd name="T3" fmla="*/ 23 h 110"/>
              <a:gd name="T4" fmla="*/ 70 w 119"/>
              <a:gd name="T5" fmla="*/ 86 h 110"/>
              <a:gd name="T6" fmla="*/ 70 w 119"/>
              <a:gd name="T7" fmla="*/ 0 h 110"/>
              <a:gd name="T8" fmla="*/ 59 w 119"/>
              <a:gd name="T9" fmla="*/ 8 h 110"/>
              <a:gd name="T10" fmla="*/ 55 w 119"/>
              <a:gd name="T11" fmla="*/ 10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2 h 110"/>
              <a:gd name="T28" fmla="*/ 5 w 119"/>
              <a:gd name="T29" fmla="*/ 64 h 110"/>
              <a:gd name="T30" fmla="*/ 9 w 119"/>
              <a:gd name="T31" fmla="*/ 78 h 110"/>
              <a:gd name="T32" fmla="*/ 13 w 119"/>
              <a:gd name="T33" fmla="*/ 77 h 110"/>
              <a:gd name="T34" fmla="*/ 17 w 119"/>
              <a:gd name="T35" fmla="*/ 88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1 h 110"/>
              <a:gd name="T48" fmla="*/ 75 w 119"/>
              <a:gd name="T49" fmla="*/ 109 h 110"/>
              <a:gd name="T50" fmla="*/ 84 w 119"/>
              <a:gd name="T51" fmla="*/ 101 h 110"/>
              <a:gd name="T52" fmla="*/ 89 w 119"/>
              <a:gd name="T53" fmla="*/ 92 h 110"/>
              <a:gd name="T54" fmla="*/ 98 w 119"/>
              <a:gd name="T55" fmla="*/ 95 h 110"/>
              <a:gd name="T56" fmla="*/ 105 w 119"/>
              <a:gd name="T57" fmla="*/ 84 h 110"/>
              <a:gd name="T58" fmla="*/ 109 w 119"/>
              <a:gd name="T59" fmla="*/ 73 h 110"/>
              <a:gd name="T60" fmla="*/ 112 w 119"/>
              <a:gd name="T61" fmla="*/ 73 h 110"/>
              <a:gd name="T62" fmla="*/ 114 w 119"/>
              <a:gd name="T63" fmla="*/ 59 h 110"/>
              <a:gd name="T64" fmla="*/ 113 w 119"/>
              <a:gd name="T65" fmla="*/ 47 h 110"/>
              <a:gd name="T66" fmla="*/ 110 w 119"/>
              <a:gd name="T67" fmla="*/ 32 h 110"/>
              <a:gd name="T68" fmla="*/ 107 w 119"/>
              <a:gd name="T69" fmla="*/ 33 h 110"/>
              <a:gd name="T70" fmla="*/ 102 w 119"/>
              <a:gd name="T71" fmla="*/ 23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5"/>
                </a:cubicBezTo>
                <a:cubicBezTo>
                  <a:pt x="52" y="24"/>
                  <a:pt x="56" y="23"/>
                  <a:pt x="59" y="23"/>
                </a:cubicBezTo>
                <a:cubicBezTo>
                  <a:pt x="74" y="23"/>
                  <a:pt x="87" y="32"/>
                  <a:pt x="92" y="45"/>
                </a:cubicBezTo>
                <a:cubicBezTo>
                  <a:pt x="98" y="62"/>
                  <a:pt x="88" y="80"/>
                  <a:pt x="70" y="86"/>
                </a:cubicBezTo>
                <a:cubicBezTo>
                  <a:pt x="66" y="87"/>
                  <a:pt x="63" y="87"/>
                  <a:pt x="59" y="87"/>
                </a:cubicBezTo>
                <a:moveTo>
                  <a:pt x="70" y="0"/>
                </a:moveTo>
                <a:cubicBezTo>
                  <a:pt x="66" y="0"/>
                  <a:pt x="64" y="2"/>
                  <a:pt x="63" y="4"/>
                </a:cubicBezTo>
                <a:cubicBezTo>
                  <a:pt x="63" y="6"/>
                  <a:pt x="61" y="7"/>
                  <a:pt x="59" y="8"/>
                </a:cubicBezTo>
                <a:cubicBezTo>
                  <a:pt x="58" y="9"/>
                  <a:pt x="56" y="9"/>
                  <a:pt x="55" y="10"/>
                </a:cubicBezTo>
                <a:cubicBezTo>
                  <a:pt x="55" y="10"/>
                  <a:pt x="55" y="10"/>
                  <a:pt x="55" y="10"/>
                </a:cubicBezTo>
                <a:cubicBezTo>
                  <a:pt x="53" y="10"/>
                  <a:pt x="51" y="7"/>
                  <a:pt x="50" y="5"/>
                </a:cubicBezTo>
                <a:cubicBezTo>
                  <a:pt x="50" y="3"/>
                  <a:pt x="47" y="1"/>
                  <a:pt x="44" y="1"/>
                </a:cubicBezTo>
                <a:cubicBezTo>
                  <a:pt x="43" y="1"/>
                  <a:pt x="42" y="2"/>
                  <a:pt x="41" y="2"/>
                </a:cubicBezTo>
                <a:cubicBezTo>
                  <a:pt x="37" y="3"/>
                  <a:pt x="34" y="6"/>
                  <a:pt x="35" y="9"/>
                </a:cubicBezTo>
                <a:cubicBezTo>
                  <a:pt x="36" y="12"/>
                  <a:pt x="33" y="17"/>
                  <a:pt x="31" y="18"/>
                </a:cubicBezTo>
                <a:cubicBezTo>
                  <a:pt x="31" y="18"/>
                  <a:pt x="30" y="18"/>
                  <a:pt x="30" y="18"/>
                </a:cubicBezTo>
                <a:cubicBezTo>
                  <a:pt x="28" y="18"/>
                  <a:pt x="26" y="17"/>
                  <a:pt x="24" y="16"/>
                </a:cubicBezTo>
                <a:cubicBezTo>
                  <a:pt x="24" y="15"/>
                  <a:pt x="22" y="15"/>
                  <a:pt x="21" y="15"/>
                </a:cubicBezTo>
                <a:cubicBezTo>
                  <a:pt x="19" y="15"/>
                  <a:pt x="17" y="16"/>
                  <a:pt x="15" y="18"/>
                </a:cubicBezTo>
                <a:cubicBezTo>
                  <a:pt x="12" y="21"/>
                  <a:pt x="12" y="25"/>
                  <a:pt x="14" y="27"/>
                </a:cubicBezTo>
                <a:cubicBezTo>
                  <a:pt x="16" y="29"/>
                  <a:pt x="16" y="34"/>
                  <a:pt x="15" y="36"/>
                </a:cubicBezTo>
                <a:cubicBezTo>
                  <a:pt x="14" y="37"/>
                  <a:pt x="12" y="37"/>
                  <a:pt x="10" y="37"/>
                </a:cubicBezTo>
                <a:cubicBezTo>
                  <a:pt x="9" y="37"/>
                  <a:pt x="9" y="37"/>
                  <a:pt x="8" y="37"/>
                </a:cubicBezTo>
                <a:cubicBezTo>
                  <a:pt x="8" y="37"/>
                  <a:pt x="7" y="37"/>
                  <a:pt x="7" y="37"/>
                </a:cubicBezTo>
                <a:cubicBezTo>
                  <a:pt x="4" y="37"/>
                  <a:pt x="2" y="40"/>
                  <a:pt x="1" y="43"/>
                </a:cubicBezTo>
                <a:cubicBezTo>
                  <a:pt x="0" y="47"/>
                  <a:pt x="2" y="51"/>
                  <a:pt x="5" y="52"/>
                </a:cubicBezTo>
                <a:cubicBezTo>
                  <a:pt x="8" y="52"/>
                  <a:pt x="10" y="57"/>
                  <a:pt x="10" y="59"/>
                </a:cubicBezTo>
                <a:cubicBezTo>
                  <a:pt x="11" y="61"/>
                  <a:pt x="8" y="63"/>
                  <a:pt x="5" y="64"/>
                </a:cubicBezTo>
                <a:cubicBezTo>
                  <a:pt x="2" y="64"/>
                  <a:pt x="1" y="68"/>
                  <a:pt x="2" y="72"/>
                </a:cubicBezTo>
                <a:cubicBezTo>
                  <a:pt x="3" y="75"/>
                  <a:pt x="6" y="78"/>
                  <a:pt x="9" y="78"/>
                </a:cubicBezTo>
                <a:cubicBezTo>
                  <a:pt x="9" y="78"/>
                  <a:pt x="10" y="78"/>
                  <a:pt x="10" y="78"/>
                </a:cubicBezTo>
                <a:cubicBezTo>
                  <a:pt x="11" y="77"/>
                  <a:pt x="12" y="77"/>
                  <a:pt x="13" y="77"/>
                </a:cubicBezTo>
                <a:cubicBezTo>
                  <a:pt x="15" y="77"/>
                  <a:pt x="17" y="78"/>
                  <a:pt x="17" y="79"/>
                </a:cubicBezTo>
                <a:cubicBezTo>
                  <a:pt x="18" y="80"/>
                  <a:pt x="19" y="85"/>
                  <a:pt x="17" y="88"/>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2" y="109"/>
                  <a:pt x="47" y="110"/>
                </a:cubicBezTo>
                <a:cubicBezTo>
                  <a:pt x="47" y="110"/>
                  <a:pt x="48" y="110"/>
                  <a:pt x="49" y="110"/>
                </a:cubicBezTo>
                <a:cubicBezTo>
                  <a:pt x="52" y="110"/>
                  <a:pt x="55" y="108"/>
                  <a:pt x="56" y="106"/>
                </a:cubicBezTo>
                <a:cubicBezTo>
                  <a:pt x="56" y="104"/>
                  <a:pt x="58" y="103"/>
                  <a:pt x="59" y="102"/>
                </a:cubicBezTo>
                <a:cubicBezTo>
                  <a:pt x="61" y="101"/>
                  <a:pt x="63" y="101"/>
                  <a:pt x="63" y="101"/>
                </a:cubicBezTo>
                <a:cubicBezTo>
                  <a:pt x="64" y="101"/>
                  <a:pt x="64" y="101"/>
                  <a:pt x="64" y="101"/>
                </a:cubicBezTo>
                <a:cubicBezTo>
                  <a:pt x="65" y="101"/>
                  <a:pt x="68" y="103"/>
                  <a:pt x="68" y="105"/>
                </a:cubicBezTo>
                <a:cubicBezTo>
                  <a:pt x="69" y="107"/>
                  <a:pt x="72" y="109"/>
                  <a:pt x="75" y="109"/>
                </a:cubicBezTo>
                <a:cubicBezTo>
                  <a:pt x="76" y="109"/>
                  <a:pt x="77" y="109"/>
                  <a:pt x="78" y="108"/>
                </a:cubicBezTo>
                <a:cubicBezTo>
                  <a:pt x="82" y="107"/>
                  <a:pt x="85" y="104"/>
                  <a:pt x="84" y="101"/>
                </a:cubicBezTo>
                <a:cubicBezTo>
                  <a:pt x="83" y="98"/>
                  <a:pt x="86" y="94"/>
                  <a:pt x="87" y="93"/>
                </a:cubicBezTo>
                <a:cubicBezTo>
                  <a:pt x="88" y="92"/>
                  <a:pt x="88" y="92"/>
                  <a:pt x="89" y="92"/>
                </a:cubicBezTo>
                <a:cubicBezTo>
                  <a:pt x="91" y="92"/>
                  <a:pt x="93" y="93"/>
                  <a:pt x="94" y="94"/>
                </a:cubicBezTo>
                <a:cubicBezTo>
                  <a:pt x="95" y="95"/>
                  <a:pt x="96" y="95"/>
                  <a:pt x="98" y="95"/>
                </a:cubicBezTo>
                <a:cubicBezTo>
                  <a:pt x="100" y="95"/>
                  <a:pt x="102" y="94"/>
                  <a:pt x="104" y="93"/>
                </a:cubicBezTo>
                <a:cubicBezTo>
                  <a:pt x="107" y="90"/>
                  <a:pt x="107" y="86"/>
                  <a:pt x="105" y="84"/>
                </a:cubicBezTo>
                <a:cubicBezTo>
                  <a:pt x="103" y="82"/>
                  <a:pt x="103" y="76"/>
                  <a:pt x="104" y="75"/>
                </a:cubicBezTo>
                <a:cubicBezTo>
                  <a:pt x="104" y="73"/>
                  <a:pt x="106" y="73"/>
                  <a:pt x="109" y="73"/>
                </a:cubicBezTo>
                <a:cubicBezTo>
                  <a:pt x="109" y="73"/>
                  <a:pt x="110" y="73"/>
                  <a:pt x="111" y="73"/>
                </a:cubicBezTo>
                <a:cubicBezTo>
                  <a:pt x="111" y="73"/>
                  <a:pt x="111" y="73"/>
                  <a:pt x="112" y="73"/>
                </a:cubicBezTo>
                <a:cubicBezTo>
                  <a:pt x="114" y="73"/>
                  <a:pt x="117" y="70"/>
                  <a:pt x="118" y="67"/>
                </a:cubicBezTo>
                <a:cubicBezTo>
                  <a:pt x="119" y="63"/>
                  <a:pt x="117" y="59"/>
                  <a:pt x="114" y="59"/>
                </a:cubicBezTo>
                <a:cubicBezTo>
                  <a:pt x="111" y="58"/>
                  <a:pt x="109" y="53"/>
                  <a:pt x="108" y="51"/>
                </a:cubicBezTo>
                <a:cubicBezTo>
                  <a:pt x="108" y="50"/>
                  <a:pt x="110" y="48"/>
                  <a:pt x="113" y="47"/>
                </a:cubicBezTo>
                <a:cubicBezTo>
                  <a:pt x="116" y="46"/>
                  <a:pt x="118" y="42"/>
                  <a:pt x="117" y="38"/>
                </a:cubicBezTo>
                <a:cubicBezTo>
                  <a:pt x="115" y="35"/>
                  <a:pt x="113" y="32"/>
                  <a:pt x="110" y="32"/>
                </a:cubicBezTo>
                <a:cubicBezTo>
                  <a:pt x="110" y="32"/>
                  <a:pt x="109" y="33"/>
                  <a:pt x="109" y="33"/>
                </a:cubicBezTo>
                <a:cubicBezTo>
                  <a:pt x="108" y="33"/>
                  <a:pt x="108" y="33"/>
                  <a:pt x="107" y="33"/>
                </a:cubicBezTo>
                <a:cubicBezTo>
                  <a:pt x="105" y="33"/>
                  <a:pt x="101" y="30"/>
                  <a:pt x="100" y="29"/>
                </a:cubicBezTo>
                <a:cubicBezTo>
                  <a:pt x="99" y="28"/>
                  <a:pt x="100" y="25"/>
                  <a:pt x="102" y="23"/>
                </a:cubicBezTo>
                <a:cubicBezTo>
                  <a:pt x="104" y="20"/>
                  <a:pt x="103" y="16"/>
                  <a:pt x="100" y="14"/>
                </a:cubicBezTo>
                <a:cubicBezTo>
                  <a:pt x="98" y="12"/>
                  <a:pt x="96" y="11"/>
                  <a:pt x="94" y="11"/>
                </a:cubicBezTo>
                <a:cubicBezTo>
                  <a:pt x="92" y="11"/>
                  <a:pt x="91" y="12"/>
                  <a:pt x="90" y="13"/>
                </a:cubicBezTo>
                <a:cubicBezTo>
                  <a:pt x="89" y="14"/>
                  <a:pt x="86" y="14"/>
                  <a:pt x="84" y="14"/>
                </a:cubicBezTo>
                <a:cubicBezTo>
                  <a:pt x="83" y="14"/>
                  <a:pt x="81" y="14"/>
                  <a:pt x="80" y="14"/>
                </a:cubicBezTo>
                <a:cubicBezTo>
                  <a:pt x="79" y="13"/>
                  <a:pt x="78" y="10"/>
                  <a:pt x="79" y="7"/>
                </a:cubicBezTo>
                <a:cubicBezTo>
                  <a:pt x="79" y="4"/>
                  <a:pt x="76" y="1"/>
                  <a:pt x="72" y="1"/>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6"/>
          <p:cNvSpPr>
            <a:spLocks noEditPoints="1"/>
          </p:cNvSpPr>
          <p:nvPr/>
        </p:nvSpPr>
        <p:spPr bwMode="auto">
          <a:xfrm>
            <a:off x="1797757" y="3309929"/>
            <a:ext cx="197412" cy="182362"/>
          </a:xfrm>
          <a:custGeom>
            <a:avLst/>
            <a:gdLst>
              <a:gd name="T0" fmla="*/ 27 w 119"/>
              <a:gd name="T1" fmla="*/ 65 h 110"/>
              <a:gd name="T2" fmla="*/ 60 w 119"/>
              <a:gd name="T3" fmla="*/ 23 h 110"/>
              <a:gd name="T4" fmla="*/ 70 w 119"/>
              <a:gd name="T5" fmla="*/ 85 h 110"/>
              <a:gd name="T6" fmla="*/ 70 w 119"/>
              <a:gd name="T7" fmla="*/ 0 h 110"/>
              <a:gd name="T8" fmla="*/ 60 w 119"/>
              <a:gd name="T9" fmla="*/ 8 h 110"/>
              <a:gd name="T10" fmla="*/ 55 w 119"/>
              <a:gd name="T11" fmla="*/ 9 h 110"/>
              <a:gd name="T12" fmla="*/ 44 w 119"/>
              <a:gd name="T13" fmla="*/ 1 h 110"/>
              <a:gd name="T14" fmla="*/ 36 w 119"/>
              <a:gd name="T15" fmla="*/ 9 h 110"/>
              <a:gd name="T16" fmla="*/ 30 w 119"/>
              <a:gd name="T17" fmla="*/ 18 h 110"/>
              <a:gd name="T18" fmla="*/ 22 w 119"/>
              <a:gd name="T19" fmla="*/ 14 h 110"/>
              <a:gd name="T20" fmla="*/ 14 w 119"/>
              <a:gd name="T21" fmla="*/ 26 h 110"/>
              <a:gd name="T22" fmla="*/ 10 w 119"/>
              <a:gd name="T23" fmla="*/ 37 h 110"/>
              <a:gd name="T24" fmla="*/ 7 w 119"/>
              <a:gd name="T25" fmla="*/ 37 h 110"/>
              <a:gd name="T26" fmla="*/ 5 w 119"/>
              <a:gd name="T27" fmla="*/ 51 h 110"/>
              <a:gd name="T28" fmla="*/ 6 w 119"/>
              <a:gd name="T29" fmla="*/ 63 h 110"/>
              <a:gd name="T30" fmla="*/ 9 w 119"/>
              <a:gd name="T31" fmla="*/ 77 h 110"/>
              <a:gd name="T32" fmla="*/ 14 w 119"/>
              <a:gd name="T33" fmla="*/ 77 h 110"/>
              <a:gd name="T34" fmla="*/ 17 w 119"/>
              <a:gd name="T35" fmla="*/ 87 h 110"/>
              <a:gd name="T36" fmla="*/ 25 w 119"/>
              <a:gd name="T37" fmla="*/ 99 h 110"/>
              <a:gd name="T38" fmla="*/ 35 w 119"/>
              <a:gd name="T39" fmla="*/ 96 h 110"/>
              <a:gd name="T40" fmla="*/ 41 w 119"/>
              <a:gd name="T41" fmla="*/ 103 h 110"/>
              <a:gd name="T42" fmla="*/ 49 w 119"/>
              <a:gd name="T43" fmla="*/ 110 h 110"/>
              <a:gd name="T44" fmla="*/ 60 w 119"/>
              <a:gd name="T45" fmla="*/ 102 h 110"/>
              <a:gd name="T46" fmla="*/ 64 w 119"/>
              <a:gd name="T47" fmla="*/ 100 h 110"/>
              <a:gd name="T48" fmla="*/ 75 w 119"/>
              <a:gd name="T49" fmla="*/ 108 h 110"/>
              <a:gd name="T50" fmla="*/ 84 w 119"/>
              <a:gd name="T51" fmla="*/ 101 h 110"/>
              <a:gd name="T52" fmla="*/ 89 w 119"/>
              <a:gd name="T53" fmla="*/ 92 h 110"/>
              <a:gd name="T54" fmla="*/ 98 w 119"/>
              <a:gd name="T55" fmla="*/ 95 h 110"/>
              <a:gd name="T56" fmla="*/ 105 w 119"/>
              <a:gd name="T57" fmla="*/ 83 h 110"/>
              <a:gd name="T58" fmla="*/ 109 w 119"/>
              <a:gd name="T59" fmla="*/ 72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5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60" y="87"/>
                </a:moveTo>
                <a:cubicBezTo>
                  <a:pt x="45" y="87"/>
                  <a:pt x="32" y="78"/>
                  <a:pt x="27" y="65"/>
                </a:cubicBezTo>
                <a:cubicBezTo>
                  <a:pt x="21" y="48"/>
                  <a:pt x="31" y="30"/>
                  <a:pt x="49" y="24"/>
                </a:cubicBezTo>
                <a:cubicBezTo>
                  <a:pt x="53" y="23"/>
                  <a:pt x="56" y="23"/>
                  <a:pt x="60" y="23"/>
                </a:cubicBezTo>
                <a:cubicBezTo>
                  <a:pt x="74" y="23"/>
                  <a:pt x="88" y="31"/>
                  <a:pt x="93" y="45"/>
                </a:cubicBezTo>
                <a:cubicBezTo>
                  <a:pt x="98" y="62"/>
                  <a:pt x="88" y="80"/>
                  <a:pt x="70" y="85"/>
                </a:cubicBezTo>
                <a:cubicBezTo>
                  <a:pt x="67" y="86"/>
                  <a:pt x="63" y="87"/>
                  <a:pt x="60" y="87"/>
                </a:cubicBezTo>
                <a:moveTo>
                  <a:pt x="70" y="0"/>
                </a:moveTo>
                <a:cubicBezTo>
                  <a:pt x="67" y="0"/>
                  <a:pt x="64" y="2"/>
                  <a:pt x="63" y="4"/>
                </a:cubicBezTo>
                <a:cubicBezTo>
                  <a:pt x="63" y="5"/>
                  <a:pt x="61" y="7"/>
                  <a:pt x="60" y="8"/>
                </a:cubicBezTo>
                <a:cubicBezTo>
                  <a:pt x="58" y="9"/>
                  <a:pt x="57" y="9"/>
                  <a:pt x="56" y="9"/>
                </a:cubicBezTo>
                <a:cubicBezTo>
                  <a:pt x="56" y="9"/>
                  <a:pt x="56" y="9"/>
                  <a:pt x="55" y="9"/>
                </a:cubicBezTo>
                <a:cubicBezTo>
                  <a:pt x="54" y="9"/>
                  <a:pt x="52" y="7"/>
                  <a:pt x="51" y="4"/>
                </a:cubicBezTo>
                <a:cubicBezTo>
                  <a:pt x="50" y="2"/>
                  <a:pt x="47" y="1"/>
                  <a:pt x="44" y="1"/>
                </a:cubicBezTo>
                <a:cubicBezTo>
                  <a:pt x="43" y="1"/>
                  <a:pt x="42" y="1"/>
                  <a:pt x="41" y="2"/>
                </a:cubicBezTo>
                <a:cubicBezTo>
                  <a:pt x="37" y="3"/>
                  <a:pt x="35" y="6"/>
                  <a:pt x="36" y="9"/>
                </a:cubicBezTo>
                <a:cubicBezTo>
                  <a:pt x="37" y="12"/>
                  <a:pt x="33" y="16"/>
                  <a:pt x="32" y="17"/>
                </a:cubicBezTo>
                <a:cubicBezTo>
                  <a:pt x="31" y="18"/>
                  <a:pt x="31" y="18"/>
                  <a:pt x="30" y="18"/>
                </a:cubicBezTo>
                <a:cubicBezTo>
                  <a:pt x="28" y="18"/>
                  <a:pt x="26" y="17"/>
                  <a:pt x="25" y="15"/>
                </a:cubicBezTo>
                <a:cubicBezTo>
                  <a:pt x="24" y="15"/>
                  <a:pt x="23" y="14"/>
                  <a:pt x="22" y="14"/>
                </a:cubicBezTo>
                <a:cubicBezTo>
                  <a:pt x="19" y="14"/>
                  <a:pt x="17" y="15"/>
                  <a:pt x="15" y="17"/>
                </a:cubicBezTo>
                <a:cubicBezTo>
                  <a:pt x="12" y="20"/>
                  <a:pt x="12" y="24"/>
                  <a:pt x="14" y="26"/>
                </a:cubicBezTo>
                <a:cubicBezTo>
                  <a:pt x="17" y="28"/>
                  <a:pt x="16" y="34"/>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1"/>
                  <a:pt x="5" y="51"/>
                </a:cubicBezTo>
                <a:cubicBezTo>
                  <a:pt x="8" y="52"/>
                  <a:pt x="11" y="57"/>
                  <a:pt x="11" y="59"/>
                </a:cubicBezTo>
                <a:cubicBezTo>
                  <a:pt x="11" y="60"/>
                  <a:pt x="9" y="62"/>
                  <a:pt x="6" y="63"/>
                </a:cubicBezTo>
                <a:cubicBezTo>
                  <a:pt x="3" y="64"/>
                  <a:pt x="1" y="68"/>
                  <a:pt x="3" y="72"/>
                </a:cubicBezTo>
                <a:cubicBezTo>
                  <a:pt x="4" y="75"/>
                  <a:pt x="6" y="77"/>
                  <a:pt x="9" y="77"/>
                </a:cubicBezTo>
                <a:cubicBezTo>
                  <a:pt x="10" y="77"/>
                  <a:pt x="10" y="77"/>
                  <a:pt x="10" y="77"/>
                </a:cubicBezTo>
                <a:cubicBezTo>
                  <a:pt x="11" y="77"/>
                  <a:pt x="13" y="77"/>
                  <a:pt x="14" y="77"/>
                </a:cubicBezTo>
                <a:cubicBezTo>
                  <a:pt x="15" y="77"/>
                  <a:pt x="17" y="77"/>
                  <a:pt x="18" y="78"/>
                </a:cubicBezTo>
                <a:cubicBezTo>
                  <a:pt x="18" y="80"/>
                  <a:pt x="20" y="85"/>
                  <a:pt x="17" y="87"/>
                </a:cubicBezTo>
                <a:cubicBezTo>
                  <a:pt x="15" y="89"/>
                  <a:pt x="16" y="93"/>
                  <a:pt x="19" y="96"/>
                </a:cubicBezTo>
                <a:cubicBezTo>
                  <a:pt x="21" y="98"/>
                  <a:pt x="23" y="99"/>
                  <a:pt x="25" y="99"/>
                </a:cubicBezTo>
                <a:cubicBezTo>
                  <a:pt x="27" y="99"/>
                  <a:pt x="28" y="98"/>
                  <a:pt x="29" y="97"/>
                </a:cubicBezTo>
                <a:cubicBezTo>
                  <a:pt x="30" y="96"/>
                  <a:pt x="33" y="96"/>
                  <a:pt x="35" y="96"/>
                </a:cubicBezTo>
                <a:cubicBezTo>
                  <a:pt x="36" y="96"/>
                  <a:pt x="38" y="96"/>
                  <a:pt x="39" y="96"/>
                </a:cubicBezTo>
                <a:cubicBezTo>
                  <a:pt x="40" y="97"/>
                  <a:pt x="41" y="100"/>
                  <a:pt x="41" y="103"/>
                </a:cubicBezTo>
                <a:cubicBezTo>
                  <a:pt x="40" y="105"/>
                  <a:pt x="43" y="109"/>
                  <a:pt x="47" y="109"/>
                </a:cubicBezTo>
                <a:cubicBezTo>
                  <a:pt x="48" y="110"/>
                  <a:pt x="49" y="110"/>
                  <a:pt x="49" y="110"/>
                </a:cubicBezTo>
                <a:cubicBezTo>
                  <a:pt x="53" y="110"/>
                  <a:pt x="55" y="108"/>
                  <a:pt x="56" y="106"/>
                </a:cubicBezTo>
                <a:cubicBezTo>
                  <a:pt x="56" y="104"/>
                  <a:pt x="58" y="103"/>
                  <a:pt x="60" y="102"/>
                </a:cubicBezTo>
                <a:cubicBezTo>
                  <a:pt x="61" y="101"/>
                  <a:pt x="63" y="100"/>
                  <a:pt x="64" y="100"/>
                </a:cubicBezTo>
                <a:cubicBezTo>
                  <a:pt x="64" y="100"/>
                  <a:pt x="64" y="100"/>
                  <a:pt x="64" y="100"/>
                </a:cubicBezTo>
                <a:cubicBezTo>
                  <a:pt x="66" y="100"/>
                  <a:pt x="68" y="102"/>
                  <a:pt x="69" y="105"/>
                </a:cubicBezTo>
                <a:cubicBezTo>
                  <a:pt x="70" y="107"/>
                  <a:pt x="72" y="108"/>
                  <a:pt x="75" y="108"/>
                </a:cubicBezTo>
                <a:cubicBezTo>
                  <a:pt x="76" y="108"/>
                  <a:pt x="77" y="108"/>
                  <a:pt x="78" y="108"/>
                </a:cubicBezTo>
                <a:cubicBezTo>
                  <a:pt x="82" y="107"/>
                  <a:pt x="85" y="103"/>
                  <a:pt x="84" y="101"/>
                </a:cubicBezTo>
                <a:cubicBezTo>
                  <a:pt x="83" y="98"/>
                  <a:pt x="86" y="93"/>
                  <a:pt x="88" y="92"/>
                </a:cubicBezTo>
                <a:cubicBezTo>
                  <a:pt x="88" y="92"/>
                  <a:pt x="89" y="92"/>
                  <a:pt x="89" y="92"/>
                </a:cubicBezTo>
                <a:cubicBezTo>
                  <a:pt x="91" y="92"/>
                  <a:pt x="93" y="93"/>
                  <a:pt x="95" y="94"/>
                </a:cubicBezTo>
                <a:cubicBezTo>
                  <a:pt x="95" y="95"/>
                  <a:pt x="97" y="95"/>
                  <a:pt x="98" y="95"/>
                </a:cubicBezTo>
                <a:cubicBezTo>
                  <a:pt x="100" y="95"/>
                  <a:pt x="102" y="94"/>
                  <a:pt x="104" y="92"/>
                </a:cubicBezTo>
                <a:cubicBezTo>
                  <a:pt x="107" y="89"/>
                  <a:pt x="108" y="85"/>
                  <a:pt x="105" y="83"/>
                </a:cubicBezTo>
                <a:cubicBezTo>
                  <a:pt x="103" y="81"/>
                  <a:pt x="103" y="76"/>
                  <a:pt x="104" y="74"/>
                </a:cubicBezTo>
                <a:cubicBezTo>
                  <a:pt x="105" y="73"/>
                  <a:pt x="107" y="72"/>
                  <a:pt x="109" y="72"/>
                </a:cubicBezTo>
                <a:cubicBezTo>
                  <a:pt x="110" y="72"/>
                  <a:pt x="110" y="72"/>
                  <a:pt x="111" y="73"/>
                </a:cubicBezTo>
                <a:cubicBezTo>
                  <a:pt x="111" y="73"/>
                  <a:pt x="112" y="73"/>
                  <a:pt x="112" y="73"/>
                </a:cubicBezTo>
                <a:cubicBezTo>
                  <a:pt x="115" y="73"/>
                  <a:pt x="118" y="70"/>
                  <a:pt x="118" y="67"/>
                </a:cubicBezTo>
                <a:cubicBezTo>
                  <a:pt x="119" y="63"/>
                  <a:pt x="118" y="59"/>
                  <a:pt x="114" y="58"/>
                </a:cubicBezTo>
                <a:cubicBezTo>
                  <a:pt x="111" y="58"/>
                  <a:pt x="109" y="53"/>
                  <a:pt x="109" y="51"/>
                </a:cubicBezTo>
                <a:cubicBezTo>
                  <a:pt x="108" y="49"/>
                  <a:pt x="111" y="47"/>
                  <a:pt x="114" y="46"/>
                </a:cubicBezTo>
                <a:cubicBezTo>
                  <a:pt x="117" y="45"/>
                  <a:pt x="118" y="42"/>
                  <a:pt x="117" y="38"/>
                </a:cubicBezTo>
                <a:cubicBezTo>
                  <a:pt x="116" y="34"/>
                  <a:pt x="113" y="32"/>
                  <a:pt x="110" y="32"/>
                </a:cubicBezTo>
                <a:cubicBezTo>
                  <a:pt x="110" y="32"/>
                  <a:pt x="109" y="32"/>
                  <a:pt x="109" y="32"/>
                </a:cubicBezTo>
                <a:cubicBezTo>
                  <a:pt x="109" y="32"/>
                  <a:pt x="108" y="33"/>
                  <a:pt x="108" y="33"/>
                </a:cubicBezTo>
                <a:cubicBezTo>
                  <a:pt x="105" y="33"/>
                  <a:pt x="101" y="30"/>
                  <a:pt x="100" y="29"/>
                </a:cubicBezTo>
                <a:cubicBezTo>
                  <a:pt x="99" y="27"/>
                  <a:pt x="100" y="24"/>
                  <a:pt x="102" y="22"/>
                </a:cubicBezTo>
                <a:cubicBezTo>
                  <a:pt x="104" y="20"/>
                  <a:pt x="103" y="16"/>
                  <a:pt x="100" y="13"/>
                </a:cubicBezTo>
                <a:cubicBezTo>
                  <a:pt x="98" y="12"/>
                  <a:pt x="96" y="11"/>
                  <a:pt x="94" y="11"/>
                </a:cubicBezTo>
                <a:cubicBezTo>
                  <a:pt x="93" y="11"/>
                  <a:pt x="91" y="12"/>
                  <a:pt x="90" y="12"/>
                </a:cubicBezTo>
                <a:cubicBezTo>
                  <a:pt x="89" y="14"/>
                  <a:pt x="87" y="14"/>
                  <a:pt x="85" y="14"/>
                </a:cubicBezTo>
                <a:cubicBezTo>
                  <a:pt x="83" y="14"/>
                  <a:pt x="81" y="14"/>
                  <a:pt x="81" y="13"/>
                </a:cubicBezTo>
                <a:cubicBezTo>
                  <a:pt x="79" y="13"/>
                  <a:pt x="78" y="10"/>
                  <a:pt x="79" y="7"/>
                </a:cubicBezTo>
                <a:cubicBezTo>
                  <a:pt x="80"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7"/>
          <p:cNvSpPr>
            <a:spLocks noEditPoints="1"/>
          </p:cNvSpPr>
          <p:nvPr/>
        </p:nvSpPr>
        <p:spPr bwMode="auto">
          <a:xfrm>
            <a:off x="1822544" y="3554259"/>
            <a:ext cx="197412" cy="180592"/>
          </a:xfrm>
          <a:custGeom>
            <a:avLst/>
            <a:gdLst>
              <a:gd name="T0" fmla="*/ 27 w 119"/>
              <a:gd name="T1" fmla="*/ 64 h 109"/>
              <a:gd name="T2" fmla="*/ 60 w 119"/>
              <a:gd name="T3" fmla="*/ 22 h 109"/>
              <a:gd name="T4" fmla="*/ 70 w 119"/>
              <a:gd name="T5" fmla="*/ 85 h 109"/>
              <a:gd name="T6" fmla="*/ 70 w 119"/>
              <a:gd name="T7" fmla="*/ 0 h 109"/>
              <a:gd name="T8" fmla="*/ 60 w 119"/>
              <a:gd name="T9" fmla="*/ 7 h 109"/>
              <a:gd name="T10" fmla="*/ 55 w 119"/>
              <a:gd name="T11" fmla="*/ 9 h 109"/>
              <a:gd name="T12" fmla="*/ 44 w 119"/>
              <a:gd name="T13" fmla="*/ 1 h 109"/>
              <a:gd name="T14" fmla="*/ 35 w 119"/>
              <a:gd name="T15" fmla="*/ 9 h 109"/>
              <a:gd name="T16" fmla="*/ 30 w 119"/>
              <a:gd name="T17" fmla="*/ 17 h 109"/>
              <a:gd name="T18" fmla="*/ 22 w 119"/>
              <a:gd name="T19" fmla="*/ 14 h 109"/>
              <a:gd name="T20" fmla="*/ 14 w 119"/>
              <a:gd name="T21" fmla="*/ 26 h 109"/>
              <a:gd name="T22" fmla="*/ 10 w 119"/>
              <a:gd name="T23" fmla="*/ 37 h 109"/>
              <a:gd name="T24" fmla="*/ 7 w 119"/>
              <a:gd name="T25" fmla="*/ 37 h 109"/>
              <a:gd name="T26" fmla="*/ 5 w 119"/>
              <a:gd name="T27" fmla="*/ 51 h 109"/>
              <a:gd name="T28" fmla="*/ 6 w 119"/>
              <a:gd name="T29" fmla="*/ 63 h 109"/>
              <a:gd name="T30" fmla="*/ 9 w 119"/>
              <a:gd name="T31" fmla="*/ 77 h 109"/>
              <a:gd name="T32" fmla="*/ 13 w 119"/>
              <a:gd name="T33" fmla="*/ 76 h 109"/>
              <a:gd name="T34" fmla="*/ 17 w 119"/>
              <a:gd name="T35" fmla="*/ 87 h 109"/>
              <a:gd name="T36" fmla="*/ 25 w 119"/>
              <a:gd name="T37" fmla="*/ 98 h 109"/>
              <a:gd name="T38" fmla="*/ 35 w 119"/>
              <a:gd name="T39" fmla="*/ 95 h 109"/>
              <a:gd name="T40" fmla="*/ 40 w 119"/>
              <a:gd name="T41" fmla="*/ 102 h 109"/>
              <a:gd name="T42" fmla="*/ 49 w 119"/>
              <a:gd name="T43" fmla="*/ 109 h 109"/>
              <a:gd name="T44" fmla="*/ 60 w 119"/>
              <a:gd name="T45" fmla="*/ 101 h 109"/>
              <a:gd name="T46" fmla="*/ 64 w 119"/>
              <a:gd name="T47" fmla="*/ 100 h 109"/>
              <a:gd name="T48" fmla="*/ 75 w 119"/>
              <a:gd name="T49" fmla="*/ 108 h 109"/>
              <a:gd name="T50" fmla="*/ 84 w 119"/>
              <a:gd name="T51" fmla="*/ 100 h 109"/>
              <a:gd name="T52" fmla="*/ 89 w 119"/>
              <a:gd name="T53" fmla="*/ 92 h 109"/>
              <a:gd name="T54" fmla="*/ 98 w 119"/>
              <a:gd name="T55" fmla="*/ 95 h 109"/>
              <a:gd name="T56" fmla="*/ 105 w 119"/>
              <a:gd name="T57" fmla="*/ 83 h 109"/>
              <a:gd name="T58" fmla="*/ 109 w 119"/>
              <a:gd name="T59" fmla="*/ 72 h 109"/>
              <a:gd name="T60" fmla="*/ 112 w 119"/>
              <a:gd name="T61" fmla="*/ 72 h 109"/>
              <a:gd name="T62" fmla="*/ 114 w 119"/>
              <a:gd name="T63" fmla="*/ 58 h 109"/>
              <a:gd name="T64" fmla="*/ 114 w 119"/>
              <a:gd name="T65" fmla="*/ 46 h 109"/>
              <a:gd name="T66" fmla="*/ 110 w 119"/>
              <a:gd name="T67" fmla="*/ 32 h 109"/>
              <a:gd name="T68" fmla="*/ 108 w 119"/>
              <a:gd name="T69" fmla="*/ 32 h 109"/>
              <a:gd name="T70" fmla="*/ 102 w 119"/>
              <a:gd name="T71" fmla="*/ 22 h 109"/>
              <a:gd name="T72" fmla="*/ 94 w 119"/>
              <a:gd name="T73" fmla="*/ 11 h 109"/>
              <a:gd name="T74" fmla="*/ 85 w 119"/>
              <a:gd name="T75" fmla="*/ 14 h 109"/>
              <a:gd name="T76" fmla="*/ 79 w 119"/>
              <a:gd name="T77" fmla="*/ 7 h 109"/>
              <a:gd name="T78" fmla="*/ 70 w 119"/>
              <a:gd name="T7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09">
                <a:moveTo>
                  <a:pt x="60" y="86"/>
                </a:moveTo>
                <a:cubicBezTo>
                  <a:pt x="45" y="86"/>
                  <a:pt x="32" y="78"/>
                  <a:pt x="27" y="64"/>
                </a:cubicBezTo>
                <a:cubicBezTo>
                  <a:pt x="21" y="47"/>
                  <a:pt x="31" y="29"/>
                  <a:pt x="49" y="24"/>
                </a:cubicBezTo>
                <a:cubicBezTo>
                  <a:pt x="53" y="23"/>
                  <a:pt x="56" y="22"/>
                  <a:pt x="60" y="22"/>
                </a:cubicBezTo>
                <a:cubicBezTo>
                  <a:pt x="74" y="22"/>
                  <a:pt x="88" y="31"/>
                  <a:pt x="92" y="45"/>
                </a:cubicBezTo>
                <a:cubicBezTo>
                  <a:pt x="98" y="61"/>
                  <a:pt x="88" y="80"/>
                  <a:pt x="70" y="85"/>
                </a:cubicBezTo>
                <a:cubicBezTo>
                  <a:pt x="67" y="86"/>
                  <a:pt x="63" y="86"/>
                  <a:pt x="60" y="86"/>
                </a:cubicBezTo>
                <a:moveTo>
                  <a:pt x="70" y="0"/>
                </a:moveTo>
                <a:cubicBezTo>
                  <a:pt x="67" y="0"/>
                  <a:pt x="64" y="1"/>
                  <a:pt x="63" y="4"/>
                </a:cubicBezTo>
                <a:cubicBezTo>
                  <a:pt x="63" y="5"/>
                  <a:pt x="61" y="6"/>
                  <a:pt x="60" y="7"/>
                </a:cubicBezTo>
                <a:cubicBezTo>
                  <a:pt x="58" y="8"/>
                  <a:pt x="56" y="9"/>
                  <a:pt x="56" y="9"/>
                </a:cubicBezTo>
                <a:cubicBezTo>
                  <a:pt x="56" y="9"/>
                  <a:pt x="55" y="9"/>
                  <a:pt x="55" y="9"/>
                </a:cubicBezTo>
                <a:cubicBezTo>
                  <a:pt x="54" y="9"/>
                  <a:pt x="51" y="7"/>
                  <a:pt x="51" y="4"/>
                </a:cubicBezTo>
                <a:cubicBezTo>
                  <a:pt x="50" y="2"/>
                  <a:pt x="47" y="1"/>
                  <a:pt x="44" y="1"/>
                </a:cubicBezTo>
                <a:cubicBezTo>
                  <a:pt x="43" y="1"/>
                  <a:pt x="42" y="1"/>
                  <a:pt x="41" y="1"/>
                </a:cubicBezTo>
                <a:cubicBezTo>
                  <a:pt x="37" y="3"/>
                  <a:pt x="35" y="6"/>
                  <a:pt x="35" y="9"/>
                </a:cubicBezTo>
                <a:cubicBezTo>
                  <a:pt x="36" y="11"/>
                  <a:pt x="33" y="16"/>
                  <a:pt x="32" y="17"/>
                </a:cubicBezTo>
                <a:cubicBezTo>
                  <a:pt x="31" y="17"/>
                  <a:pt x="31" y="17"/>
                  <a:pt x="30" y="17"/>
                </a:cubicBezTo>
                <a:cubicBezTo>
                  <a:pt x="28" y="17"/>
                  <a:pt x="26" y="17"/>
                  <a:pt x="25" y="15"/>
                </a:cubicBezTo>
                <a:cubicBezTo>
                  <a:pt x="24" y="14"/>
                  <a:pt x="23" y="14"/>
                  <a:pt x="22" y="14"/>
                </a:cubicBezTo>
                <a:cubicBezTo>
                  <a:pt x="19" y="14"/>
                  <a:pt x="17" y="15"/>
                  <a:pt x="15" y="17"/>
                </a:cubicBezTo>
                <a:cubicBezTo>
                  <a:pt x="12" y="20"/>
                  <a:pt x="12" y="24"/>
                  <a:pt x="14" y="26"/>
                </a:cubicBezTo>
                <a:cubicBezTo>
                  <a:pt x="16" y="28"/>
                  <a:pt x="16" y="33"/>
                  <a:pt x="15" y="35"/>
                </a:cubicBezTo>
                <a:cubicBezTo>
                  <a:pt x="15" y="36"/>
                  <a:pt x="13" y="37"/>
                  <a:pt x="10" y="37"/>
                </a:cubicBezTo>
                <a:cubicBezTo>
                  <a:pt x="10" y="37"/>
                  <a:pt x="9" y="37"/>
                  <a:pt x="8" y="37"/>
                </a:cubicBezTo>
                <a:cubicBezTo>
                  <a:pt x="8" y="37"/>
                  <a:pt x="8" y="37"/>
                  <a:pt x="7" y="37"/>
                </a:cubicBezTo>
                <a:cubicBezTo>
                  <a:pt x="5" y="37"/>
                  <a:pt x="2" y="39"/>
                  <a:pt x="1" y="43"/>
                </a:cubicBezTo>
                <a:cubicBezTo>
                  <a:pt x="0" y="47"/>
                  <a:pt x="2" y="50"/>
                  <a:pt x="5" y="51"/>
                </a:cubicBezTo>
                <a:cubicBezTo>
                  <a:pt x="8" y="52"/>
                  <a:pt x="10" y="57"/>
                  <a:pt x="11" y="58"/>
                </a:cubicBezTo>
                <a:cubicBezTo>
                  <a:pt x="11" y="60"/>
                  <a:pt x="9" y="62"/>
                  <a:pt x="6" y="63"/>
                </a:cubicBezTo>
                <a:cubicBezTo>
                  <a:pt x="3" y="64"/>
                  <a:pt x="1" y="68"/>
                  <a:pt x="2" y="72"/>
                </a:cubicBezTo>
                <a:cubicBezTo>
                  <a:pt x="4" y="75"/>
                  <a:pt x="6" y="77"/>
                  <a:pt x="9" y="77"/>
                </a:cubicBezTo>
                <a:cubicBezTo>
                  <a:pt x="10" y="77"/>
                  <a:pt x="10" y="77"/>
                  <a:pt x="10" y="77"/>
                </a:cubicBezTo>
                <a:cubicBezTo>
                  <a:pt x="11" y="77"/>
                  <a:pt x="12" y="76"/>
                  <a:pt x="13" y="76"/>
                </a:cubicBezTo>
                <a:cubicBezTo>
                  <a:pt x="15" y="76"/>
                  <a:pt x="17" y="77"/>
                  <a:pt x="18" y="78"/>
                </a:cubicBezTo>
                <a:cubicBezTo>
                  <a:pt x="18" y="79"/>
                  <a:pt x="19" y="85"/>
                  <a:pt x="17" y="87"/>
                </a:cubicBezTo>
                <a:cubicBezTo>
                  <a:pt x="15" y="89"/>
                  <a:pt x="16" y="93"/>
                  <a:pt x="19" y="96"/>
                </a:cubicBezTo>
                <a:cubicBezTo>
                  <a:pt x="21" y="97"/>
                  <a:pt x="23" y="98"/>
                  <a:pt x="25" y="98"/>
                </a:cubicBezTo>
                <a:cubicBezTo>
                  <a:pt x="27" y="98"/>
                  <a:pt x="28" y="98"/>
                  <a:pt x="29" y="97"/>
                </a:cubicBezTo>
                <a:cubicBezTo>
                  <a:pt x="30" y="96"/>
                  <a:pt x="33" y="95"/>
                  <a:pt x="35" y="95"/>
                </a:cubicBezTo>
                <a:cubicBezTo>
                  <a:pt x="36" y="95"/>
                  <a:pt x="38" y="95"/>
                  <a:pt x="39" y="96"/>
                </a:cubicBezTo>
                <a:cubicBezTo>
                  <a:pt x="40" y="96"/>
                  <a:pt x="41" y="99"/>
                  <a:pt x="40" y="102"/>
                </a:cubicBezTo>
                <a:cubicBezTo>
                  <a:pt x="40" y="105"/>
                  <a:pt x="43" y="108"/>
                  <a:pt x="47" y="109"/>
                </a:cubicBezTo>
                <a:cubicBezTo>
                  <a:pt x="48" y="109"/>
                  <a:pt x="48" y="109"/>
                  <a:pt x="49" y="109"/>
                </a:cubicBezTo>
                <a:cubicBezTo>
                  <a:pt x="53" y="109"/>
                  <a:pt x="55" y="108"/>
                  <a:pt x="56" y="105"/>
                </a:cubicBezTo>
                <a:cubicBezTo>
                  <a:pt x="56" y="104"/>
                  <a:pt x="58" y="102"/>
                  <a:pt x="60" y="101"/>
                </a:cubicBezTo>
                <a:cubicBezTo>
                  <a:pt x="61" y="101"/>
                  <a:pt x="63" y="100"/>
                  <a:pt x="64" y="100"/>
                </a:cubicBezTo>
                <a:cubicBezTo>
                  <a:pt x="64" y="100"/>
                  <a:pt x="64" y="100"/>
                  <a:pt x="64" y="100"/>
                </a:cubicBezTo>
                <a:cubicBezTo>
                  <a:pt x="66" y="100"/>
                  <a:pt x="68" y="102"/>
                  <a:pt x="69" y="105"/>
                </a:cubicBezTo>
                <a:cubicBezTo>
                  <a:pt x="69" y="107"/>
                  <a:pt x="72" y="108"/>
                  <a:pt x="75" y="108"/>
                </a:cubicBezTo>
                <a:cubicBezTo>
                  <a:pt x="76" y="108"/>
                  <a:pt x="77" y="108"/>
                  <a:pt x="78" y="108"/>
                </a:cubicBezTo>
                <a:cubicBezTo>
                  <a:pt x="82" y="106"/>
                  <a:pt x="85" y="103"/>
                  <a:pt x="84" y="100"/>
                </a:cubicBezTo>
                <a:cubicBezTo>
                  <a:pt x="83" y="97"/>
                  <a:pt x="86" y="93"/>
                  <a:pt x="88" y="92"/>
                </a:cubicBezTo>
                <a:cubicBezTo>
                  <a:pt x="88" y="92"/>
                  <a:pt x="89" y="92"/>
                  <a:pt x="89" y="92"/>
                </a:cubicBezTo>
                <a:cubicBezTo>
                  <a:pt x="91" y="92"/>
                  <a:pt x="93" y="92"/>
                  <a:pt x="95" y="94"/>
                </a:cubicBezTo>
                <a:cubicBezTo>
                  <a:pt x="95" y="94"/>
                  <a:pt x="97" y="95"/>
                  <a:pt x="98" y="95"/>
                </a:cubicBezTo>
                <a:cubicBezTo>
                  <a:pt x="100" y="95"/>
                  <a:pt x="102" y="94"/>
                  <a:pt x="104" y="92"/>
                </a:cubicBezTo>
                <a:cubicBezTo>
                  <a:pt x="107" y="89"/>
                  <a:pt x="108" y="85"/>
                  <a:pt x="105" y="83"/>
                </a:cubicBezTo>
                <a:cubicBezTo>
                  <a:pt x="103" y="81"/>
                  <a:pt x="103" y="75"/>
                  <a:pt x="104" y="74"/>
                </a:cubicBezTo>
                <a:cubicBezTo>
                  <a:pt x="105" y="73"/>
                  <a:pt x="107" y="72"/>
                  <a:pt x="109" y="72"/>
                </a:cubicBezTo>
                <a:cubicBezTo>
                  <a:pt x="110" y="72"/>
                  <a:pt x="110" y="72"/>
                  <a:pt x="111" y="72"/>
                </a:cubicBezTo>
                <a:cubicBezTo>
                  <a:pt x="111" y="72"/>
                  <a:pt x="112" y="72"/>
                  <a:pt x="112" y="72"/>
                </a:cubicBezTo>
                <a:cubicBezTo>
                  <a:pt x="115" y="72"/>
                  <a:pt x="117" y="70"/>
                  <a:pt x="118" y="66"/>
                </a:cubicBezTo>
                <a:cubicBezTo>
                  <a:pt x="119" y="62"/>
                  <a:pt x="117" y="59"/>
                  <a:pt x="114" y="58"/>
                </a:cubicBezTo>
                <a:cubicBezTo>
                  <a:pt x="111" y="57"/>
                  <a:pt x="109" y="52"/>
                  <a:pt x="109" y="51"/>
                </a:cubicBezTo>
                <a:cubicBezTo>
                  <a:pt x="108" y="49"/>
                  <a:pt x="111" y="47"/>
                  <a:pt x="114" y="46"/>
                </a:cubicBezTo>
                <a:cubicBezTo>
                  <a:pt x="117" y="45"/>
                  <a:pt x="118" y="41"/>
                  <a:pt x="117" y="37"/>
                </a:cubicBezTo>
                <a:cubicBezTo>
                  <a:pt x="116" y="34"/>
                  <a:pt x="113" y="32"/>
                  <a:pt x="110" y="32"/>
                </a:cubicBezTo>
                <a:cubicBezTo>
                  <a:pt x="110" y="32"/>
                  <a:pt x="109" y="32"/>
                  <a:pt x="109" y="32"/>
                </a:cubicBezTo>
                <a:cubicBezTo>
                  <a:pt x="109" y="32"/>
                  <a:pt x="108" y="32"/>
                  <a:pt x="108" y="32"/>
                </a:cubicBezTo>
                <a:cubicBezTo>
                  <a:pt x="105" y="32"/>
                  <a:pt x="101" y="30"/>
                  <a:pt x="100" y="28"/>
                </a:cubicBezTo>
                <a:cubicBezTo>
                  <a:pt x="99" y="27"/>
                  <a:pt x="100" y="24"/>
                  <a:pt x="102" y="22"/>
                </a:cubicBezTo>
                <a:cubicBezTo>
                  <a:pt x="104" y="20"/>
                  <a:pt x="103" y="16"/>
                  <a:pt x="100" y="13"/>
                </a:cubicBezTo>
                <a:cubicBezTo>
                  <a:pt x="98" y="12"/>
                  <a:pt x="96" y="11"/>
                  <a:pt x="94" y="11"/>
                </a:cubicBezTo>
                <a:cubicBezTo>
                  <a:pt x="92" y="11"/>
                  <a:pt x="91" y="11"/>
                  <a:pt x="90" y="12"/>
                </a:cubicBezTo>
                <a:cubicBezTo>
                  <a:pt x="89" y="13"/>
                  <a:pt x="87" y="14"/>
                  <a:pt x="85" y="14"/>
                </a:cubicBezTo>
                <a:cubicBezTo>
                  <a:pt x="83" y="14"/>
                  <a:pt x="81" y="13"/>
                  <a:pt x="81" y="13"/>
                </a:cubicBezTo>
                <a:cubicBezTo>
                  <a:pt x="79" y="12"/>
                  <a:pt x="78" y="10"/>
                  <a:pt x="79" y="7"/>
                </a:cubicBezTo>
                <a:cubicBezTo>
                  <a:pt x="79" y="4"/>
                  <a:pt x="77" y="1"/>
                  <a:pt x="72" y="0"/>
                </a:cubicBezTo>
                <a:cubicBezTo>
                  <a:pt x="72"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8"/>
          <p:cNvSpPr>
            <a:spLocks noEditPoints="1"/>
          </p:cNvSpPr>
          <p:nvPr/>
        </p:nvSpPr>
        <p:spPr bwMode="auto">
          <a:xfrm>
            <a:off x="5322838" y="3192190"/>
            <a:ext cx="197412" cy="182362"/>
          </a:xfrm>
          <a:custGeom>
            <a:avLst/>
            <a:gdLst>
              <a:gd name="T0" fmla="*/ 27 w 119"/>
              <a:gd name="T1" fmla="*/ 65 h 110"/>
              <a:gd name="T2" fmla="*/ 59 w 119"/>
              <a:gd name="T3" fmla="*/ 23 h 110"/>
              <a:gd name="T4" fmla="*/ 70 w 119"/>
              <a:gd name="T5" fmla="*/ 85 h 110"/>
              <a:gd name="T6" fmla="*/ 70 w 119"/>
              <a:gd name="T7" fmla="*/ 0 h 110"/>
              <a:gd name="T8" fmla="*/ 59 w 119"/>
              <a:gd name="T9" fmla="*/ 8 h 110"/>
              <a:gd name="T10" fmla="*/ 55 w 119"/>
              <a:gd name="T11" fmla="*/ 9 h 110"/>
              <a:gd name="T12" fmla="*/ 44 w 119"/>
              <a:gd name="T13" fmla="*/ 1 h 110"/>
              <a:gd name="T14" fmla="*/ 35 w 119"/>
              <a:gd name="T15" fmla="*/ 9 h 110"/>
              <a:gd name="T16" fmla="*/ 30 w 119"/>
              <a:gd name="T17" fmla="*/ 18 h 110"/>
              <a:gd name="T18" fmla="*/ 21 w 119"/>
              <a:gd name="T19" fmla="*/ 15 h 110"/>
              <a:gd name="T20" fmla="*/ 14 w 119"/>
              <a:gd name="T21" fmla="*/ 27 h 110"/>
              <a:gd name="T22" fmla="*/ 10 w 119"/>
              <a:gd name="T23" fmla="*/ 37 h 110"/>
              <a:gd name="T24" fmla="*/ 7 w 119"/>
              <a:gd name="T25" fmla="*/ 37 h 110"/>
              <a:gd name="T26" fmla="*/ 5 w 119"/>
              <a:gd name="T27" fmla="*/ 51 h 110"/>
              <a:gd name="T28" fmla="*/ 5 w 119"/>
              <a:gd name="T29" fmla="*/ 63 h 110"/>
              <a:gd name="T30" fmla="*/ 9 w 119"/>
              <a:gd name="T31" fmla="*/ 78 h 110"/>
              <a:gd name="T32" fmla="*/ 13 w 119"/>
              <a:gd name="T33" fmla="*/ 77 h 110"/>
              <a:gd name="T34" fmla="*/ 17 w 119"/>
              <a:gd name="T35" fmla="*/ 87 h 110"/>
              <a:gd name="T36" fmla="*/ 25 w 119"/>
              <a:gd name="T37" fmla="*/ 99 h 110"/>
              <a:gd name="T38" fmla="*/ 34 w 119"/>
              <a:gd name="T39" fmla="*/ 96 h 110"/>
              <a:gd name="T40" fmla="*/ 40 w 119"/>
              <a:gd name="T41" fmla="*/ 103 h 110"/>
              <a:gd name="T42" fmla="*/ 49 w 119"/>
              <a:gd name="T43" fmla="*/ 110 h 110"/>
              <a:gd name="T44" fmla="*/ 59 w 119"/>
              <a:gd name="T45" fmla="*/ 102 h 110"/>
              <a:gd name="T46" fmla="*/ 64 w 119"/>
              <a:gd name="T47" fmla="*/ 100 h 110"/>
              <a:gd name="T48" fmla="*/ 75 w 119"/>
              <a:gd name="T49" fmla="*/ 109 h 110"/>
              <a:gd name="T50" fmla="*/ 84 w 119"/>
              <a:gd name="T51" fmla="*/ 101 h 110"/>
              <a:gd name="T52" fmla="*/ 89 w 119"/>
              <a:gd name="T53" fmla="*/ 92 h 110"/>
              <a:gd name="T54" fmla="*/ 98 w 119"/>
              <a:gd name="T55" fmla="*/ 95 h 110"/>
              <a:gd name="T56" fmla="*/ 105 w 119"/>
              <a:gd name="T57" fmla="*/ 83 h 110"/>
              <a:gd name="T58" fmla="*/ 109 w 119"/>
              <a:gd name="T59" fmla="*/ 73 h 110"/>
              <a:gd name="T60" fmla="*/ 112 w 119"/>
              <a:gd name="T61" fmla="*/ 73 h 110"/>
              <a:gd name="T62" fmla="*/ 114 w 119"/>
              <a:gd name="T63" fmla="*/ 58 h 110"/>
              <a:gd name="T64" fmla="*/ 114 w 119"/>
              <a:gd name="T65" fmla="*/ 46 h 110"/>
              <a:gd name="T66" fmla="*/ 110 w 119"/>
              <a:gd name="T67" fmla="*/ 32 h 110"/>
              <a:gd name="T68" fmla="*/ 108 w 119"/>
              <a:gd name="T69" fmla="*/ 33 h 110"/>
              <a:gd name="T70" fmla="*/ 102 w 119"/>
              <a:gd name="T71" fmla="*/ 22 h 110"/>
              <a:gd name="T72" fmla="*/ 94 w 119"/>
              <a:gd name="T73" fmla="*/ 11 h 110"/>
              <a:gd name="T74" fmla="*/ 84 w 119"/>
              <a:gd name="T75" fmla="*/ 14 h 110"/>
              <a:gd name="T76" fmla="*/ 79 w 119"/>
              <a:gd name="T77" fmla="*/ 7 h 110"/>
              <a:gd name="T78" fmla="*/ 70 w 119"/>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10">
                <a:moveTo>
                  <a:pt x="59" y="87"/>
                </a:moveTo>
                <a:cubicBezTo>
                  <a:pt x="45" y="87"/>
                  <a:pt x="31" y="78"/>
                  <a:pt x="27" y="65"/>
                </a:cubicBezTo>
                <a:cubicBezTo>
                  <a:pt x="21" y="48"/>
                  <a:pt x="31" y="30"/>
                  <a:pt x="49" y="24"/>
                </a:cubicBezTo>
                <a:cubicBezTo>
                  <a:pt x="52" y="23"/>
                  <a:pt x="56" y="23"/>
                  <a:pt x="59" y="23"/>
                </a:cubicBezTo>
                <a:cubicBezTo>
                  <a:pt x="74" y="23"/>
                  <a:pt x="88" y="32"/>
                  <a:pt x="92" y="45"/>
                </a:cubicBezTo>
                <a:cubicBezTo>
                  <a:pt x="98" y="62"/>
                  <a:pt x="88" y="80"/>
                  <a:pt x="70" y="85"/>
                </a:cubicBezTo>
                <a:cubicBezTo>
                  <a:pt x="66" y="87"/>
                  <a:pt x="63" y="87"/>
                  <a:pt x="59" y="87"/>
                </a:cubicBezTo>
                <a:moveTo>
                  <a:pt x="70" y="0"/>
                </a:moveTo>
                <a:cubicBezTo>
                  <a:pt x="67" y="0"/>
                  <a:pt x="64" y="2"/>
                  <a:pt x="63" y="4"/>
                </a:cubicBezTo>
                <a:cubicBezTo>
                  <a:pt x="63" y="6"/>
                  <a:pt x="61" y="7"/>
                  <a:pt x="59" y="8"/>
                </a:cubicBezTo>
                <a:cubicBezTo>
                  <a:pt x="58" y="9"/>
                  <a:pt x="56" y="9"/>
                  <a:pt x="55" y="9"/>
                </a:cubicBezTo>
                <a:cubicBezTo>
                  <a:pt x="55" y="9"/>
                  <a:pt x="55" y="9"/>
                  <a:pt x="55" y="9"/>
                </a:cubicBezTo>
                <a:cubicBezTo>
                  <a:pt x="53" y="9"/>
                  <a:pt x="51" y="7"/>
                  <a:pt x="50" y="5"/>
                </a:cubicBezTo>
                <a:cubicBezTo>
                  <a:pt x="50" y="3"/>
                  <a:pt x="47" y="1"/>
                  <a:pt x="44" y="1"/>
                </a:cubicBezTo>
                <a:cubicBezTo>
                  <a:pt x="43" y="1"/>
                  <a:pt x="42" y="1"/>
                  <a:pt x="41" y="2"/>
                </a:cubicBezTo>
                <a:cubicBezTo>
                  <a:pt x="37" y="3"/>
                  <a:pt x="34" y="6"/>
                  <a:pt x="35" y="9"/>
                </a:cubicBezTo>
                <a:cubicBezTo>
                  <a:pt x="36" y="12"/>
                  <a:pt x="33" y="16"/>
                  <a:pt x="31" y="17"/>
                </a:cubicBezTo>
                <a:cubicBezTo>
                  <a:pt x="31" y="18"/>
                  <a:pt x="30" y="18"/>
                  <a:pt x="30" y="18"/>
                </a:cubicBezTo>
                <a:cubicBezTo>
                  <a:pt x="28" y="18"/>
                  <a:pt x="26" y="17"/>
                  <a:pt x="24" y="16"/>
                </a:cubicBezTo>
                <a:cubicBezTo>
                  <a:pt x="24" y="15"/>
                  <a:pt x="23" y="15"/>
                  <a:pt x="21" y="15"/>
                </a:cubicBezTo>
                <a:cubicBezTo>
                  <a:pt x="19" y="15"/>
                  <a:pt x="17" y="16"/>
                  <a:pt x="15" y="17"/>
                </a:cubicBezTo>
                <a:cubicBezTo>
                  <a:pt x="12" y="20"/>
                  <a:pt x="12" y="25"/>
                  <a:pt x="14" y="27"/>
                </a:cubicBezTo>
                <a:cubicBezTo>
                  <a:pt x="16" y="28"/>
                  <a:pt x="16" y="34"/>
                  <a:pt x="15" y="35"/>
                </a:cubicBezTo>
                <a:cubicBezTo>
                  <a:pt x="14" y="37"/>
                  <a:pt x="12" y="37"/>
                  <a:pt x="10" y="37"/>
                </a:cubicBezTo>
                <a:cubicBezTo>
                  <a:pt x="10" y="37"/>
                  <a:pt x="9" y="37"/>
                  <a:pt x="8" y="37"/>
                </a:cubicBezTo>
                <a:cubicBezTo>
                  <a:pt x="8" y="37"/>
                  <a:pt x="7" y="37"/>
                  <a:pt x="7" y="37"/>
                </a:cubicBezTo>
                <a:cubicBezTo>
                  <a:pt x="4" y="37"/>
                  <a:pt x="2" y="40"/>
                  <a:pt x="1" y="43"/>
                </a:cubicBezTo>
                <a:cubicBezTo>
                  <a:pt x="0" y="47"/>
                  <a:pt x="2" y="51"/>
                  <a:pt x="5" y="51"/>
                </a:cubicBezTo>
                <a:cubicBezTo>
                  <a:pt x="8" y="52"/>
                  <a:pt x="10" y="57"/>
                  <a:pt x="10" y="59"/>
                </a:cubicBezTo>
                <a:cubicBezTo>
                  <a:pt x="11" y="60"/>
                  <a:pt x="8" y="63"/>
                  <a:pt x="5" y="63"/>
                </a:cubicBezTo>
                <a:cubicBezTo>
                  <a:pt x="2" y="64"/>
                  <a:pt x="1" y="68"/>
                  <a:pt x="2" y="72"/>
                </a:cubicBezTo>
                <a:cubicBezTo>
                  <a:pt x="3" y="75"/>
                  <a:pt x="6" y="78"/>
                  <a:pt x="9" y="78"/>
                </a:cubicBezTo>
                <a:cubicBezTo>
                  <a:pt x="9" y="78"/>
                  <a:pt x="10" y="78"/>
                  <a:pt x="10" y="77"/>
                </a:cubicBezTo>
                <a:cubicBezTo>
                  <a:pt x="11" y="77"/>
                  <a:pt x="12" y="77"/>
                  <a:pt x="13" y="77"/>
                </a:cubicBezTo>
                <a:cubicBezTo>
                  <a:pt x="15" y="77"/>
                  <a:pt x="17" y="77"/>
                  <a:pt x="17" y="78"/>
                </a:cubicBezTo>
                <a:cubicBezTo>
                  <a:pt x="18" y="80"/>
                  <a:pt x="19" y="85"/>
                  <a:pt x="17" y="87"/>
                </a:cubicBezTo>
                <a:cubicBezTo>
                  <a:pt x="15" y="90"/>
                  <a:pt x="16" y="94"/>
                  <a:pt x="19" y="96"/>
                </a:cubicBezTo>
                <a:cubicBezTo>
                  <a:pt x="21" y="98"/>
                  <a:pt x="23" y="99"/>
                  <a:pt x="25" y="99"/>
                </a:cubicBezTo>
                <a:cubicBezTo>
                  <a:pt x="27" y="99"/>
                  <a:pt x="28" y="98"/>
                  <a:pt x="29" y="97"/>
                </a:cubicBezTo>
                <a:cubicBezTo>
                  <a:pt x="30" y="96"/>
                  <a:pt x="32" y="96"/>
                  <a:pt x="34" y="96"/>
                </a:cubicBezTo>
                <a:cubicBezTo>
                  <a:pt x="36" y="96"/>
                  <a:pt x="38" y="96"/>
                  <a:pt x="38" y="96"/>
                </a:cubicBezTo>
                <a:cubicBezTo>
                  <a:pt x="40" y="97"/>
                  <a:pt x="41" y="100"/>
                  <a:pt x="40" y="103"/>
                </a:cubicBezTo>
                <a:cubicBezTo>
                  <a:pt x="40" y="106"/>
                  <a:pt x="43" y="109"/>
                  <a:pt x="47" y="110"/>
                </a:cubicBezTo>
                <a:cubicBezTo>
                  <a:pt x="48" y="110"/>
                  <a:pt x="48" y="110"/>
                  <a:pt x="49" y="110"/>
                </a:cubicBezTo>
                <a:cubicBezTo>
                  <a:pt x="52" y="110"/>
                  <a:pt x="55" y="108"/>
                  <a:pt x="56" y="106"/>
                </a:cubicBezTo>
                <a:cubicBezTo>
                  <a:pt x="56" y="104"/>
                  <a:pt x="58" y="103"/>
                  <a:pt x="59" y="102"/>
                </a:cubicBezTo>
                <a:cubicBezTo>
                  <a:pt x="61" y="101"/>
                  <a:pt x="63" y="101"/>
                  <a:pt x="63" y="100"/>
                </a:cubicBezTo>
                <a:cubicBezTo>
                  <a:pt x="64" y="100"/>
                  <a:pt x="64" y="100"/>
                  <a:pt x="64" y="100"/>
                </a:cubicBezTo>
                <a:cubicBezTo>
                  <a:pt x="65" y="100"/>
                  <a:pt x="68" y="103"/>
                  <a:pt x="69" y="105"/>
                </a:cubicBezTo>
                <a:cubicBezTo>
                  <a:pt x="69" y="107"/>
                  <a:pt x="72" y="109"/>
                  <a:pt x="75" y="109"/>
                </a:cubicBezTo>
                <a:cubicBezTo>
                  <a:pt x="76" y="109"/>
                  <a:pt x="77" y="108"/>
                  <a:pt x="78" y="108"/>
                </a:cubicBezTo>
                <a:cubicBezTo>
                  <a:pt x="82" y="107"/>
                  <a:pt x="85" y="104"/>
                  <a:pt x="84" y="101"/>
                </a:cubicBezTo>
                <a:cubicBezTo>
                  <a:pt x="83" y="98"/>
                  <a:pt x="86" y="93"/>
                  <a:pt x="87" y="92"/>
                </a:cubicBezTo>
                <a:cubicBezTo>
                  <a:pt x="88" y="92"/>
                  <a:pt x="88" y="92"/>
                  <a:pt x="89" y="92"/>
                </a:cubicBezTo>
                <a:cubicBezTo>
                  <a:pt x="91" y="92"/>
                  <a:pt x="93" y="93"/>
                  <a:pt x="94" y="94"/>
                </a:cubicBezTo>
                <a:cubicBezTo>
                  <a:pt x="95" y="95"/>
                  <a:pt x="96" y="95"/>
                  <a:pt x="98" y="95"/>
                </a:cubicBezTo>
                <a:cubicBezTo>
                  <a:pt x="100" y="95"/>
                  <a:pt x="102" y="94"/>
                  <a:pt x="104" y="92"/>
                </a:cubicBezTo>
                <a:cubicBezTo>
                  <a:pt x="107" y="89"/>
                  <a:pt x="107" y="85"/>
                  <a:pt x="105" y="83"/>
                </a:cubicBezTo>
                <a:cubicBezTo>
                  <a:pt x="103" y="81"/>
                  <a:pt x="103" y="76"/>
                  <a:pt x="104" y="74"/>
                </a:cubicBezTo>
                <a:cubicBezTo>
                  <a:pt x="104" y="73"/>
                  <a:pt x="106" y="73"/>
                  <a:pt x="109" y="73"/>
                </a:cubicBezTo>
                <a:cubicBezTo>
                  <a:pt x="109" y="73"/>
                  <a:pt x="110" y="73"/>
                  <a:pt x="111" y="73"/>
                </a:cubicBezTo>
                <a:cubicBezTo>
                  <a:pt x="111" y="73"/>
                  <a:pt x="111" y="73"/>
                  <a:pt x="112" y="73"/>
                </a:cubicBezTo>
                <a:cubicBezTo>
                  <a:pt x="115" y="73"/>
                  <a:pt x="117" y="70"/>
                  <a:pt x="118" y="67"/>
                </a:cubicBezTo>
                <a:cubicBezTo>
                  <a:pt x="119" y="63"/>
                  <a:pt x="117" y="59"/>
                  <a:pt x="114" y="58"/>
                </a:cubicBezTo>
                <a:cubicBezTo>
                  <a:pt x="111" y="58"/>
                  <a:pt x="109" y="53"/>
                  <a:pt x="108" y="51"/>
                </a:cubicBezTo>
                <a:cubicBezTo>
                  <a:pt x="108" y="49"/>
                  <a:pt x="111" y="47"/>
                  <a:pt x="114" y="46"/>
                </a:cubicBezTo>
                <a:cubicBezTo>
                  <a:pt x="117" y="46"/>
                  <a:pt x="118" y="42"/>
                  <a:pt x="117" y="38"/>
                </a:cubicBezTo>
                <a:cubicBezTo>
                  <a:pt x="115" y="35"/>
                  <a:pt x="113" y="32"/>
                  <a:pt x="110" y="32"/>
                </a:cubicBezTo>
                <a:cubicBezTo>
                  <a:pt x="110" y="32"/>
                  <a:pt x="109" y="32"/>
                  <a:pt x="109" y="32"/>
                </a:cubicBezTo>
                <a:cubicBezTo>
                  <a:pt x="108" y="33"/>
                  <a:pt x="108" y="33"/>
                  <a:pt x="108" y="33"/>
                </a:cubicBezTo>
                <a:cubicBezTo>
                  <a:pt x="105" y="33"/>
                  <a:pt x="101" y="30"/>
                  <a:pt x="100" y="29"/>
                </a:cubicBezTo>
                <a:cubicBezTo>
                  <a:pt x="99" y="28"/>
                  <a:pt x="100" y="25"/>
                  <a:pt x="102" y="22"/>
                </a:cubicBezTo>
                <a:cubicBezTo>
                  <a:pt x="104" y="20"/>
                  <a:pt x="103" y="16"/>
                  <a:pt x="100" y="14"/>
                </a:cubicBezTo>
                <a:cubicBezTo>
                  <a:pt x="98" y="12"/>
                  <a:pt x="96" y="11"/>
                  <a:pt x="94" y="11"/>
                </a:cubicBezTo>
                <a:cubicBezTo>
                  <a:pt x="92" y="11"/>
                  <a:pt x="91" y="12"/>
                  <a:pt x="90" y="13"/>
                </a:cubicBezTo>
                <a:cubicBezTo>
                  <a:pt x="89" y="14"/>
                  <a:pt x="87" y="14"/>
                  <a:pt x="84" y="14"/>
                </a:cubicBezTo>
                <a:cubicBezTo>
                  <a:pt x="83" y="14"/>
                  <a:pt x="81" y="14"/>
                  <a:pt x="80" y="14"/>
                </a:cubicBezTo>
                <a:cubicBezTo>
                  <a:pt x="79" y="13"/>
                  <a:pt x="78" y="10"/>
                  <a:pt x="79" y="7"/>
                </a:cubicBezTo>
                <a:cubicBezTo>
                  <a:pt x="79" y="4"/>
                  <a:pt x="76" y="1"/>
                  <a:pt x="72" y="0"/>
                </a:cubicBezTo>
                <a:cubicBezTo>
                  <a:pt x="71" y="0"/>
                  <a:pt x="71" y="0"/>
                  <a:pt x="7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9"/>
          <p:cNvSpPr>
            <a:spLocks/>
          </p:cNvSpPr>
          <p:nvPr/>
        </p:nvSpPr>
        <p:spPr bwMode="auto">
          <a:xfrm>
            <a:off x="5499889" y="3492291"/>
            <a:ext cx="98263" cy="179707"/>
          </a:xfrm>
          <a:custGeom>
            <a:avLst/>
            <a:gdLst>
              <a:gd name="T0" fmla="*/ 45 w 59"/>
              <a:gd name="T1" fmla="*/ 0 h 108"/>
              <a:gd name="T2" fmla="*/ 41 w 59"/>
              <a:gd name="T3" fmla="*/ 0 h 108"/>
              <a:gd name="T4" fmla="*/ 36 w 59"/>
              <a:gd name="T5" fmla="*/ 8 h 108"/>
              <a:gd name="T6" fmla="*/ 32 w 59"/>
              <a:gd name="T7" fmla="*/ 16 h 108"/>
              <a:gd name="T8" fmla="*/ 30 w 59"/>
              <a:gd name="T9" fmla="*/ 16 h 108"/>
              <a:gd name="T10" fmla="*/ 25 w 59"/>
              <a:gd name="T11" fmla="*/ 14 h 108"/>
              <a:gd name="T12" fmla="*/ 22 w 59"/>
              <a:gd name="T13" fmla="*/ 13 h 108"/>
              <a:gd name="T14" fmla="*/ 15 w 59"/>
              <a:gd name="T15" fmla="*/ 16 h 108"/>
              <a:gd name="T16" fmla="*/ 14 w 59"/>
              <a:gd name="T17" fmla="*/ 25 h 108"/>
              <a:gd name="T18" fmla="*/ 15 w 59"/>
              <a:gd name="T19" fmla="*/ 34 h 108"/>
              <a:gd name="T20" fmla="*/ 11 w 59"/>
              <a:gd name="T21" fmla="*/ 36 h 108"/>
              <a:gd name="T22" fmla="*/ 8 w 59"/>
              <a:gd name="T23" fmla="*/ 36 h 108"/>
              <a:gd name="T24" fmla="*/ 7 w 59"/>
              <a:gd name="T25" fmla="*/ 36 h 108"/>
              <a:gd name="T26" fmla="*/ 1 w 59"/>
              <a:gd name="T27" fmla="*/ 42 h 108"/>
              <a:gd name="T28" fmla="*/ 5 w 59"/>
              <a:gd name="T29" fmla="*/ 50 h 108"/>
              <a:gd name="T30" fmla="*/ 11 w 59"/>
              <a:gd name="T31" fmla="*/ 57 h 108"/>
              <a:gd name="T32" fmla="*/ 6 w 59"/>
              <a:gd name="T33" fmla="*/ 62 h 108"/>
              <a:gd name="T34" fmla="*/ 3 w 59"/>
              <a:gd name="T35" fmla="*/ 71 h 108"/>
              <a:gd name="T36" fmla="*/ 9 w 59"/>
              <a:gd name="T37" fmla="*/ 76 h 108"/>
              <a:gd name="T38" fmla="*/ 11 w 59"/>
              <a:gd name="T39" fmla="*/ 76 h 108"/>
              <a:gd name="T40" fmla="*/ 14 w 59"/>
              <a:gd name="T41" fmla="*/ 76 h 108"/>
              <a:gd name="T42" fmla="*/ 18 w 59"/>
              <a:gd name="T43" fmla="*/ 77 h 108"/>
              <a:gd name="T44" fmla="*/ 17 w 59"/>
              <a:gd name="T45" fmla="*/ 86 h 108"/>
              <a:gd name="T46" fmla="*/ 19 w 59"/>
              <a:gd name="T47" fmla="*/ 95 h 108"/>
              <a:gd name="T48" fmla="*/ 25 w 59"/>
              <a:gd name="T49" fmla="*/ 97 h 108"/>
              <a:gd name="T50" fmla="*/ 29 w 59"/>
              <a:gd name="T51" fmla="*/ 96 h 108"/>
              <a:gd name="T52" fmla="*/ 35 w 59"/>
              <a:gd name="T53" fmla="*/ 94 h 108"/>
              <a:gd name="T54" fmla="*/ 39 w 59"/>
              <a:gd name="T55" fmla="*/ 95 h 108"/>
              <a:gd name="T56" fmla="*/ 41 w 59"/>
              <a:gd name="T57" fmla="*/ 101 h 108"/>
              <a:gd name="T58" fmla="*/ 47 w 59"/>
              <a:gd name="T59" fmla="*/ 108 h 108"/>
              <a:gd name="T60" fmla="*/ 49 w 59"/>
              <a:gd name="T61" fmla="*/ 108 h 108"/>
              <a:gd name="T62" fmla="*/ 56 w 59"/>
              <a:gd name="T63" fmla="*/ 105 h 108"/>
              <a:gd name="T64" fmla="*/ 57 w 59"/>
              <a:gd name="T65" fmla="*/ 103 h 108"/>
              <a:gd name="T66" fmla="*/ 58 w 59"/>
              <a:gd name="T67" fmla="*/ 86 h 108"/>
              <a:gd name="T68" fmla="*/ 27 w 59"/>
              <a:gd name="T69" fmla="*/ 63 h 108"/>
              <a:gd name="T70" fmla="*/ 49 w 59"/>
              <a:gd name="T71" fmla="*/ 23 h 108"/>
              <a:gd name="T72" fmla="*/ 59 w 59"/>
              <a:gd name="T73" fmla="*/ 22 h 108"/>
              <a:gd name="T74" fmla="*/ 59 w 59"/>
              <a:gd name="T75" fmla="*/ 7 h 108"/>
              <a:gd name="T76" fmla="*/ 56 w 59"/>
              <a:gd name="T77" fmla="*/ 8 h 108"/>
              <a:gd name="T78" fmla="*/ 56 w 59"/>
              <a:gd name="T79" fmla="*/ 8 h 108"/>
              <a:gd name="T80" fmla="*/ 51 w 59"/>
              <a:gd name="T81" fmla="*/ 3 h 108"/>
              <a:gd name="T82" fmla="*/ 45 w 59"/>
              <a:gd name="T8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108">
                <a:moveTo>
                  <a:pt x="45" y="0"/>
                </a:moveTo>
                <a:cubicBezTo>
                  <a:pt x="44" y="0"/>
                  <a:pt x="42" y="0"/>
                  <a:pt x="41" y="0"/>
                </a:cubicBezTo>
                <a:cubicBezTo>
                  <a:pt x="37" y="2"/>
                  <a:pt x="35" y="5"/>
                  <a:pt x="36" y="8"/>
                </a:cubicBezTo>
                <a:cubicBezTo>
                  <a:pt x="37" y="11"/>
                  <a:pt x="33" y="15"/>
                  <a:pt x="32" y="16"/>
                </a:cubicBezTo>
                <a:cubicBezTo>
                  <a:pt x="31" y="16"/>
                  <a:pt x="31" y="16"/>
                  <a:pt x="30" y="16"/>
                </a:cubicBezTo>
                <a:cubicBezTo>
                  <a:pt x="29" y="16"/>
                  <a:pt x="27" y="16"/>
                  <a:pt x="25" y="14"/>
                </a:cubicBezTo>
                <a:cubicBezTo>
                  <a:pt x="24" y="14"/>
                  <a:pt x="23" y="13"/>
                  <a:pt x="22" y="13"/>
                </a:cubicBezTo>
                <a:cubicBezTo>
                  <a:pt x="20" y="13"/>
                  <a:pt x="17" y="14"/>
                  <a:pt x="15" y="16"/>
                </a:cubicBezTo>
                <a:cubicBezTo>
                  <a:pt x="12" y="19"/>
                  <a:pt x="12" y="23"/>
                  <a:pt x="14" y="25"/>
                </a:cubicBezTo>
                <a:cubicBezTo>
                  <a:pt x="17" y="27"/>
                  <a:pt x="16" y="33"/>
                  <a:pt x="15" y="34"/>
                </a:cubicBezTo>
                <a:cubicBezTo>
                  <a:pt x="15" y="35"/>
                  <a:pt x="13" y="36"/>
                  <a:pt x="11" y="36"/>
                </a:cubicBezTo>
                <a:cubicBezTo>
                  <a:pt x="10" y="36"/>
                  <a:pt x="9" y="36"/>
                  <a:pt x="8" y="36"/>
                </a:cubicBezTo>
                <a:cubicBezTo>
                  <a:pt x="8" y="36"/>
                  <a:pt x="8" y="36"/>
                  <a:pt x="7" y="36"/>
                </a:cubicBezTo>
                <a:cubicBezTo>
                  <a:pt x="5" y="36"/>
                  <a:pt x="2" y="38"/>
                  <a:pt x="1" y="42"/>
                </a:cubicBezTo>
                <a:cubicBezTo>
                  <a:pt x="0" y="46"/>
                  <a:pt x="2" y="50"/>
                  <a:pt x="5" y="50"/>
                </a:cubicBezTo>
                <a:cubicBezTo>
                  <a:pt x="8" y="51"/>
                  <a:pt x="11" y="56"/>
                  <a:pt x="11" y="57"/>
                </a:cubicBezTo>
                <a:cubicBezTo>
                  <a:pt x="11" y="59"/>
                  <a:pt x="9" y="61"/>
                  <a:pt x="6" y="62"/>
                </a:cubicBezTo>
                <a:cubicBezTo>
                  <a:pt x="3" y="63"/>
                  <a:pt x="1" y="67"/>
                  <a:pt x="3" y="71"/>
                </a:cubicBezTo>
                <a:cubicBezTo>
                  <a:pt x="4" y="74"/>
                  <a:pt x="7" y="76"/>
                  <a:pt x="9" y="76"/>
                </a:cubicBezTo>
                <a:cubicBezTo>
                  <a:pt x="10" y="76"/>
                  <a:pt x="10" y="76"/>
                  <a:pt x="11" y="76"/>
                </a:cubicBezTo>
                <a:cubicBezTo>
                  <a:pt x="12" y="76"/>
                  <a:pt x="13" y="76"/>
                  <a:pt x="14" y="76"/>
                </a:cubicBezTo>
                <a:cubicBezTo>
                  <a:pt x="15" y="76"/>
                  <a:pt x="17" y="76"/>
                  <a:pt x="18" y="77"/>
                </a:cubicBezTo>
                <a:cubicBezTo>
                  <a:pt x="19" y="79"/>
                  <a:pt x="20" y="84"/>
                  <a:pt x="17" y="86"/>
                </a:cubicBezTo>
                <a:cubicBezTo>
                  <a:pt x="15" y="88"/>
                  <a:pt x="16" y="92"/>
                  <a:pt x="19" y="95"/>
                </a:cubicBezTo>
                <a:cubicBezTo>
                  <a:pt x="21" y="97"/>
                  <a:pt x="24" y="97"/>
                  <a:pt x="25" y="97"/>
                </a:cubicBezTo>
                <a:cubicBezTo>
                  <a:pt x="27" y="97"/>
                  <a:pt x="28" y="97"/>
                  <a:pt x="29" y="96"/>
                </a:cubicBezTo>
                <a:cubicBezTo>
                  <a:pt x="30" y="95"/>
                  <a:pt x="33" y="94"/>
                  <a:pt x="35" y="94"/>
                </a:cubicBezTo>
                <a:cubicBezTo>
                  <a:pt x="36" y="94"/>
                  <a:pt x="38" y="95"/>
                  <a:pt x="39" y="95"/>
                </a:cubicBezTo>
                <a:cubicBezTo>
                  <a:pt x="40" y="96"/>
                  <a:pt x="41" y="99"/>
                  <a:pt x="41" y="101"/>
                </a:cubicBezTo>
                <a:cubicBezTo>
                  <a:pt x="40" y="104"/>
                  <a:pt x="43" y="107"/>
                  <a:pt x="47" y="108"/>
                </a:cubicBezTo>
                <a:cubicBezTo>
                  <a:pt x="48" y="108"/>
                  <a:pt x="49" y="108"/>
                  <a:pt x="49" y="108"/>
                </a:cubicBezTo>
                <a:cubicBezTo>
                  <a:pt x="53" y="108"/>
                  <a:pt x="56" y="107"/>
                  <a:pt x="56" y="105"/>
                </a:cubicBezTo>
                <a:cubicBezTo>
                  <a:pt x="56" y="104"/>
                  <a:pt x="56" y="104"/>
                  <a:pt x="57" y="103"/>
                </a:cubicBezTo>
                <a:cubicBezTo>
                  <a:pt x="57" y="97"/>
                  <a:pt x="58" y="91"/>
                  <a:pt x="58" y="86"/>
                </a:cubicBezTo>
                <a:cubicBezTo>
                  <a:pt x="44" y="85"/>
                  <a:pt x="32" y="77"/>
                  <a:pt x="27" y="63"/>
                </a:cubicBezTo>
                <a:cubicBezTo>
                  <a:pt x="21" y="47"/>
                  <a:pt x="31" y="29"/>
                  <a:pt x="49" y="23"/>
                </a:cubicBezTo>
                <a:cubicBezTo>
                  <a:pt x="53" y="22"/>
                  <a:pt x="56" y="22"/>
                  <a:pt x="59" y="22"/>
                </a:cubicBezTo>
                <a:cubicBezTo>
                  <a:pt x="59" y="17"/>
                  <a:pt x="59" y="12"/>
                  <a:pt x="59" y="7"/>
                </a:cubicBezTo>
                <a:cubicBezTo>
                  <a:pt x="57" y="8"/>
                  <a:pt x="56" y="8"/>
                  <a:pt x="56" y="8"/>
                </a:cubicBezTo>
                <a:cubicBezTo>
                  <a:pt x="56" y="8"/>
                  <a:pt x="56" y="8"/>
                  <a:pt x="56" y="8"/>
                </a:cubicBezTo>
                <a:cubicBezTo>
                  <a:pt x="54" y="8"/>
                  <a:pt x="52" y="6"/>
                  <a:pt x="51" y="3"/>
                </a:cubicBezTo>
                <a:cubicBezTo>
                  <a:pt x="50" y="1"/>
                  <a:pt x="47"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0"/>
          <p:cNvSpPr>
            <a:spLocks noEditPoints="1"/>
          </p:cNvSpPr>
          <p:nvPr/>
        </p:nvSpPr>
        <p:spPr bwMode="auto">
          <a:xfrm>
            <a:off x="2656453" y="2479560"/>
            <a:ext cx="266462" cy="235478"/>
          </a:xfrm>
          <a:custGeom>
            <a:avLst/>
            <a:gdLst>
              <a:gd name="T0" fmla="*/ 36 w 161"/>
              <a:gd name="T1" fmla="*/ 84 h 142"/>
              <a:gd name="T2" fmla="*/ 80 w 161"/>
              <a:gd name="T3" fmla="*/ 29 h 142"/>
              <a:gd name="T4" fmla="*/ 95 w 161"/>
              <a:gd name="T5" fmla="*/ 111 h 142"/>
              <a:gd name="T6" fmla="*/ 94 w 161"/>
              <a:gd name="T7" fmla="*/ 0 h 142"/>
              <a:gd name="T8" fmla="*/ 80 w 161"/>
              <a:gd name="T9" fmla="*/ 10 h 142"/>
              <a:gd name="T10" fmla="*/ 75 w 161"/>
              <a:gd name="T11" fmla="*/ 12 h 142"/>
              <a:gd name="T12" fmla="*/ 60 w 161"/>
              <a:gd name="T13" fmla="*/ 1 h 142"/>
              <a:gd name="T14" fmla="*/ 48 w 161"/>
              <a:gd name="T15" fmla="*/ 11 h 142"/>
              <a:gd name="T16" fmla="*/ 40 w 161"/>
              <a:gd name="T17" fmla="*/ 23 h 142"/>
              <a:gd name="T18" fmla="*/ 29 w 161"/>
              <a:gd name="T19" fmla="*/ 18 h 142"/>
              <a:gd name="T20" fmla="*/ 19 w 161"/>
              <a:gd name="T21" fmla="*/ 34 h 142"/>
              <a:gd name="T22" fmla="*/ 14 w 161"/>
              <a:gd name="T23" fmla="*/ 48 h 142"/>
              <a:gd name="T24" fmla="*/ 10 w 161"/>
              <a:gd name="T25" fmla="*/ 48 h 142"/>
              <a:gd name="T26" fmla="*/ 6 w 161"/>
              <a:gd name="T27" fmla="*/ 67 h 142"/>
              <a:gd name="T28" fmla="*/ 7 w 161"/>
              <a:gd name="T29" fmla="*/ 82 h 142"/>
              <a:gd name="T30" fmla="*/ 12 w 161"/>
              <a:gd name="T31" fmla="*/ 101 h 142"/>
              <a:gd name="T32" fmla="*/ 18 w 161"/>
              <a:gd name="T33" fmla="*/ 100 h 142"/>
              <a:gd name="T34" fmla="*/ 23 w 161"/>
              <a:gd name="T35" fmla="*/ 113 h 142"/>
              <a:gd name="T36" fmla="*/ 34 w 161"/>
              <a:gd name="T37" fmla="*/ 128 h 142"/>
              <a:gd name="T38" fmla="*/ 47 w 161"/>
              <a:gd name="T39" fmla="*/ 124 h 142"/>
              <a:gd name="T40" fmla="*/ 54 w 161"/>
              <a:gd name="T41" fmla="*/ 133 h 142"/>
              <a:gd name="T42" fmla="*/ 66 w 161"/>
              <a:gd name="T43" fmla="*/ 142 h 142"/>
              <a:gd name="T44" fmla="*/ 80 w 161"/>
              <a:gd name="T45" fmla="*/ 132 h 142"/>
              <a:gd name="T46" fmla="*/ 86 w 161"/>
              <a:gd name="T47" fmla="*/ 130 h 142"/>
              <a:gd name="T48" fmla="*/ 101 w 161"/>
              <a:gd name="T49" fmla="*/ 141 h 142"/>
              <a:gd name="T50" fmla="*/ 113 w 161"/>
              <a:gd name="T51" fmla="*/ 131 h 142"/>
              <a:gd name="T52" fmla="*/ 120 w 161"/>
              <a:gd name="T53" fmla="*/ 119 h 142"/>
              <a:gd name="T54" fmla="*/ 132 w 161"/>
              <a:gd name="T55" fmla="*/ 124 h 142"/>
              <a:gd name="T56" fmla="*/ 142 w 161"/>
              <a:gd name="T57" fmla="*/ 108 h 142"/>
              <a:gd name="T58" fmla="*/ 147 w 161"/>
              <a:gd name="T59" fmla="*/ 94 h 142"/>
              <a:gd name="T60" fmla="*/ 151 w 161"/>
              <a:gd name="T61" fmla="*/ 94 h 142"/>
              <a:gd name="T62" fmla="*/ 154 w 161"/>
              <a:gd name="T63" fmla="*/ 76 h 142"/>
              <a:gd name="T64" fmla="*/ 153 w 161"/>
              <a:gd name="T65" fmla="*/ 60 h 142"/>
              <a:gd name="T66" fmla="*/ 149 w 161"/>
              <a:gd name="T67" fmla="*/ 42 h 142"/>
              <a:gd name="T68" fmla="*/ 145 w 161"/>
              <a:gd name="T69" fmla="*/ 42 h 142"/>
              <a:gd name="T70" fmla="*/ 137 w 161"/>
              <a:gd name="T71" fmla="*/ 29 h 142"/>
              <a:gd name="T72" fmla="*/ 127 w 161"/>
              <a:gd name="T73" fmla="*/ 14 h 142"/>
              <a:gd name="T74" fmla="*/ 114 w 161"/>
              <a:gd name="T75" fmla="*/ 18 h 142"/>
              <a:gd name="T76" fmla="*/ 106 w 161"/>
              <a:gd name="T77" fmla="*/ 9 h 142"/>
              <a:gd name="T78" fmla="*/ 94 w 161"/>
              <a:gd name="T7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42">
                <a:moveTo>
                  <a:pt x="80" y="113"/>
                </a:moveTo>
                <a:cubicBezTo>
                  <a:pt x="61" y="113"/>
                  <a:pt x="42" y="102"/>
                  <a:pt x="36" y="84"/>
                </a:cubicBezTo>
                <a:cubicBezTo>
                  <a:pt x="28" y="62"/>
                  <a:pt x="42" y="38"/>
                  <a:pt x="66" y="31"/>
                </a:cubicBezTo>
                <a:cubicBezTo>
                  <a:pt x="71" y="30"/>
                  <a:pt x="76" y="29"/>
                  <a:pt x="80" y="29"/>
                </a:cubicBezTo>
                <a:cubicBezTo>
                  <a:pt x="100" y="29"/>
                  <a:pt x="118" y="41"/>
                  <a:pt x="125" y="58"/>
                </a:cubicBezTo>
                <a:cubicBezTo>
                  <a:pt x="132" y="80"/>
                  <a:pt x="119" y="104"/>
                  <a:pt x="95" y="111"/>
                </a:cubicBezTo>
                <a:cubicBezTo>
                  <a:pt x="90" y="112"/>
                  <a:pt x="85" y="113"/>
                  <a:pt x="80" y="113"/>
                </a:cubicBezTo>
                <a:moveTo>
                  <a:pt x="94" y="0"/>
                </a:moveTo>
                <a:cubicBezTo>
                  <a:pt x="90" y="0"/>
                  <a:pt x="86" y="2"/>
                  <a:pt x="85" y="5"/>
                </a:cubicBezTo>
                <a:cubicBezTo>
                  <a:pt x="85" y="7"/>
                  <a:pt x="83" y="9"/>
                  <a:pt x="80" y="10"/>
                </a:cubicBezTo>
                <a:cubicBezTo>
                  <a:pt x="78" y="11"/>
                  <a:pt x="76" y="12"/>
                  <a:pt x="75" y="12"/>
                </a:cubicBezTo>
                <a:cubicBezTo>
                  <a:pt x="75" y="12"/>
                  <a:pt x="75" y="12"/>
                  <a:pt x="75" y="12"/>
                </a:cubicBezTo>
                <a:cubicBezTo>
                  <a:pt x="72" y="12"/>
                  <a:pt x="69" y="9"/>
                  <a:pt x="68" y="6"/>
                </a:cubicBezTo>
                <a:cubicBezTo>
                  <a:pt x="67" y="3"/>
                  <a:pt x="64" y="1"/>
                  <a:pt x="60" y="1"/>
                </a:cubicBezTo>
                <a:cubicBezTo>
                  <a:pt x="58" y="1"/>
                  <a:pt x="57" y="1"/>
                  <a:pt x="55" y="2"/>
                </a:cubicBezTo>
                <a:cubicBezTo>
                  <a:pt x="50" y="3"/>
                  <a:pt x="46" y="8"/>
                  <a:pt x="48" y="11"/>
                </a:cubicBezTo>
                <a:cubicBezTo>
                  <a:pt x="49" y="15"/>
                  <a:pt x="44" y="21"/>
                  <a:pt x="42" y="22"/>
                </a:cubicBezTo>
                <a:cubicBezTo>
                  <a:pt x="42" y="23"/>
                  <a:pt x="41" y="23"/>
                  <a:pt x="40" y="23"/>
                </a:cubicBezTo>
                <a:cubicBezTo>
                  <a:pt x="38" y="23"/>
                  <a:pt x="35" y="22"/>
                  <a:pt x="33" y="20"/>
                </a:cubicBezTo>
                <a:cubicBezTo>
                  <a:pt x="32" y="19"/>
                  <a:pt x="30" y="18"/>
                  <a:pt x="29" y="18"/>
                </a:cubicBezTo>
                <a:cubicBezTo>
                  <a:pt x="26" y="18"/>
                  <a:pt x="23" y="20"/>
                  <a:pt x="20" y="22"/>
                </a:cubicBezTo>
                <a:cubicBezTo>
                  <a:pt x="16" y="26"/>
                  <a:pt x="16" y="31"/>
                  <a:pt x="19" y="34"/>
                </a:cubicBezTo>
                <a:cubicBezTo>
                  <a:pt x="22" y="37"/>
                  <a:pt x="21" y="44"/>
                  <a:pt x="20" y="46"/>
                </a:cubicBezTo>
                <a:cubicBezTo>
                  <a:pt x="19" y="47"/>
                  <a:pt x="17" y="48"/>
                  <a:pt x="14" y="48"/>
                </a:cubicBezTo>
                <a:cubicBezTo>
                  <a:pt x="13" y="48"/>
                  <a:pt x="12" y="48"/>
                  <a:pt x="11" y="48"/>
                </a:cubicBezTo>
                <a:cubicBezTo>
                  <a:pt x="10" y="48"/>
                  <a:pt x="10" y="48"/>
                  <a:pt x="10" y="48"/>
                </a:cubicBezTo>
                <a:cubicBezTo>
                  <a:pt x="6" y="48"/>
                  <a:pt x="2" y="51"/>
                  <a:pt x="1" y="56"/>
                </a:cubicBezTo>
                <a:cubicBezTo>
                  <a:pt x="0" y="61"/>
                  <a:pt x="2" y="66"/>
                  <a:pt x="6" y="67"/>
                </a:cubicBezTo>
                <a:cubicBezTo>
                  <a:pt x="10" y="67"/>
                  <a:pt x="14" y="74"/>
                  <a:pt x="14" y="76"/>
                </a:cubicBezTo>
                <a:cubicBezTo>
                  <a:pt x="14" y="78"/>
                  <a:pt x="11" y="81"/>
                  <a:pt x="7" y="82"/>
                </a:cubicBezTo>
                <a:cubicBezTo>
                  <a:pt x="3" y="83"/>
                  <a:pt x="1" y="88"/>
                  <a:pt x="3" y="93"/>
                </a:cubicBezTo>
                <a:cubicBezTo>
                  <a:pt x="5" y="98"/>
                  <a:pt x="8" y="101"/>
                  <a:pt x="12" y="101"/>
                </a:cubicBezTo>
                <a:cubicBezTo>
                  <a:pt x="13" y="101"/>
                  <a:pt x="13" y="100"/>
                  <a:pt x="14" y="100"/>
                </a:cubicBezTo>
                <a:cubicBezTo>
                  <a:pt x="15" y="100"/>
                  <a:pt x="17" y="100"/>
                  <a:pt x="18" y="100"/>
                </a:cubicBezTo>
                <a:cubicBezTo>
                  <a:pt x="20" y="100"/>
                  <a:pt x="23" y="100"/>
                  <a:pt x="23" y="102"/>
                </a:cubicBezTo>
                <a:cubicBezTo>
                  <a:pt x="25" y="104"/>
                  <a:pt x="26" y="111"/>
                  <a:pt x="23" y="113"/>
                </a:cubicBezTo>
                <a:cubicBezTo>
                  <a:pt x="20" y="116"/>
                  <a:pt x="21" y="121"/>
                  <a:pt x="26" y="125"/>
                </a:cubicBezTo>
                <a:cubicBezTo>
                  <a:pt x="28" y="127"/>
                  <a:pt x="31" y="128"/>
                  <a:pt x="34" y="128"/>
                </a:cubicBezTo>
                <a:cubicBezTo>
                  <a:pt x="36" y="128"/>
                  <a:pt x="38" y="127"/>
                  <a:pt x="39" y="126"/>
                </a:cubicBezTo>
                <a:cubicBezTo>
                  <a:pt x="41" y="125"/>
                  <a:pt x="44" y="124"/>
                  <a:pt x="47" y="124"/>
                </a:cubicBezTo>
                <a:cubicBezTo>
                  <a:pt x="49" y="124"/>
                  <a:pt x="51" y="124"/>
                  <a:pt x="52" y="125"/>
                </a:cubicBezTo>
                <a:cubicBezTo>
                  <a:pt x="54" y="126"/>
                  <a:pt x="55" y="130"/>
                  <a:pt x="54" y="133"/>
                </a:cubicBezTo>
                <a:cubicBezTo>
                  <a:pt x="53" y="137"/>
                  <a:pt x="57" y="141"/>
                  <a:pt x="63" y="142"/>
                </a:cubicBezTo>
                <a:cubicBezTo>
                  <a:pt x="64" y="142"/>
                  <a:pt x="65" y="142"/>
                  <a:pt x="66" y="142"/>
                </a:cubicBezTo>
                <a:cubicBezTo>
                  <a:pt x="71" y="142"/>
                  <a:pt x="75" y="140"/>
                  <a:pt x="75" y="137"/>
                </a:cubicBezTo>
                <a:cubicBezTo>
                  <a:pt x="76" y="135"/>
                  <a:pt x="78" y="134"/>
                  <a:pt x="80" y="132"/>
                </a:cubicBezTo>
                <a:cubicBezTo>
                  <a:pt x="82" y="131"/>
                  <a:pt x="85" y="130"/>
                  <a:pt x="86" y="130"/>
                </a:cubicBezTo>
                <a:cubicBezTo>
                  <a:pt x="86" y="130"/>
                  <a:pt x="86" y="130"/>
                  <a:pt x="86" y="130"/>
                </a:cubicBezTo>
                <a:cubicBezTo>
                  <a:pt x="88" y="130"/>
                  <a:pt x="91" y="133"/>
                  <a:pt x="93" y="137"/>
                </a:cubicBezTo>
                <a:cubicBezTo>
                  <a:pt x="94" y="139"/>
                  <a:pt x="97" y="141"/>
                  <a:pt x="101" y="141"/>
                </a:cubicBezTo>
                <a:cubicBezTo>
                  <a:pt x="102" y="141"/>
                  <a:pt x="104" y="141"/>
                  <a:pt x="105" y="140"/>
                </a:cubicBezTo>
                <a:cubicBezTo>
                  <a:pt x="111" y="139"/>
                  <a:pt x="114" y="134"/>
                  <a:pt x="113" y="131"/>
                </a:cubicBezTo>
                <a:cubicBezTo>
                  <a:pt x="112" y="127"/>
                  <a:pt x="116" y="121"/>
                  <a:pt x="118" y="120"/>
                </a:cubicBezTo>
                <a:cubicBezTo>
                  <a:pt x="119" y="120"/>
                  <a:pt x="119" y="119"/>
                  <a:pt x="120" y="119"/>
                </a:cubicBezTo>
                <a:cubicBezTo>
                  <a:pt x="122" y="119"/>
                  <a:pt x="125" y="120"/>
                  <a:pt x="128" y="122"/>
                </a:cubicBezTo>
                <a:cubicBezTo>
                  <a:pt x="129" y="123"/>
                  <a:pt x="130" y="124"/>
                  <a:pt x="132" y="124"/>
                </a:cubicBezTo>
                <a:cubicBezTo>
                  <a:pt x="135" y="124"/>
                  <a:pt x="138" y="122"/>
                  <a:pt x="140" y="120"/>
                </a:cubicBezTo>
                <a:cubicBezTo>
                  <a:pt x="144" y="116"/>
                  <a:pt x="145" y="111"/>
                  <a:pt x="142" y="108"/>
                </a:cubicBezTo>
                <a:cubicBezTo>
                  <a:pt x="139" y="106"/>
                  <a:pt x="139" y="98"/>
                  <a:pt x="140" y="96"/>
                </a:cubicBezTo>
                <a:cubicBezTo>
                  <a:pt x="141" y="95"/>
                  <a:pt x="144" y="94"/>
                  <a:pt x="147" y="94"/>
                </a:cubicBezTo>
                <a:cubicBezTo>
                  <a:pt x="148" y="94"/>
                  <a:pt x="149" y="94"/>
                  <a:pt x="150" y="94"/>
                </a:cubicBezTo>
                <a:cubicBezTo>
                  <a:pt x="150" y="94"/>
                  <a:pt x="151" y="94"/>
                  <a:pt x="151" y="94"/>
                </a:cubicBezTo>
                <a:cubicBezTo>
                  <a:pt x="155" y="94"/>
                  <a:pt x="158" y="91"/>
                  <a:pt x="160" y="86"/>
                </a:cubicBezTo>
                <a:cubicBezTo>
                  <a:pt x="161" y="81"/>
                  <a:pt x="158" y="76"/>
                  <a:pt x="154" y="76"/>
                </a:cubicBezTo>
                <a:cubicBezTo>
                  <a:pt x="150" y="75"/>
                  <a:pt x="147" y="68"/>
                  <a:pt x="146" y="66"/>
                </a:cubicBezTo>
                <a:cubicBezTo>
                  <a:pt x="146" y="64"/>
                  <a:pt x="149" y="61"/>
                  <a:pt x="153" y="60"/>
                </a:cubicBezTo>
                <a:cubicBezTo>
                  <a:pt x="157" y="59"/>
                  <a:pt x="159" y="54"/>
                  <a:pt x="158" y="49"/>
                </a:cubicBezTo>
                <a:cubicBezTo>
                  <a:pt x="156" y="45"/>
                  <a:pt x="152" y="42"/>
                  <a:pt x="149" y="42"/>
                </a:cubicBezTo>
                <a:cubicBezTo>
                  <a:pt x="148" y="42"/>
                  <a:pt x="147" y="42"/>
                  <a:pt x="147" y="42"/>
                </a:cubicBezTo>
                <a:cubicBezTo>
                  <a:pt x="146" y="42"/>
                  <a:pt x="146" y="42"/>
                  <a:pt x="145" y="42"/>
                </a:cubicBezTo>
                <a:cubicBezTo>
                  <a:pt x="141" y="42"/>
                  <a:pt x="136" y="39"/>
                  <a:pt x="135" y="37"/>
                </a:cubicBezTo>
                <a:cubicBezTo>
                  <a:pt x="133" y="35"/>
                  <a:pt x="135" y="32"/>
                  <a:pt x="137" y="29"/>
                </a:cubicBezTo>
                <a:cubicBezTo>
                  <a:pt x="140" y="26"/>
                  <a:pt x="139" y="21"/>
                  <a:pt x="135" y="17"/>
                </a:cubicBezTo>
                <a:cubicBezTo>
                  <a:pt x="132" y="15"/>
                  <a:pt x="129" y="14"/>
                  <a:pt x="127" y="14"/>
                </a:cubicBezTo>
                <a:cubicBezTo>
                  <a:pt x="125" y="14"/>
                  <a:pt x="123" y="15"/>
                  <a:pt x="122" y="16"/>
                </a:cubicBezTo>
                <a:cubicBezTo>
                  <a:pt x="120" y="17"/>
                  <a:pt x="117" y="18"/>
                  <a:pt x="114" y="18"/>
                </a:cubicBezTo>
                <a:cubicBezTo>
                  <a:pt x="112" y="18"/>
                  <a:pt x="110" y="18"/>
                  <a:pt x="109" y="17"/>
                </a:cubicBezTo>
                <a:cubicBezTo>
                  <a:pt x="106" y="16"/>
                  <a:pt x="105" y="13"/>
                  <a:pt x="106" y="9"/>
                </a:cubicBezTo>
                <a:cubicBezTo>
                  <a:pt x="107" y="5"/>
                  <a:pt x="103" y="1"/>
                  <a:pt x="97" y="0"/>
                </a:cubicBezTo>
                <a:cubicBezTo>
                  <a:pt x="96" y="0"/>
                  <a:pt x="95" y="0"/>
                  <a:pt x="9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1"/>
          <p:cNvSpPr>
            <a:spLocks/>
          </p:cNvSpPr>
          <p:nvPr/>
        </p:nvSpPr>
        <p:spPr bwMode="auto">
          <a:xfrm>
            <a:off x="4423420" y="3409963"/>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0" y="0"/>
                </a:cubicBezTo>
                <a:cubicBezTo>
                  <a:pt x="0" y="0"/>
                  <a:pt x="1"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62"/>
          <p:cNvSpPr>
            <a:spLocks noEditPoints="1"/>
          </p:cNvSpPr>
          <p:nvPr/>
        </p:nvSpPr>
        <p:spPr bwMode="auto">
          <a:xfrm>
            <a:off x="3997612" y="3129337"/>
            <a:ext cx="233707" cy="360299"/>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8" y="129"/>
                  <a:pt x="119" y="121"/>
                  <a:pt x="119" y="110"/>
                </a:cubicBezTo>
                <a:cubicBezTo>
                  <a:pt x="119" y="100"/>
                  <a:pt x="128"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63"/>
          <p:cNvSpPr>
            <a:spLocks noEditPoints="1"/>
          </p:cNvSpPr>
          <p:nvPr/>
        </p:nvSpPr>
        <p:spPr bwMode="auto">
          <a:xfrm>
            <a:off x="4231319" y="3129337"/>
            <a:ext cx="311609" cy="366495"/>
          </a:xfrm>
          <a:custGeom>
            <a:avLst/>
            <a:gdLst>
              <a:gd name="T0" fmla="*/ 66 w 188"/>
              <a:gd name="T1" fmla="*/ 129 h 221"/>
              <a:gd name="T2" fmla="*/ 47 w 188"/>
              <a:gd name="T3" fmla="*/ 110 h 221"/>
              <a:gd name="T4" fmla="*/ 66 w 188"/>
              <a:gd name="T5" fmla="*/ 91 h 221"/>
              <a:gd name="T6" fmla="*/ 85 w 188"/>
              <a:gd name="T7" fmla="*/ 110 h 221"/>
              <a:gd name="T8" fmla="*/ 66 w 188"/>
              <a:gd name="T9" fmla="*/ 129 h 221"/>
              <a:gd name="T10" fmla="*/ 0 w 188"/>
              <a:gd name="T11" fmla="*/ 0 h 221"/>
              <a:gd name="T12" fmla="*/ 0 w 188"/>
              <a:gd name="T13" fmla="*/ 91 h 221"/>
              <a:gd name="T14" fmla="*/ 16 w 188"/>
              <a:gd name="T15" fmla="*/ 110 h 221"/>
              <a:gd name="T16" fmla="*/ 0 w 188"/>
              <a:gd name="T17" fmla="*/ 129 h 221"/>
              <a:gd name="T18" fmla="*/ 0 w 188"/>
              <a:gd name="T19" fmla="*/ 217 h 221"/>
              <a:gd name="T20" fmla="*/ 76 w 188"/>
              <a:gd name="T21" fmla="*/ 200 h 221"/>
              <a:gd name="T22" fmla="*/ 120 w 188"/>
              <a:gd name="T23" fmla="*/ 221 h 221"/>
              <a:gd name="T24" fmla="*/ 188 w 188"/>
              <a:gd name="T25" fmla="*/ 194 h 221"/>
              <a:gd name="T26" fmla="*/ 164 w 188"/>
              <a:gd name="T27" fmla="*/ 197 h 221"/>
              <a:gd name="T28" fmla="*/ 117 w 188"/>
              <a:gd name="T29" fmla="*/ 171 h 221"/>
              <a:gd name="T30" fmla="*/ 116 w 188"/>
              <a:gd name="T31" fmla="*/ 169 h 221"/>
              <a:gd name="T32" fmla="*/ 117 w 188"/>
              <a:gd name="T33" fmla="*/ 169 h 221"/>
              <a:gd name="T34" fmla="*/ 141 w 188"/>
              <a:gd name="T35" fmla="*/ 108 h 221"/>
              <a:gd name="T36" fmla="*/ 0 w 188"/>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6" y="200"/>
                </a:cubicBezTo>
                <a:cubicBezTo>
                  <a:pt x="89" y="215"/>
                  <a:pt x="105" y="221"/>
                  <a:pt x="120" y="221"/>
                </a:cubicBezTo>
                <a:cubicBezTo>
                  <a:pt x="155" y="221"/>
                  <a:pt x="188" y="194"/>
                  <a:pt x="188" y="194"/>
                </a:cubicBezTo>
                <a:cubicBezTo>
                  <a:pt x="179" y="196"/>
                  <a:pt x="171" y="197"/>
                  <a:pt x="164" y="197"/>
                </a:cubicBezTo>
                <a:cubicBezTo>
                  <a:pt x="133" y="197"/>
                  <a:pt x="120" y="176"/>
                  <a:pt x="117" y="171"/>
                </a:cubicBezTo>
                <a:cubicBezTo>
                  <a:pt x="117" y="170"/>
                  <a:pt x="116" y="169"/>
                  <a:pt x="116" y="169"/>
                </a:cubicBezTo>
                <a:cubicBezTo>
                  <a:pt x="117" y="169"/>
                  <a:pt x="117" y="169"/>
                  <a:pt x="117" y="169"/>
                </a:cubicBezTo>
                <a:cubicBezTo>
                  <a:pt x="132" y="152"/>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4"/>
          <p:cNvSpPr>
            <a:spLocks/>
          </p:cNvSpPr>
          <p:nvPr/>
        </p:nvSpPr>
        <p:spPr bwMode="auto">
          <a:xfrm>
            <a:off x="3257540" y="2448577"/>
            <a:ext cx="1771" cy="2656"/>
          </a:xfrm>
          <a:custGeom>
            <a:avLst/>
            <a:gdLst>
              <a:gd name="T0" fmla="*/ 1 w 1"/>
              <a:gd name="T1" fmla="*/ 0 h 2"/>
              <a:gd name="T2" fmla="*/ 0 w 1"/>
              <a:gd name="T3" fmla="*/ 0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0"/>
                  <a:pt x="0" y="0"/>
                  <a:pt x="0" y="0"/>
                </a:cubicBezTo>
                <a:cubicBezTo>
                  <a:pt x="0" y="0"/>
                  <a:pt x="0" y="1"/>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5"/>
          <p:cNvSpPr>
            <a:spLocks noEditPoints="1"/>
          </p:cNvSpPr>
          <p:nvPr/>
        </p:nvSpPr>
        <p:spPr bwMode="auto">
          <a:xfrm>
            <a:off x="2831733" y="2167951"/>
            <a:ext cx="233707" cy="359413"/>
          </a:xfrm>
          <a:custGeom>
            <a:avLst/>
            <a:gdLst>
              <a:gd name="T0" fmla="*/ 69 w 141"/>
              <a:gd name="T1" fmla="*/ 129 h 217"/>
              <a:gd name="T2" fmla="*/ 50 w 141"/>
              <a:gd name="T3" fmla="*/ 110 h 217"/>
              <a:gd name="T4" fmla="*/ 69 w 141"/>
              <a:gd name="T5" fmla="*/ 91 h 217"/>
              <a:gd name="T6" fmla="*/ 88 w 141"/>
              <a:gd name="T7" fmla="*/ 110 h 217"/>
              <a:gd name="T8" fmla="*/ 69 w 141"/>
              <a:gd name="T9" fmla="*/ 129 h 217"/>
              <a:gd name="T10" fmla="*/ 141 w 141"/>
              <a:gd name="T11" fmla="*/ 0 h 217"/>
              <a:gd name="T12" fmla="*/ 0 w 141"/>
              <a:gd name="T13" fmla="*/ 108 h 217"/>
              <a:gd name="T14" fmla="*/ 141 w 141"/>
              <a:gd name="T15" fmla="*/ 217 h 217"/>
              <a:gd name="T16" fmla="*/ 141 w 141"/>
              <a:gd name="T17" fmla="*/ 129 h 217"/>
              <a:gd name="T18" fmla="*/ 138 w 141"/>
              <a:gd name="T19" fmla="*/ 129 h 217"/>
              <a:gd name="T20" fmla="*/ 119 w 141"/>
              <a:gd name="T21" fmla="*/ 110 h 217"/>
              <a:gd name="T22" fmla="*/ 138 w 141"/>
              <a:gd name="T23" fmla="*/ 91 h 217"/>
              <a:gd name="T24" fmla="*/ 141 w 141"/>
              <a:gd name="T25" fmla="*/ 91 h 217"/>
              <a:gd name="T26" fmla="*/ 141 w 141"/>
              <a:gd name="T2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17">
                <a:moveTo>
                  <a:pt x="69" y="129"/>
                </a:moveTo>
                <a:cubicBezTo>
                  <a:pt x="59" y="129"/>
                  <a:pt x="50" y="121"/>
                  <a:pt x="50" y="110"/>
                </a:cubicBezTo>
                <a:cubicBezTo>
                  <a:pt x="50" y="100"/>
                  <a:pt x="59" y="91"/>
                  <a:pt x="69" y="91"/>
                </a:cubicBezTo>
                <a:cubicBezTo>
                  <a:pt x="80" y="91"/>
                  <a:pt x="88" y="100"/>
                  <a:pt x="88" y="110"/>
                </a:cubicBezTo>
                <a:cubicBezTo>
                  <a:pt x="88" y="121"/>
                  <a:pt x="80" y="129"/>
                  <a:pt x="69" y="129"/>
                </a:cubicBezTo>
                <a:moveTo>
                  <a:pt x="141" y="0"/>
                </a:moveTo>
                <a:cubicBezTo>
                  <a:pt x="63" y="0"/>
                  <a:pt x="0" y="48"/>
                  <a:pt x="0" y="108"/>
                </a:cubicBezTo>
                <a:cubicBezTo>
                  <a:pt x="0" y="168"/>
                  <a:pt x="63" y="217"/>
                  <a:pt x="141" y="217"/>
                </a:cubicBezTo>
                <a:cubicBezTo>
                  <a:pt x="141" y="129"/>
                  <a:pt x="141" y="129"/>
                  <a:pt x="141" y="129"/>
                </a:cubicBezTo>
                <a:cubicBezTo>
                  <a:pt x="140" y="129"/>
                  <a:pt x="139" y="129"/>
                  <a:pt x="138" y="129"/>
                </a:cubicBezTo>
                <a:cubicBezTo>
                  <a:pt x="127" y="129"/>
                  <a:pt x="119" y="121"/>
                  <a:pt x="119" y="110"/>
                </a:cubicBezTo>
                <a:cubicBezTo>
                  <a:pt x="119" y="100"/>
                  <a:pt x="127" y="91"/>
                  <a:pt x="138" y="91"/>
                </a:cubicBezTo>
                <a:cubicBezTo>
                  <a:pt x="139" y="91"/>
                  <a:pt x="140" y="91"/>
                  <a:pt x="141" y="91"/>
                </a:cubicBezTo>
                <a:cubicBezTo>
                  <a:pt x="141" y="0"/>
                  <a:pt x="141" y="0"/>
                  <a:pt x="1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6"/>
          <p:cNvSpPr>
            <a:spLocks noEditPoints="1"/>
          </p:cNvSpPr>
          <p:nvPr/>
        </p:nvSpPr>
        <p:spPr bwMode="auto">
          <a:xfrm>
            <a:off x="3065440" y="2167951"/>
            <a:ext cx="309839" cy="366495"/>
          </a:xfrm>
          <a:custGeom>
            <a:avLst/>
            <a:gdLst>
              <a:gd name="T0" fmla="*/ 66 w 187"/>
              <a:gd name="T1" fmla="*/ 129 h 221"/>
              <a:gd name="T2" fmla="*/ 47 w 187"/>
              <a:gd name="T3" fmla="*/ 110 h 221"/>
              <a:gd name="T4" fmla="*/ 66 w 187"/>
              <a:gd name="T5" fmla="*/ 91 h 221"/>
              <a:gd name="T6" fmla="*/ 85 w 187"/>
              <a:gd name="T7" fmla="*/ 110 h 221"/>
              <a:gd name="T8" fmla="*/ 66 w 187"/>
              <a:gd name="T9" fmla="*/ 129 h 221"/>
              <a:gd name="T10" fmla="*/ 0 w 187"/>
              <a:gd name="T11" fmla="*/ 0 h 221"/>
              <a:gd name="T12" fmla="*/ 0 w 187"/>
              <a:gd name="T13" fmla="*/ 91 h 221"/>
              <a:gd name="T14" fmla="*/ 16 w 187"/>
              <a:gd name="T15" fmla="*/ 110 h 221"/>
              <a:gd name="T16" fmla="*/ 0 w 187"/>
              <a:gd name="T17" fmla="*/ 129 h 221"/>
              <a:gd name="T18" fmla="*/ 0 w 187"/>
              <a:gd name="T19" fmla="*/ 217 h 221"/>
              <a:gd name="T20" fmla="*/ 75 w 187"/>
              <a:gd name="T21" fmla="*/ 200 h 221"/>
              <a:gd name="T22" fmla="*/ 120 w 187"/>
              <a:gd name="T23" fmla="*/ 221 h 221"/>
              <a:gd name="T24" fmla="*/ 187 w 187"/>
              <a:gd name="T25" fmla="*/ 194 h 221"/>
              <a:gd name="T26" fmla="*/ 164 w 187"/>
              <a:gd name="T27" fmla="*/ 197 h 221"/>
              <a:gd name="T28" fmla="*/ 117 w 187"/>
              <a:gd name="T29" fmla="*/ 171 h 221"/>
              <a:gd name="T30" fmla="*/ 116 w 187"/>
              <a:gd name="T31" fmla="*/ 169 h 221"/>
              <a:gd name="T32" fmla="*/ 117 w 187"/>
              <a:gd name="T33" fmla="*/ 169 h 221"/>
              <a:gd name="T34" fmla="*/ 141 w 187"/>
              <a:gd name="T35" fmla="*/ 108 h 221"/>
              <a:gd name="T36" fmla="*/ 0 w 187"/>
              <a:gd name="T3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221">
                <a:moveTo>
                  <a:pt x="66" y="129"/>
                </a:moveTo>
                <a:cubicBezTo>
                  <a:pt x="55" y="129"/>
                  <a:pt x="47" y="121"/>
                  <a:pt x="47" y="110"/>
                </a:cubicBezTo>
                <a:cubicBezTo>
                  <a:pt x="47" y="100"/>
                  <a:pt x="55" y="91"/>
                  <a:pt x="66" y="91"/>
                </a:cubicBezTo>
                <a:cubicBezTo>
                  <a:pt x="76" y="91"/>
                  <a:pt x="85" y="100"/>
                  <a:pt x="85" y="110"/>
                </a:cubicBezTo>
                <a:cubicBezTo>
                  <a:pt x="85" y="121"/>
                  <a:pt x="76" y="129"/>
                  <a:pt x="66" y="129"/>
                </a:cubicBezTo>
                <a:moveTo>
                  <a:pt x="0" y="0"/>
                </a:moveTo>
                <a:cubicBezTo>
                  <a:pt x="0" y="91"/>
                  <a:pt x="0" y="91"/>
                  <a:pt x="0" y="91"/>
                </a:cubicBezTo>
                <a:cubicBezTo>
                  <a:pt x="9" y="93"/>
                  <a:pt x="16" y="101"/>
                  <a:pt x="16" y="110"/>
                </a:cubicBezTo>
                <a:cubicBezTo>
                  <a:pt x="16" y="120"/>
                  <a:pt x="9" y="127"/>
                  <a:pt x="0" y="129"/>
                </a:cubicBezTo>
                <a:cubicBezTo>
                  <a:pt x="0" y="217"/>
                  <a:pt x="0" y="217"/>
                  <a:pt x="0" y="217"/>
                </a:cubicBezTo>
                <a:cubicBezTo>
                  <a:pt x="28" y="217"/>
                  <a:pt x="54" y="210"/>
                  <a:pt x="75" y="200"/>
                </a:cubicBezTo>
                <a:cubicBezTo>
                  <a:pt x="89" y="215"/>
                  <a:pt x="105" y="221"/>
                  <a:pt x="120" y="221"/>
                </a:cubicBezTo>
                <a:cubicBezTo>
                  <a:pt x="155" y="221"/>
                  <a:pt x="187" y="194"/>
                  <a:pt x="187" y="194"/>
                </a:cubicBezTo>
                <a:cubicBezTo>
                  <a:pt x="179" y="196"/>
                  <a:pt x="171" y="197"/>
                  <a:pt x="164" y="197"/>
                </a:cubicBezTo>
                <a:cubicBezTo>
                  <a:pt x="133" y="197"/>
                  <a:pt x="120" y="176"/>
                  <a:pt x="117" y="171"/>
                </a:cubicBezTo>
                <a:cubicBezTo>
                  <a:pt x="116" y="170"/>
                  <a:pt x="116" y="169"/>
                  <a:pt x="116" y="169"/>
                </a:cubicBezTo>
                <a:cubicBezTo>
                  <a:pt x="116" y="169"/>
                  <a:pt x="116" y="169"/>
                  <a:pt x="117" y="169"/>
                </a:cubicBezTo>
                <a:cubicBezTo>
                  <a:pt x="132" y="151"/>
                  <a:pt x="141" y="131"/>
                  <a:pt x="141" y="108"/>
                </a:cubicBezTo>
                <a:cubicBezTo>
                  <a:pt x="141" y="48"/>
                  <a:pt x="78"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7"/>
          <p:cNvSpPr>
            <a:spLocks/>
          </p:cNvSpPr>
          <p:nvPr/>
        </p:nvSpPr>
        <p:spPr bwMode="auto">
          <a:xfrm>
            <a:off x="1950905" y="4301413"/>
            <a:ext cx="0" cy="3541"/>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1"/>
                </a:cubicBezTo>
                <a:cubicBezTo>
                  <a:pt x="0" y="1"/>
                  <a:pt x="0" y="1"/>
                  <a:pt x="0" y="2"/>
                </a:cubicBezTo>
                <a:cubicBezTo>
                  <a:pt x="0" y="0"/>
                  <a:pt x="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8"/>
          <p:cNvSpPr>
            <a:spLocks/>
          </p:cNvSpPr>
          <p:nvPr/>
        </p:nvSpPr>
        <p:spPr bwMode="auto">
          <a:xfrm>
            <a:off x="1616279" y="4021673"/>
            <a:ext cx="141641" cy="169084"/>
          </a:xfrm>
          <a:custGeom>
            <a:avLst/>
            <a:gdLst>
              <a:gd name="T0" fmla="*/ 86 w 86"/>
              <a:gd name="T1" fmla="*/ 0 h 102"/>
              <a:gd name="T2" fmla="*/ 0 w 86"/>
              <a:gd name="T3" fmla="*/ 23 h 102"/>
              <a:gd name="T4" fmla="*/ 65 w 86"/>
              <a:gd name="T5" fmla="*/ 102 h 102"/>
              <a:gd name="T6" fmla="*/ 83 w 86"/>
              <a:gd name="T7" fmla="*/ 92 h 102"/>
              <a:gd name="T8" fmla="*/ 86 w 86"/>
              <a:gd name="T9" fmla="*/ 92 h 102"/>
              <a:gd name="T10" fmla="*/ 86 w 86"/>
              <a:gd name="T11" fmla="*/ 0 h 102"/>
            </a:gdLst>
            <a:ahLst/>
            <a:cxnLst>
              <a:cxn ang="0">
                <a:pos x="T0" y="T1"/>
              </a:cxn>
              <a:cxn ang="0">
                <a:pos x="T2" y="T3"/>
              </a:cxn>
              <a:cxn ang="0">
                <a:pos x="T4" y="T5"/>
              </a:cxn>
              <a:cxn ang="0">
                <a:pos x="T6" y="T7"/>
              </a:cxn>
              <a:cxn ang="0">
                <a:pos x="T8" y="T9"/>
              </a:cxn>
              <a:cxn ang="0">
                <a:pos x="T10" y="T11"/>
              </a:cxn>
            </a:cxnLst>
            <a:rect l="0" t="0" r="r" b="b"/>
            <a:pathLst>
              <a:path w="86" h="102">
                <a:moveTo>
                  <a:pt x="86" y="0"/>
                </a:moveTo>
                <a:cubicBezTo>
                  <a:pt x="53" y="0"/>
                  <a:pt x="23" y="9"/>
                  <a:pt x="0" y="23"/>
                </a:cubicBezTo>
                <a:cubicBezTo>
                  <a:pt x="19" y="51"/>
                  <a:pt x="41" y="78"/>
                  <a:pt x="65" y="102"/>
                </a:cubicBezTo>
                <a:cubicBezTo>
                  <a:pt x="69" y="96"/>
                  <a:pt x="75" y="92"/>
                  <a:pt x="83" y="92"/>
                </a:cubicBezTo>
                <a:cubicBezTo>
                  <a:pt x="84" y="92"/>
                  <a:pt x="85" y="92"/>
                  <a:pt x="86" y="92"/>
                </a:cubicBezTo>
                <a:cubicBezTo>
                  <a:pt x="86" y="0"/>
                  <a:pt x="86" y="0"/>
                  <a:pt x="8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9"/>
          <p:cNvSpPr>
            <a:spLocks noEditPoints="1"/>
          </p:cNvSpPr>
          <p:nvPr/>
        </p:nvSpPr>
        <p:spPr bwMode="auto">
          <a:xfrm>
            <a:off x="1757920" y="4021673"/>
            <a:ext cx="309839" cy="361184"/>
          </a:xfrm>
          <a:custGeom>
            <a:avLst/>
            <a:gdLst>
              <a:gd name="T0" fmla="*/ 65 w 187"/>
              <a:gd name="T1" fmla="*/ 130 h 218"/>
              <a:gd name="T2" fmla="*/ 46 w 187"/>
              <a:gd name="T3" fmla="*/ 111 h 218"/>
              <a:gd name="T4" fmla="*/ 65 w 187"/>
              <a:gd name="T5" fmla="*/ 92 h 218"/>
              <a:gd name="T6" fmla="*/ 84 w 187"/>
              <a:gd name="T7" fmla="*/ 111 h 218"/>
              <a:gd name="T8" fmla="*/ 65 w 187"/>
              <a:gd name="T9" fmla="*/ 130 h 218"/>
              <a:gd name="T10" fmla="*/ 0 w 187"/>
              <a:gd name="T11" fmla="*/ 0 h 218"/>
              <a:gd name="T12" fmla="*/ 0 w 187"/>
              <a:gd name="T13" fmla="*/ 92 h 218"/>
              <a:gd name="T14" fmla="*/ 16 w 187"/>
              <a:gd name="T15" fmla="*/ 111 h 218"/>
              <a:gd name="T16" fmla="*/ 6 w 187"/>
              <a:gd name="T17" fmla="*/ 127 h 218"/>
              <a:gd name="T18" fmla="*/ 140 w 187"/>
              <a:gd name="T19" fmla="*/ 218 h 218"/>
              <a:gd name="T20" fmla="*/ 187 w 187"/>
              <a:gd name="T21" fmla="*/ 194 h 218"/>
              <a:gd name="T22" fmla="*/ 163 w 187"/>
              <a:gd name="T23" fmla="*/ 198 h 218"/>
              <a:gd name="T24" fmla="*/ 116 w 187"/>
              <a:gd name="T25" fmla="*/ 171 h 218"/>
              <a:gd name="T26" fmla="*/ 116 w 187"/>
              <a:gd name="T27" fmla="*/ 170 h 218"/>
              <a:gd name="T28" fmla="*/ 116 w 187"/>
              <a:gd name="T29" fmla="*/ 169 h 218"/>
              <a:gd name="T30" fmla="*/ 141 w 187"/>
              <a:gd name="T31" fmla="*/ 109 h 218"/>
              <a:gd name="T32" fmla="*/ 0 w 187"/>
              <a:gd name="T3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218">
                <a:moveTo>
                  <a:pt x="65" y="130"/>
                </a:moveTo>
                <a:cubicBezTo>
                  <a:pt x="55" y="130"/>
                  <a:pt x="46" y="121"/>
                  <a:pt x="46" y="111"/>
                </a:cubicBezTo>
                <a:cubicBezTo>
                  <a:pt x="46" y="100"/>
                  <a:pt x="55" y="92"/>
                  <a:pt x="65" y="92"/>
                </a:cubicBezTo>
                <a:cubicBezTo>
                  <a:pt x="76" y="92"/>
                  <a:pt x="84" y="100"/>
                  <a:pt x="84" y="111"/>
                </a:cubicBezTo>
                <a:cubicBezTo>
                  <a:pt x="84" y="121"/>
                  <a:pt x="76" y="130"/>
                  <a:pt x="65" y="130"/>
                </a:cubicBezTo>
                <a:moveTo>
                  <a:pt x="0" y="0"/>
                </a:moveTo>
                <a:cubicBezTo>
                  <a:pt x="0" y="92"/>
                  <a:pt x="0" y="92"/>
                  <a:pt x="0" y="92"/>
                </a:cubicBezTo>
                <a:cubicBezTo>
                  <a:pt x="9" y="93"/>
                  <a:pt x="16" y="101"/>
                  <a:pt x="16" y="111"/>
                </a:cubicBezTo>
                <a:cubicBezTo>
                  <a:pt x="16" y="118"/>
                  <a:pt x="12" y="124"/>
                  <a:pt x="6" y="127"/>
                </a:cubicBezTo>
                <a:cubicBezTo>
                  <a:pt x="45" y="163"/>
                  <a:pt x="90" y="194"/>
                  <a:pt x="140" y="218"/>
                </a:cubicBezTo>
                <a:cubicBezTo>
                  <a:pt x="166" y="212"/>
                  <a:pt x="187" y="194"/>
                  <a:pt x="187" y="194"/>
                </a:cubicBezTo>
                <a:cubicBezTo>
                  <a:pt x="178" y="197"/>
                  <a:pt x="170" y="198"/>
                  <a:pt x="163" y="198"/>
                </a:cubicBezTo>
                <a:cubicBezTo>
                  <a:pt x="133" y="198"/>
                  <a:pt x="119" y="177"/>
                  <a:pt x="116" y="171"/>
                </a:cubicBezTo>
                <a:cubicBezTo>
                  <a:pt x="116" y="170"/>
                  <a:pt x="116" y="170"/>
                  <a:pt x="116" y="170"/>
                </a:cubicBezTo>
                <a:cubicBezTo>
                  <a:pt x="116" y="170"/>
                  <a:pt x="116" y="170"/>
                  <a:pt x="116" y="169"/>
                </a:cubicBezTo>
                <a:cubicBezTo>
                  <a:pt x="132" y="152"/>
                  <a:pt x="141" y="131"/>
                  <a:pt x="141" y="109"/>
                </a:cubicBezTo>
                <a:cubicBezTo>
                  <a:pt x="141" y="49"/>
                  <a:pt x="77"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0"/>
          <p:cNvSpPr>
            <a:spLocks/>
          </p:cNvSpPr>
          <p:nvPr/>
        </p:nvSpPr>
        <p:spPr bwMode="auto">
          <a:xfrm>
            <a:off x="3179638" y="4475809"/>
            <a:ext cx="85870" cy="11509"/>
          </a:xfrm>
          <a:custGeom>
            <a:avLst/>
            <a:gdLst>
              <a:gd name="T0" fmla="*/ 52 w 52"/>
              <a:gd name="T1" fmla="*/ 0 h 7"/>
              <a:gd name="T2" fmla="*/ 0 w 52"/>
              <a:gd name="T3" fmla="*/ 7 h 7"/>
              <a:gd name="T4" fmla="*/ 52 w 52"/>
              <a:gd name="T5" fmla="*/ 7 h 7"/>
              <a:gd name="T6" fmla="*/ 52 w 52"/>
              <a:gd name="T7" fmla="*/ 0 h 7"/>
            </a:gdLst>
            <a:ahLst/>
            <a:cxnLst>
              <a:cxn ang="0">
                <a:pos x="T0" y="T1"/>
              </a:cxn>
              <a:cxn ang="0">
                <a:pos x="T2" y="T3"/>
              </a:cxn>
              <a:cxn ang="0">
                <a:pos x="T4" y="T5"/>
              </a:cxn>
              <a:cxn ang="0">
                <a:pos x="T6" y="T7"/>
              </a:cxn>
            </a:cxnLst>
            <a:rect l="0" t="0" r="r" b="b"/>
            <a:pathLst>
              <a:path w="52" h="7">
                <a:moveTo>
                  <a:pt x="52" y="0"/>
                </a:moveTo>
                <a:cubicBezTo>
                  <a:pt x="34" y="0"/>
                  <a:pt x="16" y="2"/>
                  <a:pt x="0" y="7"/>
                </a:cubicBezTo>
                <a:cubicBezTo>
                  <a:pt x="52" y="7"/>
                  <a:pt x="52" y="7"/>
                  <a:pt x="52" y="7"/>
                </a:cubicBezTo>
                <a:cubicBezTo>
                  <a:pt x="52" y="0"/>
                  <a:pt x="52" y="0"/>
                  <a:pt x="5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1"/>
          <p:cNvSpPr>
            <a:spLocks/>
          </p:cNvSpPr>
          <p:nvPr/>
        </p:nvSpPr>
        <p:spPr bwMode="auto">
          <a:xfrm>
            <a:off x="3265508" y="4475809"/>
            <a:ext cx="87640" cy="11509"/>
          </a:xfrm>
          <a:custGeom>
            <a:avLst/>
            <a:gdLst>
              <a:gd name="T0" fmla="*/ 0 w 53"/>
              <a:gd name="T1" fmla="*/ 0 h 7"/>
              <a:gd name="T2" fmla="*/ 0 w 53"/>
              <a:gd name="T3" fmla="*/ 7 h 7"/>
              <a:gd name="T4" fmla="*/ 53 w 53"/>
              <a:gd name="T5" fmla="*/ 7 h 7"/>
              <a:gd name="T6" fmla="*/ 0 w 53"/>
              <a:gd name="T7" fmla="*/ 0 h 7"/>
            </a:gdLst>
            <a:ahLst/>
            <a:cxnLst>
              <a:cxn ang="0">
                <a:pos x="T0" y="T1"/>
              </a:cxn>
              <a:cxn ang="0">
                <a:pos x="T2" y="T3"/>
              </a:cxn>
              <a:cxn ang="0">
                <a:pos x="T4" y="T5"/>
              </a:cxn>
              <a:cxn ang="0">
                <a:pos x="T6" y="T7"/>
              </a:cxn>
            </a:cxnLst>
            <a:rect l="0" t="0" r="r" b="b"/>
            <a:pathLst>
              <a:path w="53" h="7">
                <a:moveTo>
                  <a:pt x="0" y="0"/>
                </a:moveTo>
                <a:cubicBezTo>
                  <a:pt x="0" y="7"/>
                  <a:pt x="0" y="7"/>
                  <a:pt x="0" y="7"/>
                </a:cubicBezTo>
                <a:cubicBezTo>
                  <a:pt x="53" y="7"/>
                  <a:pt x="53" y="7"/>
                  <a:pt x="53" y="7"/>
                </a:cubicBezTo>
                <a:cubicBezTo>
                  <a:pt x="37" y="2"/>
                  <a:pt x="1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72"/>
          <p:cNvSpPr>
            <a:spLocks/>
          </p:cNvSpPr>
          <p:nvPr/>
        </p:nvSpPr>
        <p:spPr bwMode="auto">
          <a:xfrm>
            <a:off x="3544362" y="1696996"/>
            <a:ext cx="886" cy="3541"/>
          </a:xfrm>
          <a:custGeom>
            <a:avLst/>
            <a:gdLst>
              <a:gd name="T0" fmla="*/ 1 w 1"/>
              <a:gd name="T1" fmla="*/ 0 h 2"/>
              <a:gd name="T2" fmla="*/ 0 w 1"/>
              <a:gd name="T3" fmla="*/ 1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1"/>
                  <a:pt x="0" y="2"/>
                  <a:pt x="1" y="2"/>
                </a:cubicBezTo>
                <a:cubicBezTo>
                  <a:pt x="1" y="0"/>
                  <a:pt x="1" y="0"/>
                  <a:pt x="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3"/>
          <p:cNvSpPr>
            <a:spLocks/>
          </p:cNvSpPr>
          <p:nvPr/>
        </p:nvSpPr>
        <p:spPr bwMode="auto">
          <a:xfrm>
            <a:off x="3132719" y="1620864"/>
            <a:ext cx="218658" cy="155805"/>
          </a:xfrm>
          <a:custGeom>
            <a:avLst/>
            <a:gdLst>
              <a:gd name="T0" fmla="*/ 114 w 132"/>
              <a:gd name="T1" fmla="*/ 0 h 94"/>
              <a:gd name="T2" fmla="*/ 0 w 132"/>
              <a:gd name="T3" fmla="*/ 24 h 94"/>
              <a:gd name="T4" fmla="*/ 132 w 132"/>
              <a:gd name="T5" fmla="*/ 94 h 94"/>
              <a:gd name="T6" fmla="*/ 132 w 132"/>
              <a:gd name="T7" fmla="*/ 6 h 94"/>
              <a:gd name="T8" fmla="*/ 129 w 132"/>
              <a:gd name="T9" fmla="*/ 7 h 94"/>
              <a:gd name="T10" fmla="*/ 114 w 132"/>
              <a:gd name="T11" fmla="*/ 0 h 94"/>
            </a:gdLst>
            <a:ahLst/>
            <a:cxnLst>
              <a:cxn ang="0">
                <a:pos x="T0" y="T1"/>
              </a:cxn>
              <a:cxn ang="0">
                <a:pos x="T2" y="T3"/>
              </a:cxn>
              <a:cxn ang="0">
                <a:pos x="T4" y="T5"/>
              </a:cxn>
              <a:cxn ang="0">
                <a:pos x="T6" y="T7"/>
              </a:cxn>
              <a:cxn ang="0">
                <a:pos x="T8" y="T9"/>
              </a:cxn>
              <a:cxn ang="0">
                <a:pos x="T10" y="T11"/>
              </a:cxn>
            </a:cxnLst>
            <a:rect l="0" t="0" r="r" b="b"/>
            <a:pathLst>
              <a:path w="132" h="94">
                <a:moveTo>
                  <a:pt x="114" y="0"/>
                </a:moveTo>
                <a:cubicBezTo>
                  <a:pt x="75" y="5"/>
                  <a:pt x="36" y="13"/>
                  <a:pt x="0" y="24"/>
                </a:cubicBezTo>
                <a:cubicBezTo>
                  <a:pt x="20" y="65"/>
                  <a:pt x="71" y="94"/>
                  <a:pt x="132" y="94"/>
                </a:cubicBezTo>
                <a:cubicBezTo>
                  <a:pt x="132" y="6"/>
                  <a:pt x="132" y="6"/>
                  <a:pt x="132" y="6"/>
                </a:cubicBezTo>
                <a:cubicBezTo>
                  <a:pt x="131" y="7"/>
                  <a:pt x="130" y="7"/>
                  <a:pt x="129" y="7"/>
                </a:cubicBezTo>
                <a:cubicBezTo>
                  <a:pt x="123" y="7"/>
                  <a:pt x="117" y="4"/>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4"/>
          <p:cNvSpPr>
            <a:spLocks/>
          </p:cNvSpPr>
          <p:nvPr/>
        </p:nvSpPr>
        <p:spPr bwMode="auto">
          <a:xfrm>
            <a:off x="3351377" y="1605815"/>
            <a:ext cx="309839" cy="177936"/>
          </a:xfrm>
          <a:custGeom>
            <a:avLst/>
            <a:gdLst>
              <a:gd name="T0" fmla="*/ 107 w 187"/>
              <a:gd name="T1" fmla="*/ 0 h 107"/>
              <a:gd name="T2" fmla="*/ 84 w 187"/>
              <a:gd name="T3" fmla="*/ 0 h 107"/>
              <a:gd name="T4" fmla="*/ 65 w 187"/>
              <a:gd name="T5" fmla="*/ 16 h 107"/>
              <a:gd name="T6" fmla="*/ 47 w 187"/>
              <a:gd name="T7" fmla="*/ 2 h 107"/>
              <a:gd name="T8" fmla="*/ 14 w 187"/>
              <a:gd name="T9" fmla="*/ 5 h 107"/>
              <a:gd name="T10" fmla="*/ 0 w 187"/>
              <a:gd name="T11" fmla="*/ 15 h 107"/>
              <a:gd name="T12" fmla="*/ 0 w 187"/>
              <a:gd name="T13" fmla="*/ 103 h 107"/>
              <a:gd name="T14" fmla="*/ 75 w 187"/>
              <a:gd name="T15" fmla="*/ 86 h 107"/>
              <a:gd name="T16" fmla="*/ 120 w 187"/>
              <a:gd name="T17" fmla="*/ 107 h 107"/>
              <a:gd name="T18" fmla="*/ 187 w 187"/>
              <a:gd name="T19" fmla="*/ 80 h 107"/>
              <a:gd name="T20" fmla="*/ 163 w 187"/>
              <a:gd name="T21" fmla="*/ 84 h 107"/>
              <a:gd name="T22" fmla="*/ 117 w 187"/>
              <a:gd name="T23" fmla="*/ 57 h 107"/>
              <a:gd name="T24" fmla="*/ 116 w 187"/>
              <a:gd name="T25" fmla="*/ 56 h 107"/>
              <a:gd name="T26" fmla="*/ 117 w 187"/>
              <a:gd name="T27" fmla="*/ 55 h 107"/>
              <a:gd name="T28" fmla="*/ 140 w 187"/>
              <a:gd name="T29" fmla="*/ 0 h 107"/>
              <a:gd name="T30" fmla="*/ 107 w 187"/>
              <a:gd name="T3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07">
                <a:moveTo>
                  <a:pt x="107" y="0"/>
                </a:moveTo>
                <a:cubicBezTo>
                  <a:pt x="99" y="0"/>
                  <a:pt x="92" y="0"/>
                  <a:pt x="84" y="0"/>
                </a:cubicBezTo>
                <a:cubicBezTo>
                  <a:pt x="83" y="9"/>
                  <a:pt x="75" y="16"/>
                  <a:pt x="65" y="16"/>
                </a:cubicBezTo>
                <a:cubicBezTo>
                  <a:pt x="57" y="16"/>
                  <a:pt x="49" y="10"/>
                  <a:pt x="47" y="2"/>
                </a:cubicBezTo>
                <a:cubicBezTo>
                  <a:pt x="36" y="2"/>
                  <a:pt x="25" y="3"/>
                  <a:pt x="14" y="5"/>
                </a:cubicBezTo>
                <a:cubicBezTo>
                  <a:pt x="11" y="10"/>
                  <a:pt x="6" y="14"/>
                  <a:pt x="0" y="15"/>
                </a:cubicBezTo>
                <a:cubicBezTo>
                  <a:pt x="0" y="103"/>
                  <a:pt x="0" y="103"/>
                  <a:pt x="0" y="103"/>
                </a:cubicBezTo>
                <a:cubicBezTo>
                  <a:pt x="27" y="103"/>
                  <a:pt x="53" y="97"/>
                  <a:pt x="75" y="86"/>
                </a:cubicBezTo>
                <a:cubicBezTo>
                  <a:pt x="89" y="102"/>
                  <a:pt x="105" y="107"/>
                  <a:pt x="120" y="107"/>
                </a:cubicBezTo>
                <a:cubicBezTo>
                  <a:pt x="155" y="107"/>
                  <a:pt x="187" y="80"/>
                  <a:pt x="187" y="80"/>
                </a:cubicBezTo>
                <a:cubicBezTo>
                  <a:pt x="178" y="83"/>
                  <a:pt x="170" y="84"/>
                  <a:pt x="163" y="84"/>
                </a:cubicBezTo>
                <a:cubicBezTo>
                  <a:pt x="133" y="84"/>
                  <a:pt x="119" y="63"/>
                  <a:pt x="117" y="57"/>
                </a:cubicBezTo>
                <a:cubicBezTo>
                  <a:pt x="116" y="57"/>
                  <a:pt x="116" y="56"/>
                  <a:pt x="116" y="56"/>
                </a:cubicBezTo>
                <a:cubicBezTo>
                  <a:pt x="116" y="56"/>
                  <a:pt x="116" y="56"/>
                  <a:pt x="117" y="55"/>
                </a:cubicBezTo>
                <a:cubicBezTo>
                  <a:pt x="130" y="40"/>
                  <a:pt x="139" y="21"/>
                  <a:pt x="140" y="0"/>
                </a:cubicBezTo>
                <a:cubicBezTo>
                  <a:pt x="129" y="0"/>
                  <a:pt x="118" y="0"/>
                  <a:pt x="10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5"/>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6"/>
          <p:cNvSpPr>
            <a:spLocks/>
          </p:cNvSpPr>
          <p:nvPr/>
        </p:nvSpPr>
        <p:spPr bwMode="auto">
          <a:xfrm>
            <a:off x="3029144" y="1774898"/>
            <a:ext cx="236363" cy="356758"/>
          </a:xfrm>
          <a:custGeom>
            <a:avLst/>
            <a:gdLst>
              <a:gd name="T0" fmla="*/ 267 w 267"/>
              <a:gd name="T1" fmla="*/ 0 h 403"/>
              <a:gd name="T2" fmla="*/ 0 w 267"/>
              <a:gd name="T3" fmla="*/ 0 h 403"/>
              <a:gd name="T4" fmla="*/ 0 w 267"/>
              <a:gd name="T5" fmla="*/ 212 h 403"/>
              <a:gd name="T6" fmla="*/ 250 w 267"/>
              <a:gd name="T7" fmla="*/ 21 h 403"/>
              <a:gd name="T8" fmla="*/ 250 w 267"/>
              <a:gd name="T9" fmla="*/ 40 h 403"/>
              <a:gd name="T10" fmla="*/ 78 w 267"/>
              <a:gd name="T11" fmla="*/ 197 h 403"/>
              <a:gd name="T12" fmla="*/ 250 w 267"/>
              <a:gd name="T13" fmla="*/ 364 h 403"/>
              <a:gd name="T14" fmla="*/ 250 w 267"/>
              <a:gd name="T15" fmla="*/ 384 h 403"/>
              <a:gd name="T16" fmla="*/ 58 w 267"/>
              <a:gd name="T17" fmla="*/ 216 h 403"/>
              <a:gd name="T18" fmla="*/ 0 w 267"/>
              <a:gd name="T19" fmla="*/ 268 h 403"/>
              <a:gd name="T20" fmla="*/ 0 w 267"/>
              <a:gd name="T21" fmla="*/ 403 h 403"/>
              <a:gd name="T22" fmla="*/ 267 w 267"/>
              <a:gd name="T23" fmla="*/ 403 h 403"/>
              <a:gd name="T24" fmla="*/ 267 w 267"/>
              <a:gd name="T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403">
                <a:moveTo>
                  <a:pt x="267" y="0"/>
                </a:moveTo>
                <a:lnTo>
                  <a:pt x="0" y="0"/>
                </a:lnTo>
                <a:lnTo>
                  <a:pt x="0" y="212"/>
                </a:lnTo>
                <a:lnTo>
                  <a:pt x="250" y="21"/>
                </a:lnTo>
                <a:lnTo>
                  <a:pt x="250" y="40"/>
                </a:lnTo>
                <a:lnTo>
                  <a:pt x="78" y="197"/>
                </a:lnTo>
                <a:lnTo>
                  <a:pt x="250" y="364"/>
                </a:lnTo>
                <a:lnTo>
                  <a:pt x="250" y="384"/>
                </a:lnTo>
                <a:lnTo>
                  <a:pt x="58" y="216"/>
                </a:lnTo>
                <a:lnTo>
                  <a:pt x="0" y="268"/>
                </a:lnTo>
                <a:lnTo>
                  <a:pt x="0" y="403"/>
                </a:lnTo>
                <a:lnTo>
                  <a:pt x="267" y="403"/>
                </a:lnTo>
                <a:lnTo>
                  <a:pt x="267"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7"/>
          <p:cNvSpPr>
            <a:spLocks noEditPoints="1"/>
          </p:cNvSpPr>
          <p:nvPr/>
        </p:nvSpPr>
        <p:spPr bwMode="auto">
          <a:xfrm>
            <a:off x="2790126" y="1774898"/>
            <a:ext cx="239019" cy="356758"/>
          </a:xfrm>
          <a:custGeom>
            <a:avLst/>
            <a:gdLst>
              <a:gd name="T0" fmla="*/ 10 w 144"/>
              <a:gd name="T1" fmla="*/ 18 h 215"/>
              <a:gd name="T2" fmla="*/ 0 w 144"/>
              <a:gd name="T3" fmla="*/ 24 h 215"/>
              <a:gd name="T4" fmla="*/ 0 w 144"/>
              <a:gd name="T5" fmla="*/ 215 h 215"/>
              <a:gd name="T6" fmla="*/ 144 w 144"/>
              <a:gd name="T7" fmla="*/ 215 h 215"/>
              <a:gd name="T8" fmla="*/ 144 w 144"/>
              <a:gd name="T9" fmla="*/ 143 h 215"/>
              <a:gd name="T10" fmla="*/ 113 w 144"/>
              <a:gd name="T11" fmla="*/ 115 h 215"/>
              <a:gd name="T12" fmla="*/ 10 w 144"/>
              <a:gd name="T13" fmla="*/ 205 h 215"/>
              <a:gd name="T14" fmla="*/ 10 w 144"/>
              <a:gd name="T15" fmla="*/ 194 h 215"/>
              <a:gd name="T16" fmla="*/ 102 w 144"/>
              <a:gd name="T17" fmla="*/ 105 h 215"/>
              <a:gd name="T18" fmla="*/ 10 w 144"/>
              <a:gd name="T19" fmla="*/ 21 h 215"/>
              <a:gd name="T20" fmla="*/ 10 w 144"/>
              <a:gd name="T21" fmla="*/ 18 h 215"/>
              <a:gd name="T22" fmla="*/ 144 w 144"/>
              <a:gd name="T23" fmla="*/ 0 h 215"/>
              <a:gd name="T24" fmla="*/ 40 w 144"/>
              <a:gd name="T25" fmla="*/ 0 h 215"/>
              <a:gd name="T26" fmla="*/ 15 w 144"/>
              <a:gd name="T27" fmla="*/ 15 h 215"/>
              <a:gd name="T28" fmla="*/ 144 w 144"/>
              <a:gd name="T29" fmla="*/ 113 h 215"/>
              <a:gd name="T30" fmla="*/ 144 w 144"/>
              <a:gd name="T3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215">
                <a:moveTo>
                  <a:pt x="10" y="18"/>
                </a:moveTo>
                <a:cubicBezTo>
                  <a:pt x="6" y="20"/>
                  <a:pt x="3" y="22"/>
                  <a:pt x="0" y="24"/>
                </a:cubicBezTo>
                <a:cubicBezTo>
                  <a:pt x="0" y="215"/>
                  <a:pt x="0" y="215"/>
                  <a:pt x="0" y="215"/>
                </a:cubicBezTo>
                <a:cubicBezTo>
                  <a:pt x="144" y="215"/>
                  <a:pt x="144" y="215"/>
                  <a:pt x="144" y="215"/>
                </a:cubicBezTo>
                <a:cubicBezTo>
                  <a:pt x="144" y="143"/>
                  <a:pt x="144" y="143"/>
                  <a:pt x="144" y="143"/>
                </a:cubicBezTo>
                <a:cubicBezTo>
                  <a:pt x="113" y="115"/>
                  <a:pt x="113" y="115"/>
                  <a:pt x="113" y="115"/>
                </a:cubicBezTo>
                <a:cubicBezTo>
                  <a:pt x="10" y="205"/>
                  <a:pt x="10" y="205"/>
                  <a:pt x="10" y="205"/>
                </a:cubicBezTo>
                <a:cubicBezTo>
                  <a:pt x="10" y="194"/>
                  <a:pt x="10" y="194"/>
                  <a:pt x="10" y="194"/>
                </a:cubicBezTo>
                <a:cubicBezTo>
                  <a:pt x="102" y="105"/>
                  <a:pt x="102" y="105"/>
                  <a:pt x="102" y="105"/>
                </a:cubicBezTo>
                <a:cubicBezTo>
                  <a:pt x="10" y="21"/>
                  <a:pt x="10" y="21"/>
                  <a:pt x="10" y="21"/>
                </a:cubicBezTo>
                <a:cubicBezTo>
                  <a:pt x="10" y="18"/>
                  <a:pt x="10" y="18"/>
                  <a:pt x="10" y="18"/>
                </a:cubicBezTo>
                <a:moveTo>
                  <a:pt x="144" y="0"/>
                </a:moveTo>
                <a:cubicBezTo>
                  <a:pt x="40" y="0"/>
                  <a:pt x="40" y="0"/>
                  <a:pt x="40" y="0"/>
                </a:cubicBezTo>
                <a:cubicBezTo>
                  <a:pt x="31" y="5"/>
                  <a:pt x="23" y="10"/>
                  <a:pt x="15" y="15"/>
                </a:cubicBezTo>
                <a:cubicBezTo>
                  <a:pt x="144" y="113"/>
                  <a:pt x="144" y="113"/>
                  <a:pt x="144" y="113"/>
                </a:cubicBezTo>
                <a:cubicBezTo>
                  <a:pt x="144" y="0"/>
                  <a:pt x="144" y="0"/>
                  <a:pt x="1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78"/>
          <p:cNvSpPr>
            <a:spLocks/>
          </p:cNvSpPr>
          <p:nvPr/>
        </p:nvSpPr>
        <p:spPr bwMode="auto">
          <a:xfrm>
            <a:off x="4090564" y="3539210"/>
            <a:ext cx="237248" cy="354987"/>
          </a:xfrm>
          <a:custGeom>
            <a:avLst/>
            <a:gdLst>
              <a:gd name="T0" fmla="*/ 143 w 143"/>
              <a:gd name="T1" fmla="*/ 0 h 214"/>
              <a:gd name="T2" fmla="*/ 0 w 143"/>
              <a:gd name="T3" fmla="*/ 0 h 214"/>
              <a:gd name="T4" fmla="*/ 0 w 143"/>
              <a:gd name="T5" fmla="*/ 112 h 214"/>
              <a:gd name="T6" fmla="*/ 134 w 143"/>
              <a:gd name="T7" fmla="*/ 10 h 214"/>
              <a:gd name="T8" fmla="*/ 134 w 143"/>
              <a:gd name="T9" fmla="*/ 20 h 214"/>
              <a:gd name="T10" fmla="*/ 41 w 143"/>
              <a:gd name="T11" fmla="*/ 104 h 214"/>
              <a:gd name="T12" fmla="*/ 134 w 143"/>
              <a:gd name="T13" fmla="*/ 194 h 214"/>
              <a:gd name="T14" fmla="*/ 134 w 143"/>
              <a:gd name="T15" fmla="*/ 204 h 214"/>
              <a:gd name="T16" fmla="*/ 31 w 143"/>
              <a:gd name="T17" fmla="*/ 114 h 214"/>
              <a:gd name="T18" fmla="*/ 0 w 143"/>
              <a:gd name="T19" fmla="*/ 143 h 214"/>
              <a:gd name="T20" fmla="*/ 0 w 143"/>
              <a:gd name="T21" fmla="*/ 214 h 214"/>
              <a:gd name="T22" fmla="*/ 131 w 143"/>
              <a:gd name="T23" fmla="*/ 214 h 214"/>
              <a:gd name="T24" fmla="*/ 143 w 143"/>
              <a:gd name="T25" fmla="*/ 196 h 214"/>
              <a:gd name="T26" fmla="*/ 143 w 143"/>
              <a:gd name="T2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214">
                <a:moveTo>
                  <a:pt x="143" y="0"/>
                </a:moveTo>
                <a:cubicBezTo>
                  <a:pt x="0" y="0"/>
                  <a:pt x="0" y="0"/>
                  <a:pt x="0" y="0"/>
                </a:cubicBezTo>
                <a:cubicBezTo>
                  <a:pt x="0" y="112"/>
                  <a:pt x="0" y="112"/>
                  <a:pt x="0" y="112"/>
                </a:cubicBezTo>
                <a:cubicBezTo>
                  <a:pt x="134" y="10"/>
                  <a:pt x="134" y="10"/>
                  <a:pt x="134" y="10"/>
                </a:cubicBezTo>
                <a:cubicBezTo>
                  <a:pt x="134" y="20"/>
                  <a:pt x="134" y="20"/>
                  <a:pt x="134" y="20"/>
                </a:cubicBezTo>
                <a:cubicBezTo>
                  <a:pt x="41" y="104"/>
                  <a:pt x="41" y="104"/>
                  <a:pt x="41" y="104"/>
                </a:cubicBezTo>
                <a:cubicBezTo>
                  <a:pt x="134" y="194"/>
                  <a:pt x="134" y="194"/>
                  <a:pt x="134" y="194"/>
                </a:cubicBezTo>
                <a:cubicBezTo>
                  <a:pt x="134" y="204"/>
                  <a:pt x="134" y="204"/>
                  <a:pt x="134" y="204"/>
                </a:cubicBezTo>
                <a:cubicBezTo>
                  <a:pt x="31" y="114"/>
                  <a:pt x="31" y="114"/>
                  <a:pt x="31" y="114"/>
                </a:cubicBezTo>
                <a:cubicBezTo>
                  <a:pt x="0" y="143"/>
                  <a:pt x="0" y="143"/>
                  <a:pt x="0" y="143"/>
                </a:cubicBezTo>
                <a:cubicBezTo>
                  <a:pt x="0" y="214"/>
                  <a:pt x="0" y="214"/>
                  <a:pt x="0" y="214"/>
                </a:cubicBezTo>
                <a:cubicBezTo>
                  <a:pt x="131" y="214"/>
                  <a:pt x="131" y="214"/>
                  <a:pt x="131" y="214"/>
                </a:cubicBezTo>
                <a:cubicBezTo>
                  <a:pt x="135" y="208"/>
                  <a:pt x="139" y="202"/>
                  <a:pt x="143" y="196"/>
                </a:cubicBezTo>
                <a:cubicBezTo>
                  <a:pt x="143" y="0"/>
                  <a:pt x="143" y="0"/>
                  <a:pt x="14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79"/>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0"/>
          <p:cNvSpPr>
            <a:spLocks/>
          </p:cNvSpPr>
          <p:nvPr/>
        </p:nvSpPr>
        <p:spPr bwMode="auto">
          <a:xfrm>
            <a:off x="3852431" y="3539210"/>
            <a:ext cx="238134" cy="354987"/>
          </a:xfrm>
          <a:custGeom>
            <a:avLst/>
            <a:gdLst>
              <a:gd name="T0" fmla="*/ 269 w 269"/>
              <a:gd name="T1" fmla="*/ 0 h 401"/>
              <a:gd name="T2" fmla="*/ 0 w 269"/>
              <a:gd name="T3" fmla="*/ 0 h 401"/>
              <a:gd name="T4" fmla="*/ 0 w 269"/>
              <a:gd name="T5" fmla="*/ 401 h 401"/>
              <a:gd name="T6" fmla="*/ 269 w 269"/>
              <a:gd name="T7" fmla="*/ 401 h 401"/>
              <a:gd name="T8" fmla="*/ 269 w 269"/>
              <a:gd name="T9" fmla="*/ 268 h 401"/>
              <a:gd name="T10" fmla="*/ 209 w 269"/>
              <a:gd name="T11" fmla="*/ 213 h 401"/>
              <a:gd name="T12" fmla="*/ 16 w 269"/>
              <a:gd name="T13" fmla="*/ 382 h 401"/>
              <a:gd name="T14" fmla="*/ 16 w 269"/>
              <a:gd name="T15" fmla="*/ 363 h 401"/>
              <a:gd name="T16" fmla="*/ 190 w 269"/>
              <a:gd name="T17" fmla="*/ 195 h 401"/>
              <a:gd name="T18" fmla="*/ 16 w 269"/>
              <a:gd name="T19" fmla="*/ 37 h 401"/>
              <a:gd name="T20" fmla="*/ 16 w 269"/>
              <a:gd name="T21" fmla="*/ 18 h 401"/>
              <a:gd name="T22" fmla="*/ 269 w 269"/>
              <a:gd name="T23" fmla="*/ 210 h 401"/>
              <a:gd name="T24" fmla="*/ 269 w 269"/>
              <a:gd name="T2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401">
                <a:moveTo>
                  <a:pt x="269" y="0"/>
                </a:moveTo>
                <a:lnTo>
                  <a:pt x="0" y="0"/>
                </a:lnTo>
                <a:lnTo>
                  <a:pt x="0" y="401"/>
                </a:lnTo>
                <a:lnTo>
                  <a:pt x="269" y="401"/>
                </a:lnTo>
                <a:lnTo>
                  <a:pt x="269" y="268"/>
                </a:lnTo>
                <a:lnTo>
                  <a:pt x="209" y="213"/>
                </a:lnTo>
                <a:lnTo>
                  <a:pt x="16" y="382"/>
                </a:lnTo>
                <a:lnTo>
                  <a:pt x="16" y="363"/>
                </a:lnTo>
                <a:lnTo>
                  <a:pt x="190" y="195"/>
                </a:lnTo>
                <a:lnTo>
                  <a:pt x="16" y="37"/>
                </a:lnTo>
                <a:lnTo>
                  <a:pt x="16" y="18"/>
                </a:lnTo>
                <a:lnTo>
                  <a:pt x="269" y="210"/>
                </a:lnTo>
                <a:lnTo>
                  <a:pt x="269" y="0"/>
                </a:ln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1"/>
          <p:cNvSpPr>
            <a:spLocks/>
          </p:cNvSpPr>
          <p:nvPr/>
        </p:nvSpPr>
        <p:spPr bwMode="auto">
          <a:xfrm>
            <a:off x="4630569" y="2488413"/>
            <a:ext cx="81443" cy="77902"/>
          </a:xfrm>
          <a:custGeom>
            <a:avLst/>
            <a:gdLst>
              <a:gd name="T0" fmla="*/ 9 w 49"/>
              <a:gd name="T1" fmla="*/ 0 h 47"/>
              <a:gd name="T2" fmla="*/ 3 w 49"/>
              <a:gd name="T3" fmla="*/ 2 h 47"/>
              <a:gd name="T4" fmla="*/ 3 w 49"/>
              <a:gd name="T5" fmla="*/ 15 h 47"/>
              <a:gd name="T6" fmla="*/ 33 w 49"/>
              <a:gd name="T7" fmla="*/ 45 h 47"/>
              <a:gd name="T8" fmla="*/ 39 w 49"/>
              <a:gd name="T9" fmla="*/ 47 h 47"/>
              <a:gd name="T10" fmla="*/ 39 w 49"/>
              <a:gd name="T11" fmla="*/ 47 h 47"/>
              <a:gd name="T12" fmla="*/ 46 w 49"/>
              <a:gd name="T13" fmla="*/ 45 h 47"/>
              <a:gd name="T14" fmla="*/ 46 w 49"/>
              <a:gd name="T15" fmla="*/ 32 h 47"/>
              <a:gd name="T16" fmla="*/ 39 w 49"/>
              <a:gd name="T17" fmla="*/ 26 h 47"/>
              <a:gd name="T18" fmla="*/ 16 w 49"/>
              <a:gd name="T19" fmla="*/ 2 h 47"/>
              <a:gd name="T20" fmla="*/ 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9" y="0"/>
                </a:moveTo>
                <a:cubicBezTo>
                  <a:pt x="7" y="0"/>
                  <a:pt x="5" y="0"/>
                  <a:pt x="3" y="2"/>
                </a:cubicBezTo>
                <a:cubicBezTo>
                  <a:pt x="0" y="6"/>
                  <a:pt x="0" y="11"/>
                  <a:pt x="3" y="15"/>
                </a:cubicBezTo>
                <a:cubicBezTo>
                  <a:pt x="33" y="45"/>
                  <a:pt x="33" y="45"/>
                  <a:pt x="33" y="45"/>
                </a:cubicBezTo>
                <a:cubicBezTo>
                  <a:pt x="35" y="46"/>
                  <a:pt x="37" y="47"/>
                  <a:pt x="39" y="47"/>
                </a:cubicBezTo>
                <a:cubicBezTo>
                  <a:pt x="39" y="47"/>
                  <a:pt x="39" y="47"/>
                  <a:pt x="39" y="47"/>
                </a:cubicBezTo>
                <a:cubicBezTo>
                  <a:pt x="42" y="47"/>
                  <a:pt x="44" y="46"/>
                  <a:pt x="46" y="45"/>
                </a:cubicBezTo>
                <a:cubicBezTo>
                  <a:pt x="49" y="41"/>
                  <a:pt x="49" y="36"/>
                  <a:pt x="46" y="32"/>
                </a:cubicBezTo>
                <a:cubicBezTo>
                  <a:pt x="39" y="26"/>
                  <a:pt x="39" y="26"/>
                  <a:pt x="39" y="26"/>
                </a:cubicBezTo>
                <a:cubicBezTo>
                  <a:pt x="16" y="2"/>
                  <a:pt x="16" y="2"/>
                  <a:pt x="16" y="2"/>
                </a:cubicBezTo>
                <a:cubicBezTo>
                  <a:pt x="14" y="0"/>
                  <a:pt x="12"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82"/>
          <p:cNvSpPr>
            <a:spLocks/>
          </p:cNvSpPr>
          <p:nvPr/>
        </p:nvSpPr>
        <p:spPr bwMode="auto">
          <a:xfrm>
            <a:off x="4552667" y="2678743"/>
            <a:ext cx="99148" cy="28328"/>
          </a:xfrm>
          <a:custGeom>
            <a:avLst/>
            <a:gdLst>
              <a:gd name="T0" fmla="*/ 51 w 60"/>
              <a:gd name="T1" fmla="*/ 0 h 17"/>
              <a:gd name="T2" fmla="*/ 9 w 60"/>
              <a:gd name="T3" fmla="*/ 0 h 17"/>
              <a:gd name="T4" fmla="*/ 0 w 60"/>
              <a:gd name="T5" fmla="*/ 9 h 17"/>
              <a:gd name="T6" fmla="*/ 9 w 60"/>
              <a:gd name="T7" fmla="*/ 17 h 17"/>
              <a:gd name="T8" fmla="*/ 51 w 60"/>
              <a:gd name="T9" fmla="*/ 17 h 17"/>
              <a:gd name="T10" fmla="*/ 60 w 60"/>
              <a:gd name="T11" fmla="*/ 9 h 17"/>
              <a:gd name="T12" fmla="*/ 51 w 60"/>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51" y="0"/>
                </a:moveTo>
                <a:cubicBezTo>
                  <a:pt x="9" y="0"/>
                  <a:pt x="9" y="0"/>
                  <a:pt x="9" y="0"/>
                </a:cubicBezTo>
                <a:cubicBezTo>
                  <a:pt x="4" y="0"/>
                  <a:pt x="0" y="4"/>
                  <a:pt x="0" y="9"/>
                </a:cubicBezTo>
                <a:cubicBezTo>
                  <a:pt x="0" y="13"/>
                  <a:pt x="4" y="17"/>
                  <a:pt x="9" y="17"/>
                </a:cubicBezTo>
                <a:cubicBezTo>
                  <a:pt x="51" y="17"/>
                  <a:pt x="51" y="17"/>
                  <a:pt x="51" y="17"/>
                </a:cubicBezTo>
                <a:cubicBezTo>
                  <a:pt x="56" y="17"/>
                  <a:pt x="60" y="13"/>
                  <a:pt x="60" y="9"/>
                </a:cubicBezTo>
                <a:cubicBezTo>
                  <a:pt x="60" y="4"/>
                  <a:pt x="56"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3"/>
          <p:cNvSpPr>
            <a:spLocks/>
          </p:cNvSpPr>
          <p:nvPr/>
        </p:nvSpPr>
        <p:spPr bwMode="auto">
          <a:xfrm>
            <a:off x="4630569" y="2819498"/>
            <a:ext cx="81443" cy="77902"/>
          </a:xfrm>
          <a:custGeom>
            <a:avLst/>
            <a:gdLst>
              <a:gd name="T0" fmla="*/ 39 w 49"/>
              <a:gd name="T1" fmla="*/ 0 h 47"/>
              <a:gd name="T2" fmla="*/ 39 w 49"/>
              <a:gd name="T3" fmla="*/ 0 h 47"/>
              <a:gd name="T4" fmla="*/ 33 w 49"/>
              <a:gd name="T5" fmla="*/ 2 h 47"/>
              <a:gd name="T6" fmla="*/ 3 w 49"/>
              <a:gd name="T7" fmla="*/ 32 h 47"/>
              <a:gd name="T8" fmla="*/ 3 w 49"/>
              <a:gd name="T9" fmla="*/ 45 h 47"/>
              <a:gd name="T10" fmla="*/ 9 w 49"/>
              <a:gd name="T11" fmla="*/ 47 h 47"/>
              <a:gd name="T12" fmla="*/ 16 w 49"/>
              <a:gd name="T13" fmla="*/ 45 h 47"/>
              <a:gd name="T14" fmla="*/ 39 w 49"/>
              <a:gd name="T15" fmla="*/ 21 h 47"/>
              <a:gd name="T16" fmla="*/ 46 w 49"/>
              <a:gd name="T17" fmla="*/ 15 h 47"/>
              <a:gd name="T18" fmla="*/ 46 w 49"/>
              <a:gd name="T19" fmla="*/ 2 h 47"/>
              <a:gd name="T20" fmla="*/ 39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39" y="0"/>
                </a:moveTo>
                <a:cubicBezTo>
                  <a:pt x="39" y="0"/>
                  <a:pt x="39" y="0"/>
                  <a:pt x="39" y="0"/>
                </a:cubicBezTo>
                <a:cubicBezTo>
                  <a:pt x="37" y="0"/>
                  <a:pt x="35" y="1"/>
                  <a:pt x="33" y="2"/>
                </a:cubicBezTo>
                <a:cubicBezTo>
                  <a:pt x="3" y="32"/>
                  <a:pt x="3" y="32"/>
                  <a:pt x="3" y="32"/>
                </a:cubicBezTo>
                <a:cubicBezTo>
                  <a:pt x="0" y="36"/>
                  <a:pt x="0" y="41"/>
                  <a:pt x="3" y="45"/>
                </a:cubicBezTo>
                <a:cubicBezTo>
                  <a:pt x="5" y="47"/>
                  <a:pt x="7" y="47"/>
                  <a:pt x="9" y="47"/>
                </a:cubicBezTo>
                <a:cubicBezTo>
                  <a:pt x="12" y="47"/>
                  <a:pt x="14" y="47"/>
                  <a:pt x="16" y="45"/>
                </a:cubicBezTo>
                <a:cubicBezTo>
                  <a:pt x="39" y="21"/>
                  <a:pt x="39" y="21"/>
                  <a:pt x="39" y="21"/>
                </a:cubicBezTo>
                <a:cubicBezTo>
                  <a:pt x="46" y="15"/>
                  <a:pt x="46" y="15"/>
                  <a:pt x="46" y="15"/>
                </a:cubicBezTo>
                <a:cubicBezTo>
                  <a:pt x="49" y="11"/>
                  <a:pt x="49" y="6"/>
                  <a:pt x="46" y="2"/>
                </a:cubicBezTo>
                <a:cubicBezTo>
                  <a:pt x="44" y="1"/>
                  <a:pt x="42" y="0"/>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4"/>
          <p:cNvSpPr>
            <a:spLocks/>
          </p:cNvSpPr>
          <p:nvPr/>
        </p:nvSpPr>
        <p:spPr bwMode="auto">
          <a:xfrm>
            <a:off x="4680143" y="2566315"/>
            <a:ext cx="157575" cy="458562"/>
          </a:xfrm>
          <a:custGeom>
            <a:avLst/>
            <a:gdLst>
              <a:gd name="T0" fmla="*/ 39 w 95"/>
              <a:gd name="T1" fmla="*/ 0 h 277"/>
              <a:gd name="T2" fmla="*/ 9 w 95"/>
              <a:gd name="T3" fmla="*/ 36 h 277"/>
              <a:gd name="T4" fmla="*/ 0 w 95"/>
              <a:gd name="T5" fmla="*/ 76 h 277"/>
              <a:gd name="T6" fmla="*/ 9 w 95"/>
              <a:gd name="T7" fmla="*/ 117 h 277"/>
              <a:gd name="T8" fmla="*/ 42 w 95"/>
              <a:gd name="T9" fmla="*/ 155 h 277"/>
              <a:gd name="T10" fmla="*/ 42 w 95"/>
              <a:gd name="T11" fmla="*/ 230 h 277"/>
              <a:gd name="T12" fmla="*/ 89 w 95"/>
              <a:gd name="T13" fmla="*/ 277 h 277"/>
              <a:gd name="T14" fmla="*/ 95 w 95"/>
              <a:gd name="T15" fmla="*/ 277 h 277"/>
              <a:gd name="T16" fmla="*/ 95 w 95"/>
              <a:gd name="T17" fmla="*/ 193 h 277"/>
              <a:gd name="T18" fmla="*/ 61 w 95"/>
              <a:gd name="T19" fmla="*/ 193 h 277"/>
              <a:gd name="T20" fmla="*/ 61 w 95"/>
              <a:gd name="T21" fmla="*/ 149 h 277"/>
              <a:gd name="T22" fmla="*/ 56 w 95"/>
              <a:gd name="T23" fmla="*/ 141 h 277"/>
              <a:gd name="T24" fmla="*/ 20 w 95"/>
              <a:gd name="T25" fmla="*/ 76 h 277"/>
              <a:gd name="T26" fmla="*/ 40 w 95"/>
              <a:gd name="T27" fmla="*/ 25 h 277"/>
              <a:gd name="T28" fmla="*/ 39 w 95"/>
              <a:gd name="T29"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277">
                <a:moveTo>
                  <a:pt x="39" y="0"/>
                </a:moveTo>
                <a:cubicBezTo>
                  <a:pt x="26" y="9"/>
                  <a:pt x="16" y="22"/>
                  <a:pt x="9" y="36"/>
                </a:cubicBezTo>
                <a:cubicBezTo>
                  <a:pt x="4" y="48"/>
                  <a:pt x="0" y="62"/>
                  <a:pt x="0" y="76"/>
                </a:cubicBezTo>
                <a:cubicBezTo>
                  <a:pt x="0" y="91"/>
                  <a:pt x="4" y="104"/>
                  <a:pt x="9" y="117"/>
                </a:cubicBezTo>
                <a:cubicBezTo>
                  <a:pt x="16" y="132"/>
                  <a:pt x="28" y="145"/>
                  <a:pt x="42" y="155"/>
                </a:cubicBezTo>
                <a:cubicBezTo>
                  <a:pt x="42" y="230"/>
                  <a:pt x="42" y="230"/>
                  <a:pt x="42" y="230"/>
                </a:cubicBezTo>
                <a:cubicBezTo>
                  <a:pt x="42" y="256"/>
                  <a:pt x="63" y="277"/>
                  <a:pt x="89" y="277"/>
                </a:cubicBezTo>
                <a:cubicBezTo>
                  <a:pt x="95" y="277"/>
                  <a:pt x="95" y="277"/>
                  <a:pt x="95" y="277"/>
                </a:cubicBezTo>
                <a:cubicBezTo>
                  <a:pt x="95" y="193"/>
                  <a:pt x="95" y="193"/>
                  <a:pt x="95" y="193"/>
                </a:cubicBezTo>
                <a:cubicBezTo>
                  <a:pt x="61" y="193"/>
                  <a:pt x="61" y="193"/>
                  <a:pt x="61" y="193"/>
                </a:cubicBezTo>
                <a:cubicBezTo>
                  <a:pt x="61" y="149"/>
                  <a:pt x="61" y="149"/>
                  <a:pt x="61" y="149"/>
                </a:cubicBezTo>
                <a:cubicBezTo>
                  <a:pt x="61" y="146"/>
                  <a:pt x="59" y="143"/>
                  <a:pt x="56" y="141"/>
                </a:cubicBezTo>
                <a:cubicBezTo>
                  <a:pt x="35" y="128"/>
                  <a:pt x="20" y="104"/>
                  <a:pt x="20" y="76"/>
                </a:cubicBezTo>
                <a:cubicBezTo>
                  <a:pt x="20" y="57"/>
                  <a:pt x="27" y="39"/>
                  <a:pt x="40" y="25"/>
                </a:cubicBezTo>
                <a:cubicBezTo>
                  <a:pt x="40" y="17"/>
                  <a:pt x="39" y="8"/>
                  <a:pt x="3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5"/>
          <p:cNvSpPr>
            <a:spLocks/>
          </p:cNvSpPr>
          <p:nvPr/>
        </p:nvSpPr>
        <p:spPr bwMode="auto">
          <a:xfrm>
            <a:off x="4961654" y="2819498"/>
            <a:ext cx="81443" cy="77902"/>
          </a:xfrm>
          <a:custGeom>
            <a:avLst/>
            <a:gdLst>
              <a:gd name="T0" fmla="*/ 10 w 49"/>
              <a:gd name="T1" fmla="*/ 0 h 47"/>
              <a:gd name="T2" fmla="*/ 3 w 49"/>
              <a:gd name="T3" fmla="*/ 2 h 47"/>
              <a:gd name="T4" fmla="*/ 3 w 49"/>
              <a:gd name="T5" fmla="*/ 15 h 47"/>
              <a:gd name="T6" fmla="*/ 10 w 49"/>
              <a:gd name="T7" fmla="*/ 22 h 47"/>
              <a:gd name="T8" fmla="*/ 33 w 49"/>
              <a:gd name="T9" fmla="*/ 45 h 47"/>
              <a:gd name="T10" fmla="*/ 40 w 49"/>
              <a:gd name="T11" fmla="*/ 47 h 47"/>
              <a:gd name="T12" fmla="*/ 46 w 49"/>
              <a:gd name="T13" fmla="*/ 45 h 47"/>
              <a:gd name="T14" fmla="*/ 46 w 49"/>
              <a:gd name="T15" fmla="*/ 32 h 47"/>
              <a:gd name="T16" fmla="*/ 16 w 49"/>
              <a:gd name="T17" fmla="*/ 2 h 47"/>
              <a:gd name="T18" fmla="*/ 10 w 49"/>
              <a:gd name="T19" fmla="*/ 0 h 47"/>
              <a:gd name="T20" fmla="*/ 10 w 49"/>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47">
                <a:moveTo>
                  <a:pt x="10" y="0"/>
                </a:moveTo>
                <a:cubicBezTo>
                  <a:pt x="7" y="0"/>
                  <a:pt x="5" y="1"/>
                  <a:pt x="3" y="2"/>
                </a:cubicBezTo>
                <a:cubicBezTo>
                  <a:pt x="0" y="6"/>
                  <a:pt x="0" y="11"/>
                  <a:pt x="3" y="15"/>
                </a:cubicBezTo>
                <a:cubicBezTo>
                  <a:pt x="10" y="22"/>
                  <a:pt x="10" y="22"/>
                  <a:pt x="10" y="22"/>
                </a:cubicBezTo>
                <a:cubicBezTo>
                  <a:pt x="33" y="45"/>
                  <a:pt x="33" y="45"/>
                  <a:pt x="33" y="45"/>
                </a:cubicBezTo>
                <a:cubicBezTo>
                  <a:pt x="35" y="47"/>
                  <a:pt x="37" y="47"/>
                  <a:pt x="40" y="47"/>
                </a:cubicBezTo>
                <a:cubicBezTo>
                  <a:pt x="42" y="47"/>
                  <a:pt x="44" y="47"/>
                  <a:pt x="46" y="45"/>
                </a:cubicBezTo>
                <a:cubicBezTo>
                  <a:pt x="49" y="41"/>
                  <a:pt x="49" y="36"/>
                  <a:pt x="46" y="32"/>
                </a:cubicBezTo>
                <a:cubicBezTo>
                  <a:pt x="16" y="2"/>
                  <a:pt x="16" y="2"/>
                  <a:pt x="16" y="2"/>
                </a:cubicBezTo>
                <a:cubicBezTo>
                  <a:pt x="14" y="1"/>
                  <a:pt x="12" y="0"/>
                  <a:pt x="10" y="0"/>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6"/>
          <p:cNvSpPr>
            <a:spLocks/>
          </p:cNvSpPr>
          <p:nvPr/>
        </p:nvSpPr>
        <p:spPr bwMode="auto">
          <a:xfrm>
            <a:off x="4837719" y="2720350"/>
            <a:ext cx="152264" cy="304527"/>
          </a:xfrm>
          <a:custGeom>
            <a:avLst/>
            <a:gdLst>
              <a:gd name="T0" fmla="*/ 74 w 92"/>
              <a:gd name="T1" fmla="*/ 0 h 184"/>
              <a:gd name="T2" fmla="*/ 37 w 92"/>
              <a:gd name="T3" fmla="*/ 49 h 184"/>
              <a:gd name="T4" fmla="*/ 32 w 92"/>
              <a:gd name="T5" fmla="*/ 57 h 184"/>
              <a:gd name="T6" fmla="*/ 32 w 92"/>
              <a:gd name="T7" fmla="*/ 100 h 184"/>
              <a:gd name="T8" fmla="*/ 0 w 92"/>
              <a:gd name="T9" fmla="*/ 100 h 184"/>
              <a:gd name="T10" fmla="*/ 0 w 92"/>
              <a:gd name="T11" fmla="*/ 184 h 184"/>
              <a:gd name="T12" fmla="*/ 5 w 92"/>
              <a:gd name="T13" fmla="*/ 184 h 184"/>
              <a:gd name="T14" fmla="*/ 52 w 92"/>
              <a:gd name="T15" fmla="*/ 137 h 184"/>
              <a:gd name="T16" fmla="*/ 52 w 92"/>
              <a:gd name="T17" fmla="*/ 63 h 184"/>
              <a:gd name="T18" fmla="*/ 85 w 92"/>
              <a:gd name="T19" fmla="*/ 25 h 184"/>
              <a:gd name="T20" fmla="*/ 92 w 92"/>
              <a:gd name="T21" fmla="*/ 7 h 184"/>
              <a:gd name="T22" fmla="*/ 74 w 9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84">
                <a:moveTo>
                  <a:pt x="74" y="0"/>
                </a:moveTo>
                <a:cubicBezTo>
                  <a:pt x="69" y="21"/>
                  <a:pt x="56" y="38"/>
                  <a:pt x="37" y="49"/>
                </a:cubicBezTo>
                <a:cubicBezTo>
                  <a:pt x="34" y="51"/>
                  <a:pt x="32" y="54"/>
                  <a:pt x="32" y="57"/>
                </a:cubicBezTo>
                <a:cubicBezTo>
                  <a:pt x="32" y="100"/>
                  <a:pt x="32" y="100"/>
                  <a:pt x="32" y="100"/>
                </a:cubicBezTo>
                <a:cubicBezTo>
                  <a:pt x="0" y="100"/>
                  <a:pt x="0" y="100"/>
                  <a:pt x="0" y="100"/>
                </a:cubicBezTo>
                <a:cubicBezTo>
                  <a:pt x="0" y="184"/>
                  <a:pt x="0" y="184"/>
                  <a:pt x="0" y="184"/>
                </a:cubicBezTo>
                <a:cubicBezTo>
                  <a:pt x="5" y="184"/>
                  <a:pt x="5" y="184"/>
                  <a:pt x="5" y="184"/>
                </a:cubicBezTo>
                <a:cubicBezTo>
                  <a:pt x="31" y="184"/>
                  <a:pt x="52" y="163"/>
                  <a:pt x="52" y="137"/>
                </a:cubicBezTo>
                <a:cubicBezTo>
                  <a:pt x="52" y="63"/>
                  <a:pt x="52" y="63"/>
                  <a:pt x="52" y="63"/>
                </a:cubicBezTo>
                <a:cubicBezTo>
                  <a:pt x="66" y="53"/>
                  <a:pt x="78" y="40"/>
                  <a:pt x="85" y="25"/>
                </a:cubicBezTo>
                <a:cubicBezTo>
                  <a:pt x="88" y="19"/>
                  <a:pt x="90" y="13"/>
                  <a:pt x="92" y="7"/>
                </a:cubicBezTo>
                <a:cubicBezTo>
                  <a:pt x="86" y="5"/>
                  <a:pt x="80" y="2"/>
                  <a:pt x="7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7"/>
          <p:cNvSpPr>
            <a:spLocks/>
          </p:cNvSpPr>
          <p:nvPr/>
        </p:nvSpPr>
        <p:spPr bwMode="auto">
          <a:xfrm>
            <a:off x="1487032" y="3336486"/>
            <a:ext cx="15935" cy="23902"/>
          </a:xfrm>
          <a:custGeom>
            <a:avLst/>
            <a:gdLst>
              <a:gd name="T0" fmla="*/ 4 w 10"/>
              <a:gd name="T1" fmla="*/ 0 h 14"/>
              <a:gd name="T2" fmla="*/ 0 w 10"/>
              <a:gd name="T3" fmla="*/ 12 h 14"/>
              <a:gd name="T4" fmla="*/ 4 w 10"/>
              <a:gd name="T5" fmla="*/ 14 h 14"/>
              <a:gd name="T6" fmla="*/ 4 w 10"/>
              <a:gd name="T7" fmla="*/ 14 h 14"/>
              <a:gd name="T8" fmla="*/ 8 w 10"/>
              <a:gd name="T9" fmla="*/ 12 h 14"/>
              <a:gd name="T10" fmla="*/ 8 w 10"/>
              <a:gd name="T11" fmla="*/ 4 h 14"/>
              <a:gd name="T12" fmla="*/ 4 w 10"/>
              <a:gd name="T13" fmla="*/ 0 h 14"/>
              <a:gd name="T14" fmla="*/ 4 w 10"/>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4">
                <a:moveTo>
                  <a:pt x="4" y="0"/>
                </a:moveTo>
                <a:cubicBezTo>
                  <a:pt x="2" y="4"/>
                  <a:pt x="1" y="8"/>
                  <a:pt x="0" y="12"/>
                </a:cubicBezTo>
                <a:cubicBezTo>
                  <a:pt x="1" y="13"/>
                  <a:pt x="3" y="14"/>
                  <a:pt x="4" y="14"/>
                </a:cubicBezTo>
                <a:cubicBezTo>
                  <a:pt x="4" y="14"/>
                  <a:pt x="4" y="14"/>
                  <a:pt x="4" y="14"/>
                </a:cubicBezTo>
                <a:cubicBezTo>
                  <a:pt x="5" y="14"/>
                  <a:pt x="7" y="13"/>
                  <a:pt x="8" y="12"/>
                </a:cubicBezTo>
                <a:cubicBezTo>
                  <a:pt x="10" y="10"/>
                  <a:pt x="10" y="7"/>
                  <a:pt x="8" y="4"/>
                </a:cubicBezTo>
                <a:cubicBezTo>
                  <a:pt x="4" y="0"/>
                  <a:pt x="4" y="0"/>
                  <a:pt x="4" y="0"/>
                </a:cubicBezTo>
                <a:cubicBezTo>
                  <a:pt x="4" y="0"/>
                  <a:pt x="4"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88"/>
          <p:cNvSpPr>
            <a:spLocks/>
          </p:cNvSpPr>
          <p:nvPr/>
        </p:nvSpPr>
        <p:spPr bwMode="auto">
          <a:xfrm>
            <a:off x="1569361" y="3260355"/>
            <a:ext cx="9738" cy="62853"/>
          </a:xfrm>
          <a:custGeom>
            <a:avLst/>
            <a:gdLst>
              <a:gd name="T0" fmla="*/ 5 w 6"/>
              <a:gd name="T1" fmla="*/ 0 h 38"/>
              <a:gd name="T2" fmla="*/ 0 w 6"/>
              <a:gd name="T3" fmla="*/ 5 h 38"/>
              <a:gd name="T4" fmla="*/ 0 w 6"/>
              <a:gd name="T5" fmla="*/ 32 h 38"/>
              <a:gd name="T6" fmla="*/ 5 w 6"/>
              <a:gd name="T7" fmla="*/ 38 h 38"/>
              <a:gd name="T8" fmla="*/ 6 w 6"/>
              <a:gd name="T9" fmla="*/ 38 h 38"/>
              <a:gd name="T10" fmla="*/ 6 w 6"/>
              <a:gd name="T11" fmla="*/ 0 h 38"/>
              <a:gd name="T12" fmla="*/ 5 w 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6" h="38">
                <a:moveTo>
                  <a:pt x="5" y="0"/>
                </a:moveTo>
                <a:cubicBezTo>
                  <a:pt x="2" y="0"/>
                  <a:pt x="0" y="2"/>
                  <a:pt x="0" y="5"/>
                </a:cubicBezTo>
                <a:cubicBezTo>
                  <a:pt x="0" y="32"/>
                  <a:pt x="0" y="32"/>
                  <a:pt x="0" y="32"/>
                </a:cubicBezTo>
                <a:cubicBezTo>
                  <a:pt x="0" y="35"/>
                  <a:pt x="2" y="38"/>
                  <a:pt x="5" y="38"/>
                </a:cubicBezTo>
                <a:cubicBezTo>
                  <a:pt x="6" y="38"/>
                  <a:pt x="6" y="38"/>
                  <a:pt x="6" y="38"/>
                </a:cubicBezTo>
                <a:cubicBezTo>
                  <a:pt x="6" y="0"/>
                  <a:pt x="6" y="0"/>
                  <a:pt x="6" y="0"/>
                </a:cubicBezTo>
                <a:cubicBezTo>
                  <a:pt x="5" y="0"/>
                  <a:pt x="5"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89"/>
          <p:cNvSpPr>
            <a:spLocks/>
          </p:cNvSpPr>
          <p:nvPr/>
        </p:nvSpPr>
        <p:spPr bwMode="auto">
          <a:xfrm>
            <a:off x="1458704" y="3520619"/>
            <a:ext cx="44263" cy="49574"/>
          </a:xfrm>
          <a:custGeom>
            <a:avLst/>
            <a:gdLst>
              <a:gd name="T0" fmla="*/ 21 w 27"/>
              <a:gd name="T1" fmla="*/ 0 h 30"/>
              <a:gd name="T2" fmla="*/ 21 w 27"/>
              <a:gd name="T3" fmla="*/ 0 h 30"/>
              <a:gd name="T4" fmla="*/ 17 w 27"/>
              <a:gd name="T5" fmla="*/ 1 h 30"/>
              <a:gd name="T6" fmla="*/ 0 w 27"/>
              <a:gd name="T7" fmla="*/ 19 h 30"/>
              <a:gd name="T8" fmla="*/ 0 w 27"/>
              <a:gd name="T9" fmla="*/ 29 h 30"/>
              <a:gd name="T10" fmla="*/ 0 w 27"/>
              <a:gd name="T11" fmla="*/ 29 h 30"/>
              <a:gd name="T12" fmla="*/ 3 w 27"/>
              <a:gd name="T13" fmla="*/ 30 h 30"/>
              <a:gd name="T14" fmla="*/ 7 w 27"/>
              <a:gd name="T15" fmla="*/ 28 h 30"/>
              <a:gd name="T16" fmla="*/ 21 w 27"/>
              <a:gd name="T17" fmla="*/ 13 h 30"/>
              <a:gd name="T18" fmla="*/ 25 w 27"/>
              <a:gd name="T19" fmla="*/ 9 h 30"/>
              <a:gd name="T20" fmla="*/ 25 w 27"/>
              <a:gd name="T21" fmla="*/ 1 h 30"/>
              <a:gd name="T22" fmla="*/ 21 w 27"/>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0">
                <a:moveTo>
                  <a:pt x="21" y="0"/>
                </a:moveTo>
                <a:cubicBezTo>
                  <a:pt x="21" y="0"/>
                  <a:pt x="21" y="0"/>
                  <a:pt x="21" y="0"/>
                </a:cubicBezTo>
                <a:cubicBezTo>
                  <a:pt x="20" y="0"/>
                  <a:pt x="18" y="0"/>
                  <a:pt x="17" y="1"/>
                </a:cubicBezTo>
                <a:cubicBezTo>
                  <a:pt x="0" y="19"/>
                  <a:pt x="0" y="19"/>
                  <a:pt x="0" y="19"/>
                </a:cubicBezTo>
                <a:cubicBezTo>
                  <a:pt x="0" y="22"/>
                  <a:pt x="0" y="25"/>
                  <a:pt x="0" y="29"/>
                </a:cubicBezTo>
                <a:cubicBezTo>
                  <a:pt x="0" y="29"/>
                  <a:pt x="0" y="29"/>
                  <a:pt x="0" y="29"/>
                </a:cubicBezTo>
                <a:cubicBezTo>
                  <a:pt x="1" y="29"/>
                  <a:pt x="2" y="30"/>
                  <a:pt x="3" y="30"/>
                </a:cubicBezTo>
                <a:cubicBezTo>
                  <a:pt x="4" y="30"/>
                  <a:pt x="6" y="29"/>
                  <a:pt x="7" y="28"/>
                </a:cubicBezTo>
                <a:cubicBezTo>
                  <a:pt x="21" y="13"/>
                  <a:pt x="21" y="13"/>
                  <a:pt x="21" y="13"/>
                </a:cubicBezTo>
                <a:cubicBezTo>
                  <a:pt x="25" y="9"/>
                  <a:pt x="25" y="9"/>
                  <a:pt x="25" y="9"/>
                </a:cubicBezTo>
                <a:cubicBezTo>
                  <a:pt x="27" y="7"/>
                  <a:pt x="27" y="3"/>
                  <a:pt x="25" y="1"/>
                </a:cubicBezTo>
                <a:cubicBezTo>
                  <a:pt x="24" y="0"/>
                  <a:pt x="22" y="0"/>
                  <a:pt x="2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0"/>
          <p:cNvSpPr>
            <a:spLocks/>
          </p:cNvSpPr>
          <p:nvPr/>
        </p:nvSpPr>
        <p:spPr bwMode="auto">
          <a:xfrm>
            <a:off x="1483491" y="3340027"/>
            <a:ext cx="95607" cy="309839"/>
          </a:xfrm>
          <a:custGeom>
            <a:avLst/>
            <a:gdLst>
              <a:gd name="T0" fmla="*/ 58 w 58"/>
              <a:gd name="T1" fmla="*/ 0 h 187"/>
              <a:gd name="T2" fmla="*/ 6 w 58"/>
              <a:gd name="T3" fmla="*/ 35 h 187"/>
              <a:gd name="T4" fmla="*/ 0 w 58"/>
              <a:gd name="T5" fmla="*/ 60 h 187"/>
              <a:gd name="T6" fmla="*/ 6 w 58"/>
              <a:gd name="T7" fmla="*/ 86 h 187"/>
              <a:gd name="T8" fmla="*/ 25 w 58"/>
              <a:gd name="T9" fmla="*/ 110 h 187"/>
              <a:gd name="T10" fmla="*/ 25 w 58"/>
              <a:gd name="T11" fmla="*/ 158 h 187"/>
              <a:gd name="T12" fmla="*/ 54 w 58"/>
              <a:gd name="T13" fmla="*/ 187 h 187"/>
              <a:gd name="T14" fmla="*/ 58 w 58"/>
              <a:gd name="T15" fmla="*/ 187 h 187"/>
              <a:gd name="T16" fmla="*/ 58 w 58"/>
              <a:gd name="T17" fmla="*/ 134 h 187"/>
              <a:gd name="T18" fmla="*/ 37 w 58"/>
              <a:gd name="T19" fmla="*/ 134 h 187"/>
              <a:gd name="T20" fmla="*/ 37 w 58"/>
              <a:gd name="T21" fmla="*/ 106 h 187"/>
              <a:gd name="T22" fmla="*/ 34 w 58"/>
              <a:gd name="T23" fmla="*/ 101 h 187"/>
              <a:gd name="T24" fmla="*/ 12 w 58"/>
              <a:gd name="T25" fmla="*/ 60 h 187"/>
              <a:gd name="T26" fmla="*/ 26 w 58"/>
              <a:gd name="T27" fmla="*/ 26 h 187"/>
              <a:gd name="T28" fmla="*/ 58 w 58"/>
              <a:gd name="T29" fmla="*/ 12 h 187"/>
              <a:gd name="T30" fmla="*/ 58 w 58"/>
              <a:gd name="T3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187">
                <a:moveTo>
                  <a:pt x="58" y="0"/>
                </a:moveTo>
                <a:cubicBezTo>
                  <a:pt x="35" y="0"/>
                  <a:pt x="15" y="14"/>
                  <a:pt x="6" y="35"/>
                </a:cubicBezTo>
                <a:cubicBezTo>
                  <a:pt x="2" y="42"/>
                  <a:pt x="0" y="51"/>
                  <a:pt x="0" y="60"/>
                </a:cubicBezTo>
                <a:cubicBezTo>
                  <a:pt x="0" y="69"/>
                  <a:pt x="2" y="78"/>
                  <a:pt x="6" y="86"/>
                </a:cubicBezTo>
                <a:cubicBezTo>
                  <a:pt x="10" y="95"/>
                  <a:pt x="17" y="104"/>
                  <a:pt x="25" y="110"/>
                </a:cubicBezTo>
                <a:cubicBezTo>
                  <a:pt x="25" y="158"/>
                  <a:pt x="25" y="158"/>
                  <a:pt x="25" y="158"/>
                </a:cubicBezTo>
                <a:cubicBezTo>
                  <a:pt x="25" y="174"/>
                  <a:pt x="38" y="187"/>
                  <a:pt x="54" y="187"/>
                </a:cubicBezTo>
                <a:cubicBezTo>
                  <a:pt x="58" y="187"/>
                  <a:pt x="58" y="187"/>
                  <a:pt x="58" y="187"/>
                </a:cubicBezTo>
                <a:cubicBezTo>
                  <a:pt x="58" y="134"/>
                  <a:pt x="58" y="134"/>
                  <a:pt x="58" y="134"/>
                </a:cubicBezTo>
                <a:cubicBezTo>
                  <a:pt x="37" y="134"/>
                  <a:pt x="37" y="134"/>
                  <a:pt x="37" y="134"/>
                </a:cubicBezTo>
                <a:cubicBezTo>
                  <a:pt x="37" y="106"/>
                  <a:pt x="37" y="106"/>
                  <a:pt x="37" y="106"/>
                </a:cubicBezTo>
                <a:cubicBezTo>
                  <a:pt x="37" y="104"/>
                  <a:pt x="36" y="102"/>
                  <a:pt x="34" y="101"/>
                </a:cubicBezTo>
                <a:cubicBezTo>
                  <a:pt x="21" y="93"/>
                  <a:pt x="12" y="78"/>
                  <a:pt x="12" y="60"/>
                </a:cubicBezTo>
                <a:cubicBezTo>
                  <a:pt x="12" y="47"/>
                  <a:pt x="17" y="35"/>
                  <a:pt x="26" y="26"/>
                </a:cubicBezTo>
                <a:cubicBezTo>
                  <a:pt x="34" y="18"/>
                  <a:pt x="45" y="12"/>
                  <a:pt x="58" y="12"/>
                </a:cubicBezTo>
                <a:cubicBezTo>
                  <a:pt x="58" y="0"/>
                  <a:pt x="58" y="0"/>
                  <a:pt x="5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1"/>
          <p:cNvSpPr>
            <a:spLocks/>
          </p:cNvSpPr>
          <p:nvPr/>
        </p:nvSpPr>
        <p:spPr bwMode="auto">
          <a:xfrm>
            <a:off x="1579099" y="3260355"/>
            <a:ext cx="7082" cy="62853"/>
          </a:xfrm>
          <a:custGeom>
            <a:avLst/>
            <a:gdLst>
              <a:gd name="T0" fmla="*/ 0 w 4"/>
              <a:gd name="T1" fmla="*/ 0 h 38"/>
              <a:gd name="T2" fmla="*/ 0 w 4"/>
              <a:gd name="T3" fmla="*/ 38 h 38"/>
              <a:gd name="T4" fmla="*/ 4 w 4"/>
              <a:gd name="T5" fmla="*/ 32 h 38"/>
              <a:gd name="T6" fmla="*/ 4 w 4"/>
              <a:gd name="T7" fmla="*/ 5 h 38"/>
              <a:gd name="T8" fmla="*/ 0 w 4"/>
              <a:gd name="T9" fmla="*/ 0 h 38"/>
            </a:gdLst>
            <a:ahLst/>
            <a:cxnLst>
              <a:cxn ang="0">
                <a:pos x="T0" y="T1"/>
              </a:cxn>
              <a:cxn ang="0">
                <a:pos x="T2" y="T3"/>
              </a:cxn>
              <a:cxn ang="0">
                <a:pos x="T4" y="T5"/>
              </a:cxn>
              <a:cxn ang="0">
                <a:pos x="T6" y="T7"/>
              </a:cxn>
              <a:cxn ang="0">
                <a:pos x="T8" y="T9"/>
              </a:cxn>
            </a:cxnLst>
            <a:rect l="0" t="0" r="r" b="b"/>
            <a:pathLst>
              <a:path w="4" h="38">
                <a:moveTo>
                  <a:pt x="0" y="0"/>
                </a:moveTo>
                <a:cubicBezTo>
                  <a:pt x="0" y="38"/>
                  <a:pt x="0" y="38"/>
                  <a:pt x="0" y="38"/>
                </a:cubicBezTo>
                <a:cubicBezTo>
                  <a:pt x="2" y="37"/>
                  <a:pt x="4" y="35"/>
                  <a:pt x="4" y="32"/>
                </a:cubicBezTo>
                <a:cubicBezTo>
                  <a:pt x="4" y="5"/>
                  <a:pt x="4" y="5"/>
                  <a:pt x="4" y="5"/>
                </a:cubicBezTo>
                <a:cubicBezTo>
                  <a:pt x="4" y="2"/>
                  <a:pt x="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92"/>
          <p:cNvSpPr>
            <a:spLocks/>
          </p:cNvSpPr>
          <p:nvPr/>
        </p:nvSpPr>
        <p:spPr bwMode="auto">
          <a:xfrm>
            <a:off x="1654345" y="3309929"/>
            <a:ext cx="47804" cy="50460"/>
          </a:xfrm>
          <a:custGeom>
            <a:avLst/>
            <a:gdLst>
              <a:gd name="T0" fmla="*/ 23 w 29"/>
              <a:gd name="T1" fmla="*/ 0 h 30"/>
              <a:gd name="T2" fmla="*/ 20 w 29"/>
              <a:gd name="T3" fmla="*/ 1 h 30"/>
              <a:gd name="T4" fmla="*/ 6 w 29"/>
              <a:gd name="T5" fmla="*/ 16 h 30"/>
              <a:gd name="T6" fmla="*/ 2 w 29"/>
              <a:gd name="T7" fmla="*/ 20 h 30"/>
              <a:gd name="T8" fmla="*/ 2 w 29"/>
              <a:gd name="T9" fmla="*/ 28 h 30"/>
              <a:gd name="T10" fmla="*/ 5 w 29"/>
              <a:gd name="T11" fmla="*/ 30 h 30"/>
              <a:gd name="T12" fmla="*/ 6 w 29"/>
              <a:gd name="T13" fmla="*/ 30 h 30"/>
              <a:gd name="T14" fmla="*/ 9 w 29"/>
              <a:gd name="T15" fmla="*/ 28 h 30"/>
              <a:gd name="T16" fmla="*/ 27 w 29"/>
              <a:gd name="T17" fmla="*/ 9 h 30"/>
              <a:gd name="T18" fmla="*/ 27 w 29"/>
              <a:gd name="T19" fmla="*/ 1 h 30"/>
              <a:gd name="T20" fmla="*/ 23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23" y="0"/>
                </a:moveTo>
                <a:cubicBezTo>
                  <a:pt x="22" y="0"/>
                  <a:pt x="21" y="0"/>
                  <a:pt x="20" y="1"/>
                </a:cubicBezTo>
                <a:cubicBezTo>
                  <a:pt x="6" y="16"/>
                  <a:pt x="6" y="16"/>
                  <a:pt x="6" y="16"/>
                </a:cubicBezTo>
                <a:cubicBezTo>
                  <a:pt x="2" y="20"/>
                  <a:pt x="2" y="20"/>
                  <a:pt x="2" y="20"/>
                </a:cubicBezTo>
                <a:cubicBezTo>
                  <a:pt x="0" y="23"/>
                  <a:pt x="0" y="26"/>
                  <a:pt x="2" y="28"/>
                </a:cubicBezTo>
                <a:cubicBezTo>
                  <a:pt x="3" y="29"/>
                  <a:pt x="4" y="30"/>
                  <a:pt x="5" y="30"/>
                </a:cubicBezTo>
                <a:cubicBezTo>
                  <a:pt x="6" y="30"/>
                  <a:pt x="6" y="30"/>
                  <a:pt x="6" y="30"/>
                </a:cubicBezTo>
                <a:cubicBezTo>
                  <a:pt x="7" y="30"/>
                  <a:pt x="8" y="29"/>
                  <a:pt x="9" y="28"/>
                </a:cubicBezTo>
                <a:cubicBezTo>
                  <a:pt x="27" y="9"/>
                  <a:pt x="27" y="9"/>
                  <a:pt x="27" y="9"/>
                </a:cubicBezTo>
                <a:cubicBezTo>
                  <a:pt x="29" y="7"/>
                  <a:pt x="29" y="4"/>
                  <a:pt x="27" y="1"/>
                </a:cubicBezTo>
                <a:cubicBezTo>
                  <a:pt x="26" y="0"/>
                  <a:pt x="25" y="0"/>
                  <a:pt x="2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3"/>
          <p:cNvSpPr>
            <a:spLocks/>
          </p:cNvSpPr>
          <p:nvPr/>
        </p:nvSpPr>
        <p:spPr bwMode="auto">
          <a:xfrm>
            <a:off x="1688870" y="3431209"/>
            <a:ext cx="59312" cy="18591"/>
          </a:xfrm>
          <a:custGeom>
            <a:avLst/>
            <a:gdLst>
              <a:gd name="T0" fmla="*/ 31 w 36"/>
              <a:gd name="T1" fmla="*/ 0 h 11"/>
              <a:gd name="T2" fmla="*/ 6 w 36"/>
              <a:gd name="T3" fmla="*/ 0 h 11"/>
              <a:gd name="T4" fmla="*/ 0 w 36"/>
              <a:gd name="T5" fmla="*/ 5 h 11"/>
              <a:gd name="T6" fmla="*/ 6 w 36"/>
              <a:gd name="T7" fmla="*/ 11 h 11"/>
              <a:gd name="T8" fmla="*/ 31 w 36"/>
              <a:gd name="T9" fmla="*/ 11 h 11"/>
              <a:gd name="T10" fmla="*/ 36 w 36"/>
              <a:gd name="T11" fmla="*/ 5 h 11"/>
              <a:gd name="T12" fmla="*/ 31 w 3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1" y="0"/>
                </a:moveTo>
                <a:cubicBezTo>
                  <a:pt x="6" y="0"/>
                  <a:pt x="6" y="0"/>
                  <a:pt x="6" y="0"/>
                </a:cubicBezTo>
                <a:cubicBezTo>
                  <a:pt x="3" y="0"/>
                  <a:pt x="0" y="2"/>
                  <a:pt x="0" y="5"/>
                </a:cubicBezTo>
                <a:cubicBezTo>
                  <a:pt x="0" y="8"/>
                  <a:pt x="3" y="11"/>
                  <a:pt x="6" y="11"/>
                </a:cubicBezTo>
                <a:cubicBezTo>
                  <a:pt x="31" y="11"/>
                  <a:pt x="31" y="11"/>
                  <a:pt x="31" y="11"/>
                </a:cubicBezTo>
                <a:cubicBezTo>
                  <a:pt x="34" y="11"/>
                  <a:pt x="36" y="8"/>
                  <a:pt x="36" y="5"/>
                </a:cubicBezTo>
                <a:cubicBezTo>
                  <a:pt x="36" y="2"/>
                  <a:pt x="34" y="0"/>
                  <a:pt x="3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4"/>
          <p:cNvSpPr>
            <a:spLocks/>
          </p:cNvSpPr>
          <p:nvPr/>
        </p:nvSpPr>
        <p:spPr bwMode="auto">
          <a:xfrm>
            <a:off x="1654345" y="3520619"/>
            <a:ext cx="47804" cy="49574"/>
          </a:xfrm>
          <a:custGeom>
            <a:avLst/>
            <a:gdLst>
              <a:gd name="T0" fmla="*/ 5 w 29"/>
              <a:gd name="T1" fmla="*/ 0 h 30"/>
              <a:gd name="T2" fmla="*/ 2 w 29"/>
              <a:gd name="T3" fmla="*/ 1 h 30"/>
              <a:gd name="T4" fmla="*/ 2 w 29"/>
              <a:gd name="T5" fmla="*/ 9 h 30"/>
              <a:gd name="T6" fmla="*/ 6 w 29"/>
              <a:gd name="T7" fmla="*/ 13 h 30"/>
              <a:gd name="T8" fmla="*/ 20 w 29"/>
              <a:gd name="T9" fmla="*/ 28 h 30"/>
              <a:gd name="T10" fmla="*/ 23 w 29"/>
              <a:gd name="T11" fmla="*/ 30 h 30"/>
              <a:gd name="T12" fmla="*/ 27 w 29"/>
              <a:gd name="T13" fmla="*/ 28 h 30"/>
              <a:gd name="T14" fmla="*/ 27 w 29"/>
              <a:gd name="T15" fmla="*/ 20 h 30"/>
              <a:gd name="T16" fmla="*/ 9 w 29"/>
              <a:gd name="T17" fmla="*/ 1 h 30"/>
              <a:gd name="T18" fmla="*/ 6 w 29"/>
              <a:gd name="T19" fmla="*/ 0 h 30"/>
              <a:gd name="T20" fmla="*/ 5 w 2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0">
                <a:moveTo>
                  <a:pt x="5" y="0"/>
                </a:moveTo>
                <a:cubicBezTo>
                  <a:pt x="4" y="0"/>
                  <a:pt x="3" y="0"/>
                  <a:pt x="2" y="1"/>
                </a:cubicBezTo>
                <a:cubicBezTo>
                  <a:pt x="0" y="3"/>
                  <a:pt x="0" y="7"/>
                  <a:pt x="2" y="9"/>
                </a:cubicBezTo>
                <a:cubicBezTo>
                  <a:pt x="6" y="13"/>
                  <a:pt x="6" y="13"/>
                  <a:pt x="6" y="13"/>
                </a:cubicBezTo>
                <a:cubicBezTo>
                  <a:pt x="20" y="28"/>
                  <a:pt x="20" y="28"/>
                  <a:pt x="20" y="28"/>
                </a:cubicBezTo>
                <a:cubicBezTo>
                  <a:pt x="21" y="29"/>
                  <a:pt x="22" y="30"/>
                  <a:pt x="23" y="30"/>
                </a:cubicBezTo>
                <a:cubicBezTo>
                  <a:pt x="25" y="30"/>
                  <a:pt x="26" y="29"/>
                  <a:pt x="27" y="28"/>
                </a:cubicBezTo>
                <a:cubicBezTo>
                  <a:pt x="29" y="26"/>
                  <a:pt x="29" y="22"/>
                  <a:pt x="27" y="20"/>
                </a:cubicBezTo>
                <a:cubicBezTo>
                  <a:pt x="9" y="1"/>
                  <a:pt x="9" y="1"/>
                  <a:pt x="9" y="1"/>
                </a:cubicBezTo>
                <a:cubicBezTo>
                  <a:pt x="8" y="0"/>
                  <a:pt x="7" y="0"/>
                  <a:pt x="6" y="0"/>
                </a:cubicBezTo>
                <a:cubicBezTo>
                  <a:pt x="6" y="0"/>
                  <a:pt x="6"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5"/>
          <p:cNvSpPr>
            <a:spLocks/>
          </p:cNvSpPr>
          <p:nvPr/>
        </p:nvSpPr>
        <p:spPr bwMode="auto">
          <a:xfrm>
            <a:off x="1579099" y="3340027"/>
            <a:ext cx="94722" cy="309839"/>
          </a:xfrm>
          <a:custGeom>
            <a:avLst/>
            <a:gdLst>
              <a:gd name="T0" fmla="*/ 0 w 57"/>
              <a:gd name="T1" fmla="*/ 0 h 187"/>
              <a:gd name="T2" fmla="*/ 0 w 57"/>
              <a:gd name="T3" fmla="*/ 0 h 187"/>
              <a:gd name="T4" fmla="*/ 0 w 57"/>
              <a:gd name="T5" fmla="*/ 12 h 187"/>
              <a:gd name="T6" fmla="*/ 0 w 57"/>
              <a:gd name="T7" fmla="*/ 12 h 187"/>
              <a:gd name="T8" fmla="*/ 32 w 57"/>
              <a:gd name="T9" fmla="*/ 26 h 187"/>
              <a:gd name="T10" fmla="*/ 45 w 57"/>
              <a:gd name="T11" fmla="*/ 60 h 187"/>
              <a:gd name="T12" fmla="*/ 22 w 57"/>
              <a:gd name="T13" fmla="*/ 102 h 187"/>
              <a:gd name="T14" fmla="*/ 19 w 57"/>
              <a:gd name="T15" fmla="*/ 107 h 187"/>
              <a:gd name="T16" fmla="*/ 19 w 57"/>
              <a:gd name="T17" fmla="*/ 134 h 187"/>
              <a:gd name="T18" fmla="*/ 0 w 57"/>
              <a:gd name="T19" fmla="*/ 134 h 187"/>
              <a:gd name="T20" fmla="*/ 0 w 57"/>
              <a:gd name="T21" fmla="*/ 187 h 187"/>
              <a:gd name="T22" fmla="*/ 3 w 57"/>
              <a:gd name="T23" fmla="*/ 187 h 187"/>
              <a:gd name="T24" fmla="*/ 31 w 57"/>
              <a:gd name="T25" fmla="*/ 158 h 187"/>
              <a:gd name="T26" fmla="*/ 31 w 57"/>
              <a:gd name="T27" fmla="*/ 110 h 187"/>
              <a:gd name="T28" fmla="*/ 51 w 57"/>
              <a:gd name="T29" fmla="*/ 86 h 187"/>
              <a:gd name="T30" fmla="*/ 57 w 57"/>
              <a:gd name="T31" fmla="*/ 60 h 187"/>
              <a:gd name="T32" fmla="*/ 51 w 57"/>
              <a:gd name="T33" fmla="*/ 34 h 187"/>
              <a:gd name="T34" fmla="*/ 0 w 57"/>
              <a:gd name="T3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187">
                <a:moveTo>
                  <a:pt x="0" y="0"/>
                </a:moveTo>
                <a:cubicBezTo>
                  <a:pt x="0" y="0"/>
                  <a:pt x="0" y="0"/>
                  <a:pt x="0" y="0"/>
                </a:cubicBezTo>
                <a:cubicBezTo>
                  <a:pt x="0" y="12"/>
                  <a:pt x="0" y="12"/>
                  <a:pt x="0" y="12"/>
                </a:cubicBezTo>
                <a:cubicBezTo>
                  <a:pt x="0" y="12"/>
                  <a:pt x="0" y="12"/>
                  <a:pt x="0" y="12"/>
                </a:cubicBezTo>
                <a:cubicBezTo>
                  <a:pt x="12" y="12"/>
                  <a:pt x="23" y="18"/>
                  <a:pt x="32" y="26"/>
                </a:cubicBezTo>
                <a:cubicBezTo>
                  <a:pt x="40" y="35"/>
                  <a:pt x="45" y="47"/>
                  <a:pt x="45" y="60"/>
                </a:cubicBezTo>
                <a:cubicBezTo>
                  <a:pt x="45" y="78"/>
                  <a:pt x="36" y="93"/>
                  <a:pt x="22" y="102"/>
                </a:cubicBezTo>
                <a:cubicBezTo>
                  <a:pt x="20" y="103"/>
                  <a:pt x="19" y="105"/>
                  <a:pt x="19" y="107"/>
                </a:cubicBezTo>
                <a:cubicBezTo>
                  <a:pt x="19" y="134"/>
                  <a:pt x="19" y="134"/>
                  <a:pt x="19" y="134"/>
                </a:cubicBezTo>
                <a:cubicBezTo>
                  <a:pt x="0" y="134"/>
                  <a:pt x="0" y="134"/>
                  <a:pt x="0" y="134"/>
                </a:cubicBezTo>
                <a:cubicBezTo>
                  <a:pt x="0" y="187"/>
                  <a:pt x="0" y="187"/>
                  <a:pt x="0" y="187"/>
                </a:cubicBezTo>
                <a:cubicBezTo>
                  <a:pt x="3" y="187"/>
                  <a:pt x="3" y="187"/>
                  <a:pt x="3" y="187"/>
                </a:cubicBezTo>
                <a:cubicBezTo>
                  <a:pt x="18" y="187"/>
                  <a:pt x="31" y="174"/>
                  <a:pt x="31" y="158"/>
                </a:cubicBezTo>
                <a:cubicBezTo>
                  <a:pt x="31" y="110"/>
                  <a:pt x="31" y="110"/>
                  <a:pt x="31" y="110"/>
                </a:cubicBezTo>
                <a:cubicBezTo>
                  <a:pt x="39" y="105"/>
                  <a:pt x="46" y="96"/>
                  <a:pt x="51" y="86"/>
                </a:cubicBezTo>
                <a:cubicBezTo>
                  <a:pt x="55" y="79"/>
                  <a:pt x="57" y="70"/>
                  <a:pt x="57" y="60"/>
                </a:cubicBezTo>
                <a:cubicBezTo>
                  <a:pt x="57" y="51"/>
                  <a:pt x="55" y="42"/>
                  <a:pt x="51" y="34"/>
                </a:cubicBezTo>
                <a:cubicBezTo>
                  <a:pt x="42" y="14"/>
                  <a:pt x="2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6"/>
          <p:cNvSpPr>
            <a:spLocks/>
          </p:cNvSpPr>
          <p:nvPr/>
        </p:nvSpPr>
        <p:spPr bwMode="auto">
          <a:xfrm>
            <a:off x="3699282" y="2585791"/>
            <a:ext cx="71706" cy="68165"/>
          </a:xfrm>
          <a:custGeom>
            <a:avLst/>
            <a:gdLst>
              <a:gd name="T0" fmla="*/ 9 w 43"/>
              <a:gd name="T1" fmla="*/ 0 h 41"/>
              <a:gd name="T2" fmla="*/ 3 w 43"/>
              <a:gd name="T3" fmla="*/ 2 h 41"/>
              <a:gd name="T4" fmla="*/ 3 w 43"/>
              <a:gd name="T5" fmla="*/ 13 h 41"/>
              <a:gd name="T6" fmla="*/ 29 w 43"/>
              <a:gd name="T7" fmla="*/ 39 h 41"/>
              <a:gd name="T8" fmla="*/ 35 w 43"/>
              <a:gd name="T9" fmla="*/ 41 h 41"/>
              <a:gd name="T10" fmla="*/ 35 w 43"/>
              <a:gd name="T11" fmla="*/ 41 h 41"/>
              <a:gd name="T12" fmla="*/ 40 w 43"/>
              <a:gd name="T13" fmla="*/ 39 h 41"/>
              <a:gd name="T14" fmla="*/ 40 w 43"/>
              <a:gd name="T15" fmla="*/ 28 h 41"/>
              <a:gd name="T16" fmla="*/ 35 w 43"/>
              <a:gd name="T17" fmla="*/ 23 h 41"/>
              <a:gd name="T18" fmla="*/ 14 w 43"/>
              <a:gd name="T19" fmla="*/ 2 h 41"/>
              <a:gd name="T20" fmla="*/ 9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9" y="0"/>
                </a:moveTo>
                <a:cubicBezTo>
                  <a:pt x="7" y="0"/>
                  <a:pt x="5" y="1"/>
                  <a:pt x="3" y="2"/>
                </a:cubicBezTo>
                <a:cubicBezTo>
                  <a:pt x="0" y="5"/>
                  <a:pt x="0" y="10"/>
                  <a:pt x="3" y="13"/>
                </a:cubicBezTo>
                <a:cubicBezTo>
                  <a:pt x="29" y="39"/>
                  <a:pt x="29" y="39"/>
                  <a:pt x="29" y="39"/>
                </a:cubicBezTo>
                <a:cubicBezTo>
                  <a:pt x="31" y="41"/>
                  <a:pt x="33" y="41"/>
                  <a:pt x="35" y="41"/>
                </a:cubicBezTo>
                <a:cubicBezTo>
                  <a:pt x="35" y="41"/>
                  <a:pt x="35" y="41"/>
                  <a:pt x="35" y="41"/>
                </a:cubicBezTo>
                <a:cubicBezTo>
                  <a:pt x="37" y="41"/>
                  <a:pt x="39" y="41"/>
                  <a:pt x="40" y="39"/>
                </a:cubicBezTo>
                <a:cubicBezTo>
                  <a:pt x="43" y="36"/>
                  <a:pt x="43" y="31"/>
                  <a:pt x="40" y="28"/>
                </a:cubicBezTo>
                <a:cubicBezTo>
                  <a:pt x="35" y="23"/>
                  <a:pt x="35" y="23"/>
                  <a:pt x="35" y="23"/>
                </a:cubicBezTo>
                <a:cubicBezTo>
                  <a:pt x="14" y="2"/>
                  <a:pt x="14" y="2"/>
                  <a:pt x="14" y="2"/>
                </a:cubicBezTo>
                <a:cubicBezTo>
                  <a:pt x="13" y="1"/>
                  <a:pt x="11" y="0"/>
                  <a:pt x="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7"/>
          <p:cNvSpPr>
            <a:spLocks/>
          </p:cNvSpPr>
          <p:nvPr/>
        </p:nvSpPr>
        <p:spPr bwMode="auto">
          <a:xfrm>
            <a:off x="3866595" y="2517627"/>
            <a:ext cx="13279" cy="86755"/>
          </a:xfrm>
          <a:custGeom>
            <a:avLst/>
            <a:gdLst>
              <a:gd name="T0" fmla="*/ 8 w 8"/>
              <a:gd name="T1" fmla="*/ 0 h 52"/>
              <a:gd name="T2" fmla="*/ 0 w 8"/>
              <a:gd name="T3" fmla="*/ 8 h 52"/>
              <a:gd name="T4" fmla="*/ 0 w 8"/>
              <a:gd name="T5" fmla="*/ 44 h 52"/>
              <a:gd name="T6" fmla="*/ 8 w 8"/>
              <a:gd name="T7" fmla="*/ 52 h 52"/>
              <a:gd name="T8" fmla="*/ 8 w 8"/>
              <a:gd name="T9" fmla="*/ 52 h 52"/>
              <a:gd name="T10" fmla="*/ 8 w 8"/>
              <a:gd name="T11" fmla="*/ 0 h 52"/>
              <a:gd name="T12" fmla="*/ 8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8" y="0"/>
                </a:moveTo>
                <a:cubicBezTo>
                  <a:pt x="3" y="0"/>
                  <a:pt x="0" y="3"/>
                  <a:pt x="0" y="8"/>
                </a:cubicBezTo>
                <a:cubicBezTo>
                  <a:pt x="0" y="44"/>
                  <a:pt x="0" y="44"/>
                  <a:pt x="0" y="44"/>
                </a:cubicBezTo>
                <a:cubicBezTo>
                  <a:pt x="0" y="48"/>
                  <a:pt x="3" y="52"/>
                  <a:pt x="8" y="52"/>
                </a:cubicBezTo>
                <a:cubicBezTo>
                  <a:pt x="8" y="52"/>
                  <a:pt x="8" y="52"/>
                  <a:pt x="8" y="52"/>
                </a:cubicBezTo>
                <a:cubicBezTo>
                  <a:pt x="8" y="0"/>
                  <a:pt x="8" y="0"/>
                  <a:pt x="8"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98"/>
          <p:cNvSpPr>
            <a:spLocks/>
          </p:cNvSpPr>
          <p:nvPr/>
        </p:nvSpPr>
        <p:spPr bwMode="auto">
          <a:xfrm>
            <a:off x="3633773" y="2751334"/>
            <a:ext cx="85870" cy="24787"/>
          </a:xfrm>
          <a:custGeom>
            <a:avLst/>
            <a:gdLst>
              <a:gd name="T0" fmla="*/ 44 w 52"/>
              <a:gd name="T1" fmla="*/ 0 h 15"/>
              <a:gd name="T2" fmla="*/ 7 w 52"/>
              <a:gd name="T3" fmla="*/ 0 h 15"/>
              <a:gd name="T4" fmla="*/ 0 w 52"/>
              <a:gd name="T5" fmla="*/ 8 h 15"/>
              <a:gd name="T6" fmla="*/ 7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7" y="0"/>
                  <a:pt x="7" y="0"/>
                  <a:pt x="7" y="0"/>
                </a:cubicBezTo>
                <a:cubicBezTo>
                  <a:pt x="3" y="0"/>
                  <a:pt x="0" y="4"/>
                  <a:pt x="0" y="8"/>
                </a:cubicBezTo>
                <a:cubicBezTo>
                  <a:pt x="0" y="12"/>
                  <a:pt x="3" y="15"/>
                  <a:pt x="7" y="15"/>
                </a:cubicBezTo>
                <a:cubicBezTo>
                  <a:pt x="44" y="15"/>
                  <a:pt x="44" y="15"/>
                  <a:pt x="44" y="15"/>
                </a:cubicBezTo>
                <a:cubicBezTo>
                  <a:pt x="48" y="15"/>
                  <a:pt x="52" y="12"/>
                  <a:pt x="52" y="8"/>
                </a:cubicBezTo>
                <a:cubicBezTo>
                  <a:pt x="52" y="4"/>
                  <a:pt x="48"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99"/>
          <p:cNvSpPr>
            <a:spLocks/>
          </p:cNvSpPr>
          <p:nvPr/>
        </p:nvSpPr>
        <p:spPr bwMode="auto">
          <a:xfrm>
            <a:off x="3699282" y="2874384"/>
            <a:ext cx="71706" cy="68165"/>
          </a:xfrm>
          <a:custGeom>
            <a:avLst/>
            <a:gdLst>
              <a:gd name="T0" fmla="*/ 35 w 43"/>
              <a:gd name="T1" fmla="*/ 0 h 41"/>
              <a:gd name="T2" fmla="*/ 35 w 43"/>
              <a:gd name="T3" fmla="*/ 0 h 41"/>
              <a:gd name="T4" fmla="*/ 29 w 43"/>
              <a:gd name="T5" fmla="*/ 2 h 41"/>
              <a:gd name="T6" fmla="*/ 3 w 43"/>
              <a:gd name="T7" fmla="*/ 28 h 41"/>
              <a:gd name="T8" fmla="*/ 3 w 43"/>
              <a:gd name="T9" fmla="*/ 39 h 41"/>
              <a:gd name="T10" fmla="*/ 9 w 43"/>
              <a:gd name="T11" fmla="*/ 41 h 41"/>
              <a:gd name="T12" fmla="*/ 14 w 43"/>
              <a:gd name="T13" fmla="*/ 39 h 41"/>
              <a:gd name="T14" fmla="*/ 35 w 43"/>
              <a:gd name="T15" fmla="*/ 18 h 41"/>
              <a:gd name="T16" fmla="*/ 40 w 43"/>
              <a:gd name="T17" fmla="*/ 13 h 41"/>
              <a:gd name="T18" fmla="*/ 40 w 43"/>
              <a:gd name="T19" fmla="*/ 2 h 41"/>
              <a:gd name="T20" fmla="*/ 35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5" y="0"/>
                </a:moveTo>
                <a:cubicBezTo>
                  <a:pt x="35" y="0"/>
                  <a:pt x="35" y="0"/>
                  <a:pt x="35" y="0"/>
                </a:cubicBezTo>
                <a:cubicBezTo>
                  <a:pt x="33" y="0"/>
                  <a:pt x="31" y="1"/>
                  <a:pt x="29" y="2"/>
                </a:cubicBezTo>
                <a:cubicBezTo>
                  <a:pt x="3" y="28"/>
                  <a:pt x="3" y="28"/>
                  <a:pt x="3" y="28"/>
                </a:cubicBezTo>
                <a:cubicBezTo>
                  <a:pt x="0" y="31"/>
                  <a:pt x="0" y="36"/>
                  <a:pt x="3" y="39"/>
                </a:cubicBezTo>
                <a:cubicBezTo>
                  <a:pt x="5" y="40"/>
                  <a:pt x="7" y="41"/>
                  <a:pt x="9" y="41"/>
                </a:cubicBezTo>
                <a:cubicBezTo>
                  <a:pt x="11" y="41"/>
                  <a:pt x="13" y="40"/>
                  <a:pt x="14" y="39"/>
                </a:cubicBezTo>
                <a:cubicBezTo>
                  <a:pt x="35" y="18"/>
                  <a:pt x="35" y="18"/>
                  <a:pt x="35" y="18"/>
                </a:cubicBezTo>
                <a:cubicBezTo>
                  <a:pt x="40" y="13"/>
                  <a:pt x="40" y="13"/>
                  <a:pt x="40" y="13"/>
                </a:cubicBezTo>
                <a:cubicBezTo>
                  <a:pt x="43" y="10"/>
                  <a:pt x="43" y="5"/>
                  <a:pt x="40" y="2"/>
                </a:cubicBezTo>
                <a:cubicBezTo>
                  <a:pt x="39" y="1"/>
                  <a:pt x="37" y="0"/>
                  <a:pt x="3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0"/>
          <p:cNvSpPr>
            <a:spLocks/>
          </p:cNvSpPr>
          <p:nvPr/>
        </p:nvSpPr>
        <p:spPr bwMode="auto">
          <a:xfrm>
            <a:off x="3744430" y="2627398"/>
            <a:ext cx="135444" cy="425807"/>
          </a:xfrm>
          <a:custGeom>
            <a:avLst/>
            <a:gdLst>
              <a:gd name="T0" fmla="*/ 82 w 82"/>
              <a:gd name="T1" fmla="*/ 0 h 257"/>
              <a:gd name="T2" fmla="*/ 8 w 82"/>
              <a:gd name="T3" fmla="*/ 48 h 257"/>
              <a:gd name="T4" fmla="*/ 0 w 82"/>
              <a:gd name="T5" fmla="*/ 83 h 257"/>
              <a:gd name="T6" fmla="*/ 8 w 82"/>
              <a:gd name="T7" fmla="*/ 117 h 257"/>
              <a:gd name="T8" fmla="*/ 36 w 82"/>
              <a:gd name="T9" fmla="*/ 151 h 257"/>
              <a:gd name="T10" fmla="*/ 36 w 82"/>
              <a:gd name="T11" fmla="*/ 216 h 257"/>
              <a:gd name="T12" fmla="*/ 76 w 82"/>
              <a:gd name="T13" fmla="*/ 257 h 257"/>
              <a:gd name="T14" fmla="*/ 82 w 82"/>
              <a:gd name="T15" fmla="*/ 257 h 257"/>
              <a:gd name="T16" fmla="*/ 82 w 82"/>
              <a:gd name="T17" fmla="*/ 184 h 257"/>
              <a:gd name="T18" fmla="*/ 53 w 82"/>
              <a:gd name="T19" fmla="*/ 184 h 257"/>
              <a:gd name="T20" fmla="*/ 53 w 82"/>
              <a:gd name="T21" fmla="*/ 146 h 257"/>
              <a:gd name="T22" fmla="*/ 49 w 82"/>
              <a:gd name="T23" fmla="*/ 139 h 257"/>
              <a:gd name="T24" fmla="*/ 17 w 82"/>
              <a:gd name="T25" fmla="*/ 83 h 257"/>
              <a:gd name="T26" fmla="*/ 36 w 82"/>
              <a:gd name="T27" fmla="*/ 36 h 257"/>
              <a:gd name="T28" fmla="*/ 82 w 82"/>
              <a:gd name="T29" fmla="*/ 17 h 257"/>
              <a:gd name="T30" fmla="*/ 82 w 82"/>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257">
                <a:moveTo>
                  <a:pt x="82" y="0"/>
                </a:moveTo>
                <a:cubicBezTo>
                  <a:pt x="49" y="0"/>
                  <a:pt x="21" y="20"/>
                  <a:pt x="8" y="48"/>
                </a:cubicBezTo>
                <a:cubicBezTo>
                  <a:pt x="3" y="58"/>
                  <a:pt x="0" y="70"/>
                  <a:pt x="0" y="83"/>
                </a:cubicBezTo>
                <a:cubicBezTo>
                  <a:pt x="0" y="95"/>
                  <a:pt x="3" y="107"/>
                  <a:pt x="8" y="117"/>
                </a:cubicBezTo>
                <a:cubicBezTo>
                  <a:pt x="14" y="131"/>
                  <a:pt x="24" y="142"/>
                  <a:pt x="36" y="151"/>
                </a:cubicBezTo>
                <a:cubicBezTo>
                  <a:pt x="36" y="216"/>
                  <a:pt x="36" y="216"/>
                  <a:pt x="36" y="216"/>
                </a:cubicBezTo>
                <a:cubicBezTo>
                  <a:pt x="36" y="239"/>
                  <a:pt x="54" y="257"/>
                  <a:pt x="76" y="257"/>
                </a:cubicBezTo>
                <a:cubicBezTo>
                  <a:pt x="82" y="257"/>
                  <a:pt x="82" y="257"/>
                  <a:pt x="82" y="257"/>
                </a:cubicBezTo>
                <a:cubicBezTo>
                  <a:pt x="82" y="184"/>
                  <a:pt x="82" y="184"/>
                  <a:pt x="82" y="184"/>
                </a:cubicBezTo>
                <a:cubicBezTo>
                  <a:pt x="53" y="184"/>
                  <a:pt x="53" y="184"/>
                  <a:pt x="53" y="184"/>
                </a:cubicBezTo>
                <a:cubicBezTo>
                  <a:pt x="53" y="146"/>
                  <a:pt x="53" y="146"/>
                  <a:pt x="53" y="146"/>
                </a:cubicBezTo>
                <a:cubicBezTo>
                  <a:pt x="53" y="143"/>
                  <a:pt x="51" y="140"/>
                  <a:pt x="49" y="139"/>
                </a:cubicBezTo>
                <a:cubicBezTo>
                  <a:pt x="30" y="127"/>
                  <a:pt x="17" y="106"/>
                  <a:pt x="17" y="83"/>
                </a:cubicBezTo>
                <a:cubicBezTo>
                  <a:pt x="17" y="65"/>
                  <a:pt x="24" y="48"/>
                  <a:pt x="36" y="36"/>
                </a:cubicBezTo>
                <a:cubicBezTo>
                  <a:pt x="48" y="25"/>
                  <a:pt x="64" y="17"/>
                  <a:pt x="82" y="17"/>
                </a:cubicBezTo>
                <a:cubicBezTo>
                  <a:pt x="82" y="0"/>
                  <a:pt x="82" y="0"/>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1"/>
          <p:cNvSpPr>
            <a:spLocks/>
          </p:cNvSpPr>
          <p:nvPr/>
        </p:nvSpPr>
        <p:spPr bwMode="auto">
          <a:xfrm>
            <a:off x="3879874" y="2517627"/>
            <a:ext cx="11509" cy="86755"/>
          </a:xfrm>
          <a:custGeom>
            <a:avLst/>
            <a:gdLst>
              <a:gd name="T0" fmla="*/ 0 w 7"/>
              <a:gd name="T1" fmla="*/ 0 h 52"/>
              <a:gd name="T2" fmla="*/ 0 w 7"/>
              <a:gd name="T3" fmla="*/ 52 h 52"/>
              <a:gd name="T4" fmla="*/ 7 w 7"/>
              <a:gd name="T5" fmla="*/ 44 h 52"/>
              <a:gd name="T6" fmla="*/ 7 w 7"/>
              <a:gd name="T7" fmla="*/ 8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2"/>
                  <a:pt x="7" y="48"/>
                  <a:pt x="7" y="44"/>
                </a:cubicBezTo>
                <a:cubicBezTo>
                  <a:pt x="7" y="8"/>
                  <a:pt x="7" y="8"/>
                  <a:pt x="7" y="8"/>
                </a:cubicBezTo>
                <a:cubicBezTo>
                  <a:pt x="7" y="4"/>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02"/>
          <p:cNvSpPr>
            <a:spLocks/>
          </p:cNvSpPr>
          <p:nvPr/>
        </p:nvSpPr>
        <p:spPr bwMode="auto">
          <a:xfrm>
            <a:off x="3987875" y="2585791"/>
            <a:ext cx="70820" cy="68165"/>
          </a:xfrm>
          <a:custGeom>
            <a:avLst/>
            <a:gdLst>
              <a:gd name="T0" fmla="*/ 34 w 43"/>
              <a:gd name="T1" fmla="*/ 0 h 41"/>
              <a:gd name="T2" fmla="*/ 29 w 43"/>
              <a:gd name="T3" fmla="*/ 2 h 41"/>
              <a:gd name="T4" fmla="*/ 9 w 43"/>
              <a:gd name="T5" fmla="*/ 22 h 41"/>
              <a:gd name="T6" fmla="*/ 3 w 43"/>
              <a:gd name="T7" fmla="*/ 28 h 41"/>
              <a:gd name="T8" fmla="*/ 3 w 43"/>
              <a:gd name="T9" fmla="*/ 39 h 41"/>
              <a:gd name="T10" fmla="*/ 8 w 43"/>
              <a:gd name="T11" fmla="*/ 41 h 41"/>
              <a:gd name="T12" fmla="*/ 9 w 43"/>
              <a:gd name="T13" fmla="*/ 41 h 41"/>
              <a:gd name="T14" fmla="*/ 14 w 43"/>
              <a:gd name="T15" fmla="*/ 39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2" y="0"/>
                  <a:pt x="31" y="1"/>
                  <a:pt x="29" y="2"/>
                </a:cubicBezTo>
                <a:cubicBezTo>
                  <a:pt x="9" y="22"/>
                  <a:pt x="9" y="22"/>
                  <a:pt x="9" y="22"/>
                </a:cubicBezTo>
                <a:cubicBezTo>
                  <a:pt x="3" y="28"/>
                  <a:pt x="3" y="28"/>
                  <a:pt x="3" y="28"/>
                </a:cubicBezTo>
                <a:cubicBezTo>
                  <a:pt x="0" y="31"/>
                  <a:pt x="0" y="36"/>
                  <a:pt x="3" y="39"/>
                </a:cubicBezTo>
                <a:cubicBezTo>
                  <a:pt x="5" y="41"/>
                  <a:pt x="6" y="41"/>
                  <a:pt x="8" y="41"/>
                </a:cubicBezTo>
                <a:cubicBezTo>
                  <a:pt x="9" y="41"/>
                  <a:pt x="9" y="41"/>
                  <a:pt x="9" y="41"/>
                </a:cubicBezTo>
                <a:cubicBezTo>
                  <a:pt x="11" y="41"/>
                  <a:pt x="13" y="41"/>
                  <a:pt x="14" y="39"/>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3"/>
          <p:cNvSpPr>
            <a:spLocks/>
          </p:cNvSpPr>
          <p:nvPr/>
        </p:nvSpPr>
        <p:spPr bwMode="auto">
          <a:xfrm>
            <a:off x="4039220" y="2751334"/>
            <a:ext cx="85870"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4"/>
                  <a:pt x="0" y="8"/>
                </a:cubicBezTo>
                <a:cubicBezTo>
                  <a:pt x="0" y="12"/>
                  <a:pt x="4" y="15"/>
                  <a:pt x="8" y="15"/>
                </a:cubicBezTo>
                <a:cubicBezTo>
                  <a:pt x="45" y="15"/>
                  <a:pt x="45" y="15"/>
                  <a:pt x="45" y="15"/>
                </a:cubicBezTo>
                <a:cubicBezTo>
                  <a:pt x="49" y="15"/>
                  <a:pt x="52" y="12"/>
                  <a:pt x="52" y="8"/>
                </a:cubicBezTo>
                <a:cubicBezTo>
                  <a:pt x="52" y="4"/>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4"/>
          <p:cNvSpPr>
            <a:spLocks/>
          </p:cNvSpPr>
          <p:nvPr/>
        </p:nvSpPr>
        <p:spPr bwMode="auto">
          <a:xfrm>
            <a:off x="3987875" y="2874384"/>
            <a:ext cx="70820" cy="68165"/>
          </a:xfrm>
          <a:custGeom>
            <a:avLst/>
            <a:gdLst>
              <a:gd name="T0" fmla="*/ 8 w 43"/>
              <a:gd name="T1" fmla="*/ 0 h 41"/>
              <a:gd name="T2" fmla="*/ 3 w 43"/>
              <a:gd name="T3" fmla="*/ 2 h 41"/>
              <a:gd name="T4" fmla="*/ 3 w 43"/>
              <a:gd name="T5" fmla="*/ 13 h 41"/>
              <a:gd name="T6" fmla="*/ 9 w 43"/>
              <a:gd name="T7" fmla="*/ 19 h 41"/>
              <a:gd name="T8" fmla="*/ 29 w 43"/>
              <a:gd name="T9" fmla="*/ 39 h 41"/>
              <a:gd name="T10" fmla="*/ 34 w 43"/>
              <a:gd name="T11" fmla="*/ 41 h 41"/>
              <a:gd name="T12" fmla="*/ 40 w 43"/>
              <a:gd name="T13" fmla="*/ 39 h 41"/>
              <a:gd name="T14" fmla="*/ 40 w 43"/>
              <a:gd name="T15" fmla="*/ 28 h 41"/>
              <a:gd name="T16" fmla="*/ 14 w 43"/>
              <a:gd name="T17" fmla="*/ 2 h 41"/>
              <a:gd name="T18" fmla="*/ 9 w 43"/>
              <a:gd name="T19" fmla="*/ 0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5" y="1"/>
                  <a:pt x="3" y="2"/>
                </a:cubicBezTo>
                <a:cubicBezTo>
                  <a:pt x="0" y="5"/>
                  <a:pt x="0" y="10"/>
                  <a:pt x="3" y="13"/>
                </a:cubicBezTo>
                <a:cubicBezTo>
                  <a:pt x="9" y="19"/>
                  <a:pt x="9" y="19"/>
                  <a:pt x="9" y="19"/>
                </a:cubicBezTo>
                <a:cubicBezTo>
                  <a:pt x="29" y="39"/>
                  <a:pt x="29" y="39"/>
                  <a:pt x="29" y="39"/>
                </a:cubicBezTo>
                <a:cubicBezTo>
                  <a:pt x="31" y="40"/>
                  <a:pt x="32" y="41"/>
                  <a:pt x="34" y="41"/>
                </a:cubicBezTo>
                <a:cubicBezTo>
                  <a:pt x="36" y="41"/>
                  <a:pt x="38" y="40"/>
                  <a:pt x="40" y="39"/>
                </a:cubicBezTo>
                <a:cubicBezTo>
                  <a:pt x="43" y="36"/>
                  <a:pt x="43" y="31"/>
                  <a:pt x="40" y="28"/>
                </a:cubicBezTo>
                <a:cubicBezTo>
                  <a:pt x="14" y="2"/>
                  <a:pt x="14" y="2"/>
                  <a:pt x="14" y="2"/>
                </a:cubicBezTo>
                <a:cubicBezTo>
                  <a:pt x="13" y="1"/>
                  <a:pt x="11" y="0"/>
                  <a:pt x="9" y="0"/>
                </a:cubicBezTo>
                <a:cubicBezTo>
                  <a:pt x="9" y="0"/>
                  <a:pt x="9"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5"/>
          <p:cNvSpPr>
            <a:spLocks/>
          </p:cNvSpPr>
          <p:nvPr/>
        </p:nvSpPr>
        <p:spPr bwMode="auto">
          <a:xfrm>
            <a:off x="3879874" y="2627398"/>
            <a:ext cx="136329"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3 h 257"/>
              <a:gd name="T12" fmla="*/ 32 w 82"/>
              <a:gd name="T13" fmla="*/ 139 h 257"/>
              <a:gd name="T14" fmla="*/ 28 w 82"/>
              <a:gd name="T15" fmla="*/ 147 h 257"/>
              <a:gd name="T16" fmla="*/ 28 w 82"/>
              <a:gd name="T17" fmla="*/ 184 h 257"/>
              <a:gd name="T18" fmla="*/ 0 w 82"/>
              <a:gd name="T19" fmla="*/ 184 h 257"/>
              <a:gd name="T20" fmla="*/ 0 w 82"/>
              <a:gd name="T21" fmla="*/ 257 h 257"/>
              <a:gd name="T22" fmla="*/ 4 w 82"/>
              <a:gd name="T23" fmla="*/ 257 h 257"/>
              <a:gd name="T24" fmla="*/ 45 w 82"/>
              <a:gd name="T25" fmla="*/ 216 h 257"/>
              <a:gd name="T26" fmla="*/ 45 w 82"/>
              <a:gd name="T27" fmla="*/ 152 h 257"/>
              <a:gd name="T28" fmla="*/ 74 w 82"/>
              <a:gd name="T29" fmla="*/ 119 h 257"/>
              <a:gd name="T30" fmla="*/ 82 w 82"/>
              <a:gd name="T31" fmla="*/ 83 h 257"/>
              <a:gd name="T32" fmla="*/ 74 w 82"/>
              <a:gd name="T33" fmla="*/ 47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5" y="25"/>
                  <a:pt x="46" y="36"/>
                </a:cubicBezTo>
                <a:cubicBezTo>
                  <a:pt x="58" y="48"/>
                  <a:pt x="65" y="65"/>
                  <a:pt x="65" y="83"/>
                </a:cubicBezTo>
                <a:cubicBezTo>
                  <a:pt x="65" y="107"/>
                  <a:pt x="52" y="128"/>
                  <a:pt x="32" y="139"/>
                </a:cubicBezTo>
                <a:cubicBezTo>
                  <a:pt x="30" y="141"/>
                  <a:pt x="28" y="144"/>
                  <a:pt x="28" y="147"/>
                </a:cubicBezTo>
                <a:cubicBezTo>
                  <a:pt x="28" y="184"/>
                  <a:pt x="28" y="184"/>
                  <a:pt x="28" y="184"/>
                </a:cubicBezTo>
                <a:cubicBezTo>
                  <a:pt x="0" y="184"/>
                  <a:pt x="0" y="184"/>
                  <a:pt x="0" y="184"/>
                </a:cubicBezTo>
                <a:cubicBezTo>
                  <a:pt x="0" y="257"/>
                  <a:pt x="0" y="257"/>
                  <a:pt x="0" y="257"/>
                </a:cubicBezTo>
                <a:cubicBezTo>
                  <a:pt x="4" y="257"/>
                  <a:pt x="4" y="257"/>
                  <a:pt x="4" y="257"/>
                </a:cubicBezTo>
                <a:cubicBezTo>
                  <a:pt x="27" y="257"/>
                  <a:pt x="45" y="239"/>
                  <a:pt x="45" y="216"/>
                </a:cubicBezTo>
                <a:cubicBezTo>
                  <a:pt x="45" y="152"/>
                  <a:pt x="45" y="152"/>
                  <a:pt x="45" y="152"/>
                </a:cubicBezTo>
                <a:cubicBezTo>
                  <a:pt x="58" y="143"/>
                  <a:pt x="68" y="132"/>
                  <a:pt x="74" y="119"/>
                </a:cubicBezTo>
                <a:cubicBezTo>
                  <a:pt x="79" y="108"/>
                  <a:pt x="82" y="96"/>
                  <a:pt x="82" y="83"/>
                </a:cubicBezTo>
                <a:cubicBezTo>
                  <a:pt x="82" y="70"/>
                  <a:pt x="79" y="57"/>
                  <a:pt x="74" y="47"/>
                </a:cubicBezTo>
                <a:cubicBezTo>
                  <a:pt x="61" y="19"/>
                  <a:pt x="33"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6"/>
          <p:cNvSpPr>
            <a:spLocks/>
          </p:cNvSpPr>
          <p:nvPr/>
        </p:nvSpPr>
        <p:spPr bwMode="auto">
          <a:xfrm>
            <a:off x="2959210" y="2627398"/>
            <a:ext cx="70820" cy="68165"/>
          </a:xfrm>
          <a:custGeom>
            <a:avLst/>
            <a:gdLst>
              <a:gd name="T0" fmla="*/ 8 w 43"/>
              <a:gd name="T1" fmla="*/ 0 h 41"/>
              <a:gd name="T2" fmla="*/ 3 w 43"/>
              <a:gd name="T3" fmla="*/ 2 h 41"/>
              <a:gd name="T4" fmla="*/ 3 w 43"/>
              <a:gd name="T5" fmla="*/ 13 h 41"/>
              <a:gd name="T6" fmla="*/ 29 w 43"/>
              <a:gd name="T7" fmla="*/ 39 h 41"/>
              <a:gd name="T8" fmla="*/ 34 w 43"/>
              <a:gd name="T9" fmla="*/ 41 h 41"/>
              <a:gd name="T10" fmla="*/ 34 w 43"/>
              <a:gd name="T11" fmla="*/ 41 h 41"/>
              <a:gd name="T12" fmla="*/ 40 w 43"/>
              <a:gd name="T13" fmla="*/ 39 h 41"/>
              <a:gd name="T14" fmla="*/ 40 w 43"/>
              <a:gd name="T15" fmla="*/ 28 h 41"/>
              <a:gd name="T16" fmla="*/ 34 w 43"/>
              <a:gd name="T17" fmla="*/ 23 h 41"/>
              <a:gd name="T18" fmla="*/ 14 w 43"/>
              <a:gd name="T19" fmla="*/ 2 h 41"/>
              <a:gd name="T20" fmla="*/ 8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8" y="0"/>
                </a:moveTo>
                <a:cubicBezTo>
                  <a:pt x="6" y="0"/>
                  <a:pt x="4" y="1"/>
                  <a:pt x="3" y="2"/>
                </a:cubicBezTo>
                <a:cubicBezTo>
                  <a:pt x="0" y="5"/>
                  <a:pt x="0" y="10"/>
                  <a:pt x="3" y="13"/>
                </a:cubicBezTo>
                <a:cubicBezTo>
                  <a:pt x="29" y="39"/>
                  <a:pt x="29" y="39"/>
                  <a:pt x="29" y="39"/>
                </a:cubicBezTo>
                <a:cubicBezTo>
                  <a:pt x="30" y="41"/>
                  <a:pt x="32" y="41"/>
                  <a:pt x="34" y="41"/>
                </a:cubicBezTo>
                <a:cubicBezTo>
                  <a:pt x="34" y="41"/>
                  <a:pt x="34" y="41"/>
                  <a:pt x="34" y="41"/>
                </a:cubicBezTo>
                <a:cubicBezTo>
                  <a:pt x="36" y="41"/>
                  <a:pt x="38" y="41"/>
                  <a:pt x="40" y="39"/>
                </a:cubicBezTo>
                <a:cubicBezTo>
                  <a:pt x="43" y="36"/>
                  <a:pt x="43" y="31"/>
                  <a:pt x="40" y="28"/>
                </a:cubicBezTo>
                <a:cubicBezTo>
                  <a:pt x="34" y="23"/>
                  <a:pt x="34" y="23"/>
                  <a:pt x="34" y="23"/>
                </a:cubicBezTo>
                <a:cubicBezTo>
                  <a:pt x="14" y="2"/>
                  <a:pt x="14" y="2"/>
                  <a:pt x="14" y="2"/>
                </a:cubicBezTo>
                <a:cubicBezTo>
                  <a:pt x="12" y="1"/>
                  <a:pt x="10"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7"/>
          <p:cNvSpPr>
            <a:spLocks/>
          </p:cNvSpPr>
          <p:nvPr/>
        </p:nvSpPr>
        <p:spPr bwMode="auto">
          <a:xfrm>
            <a:off x="3126522" y="2559233"/>
            <a:ext cx="13279" cy="85870"/>
          </a:xfrm>
          <a:custGeom>
            <a:avLst/>
            <a:gdLst>
              <a:gd name="T0" fmla="*/ 7 w 8"/>
              <a:gd name="T1" fmla="*/ 0 h 52"/>
              <a:gd name="T2" fmla="*/ 0 w 8"/>
              <a:gd name="T3" fmla="*/ 7 h 52"/>
              <a:gd name="T4" fmla="*/ 0 w 8"/>
              <a:gd name="T5" fmla="*/ 44 h 52"/>
              <a:gd name="T6" fmla="*/ 7 w 8"/>
              <a:gd name="T7" fmla="*/ 52 h 52"/>
              <a:gd name="T8" fmla="*/ 8 w 8"/>
              <a:gd name="T9" fmla="*/ 52 h 52"/>
              <a:gd name="T10" fmla="*/ 8 w 8"/>
              <a:gd name="T11" fmla="*/ 0 h 52"/>
              <a:gd name="T12" fmla="*/ 7 w 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 h="52">
                <a:moveTo>
                  <a:pt x="7" y="0"/>
                </a:moveTo>
                <a:cubicBezTo>
                  <a:pt x="3" y="0"/>
                  <a:pt x="0" y="3"/>
                  <a:pt x="0" y="7"/>
                </a:cubicBezTo>
                <a:cubicBezTo>
                  <a:pt x="0" y="44"/>
                  <a:pt x="0" y="44"/>
                  <a:pt x="0" y="44"/>
                </a:cubicBezTo>
                <a:cubicBezTo>
                  <a:pt x="0" y="48"/>
                  <a:pt x="3" y="52"/>
                  <a:pt x="7" y="52"/>
                </a:cubicBezTo>
                <a:cubicBezTo>
                  <a:pt x="8" y="52"/>
                  <a:pt x="8" y="52"/>
                  <a:pt x="8" y="52"/>
                </a:cubicBezTo>
                <a:cubicBezTo>
                  <a:pt x="8" y="0"/>
                  <a:pt x="8" y="0"/>
                  <a:pt x="8" y="0"/>
                </a:cubicBezTo>
                <a:cubicBezTo>
                  <a:pt x="7" y="0"/>
                  <a:pt x="7"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08"/>
          <p:cNvSpPr>
            <a:spLocks/>
          </p:cNvSpPr>
          <p:nvPr/>
        </p:nvSpPr>
        <p:spPr bwMode="auto">
          <a:xfrm>
            <a:off x="2891045" y="2792940"/>
            <a:ext cx="86755" cy="24787"/>
          </a:xfrm>
          <a:custGeom>
            <a:avLst/>
            <a:gdLst>
              <a:gd name="T0" fmla="*/ 45 w 52"/>
              <a:gd name="T1" fmla="*/ 0 h 15"/>
              <a:gd name="T2" fmla="*/ 8 w 52"/>
              <a:gd name="T3" fmla="*/ 0 h 15"/>
              <a:gd name="T4" fmla="*/ 0 w 52"/>
              <a:gd name="T5" fmla="*/ 8 h 15"/>
              <a:gd name="T6" fmla="*/ 8 w 52"/>
              <a:gd name="T7" fmla="*/ 15 h 15"/>
              <a:gd name="T8" fmla="*/ 45 w 52"/>
              <a:gd name="T9" fmla="*/ 15 h 15"/>
              <a:gd name="T10" fmla="*/ 52 w 52"/>
              <a:gd name="T11" fmla="*/ 8 h 15"/>
              <a:gd name="T12" fmla="*/ 45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5" y="0"/>
                </a:moveTo>
                <a:cubicBezTo>
                  <a:pt x="8" y="0"/>
                  <a:pt x="8" y="0"/>
                  <a:pt x="8" y="0"/>
                </a:cubicBezTo>
                <a:cubicBezTo>
                  <a:pt x="4" y="0"/>
                  <a:pt x="0" y="3"/>
                  <a:pt x="0" y="8"/>
                </a:cubicBezTo>
                <a:cubicBezTo>
                  <a:pt x="0" y="12"/>
                  <a:pt x="4" y="15"/>
                  <a:pt x="8" y="15"/>
                </a:cubicBezTo>
                <a:cubicBezTo>
                  <a:pt x="45" y="15"/>
                  <a:pt x="45" y="15"/>
                  <a:pt x="45" y="15"/>
                </a:cubicBezTo>
                <a:cubicBezTo>
                  <a:pt x="49" y="15"/>
                  <a:pt x="52" y="12"/>
                  <a:pt x="52" y="8"/>
                </a:cubicBezTo>
                <a:cubicBezTo>
                  <a:pt x="52" y="3"/>
                  <a:pt x="49" y="0"/>
                  <a:pt x="4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09"/>
          <p:cNvSpPr>
            <a:spLocks/>
          </p:cNvSpPr>
          <p:nvPr/>
        </p:nvSpPr>
        <p:spPr bwMode="auto">
          <a:xfrm>
            <a:off x="2959210" y="2915991"/>
            <a:ext cx="70820" cy="67279"/>
          </a:xfrm>
          <a:custGeom>
            <a:avLst/>
            <a:gdLst>
              <a:gd name="T0" fmla="*/ 34 w 43"/>
              <a:gd name="T1" fmla="*/ 0 h 41"/>
              <a:gd name="T2" fmla="*/ 34 w 43"/>
              <a:gd name="T3" fmla="*/ 0 h 41"/>
              <a:gd name="T4" fmla="*/ 29 w 43"/>
              <a:gd name="T5" fmla="*/ 2 h 41"/>
              <a:gd name="T6" fmla="*/ 3 w 43"/>
              <a:gd name="T7" fmla="*/ 28 h 41"/>
              <a:gd name="T8" fmla="*/ 3 w 43"/>
              <a:gd name="T9" fmla="*/ 39 h 41"/>
              <a:gd name="T10" fmla="*/ 8 w 43"/>
              <a:gd name="T11" fmla="*/ 41 h 41"/>
              <a:gd name="T12" fmla="*/ 14 w 43"/>
              <a:gd name="T13" fmla="*/ 39 h 41"/>
              <a:gd name="T14" fmla="*/ 34 w 43"/>
              <a:gd name="T15" fmla="*/ 18 h 41"/>
              <a:gd name="T16" fmla="*/ 40 w 43"/>
              <a:gd name="T17" fmla="*/ 13 h 41"/>
              <a:gd name="T18" fmla="*/ 40 w 43"/>
              <a:gd name="T19" fmla="*/ 2 h 41"/>
              <a:gd name="T20" fmla="*/ 34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34" y="0"/>
                </a:moveTo>
                <a:cubicBezTo>
                  <a:pt x="34" y="0"/>
                  <a:pt x="34" y="0"/>
                  <a:pt x="34" y="0"/>
                </a:cubicBezTo>
                <a:cubicBezTo>
                  <a:pt x="32" y="0"/>
                  <a:pt x="30" y="1"/>
                  <a:pt x="29" y="2"/>
                </a:cubicBezTo>
                <a:cubicBezTo>
                  <a:pt x="3" y="28"/>
                  <a:pt x="3" y="28"/>
                  <a:pt x="3" y="28"/>
                </a:cubicBezTo>
                <a:cubicBezTo>
                  <a:pt x="0" y="31"/>
                  <a:pt x="0" y="36"/>
                  <a:pt x="3" y="39"/>
                </a:cubicBezTo>
                <a:cubicBezTo>
                  <a:pt x="4" y="40"/>
                  <a:pt x="6" y="41"/>
                  <a:pt x="8" y="41"/>
                </a:cubicBezTo>
                <a:cubicBezTo>
                  <a:pt x="10" y="41"/>
                  <a:pt x="12" y="40"/>
                  <a:pt x="14" y="39"/>
                </a:cubicBezTo>
                <a:cubicBezTo>
                  <a:pt x="34" y="18"/>
                  <a:pt x="34" y="18"/>
                  <a:pt x="34" y="18"/>
                </a:cubicBezTo>
                <a:cubicBezTo>
                  <a:pt x="40" y="13"/>
                  <a:pt x="40" y="13"/>
                  <a:pt x="40" y="13"/>
                </a:cubicBezTo>
                <a:cubicBezTo>
                  <a:pt x="43" y="10"/>
                  <a:pt x="43" y="5"/>
                  <a:pt x="40"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0"/>
          <p:cNvSpPr>
            <a:spLocks/>
          </p:cNvSpPr>
          <p:nvPr/>
        </p:nvSpPr>
        <p:spPr bwMode="auto">
          <a:xfrm>
            <a:off x="3002587" y="2669005"/>
            <a:ext cx="137215" cy="425807"/>
          </a:xfrm>
          <a:custGeom>
            <a:avLst/>
            <a:gdLst>
              <a:gd name="T0" fmla="*/ 83 w 83"/>
              <a:gd name="T1" fmla="*/ 0 h 257"/>
              <a:gd name="T2" fmla="*/ 8 w 83"/>
              <a:gd name="T3" fmla="*/ 48 h 257"/>
              <a:gd name="T4" fmla="*/ 0 w 83"/>
              <a:gd name="T5" fmla="*/ 82 h 257"/>
              <a:gd name="T6" fmla="*/ 8 w 83"/>
              <a:gd name="T7" fmla="*/ 117 h 257"/>
              <a:gd name="T8" fmla="*/ 36 w 83"/>
              <a:gd name="T9" fmla="*/ 150 h 257"/>
              <a:gd name="T10" fmla="*/ 36 w 83"/>
              <a:gd name="T11" fmla="*/ 216 h 257"/>
              <a:gd name="T12" fmla="*/ 77 w 83"/>
              <a:gd name="T13" fmla="*/ 257 h 257"/>
              <a:gd name="T14" fmla="*/ 83 w 83"/>
              <a:gd name="T15" fmla="*/ 257 h 257"/>
              <a:gd name="T16" fmla="*/ 83 w 83"/>
              <a:gd name="T17" fmla="*/ 183 h 257"/>
              <a:gd name="T18" fmla="*/ 53 w 83"/>
              <a:gd name="T19" fmla="*/ 183 h 257"/>
              <a:gd name="T20" fmla="*/ 53 w 83"/>
              <a:gd name="T21" fmla="*/ 146 h 257"/>
              <a:gd name="T22" fmla="*/ 49 w 83"/>
              <a:gd name="T23" fmla="*/ 139 h 257"/>
              <a:gd name="T24" fmla="*/ 17 w 83"/>
              <a:gd name="T25" fmla="*/ 82 h 257"/>
              <a:gd name="T26" fmla="*/ 37 w 83"/>
              <a:gd name="T27" fmla="*/ 36 h 257"/>
              <a:gd name="T28" fmla="*/ 83 w 83"/>
              <a:gd name="T29" fmla="*/ 17 h 257"/>
              <a:gd name="T30" fmla="*/ 83 w 83"/>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257">
                <a:moveTo>
                  <a:pt x="83" y="0"/>
                </a:moveTo>
                <a:cubicBezTo>
                  <a:pt x="50" y="0"/>
                  <a:pt x="21" y="20"/>
                  <a:pt x="8" y="48"/>
                </a:cubicBezTo>
                <a:cubicBezTo>
                  <a:pt x="3" y="58"/>
                  <a:pt x="0" y="70"/>
                  <a:pt x="0" y="82"/>
                </a:cubicBezTo>
                <a:cubicBezTo>
                  <a:pt x="0" y="95"/>
                  <a:pt x="3" y="107"/>
                  <a:pt x="8" y="117"/>
                </a:cubicBezTo>
                <a:cubicBezTo>
                  <a:pt x="14" y="131"/>
                  <a:pt x="24" y="142"/>
                  <a:pt x="36" y="150"/>
                </a:cubicBezTo>
                <a:cubicBezTo>
                  <a:pt x="36" y="216"/>
                  <a:pt x="36" y="216"/>
                  <a:pt x="36" y="216"/>
                </a:cubicBezTo>
                <a:cubicBezTo>
                  <a:pt x="36" y="238"/>
                  <a:pt x="54" y="257"/>
                  <a:pt x="77" y="257"/>
                </a:cubicBezTo>
                <a:cubicBezTo>
                  <a:pt x="83" y="257"/>
                  <a:pt x="83" y="257"/>
                  <a:pt x="83" y="257"/>
                </a:cubicBezTo>
                <a:cubicBezTo>
                  <a:pt x="83" y="183"/>
                  <a:pt x="83" y="183"/>
                  <a:pt x="83" y="183"/>
                </a:cubicBezTo>
                <a:cubicBezTo>
                  <a:pt x="53" y="183"/>
                  <a:pt x="53" y="183"/>
                  <a:pt x="53" y="183"/>
                </a:cubicBezTo>
                <a:cubicBezTo>
                  <a:pt x="53" y="146"/>
                  <a:pt x="53" y="146"/>
                  <a:pt x="53" y="146"/>
                </a:cubicBezTo>
                <a:cubicBezTo>
                  <a:pt x="53" y="143"/>
                  <a:pt x="52" y="140"/>
                  <a:pt x="49" y="139"/>
                </a:cubicBezTo>
                <a:cubicBezTo>
                  <a:pt x="30" y="127"/>
                  <a:pt x="17" y="106"/>
                  <a:pt x="17" y="82"/>
                </a:cubicBezTo>
                <a:cubicBezTo>
                  <a:pt x="17" y="64"/>
                  <a:pt x="25" y="48"/>
                  <a:pt x="37" y="36"/>
                </a:cubicBezTo>
                <a:cubicBezTo>
                  <a:pt x="48" y="24"/>
                  <a:pt x="65" y="17"/>
                  <a:pt x="83" y="17"/>
                </a:cubicBezTo>
                <a:cubicBezTo>
                  <a:pt x="83" y="0"/>
                  <a:pt x="83" y="0"/>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1"/>
          <p:cNvSpPr>
            <a:spLocks/>
          </p:cNvSpPr>
          <p:nvPr/>
        </p:nvSpPr>
        <p:spPr bwMode="auto">
          <a:xfrm>
            <a:off x="3139802" y="2559233"/>
            <a:ext cx="11509" cy="85870"/>
          </a:xfrm>
          <a:custGeom>
            <a:avLst/>
            <a:gdLst>
              <a:gd name="T0" fmla="*/ 0 w 7"/>
              <a:gd name="T1" fmla="*/ 0 h 52"/>
              <a:gd name="T2" fmla="*/ 0 w 7"/>
              <a:gd name="T3" fmla="*/ 52 h 52"/>
              <a:gd name="T4" fmla="*/ 7 w 7"/>
              <a:gd name="T5" fmla="*/ 44 h 52"/>
              <a:gd name="T6" fmla="*/ 7 w 7"/>
              <a:gd name="T7" fmla="*/ 7 h 52"/>
              <a:gd name="T8" fmla="*/ 0 w 7"/>
              <a:gd name="T9" fmla="*/ 0 h 52"/>
            </a:gdLst>
            <a:ahLst/>
            <a:cxnLst>
              <a:cxn ang="0">
                <a:pos x="T0" y="T1"/>
              </a:cxn>
              <a:cxn ang="0">
                <a:pos x="T2" y="T3"/>
              </a:cxn>
              <a:cxn ang="0">
                <a:pos x="T4" y="T5"/>
              </a:cxn>
              <a:cxn ang="0">
                <a:pos x="T6" y="T7"/>
              </a:cxn>
              <a:cxn ang="0">
                <a:pos x="T8" y="T9"/>
              </a:cxn>
            </a:cxnLst>
            <a:rect l="0" t="0" r="r" b="b"/>
            <a:pathLst>
              <a:path w="7" h="52">
                <a:moveTo>
                  <a:pt x="0" y="0"/>
                </a:moveTo>
                <a:cubicBezTo>
                  <a:pt x="0" y="52"/>
                  <a:pt x="0" y="52"/>
                  <a:pt x="0" y="52"/>
                </a:cubicBezTo>
                <a:cubicBezTo>
                  <a:pt x="4" y="51"/>
                  <a:pt x="7" y="48"/>
                  <a:pt x="7" y="44"/>
                </a:cubicBezTo>
                <a:cubicBezTo>
                  <a:pt x="7" y="7"/>
                  <a:pt x="7" y="7"/>
                  <a:pt x="7" y="7"/>
                </a:cubicBezTo>
                <a:cubicBezTo>
                  <a:pt x="7" y="3"/>
                  <a:pt x="4"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12"/>
          <p:cNvSpPr>
            <a:spLocks/>
          </p:cNvSpPr>
          <p:nvPr/>
        </p:nvSpPr>
        <p:spPr bwMode="auto">
          <a:xfrm>
            <a:off x="3247802" y="2627398"/>
            <a:ext cx="69050" cy="68165"/>
          </a:xfrm>
          <a:custGeom>
            <a:avLst/>
            <a:gdLst>
              <a:gd name="T0" fmla="*/ 34 w 42"/>
              <a:gd name="T1" fmla="*/ 0 h 41"/>
              <a:gd name="T2" fmla="*/ 29 w 42"/>
              <a:gd name="T3" fmla="*/ 2 h 41"/>
              <a:gd name="T4" fmla="*/ 9 w 42"/>
              <a:gd name="T5" fmla="*/ 22 h 41"/>
              <a:gd name="T6" fmla="*/ 3 w 42"/>
              <a:gd name="T7" fmla="*/ 28 h 41"/>
              <a:gd name="T8" fmla="*/ 3 w 42"/>
              <a:gd name="T9" fmla="*/ 39 h 41"/>
              <a:gd name="T10" fmla="*/ 8 w 42"/>
              <a:gd name="T11" fmla="*/ 41 h 41"/>
              <a:gd name="T12" fmla="*/ 9 w 42"/>
              <a:gd name="T13" fmla="*/ 41 h 41"/>
              <a:gd name="T14" fmla="*/ 13 w 42"/>
              <a:gd name="T15" fmla="*/ 39 h 41"/>
              <a:gd name="T16" fmla="*/ 39 w 42"/>
              <a:gd name="T17" fmla="*/ 13 h 41"/>
              <a:gd name="T18" fmla="*/ 39 w 42"/>
              <a:gd name="T19" fmla="*/ 2 h 41"/>
              <a:gd name="T20" fmla="*/ 34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34" y="0"/>
                </a:moveTo>
                <a:cubicBezTo>
                  <a:pt x="32" y="0"/>
                  <a:pt x="30" y="1"/>
                  <a:pt x="29" y="2"/>
                </a:cubicBezTo>
                <a:cubicBezTo>
                  <a:pt x="9" y="22"/>
                  <a:pt x="9" y="22"/>
                  <a:pt x="9" y="22"/>
                </a:cubicBezTo>
                <a:cubicBezTo>
                  <a:pt x="3" y="28"/>
                  <a:pt x="3" y="28"/>
                  <a:pt x="3" y="28"/>
                </a:cubicBezTo>
                <a:cubicBezTo>
                  <a:pt x="0" y="31"/>
                  <a:pt x="0" y="36"/>
                  <a:pt x="3" y="39"/>
                </a:cubicBezTo>
                <a:cubicBezTo>
                  <a:pt x="4" y="41"/>
                  <a:pt x="6" y="41"/>
                  <a:pt x="8" y="41"/>
                </a:cubicBezTo>
                <a:cubicBezTo>
                  <a:pt x="8" y="41"/>
                  <a:pt x="8" y="41"/>
                  <a:pt x="9" y="41"/>
                </a:cubicBezTo>
                <a:cubicBezTo>
                  <a:pt x="10" y="41"/>
                  <a:pt x="12" y="40"/>
                  <a:pt x="13" y="39"/>
                </a:cubicBezTo>
                <a:cubicBezTo>
                  <a:pt x="39" y="13"/>
                  <a:pt x="39" y="13"/>
                  <a:pt x="39" y="13"/>
                </a:cubicBezTo>
                <a:cubicBezTo>
                  <a:pt x="42" y="10"/>
                  <a:pt x="42" y="5"/>
                  <a:pt x="39" y="2"/>
                </a:cubicBezTo>
                <a:cubicBezTo>
                  <a:pt x="38" y="1"/>
                  <a:pt x="36" y="0"/>
                  <a:pt x="3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3"/>
          <p:cNvSpPr>
            <a:spLocks/>
          </p:cNvSpPr>
          <p:nvPr/>
        </p:nvSpPr>
        <p:spPr bwMode="auto">
          <a:xfrm>
            <a:off x="3299147" y="2792940"/>
            <a:ext cx="85870" cy="24787"/>
          </a:xfrm>
          <a:custGeom>
            <a:avLst/>
            <a:gdLst>
              <a:gd name="T0" fmla="*/ 44 w 52"/>
              <a:gd name="T1" fmla="*/ 0 h 15"/>
              <a:gd name="T2" fmla="*/ 8 w 52"/>
              <a:gd name="T3" fmla="*/ 0 h 15"/>
              <a:gd name="T4" fmla="*/ 0 w 52"/>
              <a:gd name="T5" fmla="*/ 8 h 15"/>
              <a:gd name="T6" fmla="*/ 8 w 52"/>
              <a:gd name="T7" fmla="*/ 15 h 15"/>
              <a:gd name="T8" fmla="*/ 44 w 52"/>
              <a:gd name="T9" fmla="*/ 15 h 15"/>
              <a:gd name="T10" fmla="*/ 52 w 52"/>
              <a:gd name="T11" fmla="*/ 8 h 15"/>
              <a:gd name="T12" fmla="*/ 44 w 5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2" h="15">
                <a:moveTo>
                  <a:pt x="44" y="0"/>
                </a:moveTo>
                <a:cubicBezTo>
                  <a:pt x="8" y="0"/>
                  <a:pt x="8" y="0"/>
                  <a:pt x="8" y="0"/>
                </a:cubicBezTo>
                <a:cubicBezTo>
                  <a:pt x="3" y="0"/>
                  <a:pt x="0" y="3"/>
                  <a:pt x="0" y="8"/>
                </a:cubicBezTo>
                <a:cubicBezTo>
                  <a:pt x="0" y="12"/>
                  <a:pt x="3" y="15"/>
                  <a:pt x="8" y="15"/>
                </a:cubicBezTo>
                <a:cubicBezTo>
                  <a:pt x="44" y="15"/>
                  <a:pt x="44" y="15"/>
                  <a:pt x="44" y="15"/>
                </a:cubicBezTo>
                <a:cubicBezTo>
                  <a:pt x="49" y="15"/>
                  <a:pt x="52" y="12"/>
                  <a:pt x="52" y="8"/>
                </a:cubicBezTo>
                <a:cubicBezTo>
                  <a:pt x="52" y="3"/>
                  <a:pt x="49" y="0"/>
                  <a:pt x="4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4"/>
          <p:cNvSpPr>
            <a:spLocks/>
          </p:cNvSpPr>
          <p:nvPr/>
        </p:nvSpPr>
        <p:spPr bwMode="auto">
          <a:xfrm>
            <a:off x="3247802" y="2915991"/>
            <a:ext cx="69050" cy="67279"/>
          </a:xfrm>
          <a:custGeom>
            <a:avLst/>
            <a:gdLst>
              <a:gd name="T0" fmla="*/ 8 w 42"/>
              <a:gd name="T1" fmla="*/ 0 h 41"/>
              <a:gd name="T2" fmla="*/ 3 w 42"/>
              <a:gd name="T3" fmla="*/ 2 h 41"/>
              <a:gd name="T4" fmla="*/ 3 w 42"/>
              <a:gd name="T5" fmla="*/ 13 h 41"/>
              <a:gd name="T6" fmla="*/ 9 w 42"/>
              <a:gd name="T7" fmla="*/ 19 h 41"/>
              <a:gd name="T8" fmla="*/ 29 w 42"/>
              <a:gd name="T9" fmla="*/ 39 h 41"/>
              <a:gd name="T10" fmla="*/ 34 w 42"/>
              <a:gd name="T11" fmla="*/ 41 h 41"/>
              <a:gd name="T12" fmla="*/ 39 w 42"/>
              <a:gd name="T13" fmla="*/ 39 h 41"/>
              <a:gd name="T14" fmla="*/ 39 w 42"/>
              <a:gd name="T15" fmla="*/ 28 h 41"/>
              <a:gd name="T16" fmla="*/ 13 w 42"/>
              <a:gd name="T17" fmla="*/ 2 h 41"/>
              <a:gd name="T18" fmla="*/ 9 w 42"/>
              <a:gd name="T19" fmla="*/ 0 h 41"/>
              <a:gd name="T20" fmla="*/ 8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8" y="0"/>
                </a:moveTo>
                <a:cubicBezTo>
                  <a:pt x="6" y="0"/>
                  <a:pt x="4" y="1"/>
                  <a:pt x="3" y="2"/>
                </a:cubicBezTo>
                <a:cubicBezTo>
                  <a:pt x="0" y="5"/>
                  <a:pt x="0" y="10"/>
                  <a:pt x="3" y="13"/>
                </a:cubicBezTo>
                <a:cubicBezTo>
                  <a:pt x="9" y="19"/>
                  <a:pt x="9" y="19"/>
                  <a:pt x="9" y="19"/>
                </a:cubicBezTo>
                <a:cubicBezTo>
                  <a:pt x="29" y="39"/>
                  <a:pt x="29" y="39"/>
                  <a:pt x="29" y="39"/>
                </a:cubicBezTo>
                <a:cubicBezTo>
                  <a:pt x="30" y="40"/>
                  <a:pt x="32" y="41"/>
                  <a:pt x="34" y="41"/>
                </a:cubicBezTo>
                <a:cubicBezTo>
                  <a:pt x="36" y="41"/>
                  <a:pt x="38" y="40"/>
                  <a:pt x="39" y="39"/>
                </a:cubicBezTo>
                <a:cubicBezTo>
                  <a:pt x="42" y="36"/>
                  <a:pt x="42" y="31"/>
                  <a:pt x="39" y="28"/>
                </a:cubicBezTo>
                <a:cubicBezTo>
                  <a:pt x="13" y="2"/>
                  <a:pt x="13" y="2"/>
                  <a:pt x="13" y="2"/>
                </a:cubicBezTo>
                <a:cubicBezTo>
                  <a:pt x="12" y="1"/>
                  <a:pt x="10" y="0"/>
                  <a:pt x="9" y="0"/>
                </a:cubicBezTo>
                <a:cubicBezTo>
                  <a:pt x="8" y="0"/>
                  <a:pt x="8" y="0"/>
                  <a:pt x="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5"/>
          <p:cNvSpPr>
            <a:spLocks/>
          </p:cNvSpPr>
          <p:nvPr/>
        </p:nvSpPr>
        <p:spPr bwMode="auto">
          <a:xfrm>
            <a:off x="3139802" y="2669005"/>
            <a:ext cx="135444" cy="425807"/>
          </a:xfrm>
          <a:custGeom>
            <a:avLst/>
            <a:gdLst>
              <a:gd name="T0" fmla="*/ 0 w 82"/>
              <a:gd name="T1" fmla="*/ 0 h 257"/>
              <a:gd name="T2" fmla="*/ 0 w 82"/>
              <a:gd name="T3" fmla="*/ 0 h 257"/>
              <a:gd name="T4" fmla="*/ 0 w 82"/>
              <a:gd name="T5" fmla="*/ 17 h 257"/>
              <a:gd name="T6" fmla="*/ 0 w 82"/>
              <a:gd name="T7" fmla="*/ 17 h 257"/>
              <a:gd name="T8" fmla="*/ 46 w 82"/>
              <a:gd name="T9" fmla="*/ 36 h 257"/>
              <a:gd name="T10" fmla="*/ 65 w 82"/>
              <a:gd name="T11" fmla="*/ 82 h 257"/>
              <a:gd name="T12" fmla="*/ 32 w 82"/>
              <a:gd name="T13" fmla="*/ 139 h 257"/>
              <a:gd name="T14" fmla="*/ 28 w 82"/>
              <a:gd name="T15" fmla="*/ 147 h 257"/>
              <a:gd name="T16" fmla="*/ 28 w 82"/>
              <a:gd name="T17" fmla="*/ 183 h 257"/>
              <a:gd name="T18" fmla="*/ 0 w 82"/>
              <a:gd name="T19" fmla="*/ 183 h 257"/>
              <a:gd name="T20" fmla="*/ 0 w 82"/>
              <a:gd name="T21" fmla="*/ 257 h 257"/>
              <a:gd name="T22" fmla="*/ 4 w 82"/>
              <a:gd name="T23" fmla="*/ 257 h 257"/>
              <a:gd name="T24" fmla="*/ 45 w 82"/>
              <a:gd name="T25" fmla="*/ 216 h 257"/>
              <a:gd name="T26" fmla="*/ 45 w 82"/>
              <a:gd name="T27" fmla="*/ 151 h 257"/>
              <a:gd name="T28" fmla="*/ 74 w 82"/>
              <a:gd name="T29" fmla="*/ 119 h 257"/>
              <a:gd name="T30" fmla="*/ 82 w 82"/>
              <a:gd name="T31" fmla="*/ 82 h 257"/>
              <a:gd name="T32" fmla="*/ 74 w 82"/>
              <a:gd name="T33" fmla="*/ 46 h 257"/>
              <a:gd name="T34" fmla="*/ 0 w 82"/>
              <a:gd name="T3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257">
                <a:moveTo>
                  <a:pt x="0" y="0"/>
                </a:moveTo>
                <a:cubicBezTo>
                  <a:pt x="0" y="0"/>
                  <a:pt x="0" y="0"/>
                  <a:pt x="0" y="0"/>
                </a:cubicBezTo>
                <a:cubicBezTo>
                  <a:pt x="0" y="17"/>
                  <a:pt x="0" y="17"/>
                  <a:pt x="0" y="17"/>
                </a:cubicBezTo>
                <a:cubicBezTo>
                  <a:pt x="0" y="17"/>
                  <a:pt x="0" y="17"/>
                  <a:pt x="0" y="17"/>
                </a:cubicBezTo>
                <a:cubicBezTo>
                  <a:pt x="18" y="17"/>
                  <a:pt x="34" y="24"/>
                  <a:pt x="46" y="36"/>
                </a:cubicBezTo>
                <a:cubicBezTo>
                  <a:pt x="58" y="48"/>
                  <a:pt x="65" y="64"/>
                  <a:pt x="65" y="82"/>
                </a:cubicBezTo>
                <a:cubicBezTo>
                  <a:pt x="65" y="107"/>
                  <a:pt x="52" y="128"/>
                  <a:pt x="32" y="139"/>
                </a:cubicBezTo>
                <a:cubicBezTo>
                  <a:pt x="29" y="141"/>
                  <a:pt x="28" y="144"/>
                  <a:pt x="28" y="147"/>
                </a:cubicBezTo>
                <a:cubicBezTo>
                  <a:pt x="28" y="183"/>
                  <a:pt x="28" y="183"/>
                  <a:pt x="28" y="183"/>
                </a:cubicBezTo>
                <a:cubicBezTo>
                  <a:pt x="0" y="183"/>
                  <a:pt x="0" y="183"/>
                  <a:pt x="0" y="183"/>
                </a:cubicBezTo>
                <a:cubicBezTo>
                  <a:pt x="0" y="257"/>
                  <a:pt x="0" y="257"/>
                  <a:pt x="0" y="257"/>
                </a:cubicBezTo>
                <a:cubicBezTo>
                  <a:pt x="4" y="257"/>
                  <a:pt x="4" y="257"/>
                  <a:pt x="4" y="257"/>
                </a:cubicBezTo>
                <a:cubicBezTo>
                  <a:pt x="26" y="257"/>
                  <a:pt x="45" y="238"/>
                  <a:pt x="45" y="216"/>
                </a:cubicBezTo>
                <a:cubicBezTo>
                  <a:pt x="45" y="151"/>
                  <a:pt x="45" y="151"/>
                  <a:pt x="45" y="151"/>
                </a:cubicBezTo>
                <a:cubicBezTo>
                  <a:pt x="57" y="143"/>
                  <a:pt x="67" y="132"/>
                  <a:pt x="74" y="119"/>
                </a:cubicBezTo>
                <a:cubicBezTo>
                  <a:pt x="79" y="108"/>
                  <a:pt x="82" y="95"/>
                  <a:pt x="82" y="82"/>
                </a:cubicBezTo>
                <a:cubicBezTo>
                  <a:pt x="82" y="70"/>
                  <a:pt x="79" y="57"/>
                  <a:pt x="74" y="46"/>
                </a:cubicBezTo>
                <a:cubicBezTo>
                  <a:pt x="60" y="19"/>
                  <a:pt x="32"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6"/>
          <p:cNvSpPr>
            <a:spLocks/>
          </p:cNvSpPr>
          <p:nvPr/>
        </p:nvSpPr>
        <p:spPr bwMode="auto">
          <a:xfrm>
            <a:off x="2428942" y="4261577"/>
            <a:ext cx="76132" cy="13279"/>
          </a:xfrm>
          <a:custGeom>
            <a:avLst/>
            <a:gdLst>
              <a:gd name="T0" fmla="*/ 41 w 46"/>
              <a:gd name="T1" fmla="*/ 0 h 8"/>
              <a:gd name="T2" fmla="*/ 23 w 46"/>
              <a:gd name="T3" fmla="*/ 0 h 8"/>
              <a:gd name="T4" fmla="*/ 4 w 46"/>
              <a:gd name="T5" fmla="*/ 0 h 8"/>
              <a:gd name="T6" fmla="*/ 0 w 46"/>
              <a:gd name="T7" fmla="*/ 4 h 8"/>
              <a:gd name="T8" fmla="*/ 4 w 46"/>
              <a:gd name="T9" fmla="*/ 8 h 8"/>
              <a:gd name="T10" fmla="*/ 23 w 46"/>
              <a:gd name="T11" fmla="*/ 8 h 8"/>
              <a:gd name="T12" fmla="*/ 41 w 46"/>
              <a:gd name="T13" fmla="*/ 8 h 8"/>
              <a:gd name="T14" fmla="*/ 46 w 46"/>
              <a:gd name="T15" fmla="*/ 4 h 8"/>
              <a:gd name="T16" fmla="*/ 41 w 46"/>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
                <a:moveTo>
                  <a:pt x="41" y="0"/>
                </a:moveTo>
                <a:cubicBezTo>
                  <a:pt x="23" y="0"/>
                  <a:pt x="23" y="0"/>
                  <a:pt x="23" y="0"/>
                </a:cubicBezTo>
                <a:cubicBezTo>
                  <a:pt x="4" y="0"/>
                  <a:pt x="4" y="0"/>
                  <a:pt x="4" y="0"/>
                </a:cubicBezTo>
                <a:cubicBezTo>
                  <a:pt x="2" y="0"/>
                  <a:pt x="0" y="2"/>
                  <a:pt x="0" y="4"/>
                </a:cubicBezTo>
                <a:cubicBezTo>
                  <a:pt x="0" y="7"/>
                  <a:pt x="2" y="8"/>
                  <a:pt x="4" y="8"/>
                </a:cubicBezTo>
                <a:cubicBezTo>
                  <a:pt x="23" y="8"/>
                  <a:pt x="23" y="8"/>
                  <a:pt x="23" y="8"/>
                </a:cubicBezTo>
                <a:cubicBezTo>
                  <a:pt x="41" y="8"/>
                  <a:pt x="41" y="8"/>
                  <a:pt x="41" y="8"/>
                </a:cubicBezTo>
                <a:cubicBezTo>
                  <a:pt x="44" y="8"/>
                  <a:pt x="46" y="7"/>
                  <a:pt x="46" y="4"/>
                </a:cubicBezTo>
                <a:cubicBezTo>
                  <a:pt x="46" y="2"/>
                  <a:pt x="44"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7"/>
          <p:cNvSpPr>
            <a:spLocks noEditPoints="1"/>
          </p:cNvSpPr>
          <p:nvPr/>
        </p:nvSpPr>
        <p:spPr bwMode="auto">
          <a:xfrm>
            <a:off x="2323597" y="3945541"/>
            <a:ext cx="224855" cy="374463"/>
          </a:xfrm>
          <a:custGeom>
            <a:avLst/>
            <a:gdLst>
              <a:gd name="T0" fmla="*/ 64 w 136"/>
              <a:gd name="T1" fmla="*/ 195 h 226"/>
              <a:gd name="T2" fmla="*/ 64 w 136"/>
              <a:gd name="T3" fmla="*/ 195 h 226"/>
              <a:gd name="T4" fmla="*/ 68 w 136"/>
              <a:gd name="T5" fmla="*/ 191 h 226"/>
              <a:gd name="T6" fmla="*/ 87 w 136"/>
              <a:gd name="T7" fmla="*/ 191 h 226"/>
              <a:gd name="T8" fmla="*/ 105 w 136"/>
              <a:gd name="T9" fmla="*/ 191 h 226"/>
              <a:gd name="T10" fmla="*/ 110 w 136"/>
              <a:gd name="T11" fmla="*/ 195 h 226"/>
              <a:gd name="T12" fmla="*/ 110 w 136"/>
              <a:gd name="T13" fmla="*/ 195 h 226"/>
              <a:gd name="T14" fmla="*/ 105 w 136"/>
              <a:gd name="T15" fmla="*/ 199 h 226"/>
              <a:gd name="T16" fmla="*/ 87 w 136"/>
              <a:gd name="T17" fmla="*/ 199 h 226"/>
              <a:gd name="T18" fmla="*/ 68 w 136"/>
              <a:gd name="T19" fmla="*/ 199 h 226"/>
              <a:gd name="T20" fmla="*/ 64 w 136"/>
              <a:gd name="T21" fmla="*/ 195 h 226"/>
              <a:gd name="T22" fmla="*/ 136 w 136"/>
              <a:gd name="T23" fmla="*/ 0 h 226"/>
              <a:gd name="T24" fmla="*/ 87 w 136"/>
              <a:gd name="T25" fmla="*/ 0 h 226"/>
              <a:gd name="T26" fmla="*/ 22 w 136"/>
              <a:gd name="T27" fmla="*/ 0 h 226"/>
              <a:gd name="T28" fmla="*/ 0 w 136"/>
              <a:gd name="T29" fmla="*/ 22 h 226"/>
              <a:gd name="T30" fmla="*/ 0 w 136"/>
              <a:gd name="T31" fmla="*/ 137 h 226"/>
              <a:gd name="T32" fmla="*/ 22 w 136"/>
              <a:gd name="T33" fmla="*/ 159 h 226"/>
              <a:gd name="T34" fmla="*/ 87 w 136"/>
              <a:gd name="T35" fmla="*/ 159 h 226"/>
              <a:gd name="T36" fmla="*/ 110 w 136"/>
              <a:gd name="T37" fmla="*/ 159 h 226"/>
              <a:gd name="T38" fmla="*/ 110 w 136"/>
              <a:gd name="T39" fmla="*/ 180 h 226"/>
              <a:gd name="T40" fmla="*/ 87 w 136"/>
              <a:gd name="T41" fmla="*/ 180 h 226"/>
              <a:gd name="T42" fmla="*/ 69 w 136"/>
              <a:gd name="T43" fmla="*/ 180 h 226"/>
              <a:gd name="T44" fmla="*/ 47 w 136"/>
              <a:gd name="T45" fmla="*/ 202 h 226"/>
              <a:gd name="T46" fmla="*/ 47 w 136"/>
              <a:gd name="T47" fmla="*/ 204 h 226"/>
              <a:gd name="T48" fmla="*/ 69 w 136"/>
              <a:gd name="T49" fmla="*/ 226 h 226"/>
              <a:gd name="T50" fmla="*/ 87 w 136"/>
              <a:gd name="T51" fmla="*/ 226 h 226"/>
              <a:gd name="T52" fmla="*/ 136 w 136"/>
              <a:gd name="T53" fmla="*/ 226 h 226"/>
              <a:gd name="T54" fmla="*/ 136 w 136"/>
              <a:gd name="T55" fmla="*/ 144 h 226"/>
              <a:gd name="T56" fmla="*/ 87 w 136"/>
              <a:gd name="T57" fmla="*/ 144 h 226"/>
              <a:gd name="T58" fmla="*/ 34 w 136"/>
              <a:gd name="T59" fmla="*/ 144 h 226"/>
              <a:gd name="T60" fmla="*/ 16 w 136"/>
              <a:gd name="T61" fmla="*/ 126 h 226"/>
              <a:gd name="T62" fmla="*/ 16 w 136"/>
              <a:gd name="T63" fmla="*/ 33 h 226"/>
              <a:gd name="T64" fmla="*/ 34 w 136"/>
              <a:gd name="T65" fmla="*/ 15 h 226"/>
              <a:gd name="T66" fmla="*/ 87 w 136"/>
              <a:gd name="T67" fmla="*/ 15 h 226"/>
              <a:gd name="T68" fmla="*/ 136 w 136"/>
              <a:gd name="T69" fmla="*/ 15 h 226"/>
              <a:gd name="T70" fmla="*/ 136 w 136"/>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 h="226">
                <a:moveTo>
                  <a:pt x="64" y="195"/>
                </a:moveTo>
                <a:cubicBezTo>
                  <a:pt x="64" y="195"/>
                  <a:pt x="64" y="195"/>
                  <a:pt x="64" y="195"/>
                </a:cubicBezTo>
                <a:cubicBezTo>
                  <a:pt x="64" y="193"/>
                  <a:pt x="66" y="191"/>
                  <a:pt x="68" y="191"/>
                </a:cubicBezTo>
                <a:cubicBezTo>
                  <a:pt x="87" y="191"/>
                  <a:pt x="87" y="191"/>
                  <a:pt x="87" y="191"/>
                </a:cubicBezTo>
                <a:cubicBezTo>
                  <a:pt x="105" y="191"/>
                  <a:pt x="105" y="191"/>
                  <a:pt x="105" y="191"/>
                </a:cubicBezTo>
                <a:cubicBezTo>
                  <a:pt x="108" y="191"/>
                  <a:pt x="110" y="193"/>
                  <a:pt x="110" y="195"/>
                </a:cubicBezTo>
                <a:cubicBezTo>
                  <a:pt x="110" y="195"/>
                  <a:pt x="110" y="195"/>
                  <a:pt x="110" y="195"/>
                </a:cubicBezTo>
                <a:cubicBezTo>
                  <a:pt x="110" y="198"/>
                  <a:pt x="108" y="199"/>
                  <a:pt x="105" y="199"/>
                </a:cubicBezTo>
                <a:cubicBezTo>
                  <a:pt x="87" y="199"/>
                  <a:pt x="87" y="199"/>
                  <a:pt x="87" y="199"/>
                </a:cubicBezTo>
                <a:cubicBezTo>
                  <a:pt x="68" y="199"/>
                  <a:pt x="68" y="199"/>
                  <a:pt x="68" y="199"/>
                </a:cubicBezTo>
                <a:cubicBezTo>
                  <a:pt x="66" y="199"/>
                  <a:pt x="64" y="198"/>
                  <a:pt x="64" y="195"/>
                </a:cubicBezTo>
                <a:moveTo>
                  <a:pt x="136"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7" y="189"/>
                  <a:pt x="47" y="202"/>
                </a:cubicBezTo>
                <a:cubicBezTo>
                  <a:pt x="47" y="204"/>
                  <a:pt x="47" y="204"/>
                  <a:pt x="47" y="204"/>
                </a:cubicBezTo>
                <a:cubicBezTo>
                  <a:pt x="47" y="216"/>
                  <a:pt x="57" y="226"/>
                  <a:pt x="69" y="226"/>
                </a:cubicBezTo>
                <a:cubicBezTo>
                  <a:pt x="87" y="226"/>
                  <a:pt x="87" y="226"/>
                  <a:pt x="87" y="226"/>
                </a:cubicBezTo>
                <a:cubicBezTo>
                  <a:pt x="136" y="226"/>
                  <a:pt x="136" y="226"/>
                  <a:pt x="136" y="226"/>
                </a:cubicBezTo>
                <a:cubicBezTo>
                  <a:pt x="136" y="144"/>
                  <a:pt x="136" y="144"/>
                  <a:pt x="136" y="144"/>
                </a:cubicBezTo>
                <a:cubicBezTo>
                  <a:pt x="87" y="144"/>
                  <a:pt x="87" y="144"/>
                  <a:pt x="87" y="144"/>
                </a:cubicBezTo>
                <a:cubicBezTo>
                  <a:pt x="34" y="144"/>
                  <a:pt x="34" y="144"/>
                  <a:pt x="34" y="144"/>
                </a:cubicBezTo>
                <a:cubicBezTo>
                  <a:pt x="24" y="144"/>
                  <a:pt x="16" y="136"/>
                  <a:pt x="16" y="126"/>
                </a:cubicBezTo>
                <a:cubicBezTo>
                  <a:pt x="16" y="33"/>
                  <a:pt x="16" y="33"/>
                  <a:pt x="16" y="33"/>
                </a:cubicBezTo>
                <a:cubicBezTo>
                  <a:pt x="16" y="23"/>
                  <a:pt x="24" y="15"/>
                  <a:pt x="34" y="15"/>
                </a:cubicBezTo>
                <a:cubicBezTo>
                  <a:pt x="87" y="15"/>
                  <a:pt x="87" y="15"/>
                  <a:pt x="87" y="15"/>
                </a:cubicBezTo>
                <a:cubicBezTo>
                  <a:pt x="136" y="15"/>
                  <a:pt x="136" y="15"/>
                  <a:pt x="136" y="15"/>
                </a:cubicBezTo>
                <a:cubicBezTo>
                  <a:pt x="136" y="0"/>
                  <a:pt x="136" y="0"/>
                  <a:pt x="1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18"/>
          <p:cNvSpPr>
            <a:spLocks/>
          </p:cNvSpPr>
          <p:nvPr/>
        </p:nvSpPr>
        <p:spPr bwMode="auto">
          <a:xfrm>
            <a:off x="2548452" y="3945541"/>
            <a:ext cx="226625" cy="374463"/>
          </a:xfrm>
          <a:custGeom>
            <a:avLst/>
            <a:gdLst>
              <a:gd name="T0" fmla="*/ 115 w 137"/>
              <a:gd name="T1" fmla="*/ 0 h 226"/>
              <a:gd name="T2" fmla="*/ 0 w 137"/>
              <a:gd name="T3" fmla="*/ 0 h 226"/>
              <a:gd name="T4" fmla="*/ 0 w 137"/>
              <a:gd name="T5" fmla="*/ 0 h 226"/>
              <a:gd name="T6" fmla="*/ 0 w 137"/>
              <a:gd name="T7" fmla="*/ 15 h 226"/>
              <a:gd name="T8" fmla="*/ 0 w 137"/>
              <a:gd name="T9" fmla="*/ 15 h 226"/>
              <a:gd name="T10" fmla="*/ 103 w 137"/>
              <a:gd name="T11" fmla="*/ 15 h 226"/>
              <a:gd name="T12" fmla="*/ 120 w 137"/>
              <a:gd name="T13" fmla="*/ 33 h 226"/>
              <a:gd name="T14" fmla="*/ 120 w 137"/>
              <a:gd name="T15" fmla="*/ 126 h 226"/>
              <a:gd name="T16" fmla="*/ 103 w 137"/>
              <a:gd name="T17" fmla="*/ 144 h 226"/>
              <a:gd name="T18" fmla="*/ 0 w 137"/>
              <a:gd name="T19" fmla="*/ 144 h 226"/>
              <a:gd name="T20" fmla="*/ 0 w 137"/>
              <a:gd name="T21" fmla="*/ 144 h 226"/>
              <a:gd name="T22" fmla="*/ 0 w 137"/>
              <a:gd name="T23" fmla="*/ 226 h 226"/>
              <a:gd name="T24" fmla="*/ 0 w 137"/>
              <a:gd name="T25" fmla="*/ 226 h 226"/>
              <a:gd name="T26" fmla="*/ 67 w 137"/>
              <a:gd name="T27" fmla="*/ 226 h 226"/>
              <a:gd name="T28" fmla="*/ 88 w 137"/>
              <a:gd name="T29" fmla="*/ 204 h 226"/>
              <a:gd name="T30" fmla="*/ 88 w 137"/>
              <a:gd name="T31" fmla="*/ 202 h 226"/>
              <a:gd name="T32" fmla="*/ 67 w 137"/>
              <a:gd name="T33" fmla="*/ 180 h 226"/>
              <a:gd name="T34" fmla="*/ 28 w 137"/>
              <a:gd name="T35" fmla="*/ 180 h 226"/>
              <a:gd name="T36" fmla="*/ 28 w 137"/>
              <a:gd name="T37" fmla="*/ 159 h 226"/>
              <a:gd name="T38" fmla="*/ 115 w 137"/>
              <a:gd name="T39" fmla="*/ 159 h 226"/>
              <a:gd name="T40" fmla="*/ 137 w 137"/>
              <a:gd name="T41" fmla="*/ 137 h 226"/>
              <a:gd name="T42" fmla="*/ 137 w 137"/>
              <a:gd name="T43" fmla="*/ 22 h 226"/>
              <a:gd name="T44" fmla="*/ 115 w 137"/>
              <a:gd name="T4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226">
                <a:moveTo>
                  <a:pt x="115" y="0"/>
                </a:moveTo>
                <a:cubicBezTo>
                  <a:pt x="0" y="0"/>
                  <a:pt x="0" y="0"/>
                  <a:pt x="0" y="0"/>
                </a:cubicBezTo>
                <a:cubicBezTo>
                  <a:pt x="0" y="0"/>
                  <a:pt x="0" y="0"/>
                  <a:pt x="0" y="0"/>
                </a:cubicBezTo>
                <a:cubicBezTo>
                  <a:pt x="0" y="15"/>
                  <a:pt x="0" y="15"/>
                  <a:pt x="0" y="15"/>
                </a:cubicBezTo>
                <a:cubicBezTo>
                  <a:pt x="0" y="15"/>
                  <a:pt x="0" y="15"/>
                  <a:pt x="0" y="15"/>
                </a:cubicBezTo>
                <a:cubicBezTo>
                  <a:pt x="103" y="15"/>
                  <a:pt x="103" y="15"/>
                  <a:pt x="103" y="15"/>
                </a:cubicBezTo>
                <a:cubicBezTo>
                  <a:pt x="112" y="15"/>
                  <a:pt x="120" y="23"/>
                  <a:pt x="120" y="33"/>
                </a:cubicBezTo>
                <a:cubicBezTo>
                  <a:pt x="120" y="126"/>
                  <a:pt x="120" y="126"/>
                  <a:pt x="120" y="126"/>
                </a:cubicBezTo>
                <a:cubicBezTo>
                  <a:pt x="120" y="136"/>
                  <a:pt x="112" y="144"/>
                  <a:pt x="103" y="144"/>
                </a:cubicBezTo>
                <a:cubicBezTo>
                  <a:pt x="0" y="144"/>
                  <a:pt x="0" y="144"/>
                  <a:pt x="0" y="144"/>
                </a:cubicBezTo>
                <a:cubicBezTo>
                  <a:pt x="0" y="144"/>
                  <a:pt x="0" y="144"/>
                  <a:pt x="0" y="144"/>
                </a:cubicBezTo>
                <a:cubicBezTo>
                  <a:pt x="0" y="226"/>
                  <a:pt x="0" y="226"/>
                  <a:pt x="0" y="226"/>
                </a:cubicBezTo>
                <a:cubicBezTo>
                  <a:pt x="0" y="226"/>
                  <a:pt x="0" y="226"/>
                  <a:pt x="0" y="226"/>
                </a:cubicBezTo>
                <a:cubicBezTo>
                  <a:pt x="67" y="226"/>
                  <a:pt x="67" y="226"/>
                  <a:pt x="67" y="226"/>
                </a:cubicBezTo>
                <a:cubicBezTo>
                  <a:pt x="79" y="226"/>
                  <a:pt x="88" y="216"/>
                  <a:pt x="88" y="204"/>
                </a:cubicBezTo>
                <a:cubicBezTo>
                  <a:pt x="88" y="202"/>
                  <a:pt x="88" y="202"/>
                  <a:pt x="88" y="202"/>
                </a:cubicBezTo>
                <a:cubicBezTo>
                  <a:pt x="88" y="189"/>
                  <a:pt x="79" y="180"/>
                  <a:pt x="67" y="180"/>
                </a:cubicBezTo>
                <a:cubicBezTo>
                  <a:pt x="28" y="180"/>
                  <a:pt x="28" y="180"/>
                  <a:pt x="28" y="180"/>
                </a:cubicBezTo>
                <a:cubicBezTo>
                  <a:pt x="28" y="159"/>
                  <a:pt x="28" y="159"/>
                  <a:pt x="28" y="159"/>
                </a:cubicBezTo>
                <a:cubicBezTo>
                  <a:pt x="115" y="159"/>
                  <a:pt x="115" y="159"/>
                  <a:pt x="115" y="159"/>
                </a:cubicBezTo>
                <a:cubicBezTo>
                  <a:pt x="127" y="159"/>
                  <a:pt x="137" y="149"/>
                  <a:pt x="137" y="137"/>
                </a:cubicBezTo>
                <a:cubicBezTo>
                  <a:pt x="137" y="22"/>
                  <a:pt x="137" y="22"/>
                  <a:pt x="137" y="22"/>
                </a:cubicBezTo>
                <a:cubicBezTo>
                  <a:pt x="137" y="10"/>
                  <a:pt x="127" y="0"/>
                  <a:pt x="11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19"/>
          <p:cNvSpPr>
            <a:spLocks/>
          </p:cNvSpPr>
          <p:nvPr/>
        </p:nvSpPr>
        <p:spPr bwMode="auto">
          <a:xfrm>
            <a:off x="3909972" y="2462741"/>
            <a:ext cx="74361" cy="13279"/>
          </a:xfrm>
          <a:custGeom>
            <a:avLst/>
            <a:gdLst>
              <a:gd name="T0" fmla="*/ 41 w 45"/>
              <a:gd name="T1" fmla="*/ 0 h 8"/>
              <a:gd name="T2" fmla="*/ 22 w 45"/>
              <a:gd name="T3" fmla="*/ 0 h 8"/>
              <a:gd name="T4" fmla="*/ 4 w 45"/>
              <a:gd name="T5" fmla="*/ 0 h 8"/>
              <a:gd name="T6" fmla="*/ 0 w 45"/>
              <a:gd name="T7" fmla="*/ 4 h 8"/>
              <a:gd name="T8" fmla="*/ 4 w 45"/>
              <a:gd name="T9" fmla="*/ 8 h 8"/>
              <a:gd name="T10" fmla="*/ 22 w 45"/>
              <a:gd name="T11" fmla="*/ 8 h 8"/>
              <a:gd name="T12" fmla="*/ 41 w 45"/>
              <a:gd name="T13" fmla="*/ 8 h 8"/>
              <a:gd name="T14" fmla="*/ 45 w 45"/>
              <a:gd name="T15" fmla="*/ 4 h 8"/>
              <a:gd name="T16" fmla="*/ 41 w 45"/>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
                <a:moveTo>
                  <a:pt x="41" y="0"/>
                </a:moveTo>
                <a:cubicBezTo>
                  <a:pt x="22" y="0"/>
                  <a:pt x="22" y="0"/>
                  <a:pt x="22" y="0"/>
                </a:cubicBezTo>
                <a:cubicBezTo>
                  <a:pt x="4" y="0"/>
                  <a:pt x="4" y="0"/>
                  <a:pt x="4" y="0"/>
                </a:cubicBezTo>
                <a:cubicBezTo>
                  <a:pt x="2" y="0"/>
                  <a:pt x="0" y="2"/>
                  <a:pt x="0" y="4"/>
                </a:cubicBezTo>
                <a:cubicBezTo>
                  <a:pt x="0" y="7"/>
                  <a:pt x="2" y="8"/>
                  <a:pt x="4" y="8"/>
                </a:cubicBezTo>
                <a:cubicBezTo>
                  <a:pt x="22" y="8"/>
                  <a:pt x="22" y="8"/>
                  <a:pt x="22" y="8"/>
                </a:cubicBezTo>
                <a:cubicBezTo>
                  <a:pt x="41" y="8"/>
                  <a:pt x="41" y="8"/>
                  <a:pt x="41" y="8"/>
                </a:cubicBezTo>
                <a:cubicBezTo>
                  <a:pt x="43" y="8"/>
                  <a:pt x="45" y="7"/>
                  <a:pt x="45" y="4"/>
                </a:cubicBezTo>
                <a:cubicBezTo>
                  <a:pt x="45" y="2"/>
                  <a:pt x="43" y="0"/>
                  <a:pt x="4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0"/>
          <p:cNvSpPr>
            <a:spLocks noEditPoints="1"/>
          </p:cNvSpPr>
          <p:nvPr/>
        </p:nvSpPr>
        <p:spPr bwMode="auto">
          <a:xfrm>
            <a:off x="3801971" y="2146705"/>
            <a:ext cx="227511" cy="374463"/>
          </a:xfrm>
          <a:custGeom>
            <a:avLst/>
            <a:gdLst>
              <a:gd name="T0" fmla="*/ 65 w 137"/>
              <a:gd name="T1" fmla="*/ 195 h 226"/>
              <a:gd name="T2" fmla="*/ 65 w 137"/>
              <a:gd name="T3" fmla="*/ 195 h 226"/>
              <a:gd name="T4" fmla="*/ 69 w 137"/>
              <a:gd name="T5" fmla="*/ 191 h 226"/>
              <a:gd name="T6" fmla="*/ 87 w 137"/>
              <a:gd name="T7" fmla="*/ 191 h 226"/>
              <a:gd name="T8" fmla="*/ 106 w 137"/>
              <a:gd name="T9" fmla="*/ 191 h 226"/>
              <a:gd name="T10" fmla="*/ 110 w 137"/>
              <a:gd name="T11" fmla="*/ 195 h 226"/>
              <a:gd name="T12" fmla="*/ 110 w 137"/>
              <a:gd name="T13" fmla="*/ 195 h 226"/>
              <a:gd name="T14" fmla="*/ 106 w 137"/>
              <a:gd name="T15" fmla="*/ 199 h 226"/>
              <a:gd name="T16" fmla="*/ 87 w 137"/>
              <a:gd name="T17" fmla="*/ 199 h 226"/>
              <a:gd name="T18" fmla="*/ 69 w 137"/>
              <a:gd name="T19" fmla="*/ 199 h 226"/>
              <a:gd name="T20" fmla="*/ 65 w 137"/>
              <a:gd name="T21" fmla="*/ 195 h 226"/>
              <a:gd name="T22" fmla="*/ 137 w 137"/>
              <a:gd name="T23" fmla="*/ 0 h 226"/>
              <a:gd name="T24" fmla="*/ 87 w 137"/>
              <a:gd name="T25" fmla="*/ 0 h 226"/>
              <a:gd name="T26" fmla="*/ 22 w 137"/>
              <a:gd name="T27" fmla="*/ 0 h 226"/>
              <a:gd name="T28" fmla="*/ 0 w 137"/>
              <a:gd name="T29" fmla="*/ 22 h 226"/>
              <a:gd name="T30" fmla="*/ 0 w 137"/>
              <a:gd name="T31" fmla="*/ 137 h 226"/>
              <a:gd name="T32" fmla="*/ 22 w 137"/>
              <a:gd name="T33" fmla="*/ 159 h 226"/>
              <a:gd name="T34" fmla="*/ 87 w 137"/>
              <a:gd name="T35" fmla="*/ 159 h 226"/>
              <a:gd name="T36" fmla="*/ 110 w 137"/>
              <a:gd name="T37" fmla="*/ 159 h 226"/>
              <a:gd name="T38" fmla="*/ 110 w 137"/>
              <a:gd name="T39" fmla="*/ 180 h 226"/>
              <a:gd name="T40" fmla="*/ 87 w 137"/>
              <a:gd name="T41" fmla="*/ 180 h 226"/>
              <a:gd name="T42" fmla="*/ 69 w 137"/>
              <a:gd name="T43" fmla="*/ 180 h 226"/>
              <a:gd name="T44" fmla="*/ 48 w 137"/>
              <a:gd name="T45" fmla="*/ 202 h 226"/>
              <a:gd name="T46" fmla="*/ 48 w 137"/>
              <a:gd name="T47" fmla="*/ 204 h 226"/>
              <a:gd name="T48" fmla="*/ 69 w 137"/>
              <a:gd name="T49" fmla="*/ 226 h 226"/>
              <a:gd name="T50" fmla="*/ 87 w 137"/>
              <a:gd name="T51" fmla="*/ 226 h 226"/>
              <a:gd name="T52" fmla="*/ 137 w 137"/>
              <a:gd name="T53" fmla="*/ 226 h 226"/>
              <a:gd name="T54" fmla="*/ 137 w 137"/>
              <a:gd name="T55" fmla="*/ 144 h 226"/>
              <a:gd name="T56" fmla="*/ 87 w 137"/>
              <a:gd name="T57" fmla="*/ 144 h 226"/>
              <a:gd name="T58" fmla="*/ 34 w 137"/>
              <a:gd name="T59" fmla="*/ 144 h 226"/>
              <a:gd name="T60" fmla="*/ 17 w 137"/>
              <a:gd name="T61" fmla="*/ 126 h 226"/>
              <a:gd name="T62" fmla="*/ 17 w 137"/>
              <a:gd name="T63" fmla="*/ 33 h 226"/>
              <a:gd name="T64" fmla="*/ 34 w 137"/>
              <a:gd name="T65" fmla="*/ 15 h 226"/>
              <a:gd name="T66" fmla="*/ 87 w 137"/>
              <a:gd name="T67" fmla="*/ 15 h 226"/>
              <a:gd name="T68" fmla="*/ 137 w 137"/>
              <a:gd name="T69" fmla="*/ 15 h 226"/>
              <a:gd name="T70" fmla="*/ 137 w 137"/>
              <a:gd name="T7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 h="226">
                <a:moveTo>
                  <a:pt x="65" y="195"/>
                </a:moveTo>
                <a:cubicBezTo>
                  <a:pt x="65" y="195"/>
                  <a:pt x="65" y="195"/>
                  <a:pt x="65" y="195"/>
                </a:cubicBezTo>
                <a:cubicBezTo>
                  <a:pt x="65" y="193"/>
                  <a:pt x="67" y="191"/>
                  <a:pt x="69" y="191"/>
                </a:cubicBezTo>
                <a:cubicBezTo>
                  <a:pt x="87" y="191"/>
                  <a:pt x="87" y="191"/>
                  <a:pt x="87" y="191"/>
                </a:cubicBezTo>
                <a:cubicBezTo>
                  <a:pt x="106" y="191"/>
                  <a:pt x="106" y="191"/>
                  <a:pt x="106" y="191"/>
                </a:cubicBezTo>
                <a:cubicBezTo>
                  <a:pt x="108" y="191"/>
                  <a:pt x="110" y="193"/>
                  <a:pt x="110" y="195"/>
                </a:cubicBezTo>
                <a:cubicBezTo>
                  <a:pt x="110" y="195"/>
                  <a:pt x="110" y="195"/>
                  <a:pt x="110" y="195"/>
                </a:cubicBezTo>
                <a:cubicBezTo>
                  <a:pt x="110" y="198"/>
                  <a:pt x="108" y="199"/>
                  <a:pt x="106" y="199"/>
                </a:cubicBezTo>
                <a:cubicBezTo>
                  <a:pt x="87" y="199"/>
                  <a:pt x="87" y="199"/>
                  <a:pt x="87" y="199"/>
                </a:cubicBezTo>
                <a:cubicBezTo>
                  <a:pt x="69" y="199"/>
                  <a:pt x="69" y="199"/>
                  <a:pt x="69" y="199"/>
                </a:cubicBezTo>
                <a:cubicBezTo>
                  <a:pt x="67" y="199"/>
                  <a:pt x="65" y="198"/>
                  <a:pt x="65" y="195"/>
                </a:cubicBezTo>
                <a:moveTo>
                  <a:pt x="137" y="0"/>
                </a:moveTo>
                <a:cubicBezTo>
                  <a:pt x="87" y="0"/>
                  <a:pt x="87" y="0"/>
                  <a:pt x="87" y="0"/>
                </a:cubicBezTo>
                <a:cubicBezTo>
                  <a:pt x="22" y="0"/>
                  <a:pt x="22" y="0"/>
                  <a:pt x="22" y="0"/>
                </a:cubicBezTo>
                <a:cubicBezTo>
                  <a:pt x="10" y="0"/>
                  <a:pt x="0" y="10"/>
                  <a:pt x="0" y="22"/>
                </a:cubicBezTo>
                <a:cubicBezTo>
                  <a:pt x="0" y="137"/>
                  <a:pt x="0" y="137"/>
                  <a:pt x="0" y="137"/>
                </a:cubicBezTo>
                <a:cubicBezTo>
                  <a:pt x="0" y="149"/>
                  <a:pt x="10" y="159"/>
                  <a:pt x="22" y="159"/>
                </a:cubicBezTo>
                <a:cubicBezTo>
                  <a:pt x="87" y="159"/>
                  <a:pt x="87" y="159"/>
                  <a:pt x="87" y="159"/>
                </a:cubicBezTo>
                <a:cubicBezTo>
                  <a:pt x="110" y="159"/>
                  <a:pt x="110" y="159"/>
                  <a:pt x="110" y="159"/>
                </a:cubicBezTo>
                <a:cubicBezTo>
                  <a:pt x="110" y="180"/>
                  <a:pt x="110" y="180"/>
                  <a:pt x="110" y="180"/>
                </a:cubicBezTo>
                <a:cubicBezTo>
                  <a:pt x="87" y="180"/>
                  <a:pt x="87" y="180"/>
                  <a:pt x="87" y="180"/>
                </a:cubicBezTo>
                <a:cubicBezTo>
                  <a:pt x="69" y="180"/>
                  <a:pt x="69" y="180"/>
                  <a:pt x="69" y="180"/>
                </a:cubicBezTo>
                <a:cubicBezTo>
                  <a:pt x="57" y="180"/>
                  <a:pt x="48" y="189"/>
                  <a:pt x="48" y="202"/>
                </a:cubicBezTo>
                <a:cubicBezTo>
                  <a:pt x="48" y="204"/>
                  <a:pt x="48" y="204"/>
                  <a:pt x="48" y="204"/>
                </a:cubicBezTo>
                <a:cubicBezTo>
                  <a:pt x="48" y="216"/>
                  <a:pt x="57" y="226"/>
                  <a:pt x="69" y="226"/>
                </a:cubicBezTo>
                <a:cubicBezTo>
                  <a:pt x="87" y="226"/>
                  <a:pt x="87" y="226"/>
                  <a:pt x="87" y="226"/>
                </a:cubicBezTo>
                <a:cubicBezTo>
                  <a:pt x="137" y="226"/>
                  <a:pt x="137" y="226"/>
                  <a:pt x="137" y="226"/>
                </a:cubicBezTo>
                <a:cubicBezTo>
                  <a:pt x="137" y="144"/>
                  <a:pt x="137" y="144"/>
                  <a:pt x="137" y="144"/>
                </a:cubicBezTo>
                <a:cubicBezTo>
                  <a:pt x="87" y="144"/>
                  <a:pt x="87" y="144"/>
                  <a:pt x="87" y="144"/>
                </a:cubicBezTo>
                <a:cubicBezTo>
                  <a:pt x="34" y="144"/>
                  <a:pt x="34" y="144"/>
                  <a:pt x="34" y="144"/>
                </a:cubicBezTo>
                <a:cubicBezTo>
                  <a:pt x="25" y="144"/>
                  <a:pt x="17" y="136"/>
                  <a:pt x="17" y="126"/>
                </a:cubicBezTo>
                <a:cubicBezTo>
                  <a:pt x="17" y="33"/>
                  <a:pt x="17" y="33"/>
                  <a:pt x="17" y="33"/>
                </a:cubicBezTo>
                <a:cubicBezTo>
                  <a:pt x="17" y="23"/>
                  <a:pt x="25" y="15"/>
                  <a:pt x="34" y="15"/>
                </a:cubicBezTo>
                <a:cubicBezTo>
                  <a:pt x="87" y="15"/>
                  <a:pt x="87" y="15"/>
                  <a:pt x="87" y="15"/>
                </a:cubicBezTo>
                <a:cubicBezTo>
                  <a:pt x="137" y="15"/>
                  <a:pt x="137" y="15"/>
                  <a:pt x="137" y="15"/>
                </a:cubicBezTo>
                <a:cubicBezTo>
                  <a:pt x="137" y="0"/>
                  <a:pt x="137" y="0"/>
                  <a:pt x="13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1"/>
          <p:cNvSpPr>
            <a:spLocks/>
          </p:cNvSpPr>
          <p:nvPr/>
        </p:nvSpPr>
        <p:spPr bwMode="auto">
          <a:xfrm>
            <a:off x="4029481" y="2146705"/>
            <a:ext cx="224855" cy="374463"/>
          </a:xfrm>
          <a:custGeom>
            <a:avLst/>
            <a:gdLst>
              <a:gd name="T0" fmla="*/ 114 w 136"/>
              <a:gd name="T1" fmla="*/ 0 h 226"/>
              <a:gd name="T2" fmla="*/ 0 w 136"/>
              <a:gd name="T3" fmla="*/ 0 h 226"/>
              <a:gd name="T4" fmla="*/ 0 w 136"/>
              <a:gd name="T5" fmla="*/ 15 h 226"/>
              <a:gd name="T6" fmla="*/ 102 w 136"/>
              <a:gd name="T7" fmla="*/ 15 h 226"/>
              <a:gd name="T8" fmla="*/ 120 w 136"/>
              <a:gd name="T9" fmla="*/ 33 h 226"/>
              <a:gd name="T10" fmla="*/ 120 w 136"/>
              <a:gd name="T11" fmla="*/ 126 h 226"/>
              <a:gd name="T12" fmla="*/ 102 w 136"/>
              <a:gd name="T13" fmla="*/ 144 h 226"/>
              <a:gd name="T14" fmla="*/ 0 w 136"/>
              <a:gd name="T15" fmla="*/ 144 h 226"/>
              <a:gd name="T16" fmla="*/ 0 w 136"/>
              <a:gd name="T17" fmla="*/ 226 h 226"/>
              <a:gd name="T18" fmla="*/ 66 w 136"/>
              <a:gd name="T19" fmla="*/ 226 h 226"/>
              <a:gd name="T20" fmla="*/ 88 w 136"/>
              <a:gd name="T21" fmla="*/ 204 h 226"/>
              <a:gd name="T22" fmla="*/ 88 w 136"/>
              <a:gd name="T23" fmla="*/ 202 h 226"/>
              <a:gd name="T24" fmla="*/ 66 w 136"/>
              <a:gd name="T25" fmla="*/ 180 h 226"/>
              <a:gd name="T26" fmla="*/ 27 w 136"/>
              <a:gd name="T27" fmla="*/ 180 h 226"/>
              <a:gd name="T28" fmla="*/ 27 w 136"/>
              <a:gd name="T29" fmla="*/ 159 h 226"/>
              <a:gd name="T30" fmla="*/ 114 w 136"/>
              <a:gd name="T31" fmla="*/ 159 h 226"/>
              <a:gd name="T32" fmla="*/ 136 w 136"/>
              <a:gd name="T33" fmla="*/ 137 h 226"/>
              <a:gd name="T34" fmla="*/ 136 w 136"/>
              <a:gd name="T35" fmla="*/ 22 h 226"/>
              <a:gd name="T36" fmla="*/ 114 w 136"/>
              <a:gd name="T3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226">
                <a:moveTo>
                  <a:pt x="114" y="0"/>
                </a:moveTo>
                <a:cubicBezTo>
                  <a:pt x="0" y="0"/>
                  <a:pt x="0" y="0"/>
                  <a:pt x="0" y="0"/>
                </a:cubicBezTo>
                <a:cubicBezTo>
                  <a:pt x="0" y="15"/>
                  <a:pt x="0" y="15"/>
                  <a:pt x="0" y="15"/>
                </a:cubicBezTo>
                <a:cubicBezTo>
                  <a:pt x="102" y="15"/>
                  <a:pt x="102" y="15"/>
                  <a:pt x="102" y="15"/>
                </a:cubicBezTo>
                <a:cubicBezTo>
                  <a:pt x="112" y="15"/>
                  <a:pt x="120" y="23"/>
                  <a:pt x="120" y="33"/>
                </a:cubicBezTo>
                <a:cubicBezTo>
                  <a:pt x="120" y="126"/>
                  <a:pt x="120" y="126"/>
                  <a:pt x="120" y="126"/>
                </a:cubicBezTo>
                <a:cubicBezTo>
                  <a:pt x="120" y="136"/>
                  <a:pt x="112" y="144"/>
                  <a:pt x="102" y="144"/>
                </a:cubicBezTo>
                <a:cubicBezTo>
                  <a:pt x="0" y="144"/>
                  <a:pt x="0" y="144"/>
                  <a:pt x="0" y="144"/>
                </a:cubicBezTo>
                <a:cubicBezTo>
                  <a:pt x="0" y="226"/>
                  <a:pt x="0" y="226"/>
                  <a:pt x="0" y="226"/>
                </a:cubicBezTo>
                <a:cubicBezTo>
                  <a:pt x="66" y="226"/>
                  <a:pt x="66" y="226"/>
                  <a:pt x="66" y="226"/>
                </a:cubicBezTo>
                <a:cubicBezTo>
                  <a:pt x="78" y="226"/>
                  <a:pt x="88" y="216"/>
                  <a:pt x="88" y="204"/>
                </a:cubicBezTo>
                <a:cubicBezTo>
                  <a:pt x="88" y="202"/>
                  <a:pt x="88" y="202"/>
                  <a:pt x="88" y="202"/>
                </a:cubicBezTo>
                <a:cubicBezTo>
                  <a:pt x="88" y="189"/>
                  <a:pt x="78" y="180"/>
                  <a:pt x="66" y="180"/>
                </a:cubicBezTo>
                <a:cubicBezTo>
                  <a:pt x="27" y="180"/>
                  <a:pt x="27" y="180"/>
                  <a:pt x="27" y="180"/>
                </a:cubicBezTo>
                <a:cubicBezTo>
                  <a:pt x="27" y="159"/>
                  <a:pt x="27" y="159"/>
                  <a:pt x="27" y="159"/>
                </a:cubicBezTo>
                <a:cubicBezTo>
                  <a:pt x="114" y="159"/>
                  <a:pt x="114" y="159"/>
                  <a:pt x="114" y="159"/>
                </a:cubicBezTo>
                <a:cubicBezTo>
                  <a:pt x="126" y="159"/>
                  <a:pt x="136" y="149"/>
                  <a:pt x="136" y="137"/>
                </a:cubicBezTo>
                <a:cubicBezTo>
                  <a:pt x="136" y="22"/>
                  <a:pt x="136" y="22"/>
                  <a:pt x="136" y="22"/>
                </a:cubicBezTo>
                <a:cubicBezTo>
                  <a:pt x="136" y="10"/>
                  <a:pt x="126" y="0"/>
                  <a:pt x="1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22"/>
          <p:cNvSpPr>
            <a:spLocks noEditPoints="1"/>
          </p:cNvSpPr>
          <p:nvPr/>
        </p:nvSpPr>
        <p:spPr bwMode="auto">
          <a:xfrm>
            <a:off x="2335991" y="2051983"/>
            <a:ext cx="187674" cy="457677"/>
          </a:xfrm>
          <a:custGeom>
            <a:avLst/>
            <a:gdLst>
              <a:gd name="T0" fmla="*/ 9 w 113"/>
              <a:gd name="T1" fmla="*/ 190 h 276"/>
              <a:gd name="T2" fmla="*/ 0 w 113"/>
              <a:gd name="T3" fmla="*/ 221 h 276"/>
              <a:gd name="T4" fmla="*/ 113 w 113"/>
              <a:gd name="T5" fmla="*/ 276 h 276"/>
              <a:gd name="T6" fmla="*/ 113 w 113"/>
              <a:gd name="T7" fmla="*/ 239 h 276"/>
              <a:gd name="T8" fmla="*/ 95 w 113"/>
              <a:gd name="T9" fmla="*/ 251 h 276"/>
              <a:gd name="T10" fmla="*/ 9 w 113"/>
              <a:gd name="T11" fmla="*/ 190 h 276"/>
              <a:gd name="T12" fmla="*/ 113 w 113"/>
              <a:gd name="T13" fmla="*/ 0 h 276"/>
              <a:gd name="T14" fmla="*/ 97 w 113"/>
              <a:gd name="T15" fmla="*/ 20 h 276"/>
              <a:gd name="T16" fmla="*/ 113 w 113"/>
              <a:gd name="T17" fmla="*/ 29 h 276"/>
              <a:gd name="T18" fmla="*/ 113 w 113"/>
              <a:gd name="T1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276">
                <a:moveTo>
                  <a:pt x="9" y="190"/>
                </a:moveTo>
                <a:cubicBezTo>
                  <a:pt x="6" y="201"/>
                  <a:pt x="3" y="211"/>
                  <a:pt x="0" y="221"/>
                </a:cubicBezTo>
                <a:cubicBezTo>
                  <a:pt x="26" y="255"/>
                  <a:pt x="67" y="276"/>
                  <a:pt x="113" y="276"/>
                </a:cubicBezTo>
                <a:cubicBezTo>
                  <a:pt x="113" y="239"/>
                  <a:pt x="113" y="239"/>
                  <a:pt x="113" y="239"/>
                </a:cubicBezTo>
                <a:cubicBezTo>
                  <a:pt x="105" y="239"/>
                  <a:pt x="98" y="244"/>
                  <a:pt x="95" y="251"/>
                </a:cubicBezTo>
                <a:cubicBezTo>
                  <a:pt x="58" y="245"/>
                  <a:pt x="26" y="222"/>
                  <a:pt x="9" y="190"/>
                </a:cubicBezTo>
                <a:moveTo>
                  <a:pt x="113" y="0"/>
                </a:moveTo>
                <a:cubicBezTo>
                  <a:pt x="107" y="7"/>
                  <a:pt x="102" y="13"/>
                  <a:pt x="97" y="20"/>
                </a:cubicBezTo>
                <a:cubicBezTo>
                  <a:pt x="100" y="25"/>
                  <a:pt x="106" y="29"/>
                  <a:pt x="113" y="29"/>
                </a:cubicBezTo>
                <a:cubicBezTo>
                  <a:pt x="113" y="0"/>
                  <a:pt x="113" y="0"/>
                  <a:pt x="11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3"/>
          <p:cNvSpPr>
            <a:spLocks/>
          </p:cNvSpPr>
          <p:nvPr/>
        </p:nvSpPr>
        <p:spPr bwMode="auto">
          <a:xfrm>
            <a:off x="2436024" y="2186542"/>
            <a:ext cx="87640" cy="123936"/>
          </a:xfrm>
          <a:custGeom>
            <a:avLst/>
            <a:gdLst>
              <a:gd name="T0" fmla="*/ 10 w 53"/>
              <a:gd name="T1" fmla="*/ 0 h 75"/>
              <a:gd name="T2" fmla="*/ 0 w 53"/>
              <a:gd name="T3" fmla="*/ 10 h 75"/>
              <a:gd name="T4" fmla="*/ 33 w 53"/>
              <a:gd name="T5" fmla="*/ 43 h 75"/>
              <a:gd name="T6" fmla="*/ 31 w 53"/>
              <a:gd name="T7" fmla="*/ 53 h 75"/>
              <a:gd name="T8" fmla="*/ 53 w 53"/>
              <a:gd name="T9" fmla="*/ 75 h 75"/>
              <a:gd name="T10" fmla="*/ 53 w 53"/>
              <a:gd name="T11" fmla="*/ 31 h 75"/>
              <a:gd name="T12" fmla="*/ 43 w 53"/>
              <a:gd name="T13" fmla="*/ 33 h 75"/>
              <a:gd name="T14" fmla="*/ 10 w 5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5">
                <a:moveTo>
                  <a:pt x="10" y="0"/>
                </a:moveTo>
                <a:cubicBezTo>
                  <a:pt x="0" y="10"/>
                  <a:pt x="0" y="10"/>
                  <a:pt x="0" y="10"/>
                </a:cubicBezTo>
                <a:cubicBezTo>
                  <a:pt x="33" y="43"/>
                  <a:pt x="33" y="43"/>
                  <a:pt x="33" y="43"/>
                </a:cubicBezTo>
                <a:cubicBezTo>
                  <a:pt x="32" y="46"/>
                  <a:pt x="31" y="49"/>
                  <a:pt x="31" y="53"/>
                </a:cubicBezTo>
                <a:cubicBezTo>
                  <a:pt x="31" y="65"/>
                  <a:pt x="41" y="75"/>
                  <a:pt x="53" y="75"/>
                </a:cubicBezTo>
                <a:cubicBezTo>
                  <a:pt x="53" y="31"/>
                  <a:pt x="53" y="31"/>
                  <a:pt x="53" y="31"/>
                </a:cubicBezTo>
                <a:cubicBezTo>
                  <a:pt x="49" y="31"/>
                  <a:pt x="46" y="32"/>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4"/>
          <p:cNvSpPr>
            <a:spLocks/>
          </p:cNvSpPr>
          <p:nvPr/>
        </p:nvSpPr>
        <p:spPr bwMode="auto">
          <a:xfrm>
            <a:off x="2523665" y="2038704"/>
            <a:ext cx="235478" cy="470955"/>
          </a:xfrm>
          <a:custGeom>
            <a:avLst/>
            <a:gdLst>
              <a:gd name="T0" fmla="*/ 7 w 142"/>
              <a:gd name="T1" fmla="*/ 0 h 284"/>
              <a:gd name="T2" fmla="*/ 0 w 142"/>
              <a:gd name="T3" fmla="*/ 8 h 284"/>
              <a:gd name="T4" fmla="*/ 0 w 142"/>
              <a:gd name="T5" fmla="*/ 37 h 284"/>
              <a:gd name="T6" fmla="*/ 17 w 142"/>
              <a:gd name="T7" fmla="*/ 25 h 284"/>
              <a:gd name="T8" fmla="*/ 117 w 142"/>
              <a:gd name="T9" fmla="*/ 124 h 284"/>
              <a:gd name="T10" fmla="*/ 105 w 142"/>
              <a:gd name="T11" fmla="*/ 142 h 284"/>
              <a:gd name="T12" fmla="*/ 117 w 142"/>
              <a:gd name="T13" fmla="*/ 159 h 284"/>
              <a:gd name="T14" fmla="*/ 17 w 142"/>
              <a:gd name="T15" fmla="*/ 259 h 284"/>
              <a:gd name="T16" fmla="*/ 0 w 142"/>
              <a:gd name="T17" fmla="*/ 247 h 284"/>
              <a:gd name="T18" fmla="*/ 0 w 142"/>
              <a:gd name="T19" fmla="*/ 284 h 284"/>
              <a:gd name="T20" fmla="*/ 142 w 142"/>
              <a:gd name="T21" fmla="*/ 142 h 284"/>
              <a:gd name="T22" fmla="*/ 7 w 142"/>
              <a:gd name="T2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84">
                <a:moveTo>
                  <a:pt x="7" y="0"/>
                </a:moveTo>
                <a:cubicBezTo>
                  <a:pt x="4" y="2"/>
                  <a:pt x="2" y="5"/>
                  <a:pt x="0" y="8"/>
                </a:cubicBezTo>
                <a:cubicBezTo>
                  <a:pt x="0" y="37"/>
                  <a:pt x="0" y="37"/>
                  <a:pt x="0" y="37"/>
                </a:cubicBezTo>
                <a:cubicBezTo>
                  <a:pt x="8" y="37"/>
                  <a:pt x="15" y="32"/>
                  <a:pt x="17" y="25"/>
                </a:cubicBezTo>
                <a:cubicBezTo>
                  <a:pt x="69" y="33"/>
                  <a:pt x="109" y="73"/>
                  <a:pt x="117" y="124"/>
                </a:cubicBezTo>
                <a:cubicBezTo>
                  <a:pt x="110" y="127"/>
                  <a:pt x="105" y="134"/>
                  <a:pt x="105" y="142"/>
                </a:cubicBezTo>
                <a:cubicBezTo>
                  <a:pt x="105" y="150"/>
                  <a:pt x="110" y="157"/>
                  <a:pt x="117" y="159"/>
                </a:cubicBezTo>
                <a:cubicBezTo>
                  <a:pt x="109" y="211"/>
                  <a:pt x="69" y="251"/>
                  <a:pt x="17" y="259"/>
                </a:cubicBezTo>
                <a:cubicBezTo>
                  <a:pt x="15" y="252"/>
                  <a:pt x="8" y="247"/>
                  <a:pt x="0" y="247"/>
                </a:cubicBezTo>
                <a:cubicBezTo>
                  <a:pt x="0" y="284"/>
                  <a:pt x="0" y="284"/>
                  <a:pt x="0" y="284"/>
                </a:cubicBezTo>
                <a:cubicBezTo>
                  <a:pt x="79" y="284"/>
                  <a:pt x="142" y="221"/>
                  <a:pt x="142" y="142"/>
                </a:cubicBezTo>
                <a:cubicBezTo>
                  <a:pt x="142" y="66"/>
                  <a:pt x="82" y="3"/>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5"/>
          <p:cNvSpPr>
            <a:spLocks/>
          </p:cNvSpPr>
          <p:nvPr/>
        </p:nvSpPr>
        <p:spPr bwMode="auto">
          <a:xfrm>
            <a:off x="2523665" y="2237886"/>
            <a:ext cx="148723" cy="72591"/>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26"/>
          <p:cNvSpPr>
            <a:spLocks/>
          </p:cNvSpPr>
          <p:nvPr/>
        </p:nvSpPr>
        <p:spPr bwMode="auto">
          <a:xfrm>
            <a:off x="4277353" y="3772917"/>
            <a:ext cx="235478" cy="471841"/>
          </a:xfrm>
          <a:custGeom>
            <a:avLst/>
            <a:gdLst>
              <a:gd name="T0" fmla="*/ 142 w 142"/>
              <a:gd name="T1" fmla="*/ 0 h 285"/>
              <a:gd name="T2" fmla="*/ 30 w 142"/>
              <a:gd name="T3" fmla="*/ 55 h 285"/>
              <a:gd name="T4" fmla="*/ 18 w 142"/>
              <a:gd name="T5" fmla="*/ 73 h 285"/>
              <a:gd name="T6" fmla="*/ 0 w 142"/>
              <a:gd name="T7" fmla="*/ 143 h 285"/>
              <a:gd name="T8" fmla="*/ 142 w 142"/>
              <a:gd name="T9" fmla="*/ 285 h 285"/>
              <a:gd name="T10" fmla="*/ 142 w 142"/>
              <a:gd name="T11" fmla="*/ 248 h 285"/>
              <a:gd name="T12" fmla="*/ 125 w 142"/>
              <a:gd name="T13" fmla="*/ 259 h 285"/>
              <a:gd name="T14" fmla="*/ 26 w 142"/>
              <a:gd name="T15" fmla="*/ 160 h 285"/>
              <a:gd name="T16" fmla="*/ 37 w 142"/>
              <a:gd name="T17" fmla="*/ 143 h 285"/>
              <a:gd name="T18" fmla="*/ 26 w 142"/>
              <a:gd name="T19" fmla="*/ 125 h 285"/>
              <a:gd name="T20" fmla="*/ 125 w 142"/>
              <a:gd name="T21" fmla="*/ 26 h 285"/>
              <a:gd name="T22" fmla="*/ 142 w 142"/>
              <a:gd name="T23" fmla="*/ 38 h 285"/>
              <a:gd name="T24" fmla="*/ 142 w 142"/>
              <a:gd name="T2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285">
                <a:moveTo>
                  <a:pt x="142" y="0"/>
                </a:moveTo>
                <a:cubicBezTo>
                  <a:pt x="97" y="0"/>
                  <a:pt x="56" y="22"/>
                  <a:pt x="30" y="55"/>
                </a:cubicBezTo>
                <a:cubicBezTo>
                  <a:pt x="26" y="61"/>
                  <a:pt x="22" y="67"/>
                  <a:pt x="18" y="73"/>
                </a:cubicBezTo>
                <a:cubicBezTo>
                  <a:pt x="6" y="94"/>
                  <a:pt x="0" y="117"/>
                  <a:pt x="0" y="143"/>
                </a:cubicBezTo>
                <a:cubicBezTo>
                  <a:pt x="0" y="221"/>
                  <a:pt x="64" y="285"/>
                  <a:pt x="142" y="285"/>
                </a:cubicBezTo>
                <a:cubicBezTo>
                  <a:pt x="142" y="248"/>
                  <a:pt x="142" y="248"/>
                  <a:pt x="142" y="248"/>
                </a:cubicBezTo>
                <a:cubicBezTo>
                  <a:pt x="134" y="248"/>
                  <a:pt x="128" y="253"/>
                  <a:pt x="125" y="259"/>
                </a:cubicBezTo>
                <a:cubicBezTo>
                  <a:pt x="74" y="252"/>
                  <a:pt x="33" y="211"/>
                  <a:pt x="26" y="160"/>
                </a:cubicBezTo>
                <a:cubicBezTo>
                  <a:pt x="32" y="157"/>
                  <a:pt x="37" y="151"/>
                  <a:pt x="37" y="143"/>
                </a:cubicBezTo>
                <a:cubicBezTo>
                  <a:pt x="37" y="135"/>
                  <a:pt x="32" y="128"/>
                  <a:pt x="26" y="125"/>
                </a:cubicBezTo>
                <a:cubicBezTo>
                  <a:pt x="33" y="74"/>
                  <a:pt x="74" y="33"/>
                  <a:pt x="125" y="26"/>
                </a:cubicBezTo>
                <a:cubicBezTo>
                  <a:pt x="128" y="33"/>
                  <a:pt x="134" y="38"/>
                  <a:pt x="142" y="38"/>
                </a:cubicBezTo>
                <a:cubicBezTo>
                  <a:pt x="142" y="0"/>
                  <a:pt x="142" y="0"/>
                  <a:pt x="14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27"/>
          <p:cNvSpPr>
            <a:spLocks/>
          </p:cNvSpPr>
          <p:nvPr/>
        </p:nvSpPr>
        <p:spPr bwMode="auto">
          <a:xfrm>
            <a:off x="4426961" y="3921640"/>
            <a:ext cx="85870" cy="124821"/>
          </a:xfrm>
          <a:custGeom>
            <a:avLst/>
            <a:gdLst>
              <a:gd name="T0" fmla="*/ 10 w 52"/>
              <a:gd name="T1" fmla="*/ 0 h 75"/>
              <a:gd name="T2" fmla="*/ 0 w 52"/>
              <a:gd name="T3" fmla="*/ 10 h 75"/>
              <a:gd name="T4" fmla="*/ 32 w 52"/>
              <a:gd name="T5" fmla="*/ 43 h 75"/>
              <a:gd name="T6" fmla="*/ 30 w 52"/>
              <a:gd name="T7" fmla="*/ 53 h 75"/>
              <a:gd name="T8" fmla="*/ 52 w 52"/>
              <a:gd name="T9" fmla="*/ 75 h 75"/>
              <a:gd name="T10" fmla="*/ 52 w 52"/>
              <a:gd name="T11" fmla="*/ 31 h 75"/>
              <a:gd name="T12" fmla="*/ 43 w 52"/>
              <a:gd name="T13" fmla="*/ 33 h 75"/>
              <a:gd name="T14" fmla="*/ 10 w 52"/>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75">
                <a:moveTo>
                  <a:pt x="10" y="0"/>
                </a:moveTo>
                <a:cubicBezTo>
                  <a:pt x="0" y="10"/>
                  <a:pt x="0" y="10"/>
                  <a:pt x="0" y="10"/>
                </a:cubicBezTo>
                <a:cubicBezTo>
                  <a:pt x="32" y="43"/>
                  <a:pt x="32" y="43"/>
                  <a:pt x="32" y="43"/>
                </a:cubicBezTo>
                <a:cubicBezTo>
                  <a:pt x="31" y="46"/>
                  <a:pt x="30" y="49"/>
                  <a:pt x="30" y="53"/>
                </a:cubicBezTo>
                <a:cubicBezTo>
                  <a:pt x="30" y="65"/>
                  <a:pt x="40" y="75"/>
                  <a:pt x="52" y="75"/>
                </a:cubicBezTo>
                <a:cubicBezTo>
                  <a:pt x="52" y="31"/>
                  <a:pt x="52" y="31"/>
                  <a:pt x="52" y="31"/>
                </a:cubicBezTo>
                <a:cubicBezTo>
                  <a:pt x="49" y="31"/>
                  <a:pt x="46" y="31"/>
                  <a:pt x="43" y="33"/>
                </a:cubicBezTo>
                <a:cubicBezTo>
                  <a:pt x="10" y="0"/>
                  <a:pt x="10" y="0"/>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28"/>
          <p:cNvSpPr>
            <a:spLocks/>
          </p:cNvSpPr>
          <p:nvPr/>
        </p:nvSpPr>
        <p:spPr bwMode="auto">
          <a:xfrm>
            <a:off x="4512830" y="3772917"/>
            <a:ext cx="237248" cy="471841"/>
          </a:xfrm>
          <a:custGeom>
            <a:avLst/>
            <a:gdLst>
              <a:gd name="T0" fmla="*/ 0 w 143"/>
              <a:gd name="T1" fmla="*/ 0 h 285"/>
              <a:gd name="T2" fmla="*/ 0 w 143"/>
              <a:gd name="T3" fmla="*/ 38 h 285"/>
              <a:gd name="T4" fmla="*/ 18 w 143"/>
              <a:gd name="T5" fmla="*/ 26 h 285"/>
              <a:gd name="T6" fmla="*/ 117 w 143"/>
              <a:gd name="T7" fmla="*/ 125 h 285"/>
              <a:gd name="T8" fmla="*/ 105 w 143"/>
              <a:gd name="T9" fmla="*/ 143 h 285"/>
              <a:gd name="T10" fmla="*/ 117 w 143"/>
              <a:gd name="T11" fmla="*/ 160 h 285"/>
              <a:gd name="T12" fmla="*/ 18 w 143"/>
              <a:gd name="T13" fmla="*/ 259 h 285"/>
              <a:gd name="T14" fmla="*/ 0 w 143"/>
              <a:gd name="T15" fmla="*/ 248 h 285"/>
              <a:gd name="T16" fmla="*/ 0 w 143"/>
              <a:gd name="T17" fmla="*/ 285 h 285"/>
              <a:gd name="T18" fmla="*/ 143 w 143"/>
              <a:gd name="T19" fmla="*/ 143 h 285"/>
              <a:gd name="T20" fmla="*/ 0 w 143"/>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285">
                <a:moveTo>
                  <a:pt x="0" y="0"/>
                </a:moveTo>
                <a:cubicBezTo>
                  <a:pt x="0" y="38"/>
                  <a:pt x="0" y="38"/>
                  <a:pt x="0" y="38"/>
                </a:cubicBezTo>
                <a:cubicBezTo>
                  <a:pt x="8" y="38"/>
                  <a:pt x="15" y="33"/>
                  <a:pt x="18" y="26"/>
                </a:cubicBezTo>
                <a:cubicBezTo>
                  <a:pt x="69" y="33"/>
                  <a:pt x="109" y="74"/>
                  <a:pt x="117" y="125"/>
                </a:cubicBezTo>
                <a:cubicBezTo>
                  <a:pt x="110" y="128"/>
                  <a:pt x="105" y="135"/>
                  <a:pt x="105" y="143"/>
                </a:cubicBezTo>
                <a:cubicBezTo>
                  <a:pt x="105" y="151"/>
                  <a:pt x="110" y="157"/>
                  <a:pt x="117" y="160"/>
                </a:cubicBezTo>
                <a:cubicBezTo>
                  <a:pt x="109" y="211"/>
                  <a:pt x="69" y="252"/>
                  <a:pt x="18" y="259"/>
                </a:cubicBezTo>
                <a:cubicBezTo>
                  <a:pt x="15" y="253"/>
                  <a:pt x="8" y="248"/>
                  <a:pt x="0" y="248"/>
                </a:cubicBezTo>
                <a:cubicBezTo>
                  <a:pt x="0" y="285"/>
                  <a:pt x="0" y="285"/>
                  <a:pt x="0" y="285"/>
                </a:cubicBezTo>
                <a:cubicBezTo>
                  <a:pt x="79" y="285"/>
                  <a:pt x="143" y="221"/>
                  <a:pt x="143" y="143"/>
                </a:cubicBezTo>
                <a:cubicBezTo>
                  <a:pt x="143" y="64"/>
                  <a:pt x="79"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9"/>
          <p:cNvSpPr>
            <a:spLocks/>
          </p:cNvSpPr>
          <p:nvPr/>
        </p:nvSpPr>
        <p:spPr bwMode="auto">
          <a:xfrm>
            <a:off x="4512830" y="3972984"/>
            <a:ext cx="149608" cy="73476"/>
          </a:xfrm>
          <a:custGeom>
            <a:avLst/>
            <a:gdLst>
              <a:gd name="T0" fmla="*/ 0 w 90"/>
              <a:gd name="T1" fmla="*/ 0 h 44"/>
              <a:gd name="T2" fmla="*/ 0 w 90"/>
              <a:gd name="T3" fmla="*/ 44 h 44"/>
              <a:gd name="T4" fmla="*/ 21 w 90"/>
              <a:gd name="T5" fmla="*/ 29 h 44"/>
              <a:gd name="T6" fmla="*/ 90 w 90"/>
              <a:gd name="T7" fmla="*/ 29 h 44"/>
              <a:gd name="T8" fmla="*/ 90 w 90"/>
              <a:gd name="T9" fmla="*/ 15 h 44"/>
              <a:gd name="T10" fmla="*/ 21 w 90"/>
              <a:gd name="T11" fmla="*/ 15 h 44"/>
              <a:gd name="T12" fmla="*/ 0 w 90"/>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90" h="44">
                <a:moveTo>
                  <a:pt x="0" y="0"/>
                </a:moveTo>
                <a:cubicBezTo>
                  <a:pt x="0" y="44"/>
                  <a:pt x="0" y="44"/>
                  <a:pt x="0" y="44"/>
                </a:cubicBezTo>
                <a:cubicBezTo>
                  <a:pt x="10" y="44"/>
                  <a:pt x="18" y="38"/>
                  <a:pt x="21" y="29"/>
                </a:cubicBezTo>
                <a:cubicBezTo>
                  <a:pt x="90" y="29"/>
                  <a:pt x="90" y="29"/>
                  <a:pt x="90" y="29"/>
                </a:cubicBezTo>
                <a:cubicBezTo>
                  <a:pt x="90" y="15"/>
                  <a:pt x="90" y="15"/>
                  <a:pt x="90" y="15"/>
                </a:cubicBezTo>
                <a:cubicBezTo>
                  <a:pt x="21" y="15"/>
                  <a:pt x="21" y="15"/>
                  <a:pt x="21" y="15"/>
                </a:cubicBezTo>
                <a:cubicBezTo>
                  <a:pt x="18" y="6"/>
                  <a:pt x="10" y="0"/>
                  <a:pt x="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0"/>
          <p:cNvSpPr>
            <a:spLocks/>
          </p:cNvSpPr>
          <p:nvPr/>
        </p:nvSpPr>
        <p:spPr bwMode="auto">
          <a:xfrm>
            <a:off x="2207629" y="2675202"/>
            <a:ext cx="99148" cy="81443"/>
          </a:xfrm>
          <a:custGeom>
            <a:avLst/>
            <a:gdLst>
              <a:gd name="T0" fmla="*/ 60 w 60"/>
              <a:gd name="T1" fmla="*/ 0 h 49"/>
              <a:gd name="T2" fmla="*/ 40 w 60"/>
              <a:gd name="T3" fmla="*/ 4 h 49"/>
              <a:gd name="T4" fmla="*/ 7 w 60"/>
              <a:gd name="T5" fmla="*/ 22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0"/>
                  <a:pt x="47" y="1"/>
                  <a:pt x="40" y="4"/>
                </a:cubicBezTo>
                <a:cubicBezTo>
                  <a:pt x="21" y="10"/>
                  <a:pt x="9" y="21"/>
                  <a:pt x="7" y="22"/>
                </a:cubicBezTo>
                <a:cubicBezTo>
                  <a:pt x="1" y="28"/>
                  <a:pt x="0" y="38"/>
                  <a:pt x="6" y="44"/>
                </a:cubicBezTo>
                <a:cubicBezTo>
                  <a:pt x="9" y="47"/>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1"/>
          <p:cNvSpPr>
            <a:spLocks/>
          </p:cNvSpPr>
          <p:nvPr/>
        </p:nvSpPr>
        <p:spPr bwMode="auto">
          <a:xfrm>
            <a:off x="2306777" y="2675202"/>
            <a:ext cx="99148" cy="81443"/>
          </a:xfrm>
          <a:custGeom>
            <a:avLst/>
            <a:gdLst>
              <a:gd name="T0" fmla="*/ 3 w 60"/>
              <a:gd name="T1" fmla="*/ 0 h 49"/>
              <a:gd name="T2" fmla="*/ 0 w 60"/>
              <a:gd name="T3" fmla="*/ 0 h 49"/>
              <a:gd name="T4" fmla="*/ 0 w 60"/>
              <a:gd name="T5" fmla="*/ 31 h 49"/>
              <a:gd name="T6" fmla="*/ 2 w 60"/>
              <a:gd name="T7" fmla="*/ 31 h 49"/>
              <a:gd name="T8" fmla="*/ 32 w 60"/>
              <a:gd name="T9" fmla="*/ 44 h 49"/>
              <a:gd name="T10" fmla="*/ 43 w 60"/>
              <a:gd name="T11" fmla="*/ 49 h 49"/>
              <a:gd name="T12" fmla="*/ 54 w 60"/>
              <a:gd name="T13" fmla="*/ 44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2" y="31"/>
                  <a:pt x="2" y="31"/>
                </a:cubicBezTo>
                <a:cubicBezTo>
                  <a:pt x="12" y="31"/>
                  <a:pt x="22" y="34"/>
                  <a:pt x="32" y="44"/>
                </a:cubicBezTo>
                <a:cubicBezTo>
                  <a:pt x="35" y="47"/>
                  <a:pt x="39" y="49"/>
                  <a:pt x="43" y="49"/>
                </a:cubicBezTo>
                <a:cubicBezTo>
                  <a:pt x="47" y="49"/>
                  <a:pt x="51" y="47"/>
                  <a:pt x="54" y="44"/>
                </a:cubicBezTo>
                <a:cubicBezTo>
                  <a:pt x="60" y="38"/>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32"/>
          <p:cNvSpPr>
            <a:spLocks/>
          </p:cNvSpPr>
          <p:nvPr/>
        </p:nvSpPr>
        <p:spPr bwMode="auto">
          <a:xfrm>
            <a:off x="2311204" y="2580479"/>
            <a:ext cx="154034" cy="106230"/>
          </a:xfrm>
          <a:custGeom>
            <a:avLst/>
            <a:gdLst>
              <a:gd name="T0" fmla="*/ 2 w 93"/>
              <a:gd name="T1" fmla="*/ 0 h 64"/>
              <a:gd name="T2" fmla="*/ 1 w 93"/>
              <a:gd name="T3" fmla="*/ 0 h 64"/>
              <a:gd name="T4" fmla="*/ 0 w 93"/>
              <a:gd name="T5" fmla="*/ 29 h 64"/>
              <a:gd name="T6" fmla="*/ 0 w 93"/>
              <a:gd name="T7" fmla="*/ 30 h 64"/>
              <a:gd name="T8" fmla="*/ 1 w 93"/>
              <a:gd name="T9" fmla="*/ 30 h 64"/>
              <a:gd name="T10" fmla="*/ 65 w 93"/>
              <a:gd name="T11" fmla="*/ 59 h 64"/>
              <a:gd name="T12" fmla="*/ 76 w 93"/>
              <a:gd name="T13" fmla="*/ 64 h 64"/>
              <a:gd name="T14" fmla="*/ 87 w 93"/>
              <a:gd name="T15" fmla="*/ 59 h 64"/>
              <a:gd name="T16" fmla="*/ 87 w 93"/>
              <a:gd name="T17" fmla="*/ 37 h 64"/>
              <a:gd name="T18" fmla="*/ 2 w 9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4">
                <a:moveTo>
                  <a:pt x="2" y="0"/>
                </a:moveTo>
                <a:cubicBezTo>
                  <a:pt x="2" y="0"/>
                  <a:pt x="1" y="0"/>
                  <a:pt x="1" y="0"/>
                </a:cubicBezTo>
                <a:cubicBezTo>
                  <a:pt x="0" y="9"/>
                  <a:pt x="0" y="19"/>
                  <a:pt x="0" y="29"/>
                </a:cubicBezTo>
                <a:cubicBezTo>
                  <a:pt x="0" y="30"/>
                  <a:pt x="0" y="30"/>
                  <a:pt x="0" y="30"/>
                </a:cubicBezTo>
                <a:cubicBezTo>
                  <a:pt x="0" y="30"/>
                  <a:pt x="1" y="30"/>
                  <a:pt x="1" y="30"/>
                </a:cubicBezTo>
                <a:cubicBezTo>
                  <a:pt x="21" y="30"/>
                  <a:pt x="43" y="38"/>
                  <a:pt x="65" y="59"/>
                </a:cubicBezTo>
                <a:cubicBezTo>
                  <a:pt x="68" y="62"/>
                  <a:pt x="72" y="64"/>
                  <a:pt x="76" y="64"/>
                </a:cubicBezTo>
                <a:cubicBezTo>
                  <a:pt x="80" y="64"/>
                  <a:pt x="84" y="62"/>
                  <a:pt x="87" y="59"/>
                </a:cubicBezTo>
                <a:cubicBezTo>
                  <a:pt x="93" y="53"/>
                  <a:pt x="93" y="43"/>
                  <a:pt x="87" y="37"/>
                </a:cubicBezTo>
                <a:cubicBezTo>
                  <a:pt x="58" y="8"/>
                  <a:pt x="28" y="0"/>
                  <a:pt x="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3"/>
          <p:cNvSpPr>
            <a:spLocks/>
          </p:cNvSpPr>
          <p:nvPr/>
        </p:nvSpPr>
        <p:spPr bwMode="auto">
          <a:xfrm>
            <a:off x="2314745" y="2492840"/>
            <a:ext cx="210690" cy="131018"/>
          </a:xfrm>
          <a:custGeom>
            <a:avLst/>
            <a:gdLst>
              <a:gd name="T0" fmla="*/ 4 w 127"/>
              <a:gd name="T1" fmla="*/ 0 h 79"/>
              <a:gd name="T2" fmla="*/ 0 w 127"/>
              <a:gd name="T3" fmla="*/ 31 h 79"/>
              <a:gd name="T4" fmla="*/ 1 w 127"/>
              <a:gd name="T5" fmla="*/ 31 h 79"/>
              <a:gd name="T6" fmla="*/ 100 w 127"/>
              <a:gd name="T7" fmla="*/ 75 h 79"/>
              <a:gd name="T8" fmla="*/ 110 w 127"/>
              <a:gd name="T9" fmla="*/ 79 h 79"/>
              <a:gd name="T10" fmla="*/ 121 w 127"/>
              <a:gd name="T11" fmla="*/ 75 h 79"/>
              <a:gd name="T12" fmla="*/ 121 w 127"/>
              <a:gd name="T13" fmla="*/ 53 h 79"/>
              <a:gd name="T14" fmla="*/ 4 w 127"/>
              <a:gd name="T15" fmla="*/ 0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79">
                <a:moveTo>
                  <a:pt x="4" y="0"/>
                </a:moveTo>
                <a:cubicBezTo>
                  <a:pt x="3" y="10"/>
                  <a:pt x="1" y="20"/>
                  <a:pt x="0" y="31"/>
                </a:cubicBezTo>
                <a:cubicBezTo>
                  <a:pt x="1" y="31"/>
                  <a:pt x="1" y="31"/>
                  <a:pt x="1" y="31"/>
                </a:cubicBezTo>
                <a:cubicBezTo>
                  <a:pt x="32" y="31"/>
                  <a:pt x="66" y="42"/>
                  <a:pt x="100" y="75"/>
                </a:cubicBezTo>
                <a:cubicBezTo>
                  <a:pt x="103" y="78"/>
                  <a:pt x="107" y="79"/>
                  <a:pt x="110" y="79"/>
                </a:cubicBezTo>
                <a:cubicBezTo>
                  <a:pt x="114" y="79"/>
                  <a:pt x="118" y="78"/>
                  <a:pt x="121" y="75"/>
                </a:cubicBezTo>
                <a:cubicBezTo>
                  <a:pt x="127" y="69"/>
                  <a:pt x="127" y="59"/>
                  <a:pt x="121" y="53"/>
                </a:cubicBezTo>
                <a:cubicBezTo>
                  <a:pt x="82" y="13"/>
                  <a:pt x="40" y="0"/>
                  <a:pt x="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34"/>
          <p:cNvSpPr>
            <a:spLocks/>
          </p:cNvSpPr>
          <p:nvPr/>
        </p:nvSpPr>
        <p:spPr bwMode="auto">
          <a:xfrm>
            <a:off x="4874014" y="4019902"/>
            <a:ext cx="99148" cy="81443"/>
          </a:xfrm>
          <a:custGeom>
            <a:avLst/>
            <a:gdLst>
              <a:gd name="T0" fmla="*/ 60 w 60"/>
              <a:gd name="T1" fmla="*/ 0 h 49"/>
              <a:gd name="T2" fmla="*/ 40 w 60"/>
              <a:gd name="T3" fmla="*/ 4 h 49"/>
              <a:gd name="T4" fmla="*/ 7 w 60"/>
              <a:gd name="T5" fmla="*/ 23 h 49"/>
              <a:gd name="T6" fmla="*/ 6 w 60"/>
              <a:gd name="T7" fmla="*/ 44 h 49"/>
              <a:gd name="T8" fmla="*/ 17 w 60"/>
              <a:gd name="T9" fmla="*/ 49 h 49"/>
              <a:gd name="T10" fmla="*/ 28 w 60"/>
              <a:gd name="T11" fmla="*/ 45 h 49"/>
              <a:gd name="T12" fmla="*/ 60 w 60"/>
              <a:gd name="T13" fmla="*/ 31 h 49"/>
              <a:gd name="T14" fmla="*/ 60 w 60"/>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60" y="0"/>
                </a:moveTo>
                <a:cubicBezTo>
                  <a:pt x="54" y="1"/>
                  <a:pt x="47" y="2"/>
                  <a:pt x="40" y="4"/>
                </a:cubicBezTo>
                <a:cubicBezTo>
                  <a:pt x="21" y="10"/>
                  <a:pt x="8" y="21"/>
                  <a:pt x="7" y="23"/>
                </a:cubicBezTo>
                <a:cubicBezTo>
                  <a:pt x="1" y="28"/>
                  <a:pt x="0" y="38"/>
                  <a:pt x="6" y="44"/>
                </a:cubicBezTo>
                <a:cubicBezTo>
                  <a:pt x="9" y="48"/>
                  <a:pt x="13" y="49"/>
                  <a:pt x="17" y="49"/>
                </a:cubicBezTo>
                <a:cubicBezTo>
                  <a:pt x="21" y="49"/>
                  <a:pt x="25" y="48"/>
                  <a:pt x="28" y="45"/>
                </a:cubicBezTo>
                <a:cubicBezTo>
                  <a:pt x="30" y="43"/>
                  <a:pt x="43" y="32"/>
                  <a:pt x="60" y="31"/>
                </a:cubicBezTo>
                <a:cubicBezTo>
                  <a:pt x="60" y="0"/>
                  <a:pt x="60" y="0"/>
                  <a:pt x="6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35"/>
          <p:cNvSpPr>
            <a:spLocks/>
          </p:cNvSpPr>
          <p:nvPr/>
        </p:nvSpPr>
        <p:spPr bwMode="auto">
          <a:xfrm>
            <a:off x="4816472" y="3925181"/>
            <a:ext cx="156690" cy="106230"/>
          </a:xfrm>
          <a:custGeom>
            <a:avLst/>
            <a:gdLst>
              <a:gd name="T0" fmla="*/ 95 w 95"/>
              <a:gd name="T1" fmla="*/ 0 h 64"/>
              <a:gd name="T2" fmla="*/ 63 w 95"/>
              <a:gd name="T3" fmla="*/ 6 h 64"/>
              <a:gd name="T4" fmla="*/ 6 w 95"/>
              <a:gd name="T5" fmla="*/ 37 h 64"/>
              <a:gd name="T6" fmla="*/ 5 w 95"/>
              <a:gd name="T7" fmla="*/ 59 h 64"/>
              <a:gd name="T8" fmla="*/ 17 w 95"/>
              <a:gd name="T9" fmla="*/ 64 h 64"/>
              <a:gd name="T10" fmla="*/ 27 w 95"/>
              <a:gd name="T11" fmla="*/ 60 h 64"/>
              <a:gd name="T12" fmla="*/ 95 w 95"/>
              <a:gd name="T13" fmla="*/ 31 h 64"/>
              <a:gd name="T14" fmla="*/ 95 w 95"/>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64">
                <a:moveTo>
                  <a:pt x="95" y="0"/>
                </a:moveTo>
                <a:cubicBezTo>
                  <a:pt x="83" y="1"/>
                  <a:pt x="72" y="3"/>
                  <a:pt x="63" y="6"/>
                </a:cubicBezTo>
                <a:cubicBezTo>
                  <a:pt x="30" y="16"/>
                  <a:pt x="7" y="36"/>
                  <a:pt x="6" y="37"/>
                </a:cubicBezTo>
                <a:cubicBezTo>
                  <a:pt x="0" y="43"/>
                  <a:pt x="0" y="53"/>
                  <a:pt x="5" y="59"/>
                </a:cubicBezTo>
                <a:cubicBezTo>
                  <a:pt x="8" y="62"/>
                  <a:pt x="13" y="64"/>
                  <a:pt x="17" y="64"/>
                </a:cubicBezTo>
                <a:cubicBezTo>
                  <a:pt x="20" y="64"/>
                  <a:pt x="24" y="63"/>
                  <a:pt x="27" y="60"/>
                </a:cubicBezTo>
                <a:cubicBezTo>
                  <a:pt x="29" y="58"/>
                  <a:pt x="58" y="32"/>
                  <a:pt x="95" y="31"/>
                </a:cubicBezTo>
                <a:cubicBezTo>
                  <a:pt x="95" y="0"/>
                  <a:pt x="95" y="0"/>
                  <a:pt x="9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36"/>
          <p:cNvSpPr>
            <a:spLocks/>
          </p:cNvSpPr>
          <p:nvPr/>
        </p:nvSpPr>
        <p:spPr bwMode="auto">
          <a:xfrm>
            <a:off x="4754505" y="3837540"/>
            <a:ext cx="218658" cy="132788"/>
          </a:xfrm>
          <a:custGeom>
            <a:avLst/>
            <a:gdLst>
              <a:gd name="T0" fmla="*/ 132 w 132"/>
              <a:gd name="T1" fmla="*/ 0 h 80"/>
              <a:gd name="T2" fmla="*/ 86 w 132"/>
              <a:gd name="T3" fmla="*/ 9 h 80"/>
              <a:gd name="T4" fmla="*/ 7 w 132"/>
              <a:gd name="T5" fmla="*/ 53 h 80"/>
              <a:gd name="T6" fmla="*/ 6 w 132"/>
              <a:gd name="T7" fmla="*/ 75 h 80"/>
              <a:gd name="T8" fmla="*/ 17 w 132"/>
              <a:gd name="T9" fmla="*/ 80 h 80"/>
              <a:gd name="T10" fmla="*/ 27 w 132"/>
              <a:gd name="T11" fmla="*/ 76 h 80"/>
              <a:gd name="T12" fmla="*/ 132 w 132"/>
              <a:gd name="T13" fmla="*/ 31 h 80"/>
              <a:gd name="T14" fmla="*/ 132 w 132"/>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80">
                <a:moveTo>
                  <a:pt x="132" y="0"/>
                </a:moveTo>
                <a:cubicBezTo>
                  <a:pt x="115" y="1"/>
                  <a:pt x="100" y="4"/>
                  <a:pt x="86" y="9"/>
                </a:cubicBezTo>
                <a:cubicBezTo>
                  <a:pt x="40" y="23"/>
                  <a:pt x="8" y="52"/>
                  <a:pt x="7" y="53"/>
                </a:cubicBezTo>
                <a:cubicBezTo>
                  <a:pt x="0" y="59"/>
                  <a:pt x="0" y="68"/>
                  <a:pt x="6" y="75"/>
                </a:cubicBezTo>
                <a:cubicBezTo>
                  <a:pt x="9" y="78"/>
                  <a:pt x="13" y="80"/>
                  <a:pt x="17" y="80"/>
                </a:cubicBezTo>
                <a:cubicBezTo>
                  <a:pt x="21" y="80"/>
                  <a:pt x="24" y="79"/>
                  <a:pt x="27" y="76"/>
                </a:cubicBezTo>
                <a:cubicBezTo>
                  <a:pt x="30" y="73"/>
                  <a:pt x="75" y="34"/>
                  <a:pt x="132" y="31"/>
                </a:cubicBezTo>
                <a:cubicBezTo>
                  <a:pt x="132" y="0"/>
                  <a:pt x="132" y="0"/>
                  <a:pt x="13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37"/>
          <p:cNvSpPr>
            <a:spLocks/>
          </p:cNvSpPr>
          <p:nvPr/>
        </p:nvSpPr>
        <p:spPr bwMode="auto">
          <a:xfrm>
            <a:off x="4973162" y="4019902"/>
            <a:ext cx="100034" cy="81443"/>
          </a:xfrm>
          <a:custGeom>
            <a:avLst/>
            <a:gdLst>
              <a:gd name="T0" fmla="*/ 3 w 60"/>
              <a:gd name="T1" fmla="*/ 0 h 49"/>
              <a:gd name="T2" fmla="*/ 0 w 60"/>
              <a:gd name="T3" fmla="*/ 0 h 49"/>
              <a:gd name="T4" fmla="*/ 0 w 60"/>
              <a:gd name="T5" fmla="*/ 31 h 49"/>
              <a:gd name="T6" fmla="*/ 2 w 60"/>
              <a:gd name="T7" fmla="*/ 31 h 49"/>
              <a:gd name="T8" fmla="*/ 32 w 60"/>
              <a:gd name="T9" fmla="*/ 45 h 49"/>
              <a:gd name="T10" fmla="*/ 43 w 60"/>
              <a:gd name="T11" fmla="*/ 49 h 49"/>
              <a:gd name="T12" fmla="*/ 54 w 60"/>
              <a:gd name="T13" fmla="*/ 45 h 49"/>
              <a:gd name="T14" fmla="*/ 54 w 60"/>
              <a:gd name="T15" fmla="*/ 23 h 49"/>
              <a:gd name="T16" fmla="*/ 3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3" y="0"/>
                </a:moveTo>
                <a:cubicBezTo>
                  <a:pt x="2" y="0"/>
                  <a:pt x="1" y="0"/>
                  <a:pt x="0" y="0"/>
                </a:cubicBezTo>
                <a:cubicBezTo>
                  <a:pt x="0" y="31"/>
                  <a:pt x="0" y="31"/>
                  <a:pt x="0" y="31"/>
                </a:cubicBezTo>
                <a:cubicBezTo>
                  <a:pt x="1" y="31"/>
                  <a:pt x="1" y="31"/>
                  <a:pt x="2" y="31"/>
                </a:cubicBezTo>
                <a:cubicBezTo>
                  <a:pt x="12" y="31"/>
                  <a:pt x="22" y="35"/>
                  <a:pt x="32" y="45"/>
                </a:cubicBezTo>
                <a:cubicBezTo>
                  <a:pt x="35" y="48"/>
                  <a:pt x="39" y="49"/>
                  <a:pt x="43" y="49"/>
                </a:cubicBezTo>
                <a:cubicBezTo>
                  <a:pt x="47" y="49"/>
                  <a:pt x="51" y="48"/>
                  <a:pt x="54" y="45"/>
                </a:cubicBezTo>
                <a:cubicBezTo>
                  <a:pt x="60" y="39"/>
                  <a:pt x="60" y="29"/>
                  <a:pt x="54" y="23"/>
                </a:cubicBezTo>
                <a:cubicBezTo>
                  <a:pt x="39" y="8"/>
                  <a:pt x="21" y="0"/>
                  <a:pt x="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38"/>
          <p:cNvSpPr>
            <a:spLocks/>
          </p:cNvSpPr>
          <p:nvPr/>
        </p:nvSpPr>
        <p:spPr bwMode="auto">
          <a:xfrm>
            <a:off x="4973162" y="3925181"/>
            <a:ext cx="159346" cy="106230"/>
          </a:xfrm>
          <a:custGeom>
            <a:avLst/>
            <a:gdLst>
              <a:gd name="T0" fmla="*/ 5 w 96"/>
              <a:gd name="T1" fmla="*/ 0 h 64"/>
              <a:gd name="T2" fmla="*/ 0 w 96"/>
              <a:gd name="T3" fmla="*/ 0 h 64"/>
              <a:gd name="T4" fmla="*/ 0 w 96"/>
              <a:gd name="T5" fmla="*/ 31 h 64"/>
              <a:gd name="T6" fmla="*/ 4 w 96"/>
              <a:gd name="T7" fmla="*/ 31 h 64"/>
              <a:gd name="T8" fmla="*/ 68 w 96"/>
              <a:gd name="T9" fmla="*/ 59 h 64"/>
              <a:gd name="T10" fmla="*/ 79 w 96"/>
              <a:gd name="T11" fmla="*/ 64 h 64"/>
              <a:gd name="T12" fmla="*/ 90 w 96"/>
              <a:gd name="T13" fmla="*/ 59 h 64"/>
              <a:gd name="T14" fmla="*/ 90 w 96"/>
              <a:gd name="T15" fmla="*/ 38 h 64"/>
              <a:gd name="T16" fmla="*/ 5 w 96"/>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4">
                <a:moveTo>
                  <a:pt x="5" y="0"/>
                </a:moveTo>
                <a:cubicBezTo>
                  <a:pt x="3" y="0"/>
                  <a:pt x="2" y="0"/>
                  <a:pt x="0" y="0"/>
                </a:cubicBezTo>
                <a:cubicBezTo>
                  <a:pt x="0" y="31"/>
                  <a:pt x="0" y="31"/>
                  <a:pt x="0" y="31"/>
                </a:cubicBezTo>
                <a:cubicBezTo>
                  <a:pt x="1" y="31"/>
                  <a:pt x="3" y="31"/>
                  <a:pt x="4" y="31"/>
                </a:cubicBezTo>
                <a:cubicBezTo>
                  <a:pt x="24" y="31"/>
                  <a:pt x="46" y="38"/>
                  <a:pt x="68" y="59"/>
                </a:cubicBezTo>
                <a:cubicBezTo>
                  <a:pt x="71" y="62"/>
                  <a:pt x="75" y="64"/>
                  <a:pt x="79" y="64"/>
                </a:cubicBezTo>
                <a:cubicBezTo>
                  <a:pt x="83" y="64"/>
                  <a:pt x="87" y="62"/>
                  <a:pt x="90" y="59"/>
                </a:cubicBezTo>
                <a:cubicBezTo>
                  <a:pt x="96" y="53"/>
                  <a:pt x="96" y="44"/>
                  <a:pt x="90" y="38"/>
                </a:cubicBezTo>
                <a:cubicBezTo>
                  <a:pt x="61" y="9"/>
                  <a:pt x="31" y="0"/>
                  <a:pt x="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39"/>
          <p:cNvSpPr>
            <a:spLocks/>
          </p:cNvSpPr>
          <p:nvPr/>
        </p:nvSpPr>
        <p:spPr bwMode="auto">
          <a:xfrm>
            <a:off x="4973162" y="3837540"/>
            <a:ext cx="218658" cy="132788"/>
          </a:xfrm>
          <a:custGeom>
            <a:avLst/>
            <a:gdLst>
              <a:gd name="T0" fmla="*/ 7 w 132"/>
              <a:gd name="T1" fmla="*/ 0 h 80"/>
              <a:gd name="T2" fmla="*/ 0 w 132"/>
              <a:gd name="T3" fmla="*/ 0 h 80"/>
              <a:gd name="T4" fmla="*/ 0 w 132"/>
              <a:gd name="T5" fmla="*/ 31 h 80"/>
              <a:gd name="T6" fmla="*/ 6 w 132"/>
              <a:gd name="T7" fmla="*/ 31 h 80"/>
              <a:gd name="T8" fmla="*/ 104 w 132"/>
              <a:gd name="T9" fmla="*/ 75 h 80"/>
              <a:gd name="T10" fmla="*/ 115 w 132"/>
              <a:gd name="T11" fmla="*/ 80 h 80"/>
              <a:gd name="T12" fmla="*/ 126 w 132"/>
              <a:gd name="T13" fmla="*/ 75 h 80"/>
              <a:gd name="T14" fmla="*/ 126 w 132"/>
              <a:gd name="T15" fmla="*/ 54 h 80"/>
              <a:gd name="T16" fmla="*/ 7 w 13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80">
                <a:moveTo>
                  <a:pt x="7" y="0"/>
                </a:moveTo>
                <a:cubicBezTo>
                  <a:pt x="5" y="0"/>
                  <a:pt x="2" y="0"/>
                  <a:pt x="0" y="0"/>
                </a:cubicBezTo>
                <a:cubicBezTo>
                  <a:pt x="0" y="31"/>
                  <a:pt x="0" y="31"/>
                  <a:pt x="0" y="31"/>
                </a:cubicBezTo>
                <a:cubicBezTo>
                  <a:pt x="2" y="31"/>
                  <a:pt x="4" y="31"/>
                  <a:pt x="6" y="31"/>
                </a:cubicBezTo>
                <a:cubicBezTo>
                  <a:pt x="37" y="31"/>
                  <a:pt x="71" y="42"/>
                  <a:pt x="104" y="75"/>
                </a:cubicBezTo>
                <a:cubicBezTo>
                  <a:pt x="107" y="78"/>
                  <a:pt x="111" y="80"/>
                  <a:pt x="115" y="80"/>
                </a:cubicBezTo>
                <a:cubicBezTo>
                  <a:pt x="119" y="80"/>
                  <a:pt x="123" y="78"/>
                  <a:pt x="126" y="75"/>
                </a:cubicBezTo>
                <a:cubicBezTo>
                  <a:pt x="132" y="69"/>
                  <a:pt x="132" y="60"/>
                  <a:pt x="126" y="54"/>
                </a:cubicBezTo>
                <a:cubicBezTo>
                  <a:pt x="86" y="13"/>
                  <a:pt x="43" y="0"/>
                  <a:pt x="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0"/>
          <p:cNvSpPr>
            <a:spLocks/>
          </p:cNvSpPr>
          <p:nvPr/>
        </p:nvSpPr>
        <p:spPr bwMode="auto">
          <a:xfrm>
            <a:off x="3755938" y="4084526"/>
            <a:ext cx="84099" cy="95607"/>
          </a:xfrm>
          <a:custGeom>
            <a:avLst/>
            <a:gdLst>
              <a:gd name="T0" fmla="*/ 17 w 51"/>
              <a:gd name="T1" fmla="*/ 0 h 58"/>
              <a:gd name="T2" fmla="*/ 7 w 51"/>
              <a:gd name="T3" fmla="*/ 4 h 58"/>
              <a:gd name="T4" fmla="*/ 6 w 51"/>
              <a:gd name="T5" fmla="*/ 26 h 58"/>
              <a:gd name="T6" fmla="*/ 20 w 51"/>
              <a:gd name="T7" fmla="*/ 58 h 58"/>
              <a:gd name="T8" fmla="*/ 20 w 51"/>
              <a:gd name="T9" fmla="*/ 58 h 58"/>
              <a:gd name="T10" fmla="*/ 20 w 51"/>
              <a:gd name="T11" fmla="*/ 58 h 58"/>
              <a:gd name="T12" fmla="*/ 51 w 51"/>
              <a:gd name="T13" fmla="*/ 58 h 58"/>
              <a:gd name="T14" fmla="*/ 47 w 51"/>
              <a:gd name="T15" fmla="*/ 38 h 58"/>
              <a:gd name="T16" fmla="*/ 29 w 51"/>
              <a:gd name="T17" fmla="*/ 5 h 58"/>
              <a:gd name="T18" fmla="*/ 17 w 5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17" y="0"/>
                </a:moveTo>
                <a:cubicBezTo>
                  <a:pt x="14" y="0"/>
                  <a:pt x="10" y="1"/>
                  <a:pt x="7" y="4"/>
                </a:cubicBezTo>
                <a:cubicBezTo>
                  <a:pt x="1" y="10"/>
                  <a:pt x="0" y="19"/>
                  <a:pt x="6" y="26"/>
                </a:cubicBezTo>
                <a:cubicBezTo>
                  <a:pt x="8" y="28"/>
                  <a:pt x="19" y="41"/>
                  <a:pt x="20" y="58"/>
                </a:cubicBezTo>
                <a:cubicBezTo>
                  <a:pt x="20" y="58"/>
                  <a:pt x="20" y="58"/>
                  <a:pt x="20" y="58"/>
                </a:cubicBezTo>
                <a:cubicBezTo>
                  <a:pt x="20" y="58"/>
                  <a:pt x="20" y="58"/>
                  <a:pt x="20" y="58"/>
                </a:cubicBezTo>
                <a:cubicBezTo>
                  <a:pt x="51" y="58"/>
                  <a:pt x="51" y="58"/>
                  <a:pt x="51" y="58"/>
                </a:cubicBezTo>
                <a:cubicBezTo>
                  <a:pt x="51" y="52"/>
                  <a:pt x="49" y="45"/>
                  <a:pt x="47" y="38"/>
                </a:cubicBezTo>
                <a:cubicBezTo>
                  <a:pt x="41" y="19"/>
                  <a:pt x="30" y="6"/>
                  <a:pt x="29" y="5"/>
                </a:cubicBezTo>
                <a:cubicBezTo>
                  <a:pt x="26" y="2"/>
                  <a:pt x="22"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1"/>
          <p:cNvSpPr>
            <a:spLocks/>
          </p:cNvSpPr>
          <p:nvPr/>
        </p:nvSpPr>
        <p:spPr bwMode="auto">
          <a:xfrm>
            <a:off x="3828529" y="4024329"/>
            <a:ext cx="106230" cy="155805"/>
          </a:xfrm>
          <a:custGeom>
            <a:avLst/>
            <a:gdLst>
              <a:gd name="T0" fmla="*/ 16 w 64"/>
              <a:gd name="T1" fmla="*/ 0 h 94"/>
              <a:gd name="T2" fmla="*/ 5 w 64"/>
              <a:gd name="T3" fmla="*/ 4 h 94"/>
              <a:gd name="T4" fmla="*/ 0 w 64"/>
              <a:gd name="T5" fmla="*/ 16 h 94"/>
              <a:gd name="T6" fmla="*/ 4 w 64"/>
              <a:gd name="T7" fmla="*/ 26 h 94"/>
              <a:gd name="T8" fmla="*/ 34 w 64"/>
              <a:gd name="T9" fmla="*/ 94 h 94"/>
              <a:gd name="T10" fmla="*/ 34 w 64"/>
              <a:gd name="T11" fmla="*/ 94 h 94"/>
              <a:gd name="T12" fmla="*/ 34 w 64"/>
              <a:gd name="T13" fmla="*/ 94 h 94"/>
              <a:gd name="T14" fmla="*/ 64 w 64"/>
              <a:gd name="T15" fmla="*/ 94 h 94"/>
              <a:gd name="T16" fmla="*/ 58 w 64"/>
              <a:gd name="T17" fmla="*/ 62 h 94"/>
              <a:gd name="T18" fmla="*/ 27 w 64"/>
              <a:gd name="T19" fmla="*/ 5 h 94"/>
              <a:gd name="T20" fmla="*/ 16 w 64"/>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94">
                <a:moveTo>
                  <a:pt x="16" y="0"/>
                </a:moveTo>
                <a:cubicBezTo>
                  <a:pt x="12" y="0"/>
                  <a:pt x="8" y="2"/>
                  <a:pt x="5" y="4"/>
                </a:cubicBezTo>
                <a:cubicBezTo>
                  <a:pt x="2" y="7"/>
                  <a:pt x="0" y="11"/>
                  <a:pt x="0" y="16"/>
                </a:cubicBezTo>
                <a:cubicBezTo>
                  <a:pt x="0" y="19"/>
                  <a:pt x="2" y="23"/>
                  <a:pt x="4" y="26"/>
                </a:cubicBezTo>
                <a:cubicBezTo>
                  <a:pt x="6" y="28"/>
                  <a:pt x="32" y="57"/>
                  <a:pt x="34" y="94"/>
                </a:cubicBezTo>
                <a:cubicBezTo>
                  <a:pt x="34" y="94"/>
                  <a:pt x="34" y="94"/>
                  <a:pt x="34" y="94"/>
                </a:cubicBezTo>
                <a:cubicBezTo>
                  <a:pt x="34" y="94"/>
                  <a:pt x="34" y="94"/>
                  <a:pt x="34" y="94"/>
                </a:cubicBezTo>
                <a:cubicBezTo>
                  <a:pt x="64" y="94"/>
                  <a:pt x="64" y="94"/>
                  <a:pt x="64" y="94"/>
                </a:cubicBezTo>
                <a:cubicBezTo>
                  <a:pt x="64" y="82"/>
                  <a:pt x="61" y="71"/>
                  <a:pt x="58" y="62"/>
                </a:cubicBezTo>
                <a:cubicBezTo>
                  <a:pt x="48" y="29"/>
                  <a:pt x="28" y="6"/>
                  <a:pt x="27" y="5"/>
                </a:cubicBezTo>
                <a:cubicBezTo>
                  <a:pt x="24" y="2"/>
                  <a:pt x="20" y="0"/>
                  <a:pt x="1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2"/>
          <p:cNvSpPr>
            <a:spLocks/>
          </p:cNvSpPr>
          <p:nvPr/>
        </p:nvSpPr>
        <p:spPr bwMode="auto">
          <a:xfrm>
            <a:off x="3888726" y="3965017"/>
            <a:ext cx="133674" cy="215117"/>
          </a:xfrm>
          <a:custGeom>
            <a:avLst/>
            <a:gdLst>
              <a:gd name="T0" fmla="*/ 17 w 81"/>
              <a:gd name="T1" fmla="*/ 0 h 130"/>
              <a:gd name="T2" fmla="*/ 7 w 81"/>
              <a:gd name="T3" fmla="*/ 4 h 130"/>
              <a:gd name="T4" fmla="*/ 5 w 81"/>
              <a:gd name="T5" fmla="*/ 25 h 130"/>
              <a:gd name="T6" fmla="*/ 50 w 81"/>
              <a:gd name="T7" fmla="*/ 130 h 130"/>
              <a:gd name="T8" fmla="*/ 50 w 81"/>
              <a:gd name="T9" fmla="*/ 130 h 130"/>
              <a:gd name="T10" fmla="*/ 50 w 81"/>
              <a:gd name="T11" fmla="*/ 130 h 130"/>
              <a:gd name="T12" fmla="*/ 81 w 81"/>
              <a:gd name="T13" fmla="*/ 130 h 130"/>
              <a:gd name="T14" fmla="*/ 73 w 81"/>
              <a:gd name="T15" fmla="*/ 84 h 130"/>
              <a:gd name="T16" fmla="*/ 28 w 81"/>
              <a:gd name="T17" fmla="*/ 5 h 130"/>
              <a:gd name="T18" fmla="*/ 17 w 81"/>
              <a:gd name="T1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0">
                <a:moveTo>
                  <a:pt x="17" y="0"/>
                </a:moveTo>
                <a:cubicBezTo>
                  <a:pt x="13" y="0"/>
                  <a:pt x="9" y="1"/>
                  <a:pt x="7" y="4"/>
                </a:cubicBezTo>
                <a:cubicBezTo>
                  <a:pt x="0" y="9"/>
                  <a:pt x="0" y="19"/>
                  <a:pt x="5" y="25"/>
                </a:cubicBezTo>
                <a:cubicBezTo>
                  <a:pt x="8" y="28"/>
                  <a:pt x="47" y="73"/>
                  <a:pt x="50" y="130"/>
                </a:cubicBezTo>
                <a:cubicBezTo>
                  <a:pt x="50" y="130"/>
                  <a:pt x="50" y="130"/>
                  <a:pt x="50" y="130"/>
                </a:cubicBezTo>
                <a:cubicBezTo>
                  <a:pt x="50" y="130"/>
                  <a:pt x="50" y="130"/>
                  <a:pt x="50" y="130"/>
                </a:cubicBezTo>
                <a:cubicBezTo>
                  <a:pt x="81" y="130"/>
                  <a:pt x="81" y="130"/>
                  <a:pt x="81" y="130"/>
                </a:cubicBezTo>
                <a:cubicBezTo>
                  <a:pt x="80" y="113"/>
                  <a:pt x="77" y="98"/>
                  <a:pt x="73" y="84"/>
                </a:cubicBezTo>
                <a:cubicBezTo>
                  <a:pt x="58" y="38"/>
                  <a:pt x="29" y="6"/>
                  <a:pt x="28" y="5"/>
                </a:cubicBezTo>
                <a:cubicBezTo>
                  <a:pt x="25" y="1"/>
                  <a:pt x="21" y="0"/>
                  <a:pt x="1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43"/>
          <p:cNvSpPr>
            <a:spLocks/>
          </p:cNvSpPr>
          <p:nvPr/>
        </p:nvSpPr>
        <p:spPr bwMode="auto">
          <a:xfrm>
            <a:off x="3759479" y="4180134"/>
            <a:ext cx="80558" cy="96493"/>
          </a:xfrm>
          <a:custGeom>
            <a:avLst/>
            <a:gdLst>
              <a:gd name="T0" fmla="*/ 49 w 49"/>
              <a:gd name="T1" fmla="*/ 0 h 58"/>
              <a:gd name="T2" fmla="*/ 49 w 49"/>
              <a:gd name="T3" fmla="*/ 0 h 58"/>
              <a:gd name="T4" fmla="*/ 18 w 49"/>
              <a:gd name="T5" fmla="*/ 0 h 58"/>
              <a:gd name="T6" fmla="*/ 18 w 49"/>
              <a:gd name="T7" fmla="*/ 0 h 58"/>
              <a:gd name="T8" fmla="*/ 4 w 49"/>
              <a:gd name="T9" fmla="*/ 32 h 58"/>
              <a:gd name="T10" fmla="*/ 0 w 49"/>
              <a:gd name="T11" fmla="*/ 43 h 58"/>
              <a:gd name="T12" fmla="*/ 4 w 49"/>
              <a:gd name="T13" fmla="*/ 54 h 58"/>
              <a:gd name="T14" fmla="*/ 15 w 49"/>
              <a:gd name="T15" fmla="*/ 58 h 58"/>
              <a:gd name="T16" fmla="*/ 26 w 49"/>
              <a:gd name="T17" fmla="*/ 54 h 58"/>
              <a:gd name="T18" fmla="*/ 49 w 49"/>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8">
                <a:moveTo>
                  <a:pt x="49" y="0"/>
                </a:moveTo>
                <a:cubicBezTo>
                  <a:pt x="49" y="0"/>
                  <a:pt x="49" y="0"/>
                  <a:pt x="49" y="0"/>
                </a:cubicBezTo>
                <a:cubicBezTo>
                  <a:pt x="18" y="0"/>
                  <a:pt x="18" y="0"/>
                  <a:pt x="18" y="0"/>
                </a:cubicBezTo>
                <a:cubicBezTo>
                  <a:pt x="18" y="0"/>
                  <a:pt x="18" y="0"/>
                  <a:pt x="18" y="0"/>
                </a:cubicBezTo>
                <a:cubicBezTo>
                  <a:pt x="18" y="10"/>
                  <a:pt x="15" y="21"/>
                  <a:pt x="4" y="32"/>
                </a:cubicBezTo>
                <a:cubicBezTo>
                  <a:pt x="1" y="35"/>
                  <a:pt x="0" y="39"/>
                  <a:pt x="0" y="43"/>
                </a:cubicBezTo>
                <a:cubicBezTo>
                  <a:pt x="0" y="47"/>
                  <a:pt x="1" y="51"/>
                  <a:pt x="4" y="54"/>
                </a:cubicBezTo>
                <a:cubicBezTo>
                  <a:pt x="7" y="57"/>
                  <a:pt x="11" y="58"/>
                  <a:pt x="15" y="58"/>
                </a:cubicBezTo>
                <a:cubicBezTo>
                  <a:pt x="19" y="58"/>
                  <a:pt x="23" y="57"/>
                  <a:pt x="26" y="54"/>
                </a:cubicBezTo>
                <a:cubicBezTo>
                  <a:pt x="42" y="38"/>
                  <a:pt x="49" y="20"/>
                  <a:pt x="4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44"/>
          <p:cNvSpPr>
            <a:spLocks/>
          </p:cNvSpPr>
          <p:nvPr/>
        </p:nvSpPr>
        <p:spPr bwMode="auto">
          <a:xfrm>
            <a:off x="3827644" y="4180134"/>
            <a:ext cx="108887" cy="155805"/>
          </a:xfrm>
          <a:custGeom>
            <a:avLst/>
            <a:gdLst>
              <a:gd name="T0" fmla="*/ 65 w 66"/>
              <a:gd name="T1" fmla="*/ 0 h 94"/>
              <a:gd name="T2" fmla="*/ 65 w 66"/>
              <a:gd name="T3" fmla="*/ 0 h 94"/>
              <a:gd name="T4" fmla="*/ 35 w 66"/>
              <a:gd name="T5" fmla="*/ 0 h 94"/>
              <a:gd name="T6" fmla="*/ 35 w 66"/>
              <a:gd name="T7" fmla="*/ 0 h 94"/>
              <a:gd name="T8" fmla="*/ 6 w 66"/>
              <a:gd name="T9" fmla="*/ 68 h 94"/>
              <a:gd name="T10" fmla="*/ 6 w 66"/>
              <a:gd name="T11" fmla="*/ 89 h 94"/>
              <a:gd name="T12" fmla="*/ 17 w 66"/>
              <a:gd name="T13" fmla="*/ 94 h 94"/>
              <a:gd name="T14" fmla="*/ 28 w 66"/>
              <a:gd name="T15" fmla="*/ 89 h 94"/>
              <a:gd name="T16" fmla="*/ 65 w 6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4">
                <a:moveTo>
                  <a:pt x="65" y="0"/>
                </a:moveTo>
                <a:cubicBezTo>
                  <a:pt x="65" y="0"/>
                  <a:pt x="65" y="0"/>
                  <a:pt x="65" y="0"/>
                </a:cubicBezTo>
                <a:cubicBezTo>
                  <a:pt x="35" y="0"/>
                  <a:pt x="35" y="0"/>
                  <a:pt x="35" y="0"/>
                </a:cubicBezTo>
                <a:cubicBezTo>
                  <a:pt x="35" y="0"/>
                  <a:pt x="35" y="0"/>
                  <a:pt x="35" y="0"/>
                </a:cubicBezTo>
                <a:cubicBezTo>
                  <a:pt x="35" y="21"/>
                  <a:pt x="29" y="45"/>
                  <a:pt x="6" y="68"/>
                </a:cubicBezTo>
                <a:cubicBezTo>
                  <a:pt x="0" y="74"/>
                  <a:pt x="0" y="83"/>
                  <a:pt x="6" y="89"/>
                </a:cubicBezTo>
                <a:cubicBezTo>
                  <a:pt x="9" y="92"/>
                  <a:pt x="13" y="94"/>
                  <a:pt x="17" y="94"/>
                </a:cubicBezTo>
                <a:cubicBezTo>
                  <a:pt x="21" y="94"/>
                  <a:pt x="25" y="92"/>
                  <a:pt x="28" y="89"/>
                </a:cubicBezTo>
                <a:cubicBezTo>
                  <a:pt x="58" y="59"/>
                  <a:pt x="66" y="27"/>
                  <a:pt x="6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45"/>
          <p:cNvSpPr>
            <a:spLocks/>
          </p:cNvSpPr>
          <p:nvPr/>
        </p:nvSpPr>
        <p:spPr bwMode="auto">
          <a:xfrm>
            <a:off x="3890497" y="4180134"/>
            <a:ext cx="133674" cy="217772"/>
          </a:xfrm>
          <a:custGeom>
            <a:avLst/>
            <a:gdLst>
              <a:gd name="T0" fmla="*/ 80 w 81"/>
              <a:gd name="T1" fmla="*/ 0 h 131"/>
              <a:gd name="T2" fmla="*/ 80 w 81"/>
              <a:gd name="T3" fmla="*/ 0 h 131"/>
              <a:gd name="T4" fmla="*/ 49 w 81"/>
              <a:gd name="T5" fmla="*/ 0 h 131"/>
              <a:gd name="T6" fmla="*/ 49 w 81"/>
              <a:gd name="T7" fmla="*/ 0 h 131"/>
              <a:gd name="T8" fmla="*/ 5 w 81"/>
              <a:gd name="T9" fmla="*/ 104 h 131"/>
              <a:gd name="T10" fmla="*/ 0 w 81"/>
              <a:gd name="T11" fmla="*/ 115 h 131"/>
              <a:gd name="T12" fmla="*/ 5 w 81"/>
              <a:gd name="T13" fmla="*/ 126 h 131"/>
              <a:gd name="T14" fmla="*/ 16 w 81"/>
              <a:gd name="T15" fmla="*/ 131 h 131"/>
              <a:gd name="T16" fmla="*/ 27 w 81"/>
              <a:gd name="T17" fmla="*/ 126 h 131"/>
              <a:gd name="T18" fmla="*/ 80 w 81"/>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31">
                <a:moveTo>
                  <a:pt x="80" y="0"/>
                </a:moveTo>
                <a:cubicBezTo>
                  <a:pt x="80" y="0"/>
                  <a:pt x="80" y="0"/>
                  <a:pt x="80" y="0"/>
                </a:cubicBezTo>
                <a:cubicBezTo>
                  <a:pt x="49" y="0"/>
                  <a:pt x="49" y="0"/>
                  <a:pt x="49" y="0"/>
                </a:cubicBezTo>
                <a:cubicBezTo>
                  <a:pt x="49" y="0"/>
                  <a:pt x="49" y="0"/>
                  <a:pt x="49" y="0"/>
                </a:cubicBezTo>
                <a:cubicBezTo>
                  <a:pt x="51" y="33"/>
                  <a:pt x="40" y="69"/>
                  <a:pt x="5" y="104"/>
                </a:cubicBezTo>
                <a:cubicBezTo>
                  <a:pt x="2" y="107"/>
                  <a:pt x="0" y="111"/>
                  <a:pt x="0" y="115"/>
                </a:cubicBezTo>
                <a:cubicBezTo>
                  <a:pt x="0" y="119"/>
                  <a:pt x="2" y="123"/>
                  <a:pt x="5" y="126"/>
                </a:cubicBezTo>
                <a:cubicBezTo>
                  <a:pt x="8" y="129"/>
                  <a:pt x="12" y="131"/>
                  <a:pt x="16" y="131"/>
                </a:cubicBezTo>
                <a:cubicBezTo>
                  <a:pt x="20" y="131"/>
                  <a:pt x="24" y="129"/>
                  <a:pt x="27" y="126"/>
                </a:cubicBezTo>
                <a:cubicBezTo>
                  <a:pt x="70" y="83"/>
                  <a:pt x="81" y="38"/>
                  <a:pt x="8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46"/>
          <p:cNvSpPr>
            <a:spLocks/>
          </p:cNvSpPr>
          <p:nvPr/>
        </p:nvSpPr>
        <p:spPr bwMode="auto">
          <a:xfrm>
            <a:off x="4039220" y="1928047"/>
            <a:ext cx="117739" cy="55771"/>
          </a:xfrm>
          <a:custGeom>
            <a:avLst/>
            <a:gdLst>
              <a:gd name="T0" fmla="*/ 36 w 71"/>
              <a:gd name="T1" fmla="*/ 0 h 34"/>
              <a:gd name="T2" fmla="*/ 13 w 71"/>
              <a:gd name="T3" fmla="*/ 2 h 34"/>
              <a:gd name="T4" fmla="*/ 2 w 71"/>
              <a:gd name="T5" fmla="*/ 21 h 34"/>
              <a:gd name="T6" fmla="*/ 17 w 71"/>
              <a:gd name="T7" fmla="*/ 33 h 34"/>
              <a:gd name="T8" fmla="*/ 21 w 71"/>
              <a:gd name="T9" fmla="*/ 32 h 34"/>
              <a:gd name="T10" fmla="*/ 36 w 71"/>
              <a:gd name="T11" fmla="*/ 30 h 34"/>
              <a:gd name="T12" fmla="*/ 57 w 71"/>
              <a:gd name="T13" fmla="*/ 34 h 34"/>
              <a:gd name="T14" fmla="*/ 57 w 71"/>
              <a:gd name="T15" fmla="*/ 34 h 34"/>
              <a:gd name="T16" fmla="*/ 57 w 71"/>
              <a:gd name="T17" fmla="*/ 34 h 34"/>
              <a:gd name="T18" fmla="*/ 71 w 71"/>
              <a:gd name="T19" fmla="*/ 7 h 34"/>
              <a:gd name="T20" fmla="*/ 51 w 71"/>
              <a:gd name="T21" fmla="*/ 1 h 34"/>
              <a:gd name="T22" fmla="*/ 36 w 71"/>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34">
                <a:moveTo>
                  <a:pt x="36" y="0"/>
                </a:moveTo>
                <a:cubicBezTo>
                  <a:pt x="24" y="0"/>
                  <a:pt x="14" y="2"/>
                  <a:pt x="13" y="2"/>
                </a:cubicBezTo>
                <a:cubicBezTo>
                  <a:pt x="5" y="5"/>
                  <a:pt x="0" y="13"/>
                  <a:pt x="2" y="21"/>
                </a:cubicBezTo>
                <a:cubicBezTo>
                  <a:pt x="4" y="28"/>
                  <a:pt x="10" y="33"/>
                  <a:pt x="17" y="33"/>
                </a:cubicBezTo>
                <a:cubicBezTo>
                  <a:pt x="19" y="33"/>
                  <a:pt x="20" y="32"/>
                  <a:pt x="21" y="32"/>
                </a:cubicBezTo>
                <a:cubicBezTo>
                  <a:pt x="23" y="32"/>
                  <a:pt x="29" y="30"/>
                  <a:pt x="36" y="30"/>
                </a:cubicBezTo>
                <a:cubicBezTo>
                  <a:pt x="42" y="30"/>
                  <a:pt x="50" y="31"/>
                  <a:pt x="57" y="34"/>
                </a:cubicBezTo>
                <a:cubicBezTo>
                  <a:pt x="57" y="34"/>
                  <a:pt x="57" y="34"/>
                  <a:pt x="57" y="34"/>
                </a:cubicBezTo>
                <a:cubicBezTo>
                  <a:pt x="57" y="34"/>
                  <a:pt x="57" y="34"/>
                  <a:pt x="57" y="34"/>
                </a:cubicBezTo>
                <a:cubicBezTo>
                  <a:pt x="71" y="7"/>
                  <a:pt x="71" y="7"/>
                  <a:pt x="71" y="7"/>
                </a:cubicBezTo>
                <a:cubicBezTo>
                  <a:pt x="65" y="4"/>
                  <a:pt x="58" y="2"/>
                  <a:pt x="51" y="1"/>
                </a:cubicBezTo>
                <a:cubicBezTo>
                  <a:pt x="46" y="0"/>
                  <a:pt x="41" y="0"/>
                  <a:pt x="36"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7"/>
          <p:cNvSpPr>
            <a:spLocks/>
          </p:cNvSpPr>
          <p:nvPr/>
        </p:nvSpPr>
        <p:spPr bwMode="auto">
          <a:xfrm>
            <a:off x="4019744" y="1835096"/>
            <a:ext cx="180592" cy="64624"/>
          </a:xfrm>
          <a:custGeom>
            <a:avLst/>
            <a:gdLst>
              <a:gd name="T0" fmla="*/ 51 w 109"/>
              <a:gd name="T1" fmla="*/ 0 h 39"/>
              <a:gd name="T2" fmla="*/ 13 w 109"/>
              <a:gd name="T3" fmla="*/ 4 h 39"/>
              <a:gd name="T4" fmla="*/ 2 w 109"/>
              <a:gd name="T5" fmla="*/ 23 h 39"/>
              <a:gd name="T6" fmla="*/ 10 w 109"/>
              <a:gd name="T7" fmla="*/ 33 h 39"/>
              <a:gd name="T8" fmla="*/ 17 w 109"/>
              <a:gd name="T9" fmla="*/ 35 h 39"/>
              <a:gd name="T10" fmla="*/ 21 w 109"/>
              <a:gd name="T11" fmla="*/ 34 h 39"/>
              <a:gd name="T12" fmla="*/ 52 w 109"/>
              <a:gd name="T13" fmla="*/ 30 h 39"/>
              <a:gd name="T14" fmla="*/ 95 w 109"/>
              <a:gd name="T15" fmla="*/ 39 h 39"/>
              <a:gd name="T16" fmla="*/ 95 w 109"/>
              <a:gd name="T17" fmla="*/ 39 h 39"/>
              <a:gd name="T18" fmla="*/ 95 w 109"/>
              <a:gd name="T19" fmla="*/ 39 h 39"/>
              <a:gd name="T20" fmla="*/ 109 w 109"/>
              <a:gd name="T21" fmla="*/ 12 h 39"/>
              <a:gd name="T22" fmla="*/ 77 w 109"/>
              <a:gd name="T23" fmla="*/ 2 h 39"/>
              <a:gd name="T24" fmla="*/ 51 w 109"/>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39">
                <a:moveTo>
                  <a:pt x="51" y="0"/>
                </a:moveTo>
                <a:cubicBezTo>
                  <a:pt x="30" y="0"/>
                  <a:pt x="14" y="4"/>
                  <a:pt x="13" y="4"/>
                </a:cubicBezTo>
                <a:cubicBezTo>
                  <a:pt x="4" y="7"/>
                  <a:pt x="0" y="15"/>
                  <a:pt x="2" y="23"/>
                </a:cubicBezTo>
                <a:cubicBezTo>
                  <a:pt x="3" y="28"/>
                  <a:pt x="6" y="31"/>
                  <a:pt x="10" y="33"/>
                </a:cubicBezTo>
                <a:cubicBezTo>
                  <a:pt x="12" y="34"/>
                  <a:pt x="14" y="35"/>
                  <a:pt x="17" y="35"/>
                </a:cubicBezTo>
                <a:cubicBezTo>
                  <a:pt x="18" y="35"/>
                  <a:pt x="19" y="35"/>
                  <a:pt x="21" y="34"/>
                </a:cubicBezTo>
                <a:cubicBezTo>
                  <a:pt x="22" y="34"/>
                  <a:pt x="35" y="30"/>
                  <a:pt x="52" y="30"/>
                </a:cubicBezTo>
                <a:cubicBezTo>
                  <a:pt x="65" y="30"/>
                  <a:pt x="80" y="32"/>
                  <a:pt x="95" y="39"/>
                </a:cubicBezTo>
                <a:cubicBezTo>
                  <a:pt x="95" y="39"/>
                  <a:pt x="95" y="39"/>
                  <a:pt x="95" y="39"/>
                </a:cubicBezTo>
                <a:cubicBezTo>
                  <a:pt x="95" y="39"/>
                  <a:pt x="95" y="39"/>
                  <a:pt x="95" y="39"/>
                </a:cubicBezTo>
                <a:cubicBezTo>
                  <a:pt x="109" y="12"/>
                  <a:pt x="109" y="12"/>
                  <a:pt x="109" y="12"/>
                </a:cubicBezTo>
                <a:cubicBezTo>
                  <a:pt x="98" y="7"/>
                  <a:pt x="87" y="4"/>
                  <a:pt x="77" y="2"/>
                </a:cubicBezTo>
                <a:cubicBezTo>
                  <a:pt x="68" y="0"/>
                  <a:pt x="59" y="0"/>
                  <a:pt x="51"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48"/>
          <p:cNvSpPr>
            <a:spLocks/>
          </p:cNvSpPr>
          <p:nvPr/>
        </p:nvSpPr>
        <p:spPr bwMode="auto">
          <a:xfrm>
            <a:off x="3993186" y="1748341"/>
            <a:ext cx="238134" cy="73476"/>
          </a:xfrm>
          <a:custGeom>
            <a:avLst/>
            <a:gdLst>
              <a:gd name="T0" fmla="*/ 68 w 144"/>
              <a:gd name="T1" fmla="*/ 0 h 44"/>
              <a:gd name="T2" fmla="*/ 13 w 144"/>
              <a:gd name="T3" fmla="*/ 7 h 44"/>
              <a:gd name="T4" fmla="*/ 2 w 144"/>
              <a:gd name="T5" fmla="*/ 26 h 44"/>
              <a:gd name="T6" fmla="*/ 17 w 144"/>
              <a:gd name="T7" fmla="*/ 37 h 44"/>
              <a:gd name="T8" fmla="*/ 21 w 144"/>
              <a:gd name="T9" fmla="*/ 36 h 44"/>
              <a:gd name="T10" fmla="*/ 68 w 144"/>
              <a:gd name="T11" fmla="*/ 31 h 44"/>
              <a:gd name="T12" fmla="*/ 134 w 144"/>
              <a:gd name="T13" fmla="*/ 44 h 44"/>
              <a:gd name="T14" fmla="*/ 134 w 144"/>
              <a:gd name="T15" fmla="*/ 44 h 44"/>
              <a:gd name="T16" fmla="*/ 134 w 144"/>
              <a:gd name="T17" fmla="*/ 44 h 44"/>
              <a:gd name="T18" fmla="*/ 144 w 144"/>
              <a:gd name="T19" fmla="*/ 26 h 44"/>
              <a:gd name="T20" fmla="*/ 101 w 144"/>
              <a:gd name="T21" fmla="*/ 3 h 44"/>
              <a:gd name="T22" fmla="*/ 68 w 144"/>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44">
                <a:moveTo>
                  <a:pt x="68" y="0"/>
                </a:moveTo>
                <a:cubicBezTo>
                  <a:pt x="37" y="0"/>
                  <a:pt x="14" y="6"/>
                  <a:pt x="13" y="7"/>
                </a:cubicBezTo>
                <a:cubicBezTo>
                  <a:pt x="4" y="9"/>
                  <a:pt x="0" y="17"/>
                  <a:pt x="2" y="26"/>
                </a:cubicBezTo>
                <a:cubicBezTo>
                  <a:pt x="4" y="33"/>
                  <a:pt x="10" y="37"/>
                  <a:pt x="17" y="37"/>
                </a:cubicBezTo>
                <a:cubicBezTo>
                  <a:pt x="18" y="37"/>
                  <a:pt x="19" y="37"/>
                  <a:pt x="21" y="36"/>
                </a:cubicBezTo>
                <a:cubicBezTo>
                  <a:pt x="23" y="36"/>
                  <a:pt x="42" y="31"/>
                  <a:pt x="68" y="31"/>
                </a:cubicBezTo>
                <a:cubicBezTo>
                  <a:pt x="88" y="31"/>
                  <a:pt x="112" y="34"/>
                  <a:pt x="134" y="44"/>
                </a:cubicBezTo>
                <a:cubicBezTo>
                  <a:pt x="134" y="44"/>
                  <a:pt x="134" y="44"/>
                  <a:pt x="134" y="44"/>
                </a:cubicBezTo>
                <a:cubicBezTo>
                  <a:pt x="134" y="44"/>
                  <a:pt x="134" y="44"/>
                  <a:pt x="134" y="44"/>
                </a:cubicBezTo>
                <a:cubicBezTo>
                  <a:pt x="144" y="26"/>
                  <a:pt x="144" y="26"/>
                  <a:pt x="144" y="26"/>
                </a:cubicBezTo>
                <a:cubicBezTo>
                  <a:pt x="130" y="18"/>
                  <a:pt x="115" y="10"/>
                  <a:pt x="101" y="3"/>
                </a:cubicBezTo>
                <a:cubicBezTo>
                  <a:pt x="89" y="1"/>
                  <a:pt x="78" y="0"/>
                  <a:pt x="68"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49"/>
          <p:cNvSpPr>
            <a:spLocks/>
          </p:cNvSpPr>
          <p:nvPr/>
        </p:nvSpPr>
        <p:spPr bwMode="auto">
          <a:xfrm>
            <a:off x="4133941" y="1939555"/>
            <a:ext cx="89411" cy="107116"/>
          </a:xfrm>
          <a:custGeom>
            <a:avLst/>
            <a:gdLst>
              <a:gd name="T0" fmla="*/ 14 w 54"/>
              <a:gd name="T1" fmla="*/ 0 h 65"/>
              <a:gd name="T2" fmla="*/ 14 w 54"/>
              <a:gd name="T3" fmla="*/ 0 h 65"/>
              <a:gd name="T4" fmla="*/ 0 w 54"/>
              <a:gd name="T5" fmla="*/ 27 h 65"/>
              <a:gd name="T6" fmla="*/ 0 w 54"/>
              <a:gd name="T7" fmla="*/ 27 h 65"/>
              <a:gd name="T8" fmla="*/ 22 w 54"/>
              <a:gd name="T9" fmla="*/ 54 h 65"/>
              <a:gd name="T10" fmla="*/ 30 w 54"/>
              <a:gd name="T11" fmla="*/ 63 h 65"/>
              <a:gd name="T12" fmla="*/ 37 w 54"/>
              <a:gd name="T13" fmla="*/ 65 h 65"/>
              <a:gd name="T14" fmla="*/ 41 w 54"/>
              <a:gd name="T15" fmla="*/ 64 h 65"/>
              <a:gd name="T16" fmla="*/ 51 w 54"/>
              <a:gd name="T17" fmla="*/ 44 h 65"/>
              <a:gd name="T18" fmla="*/ 14 w 54"/>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65">
                <a:moveTo>
                  <a:pt x="14" y="0"/>
                </a:moveTo>
                <a:cubicBezTo>
                  <a:pt x="14" y="0"/>
                  <a:pt x="14" y="0"/>
                  <a:pt x="14" y="0"/>
                </a:cubicBezTo>
                <a:cubicBezTo>
                  <a:pt x="0" y="27"/>
                  <a:pt x="0" y="27"/>
                  <a:pt x="0" y="27"/>
                </a:cubicBezTo>
                <a:cubicBezTo>
                  <a:pt x="0" y="27"/>
                  <a:pt x="0" y="27"/>
                  <a:pt x="0" y="27"/>
                </a:cubicBezTo>
                <a:cubicBezTo>
                  <a:pt x="9" y="31"/>
                  <a:pt x="17" y="39"/>
                  <a:pt x="22" y="54"/>
                </a:cubicBezTo>
                <a:cubicBezTo>
                  <a:pt x="23" y="58"/>
                  <a:pt x="26" y="61"/>
                  <a:pt x="30" y="63"/>
                </a:cubicBezTo>
                <a:cubicBezTo>
                  <a:pt x="32" y="64"/>
                  <a:pt x="34" y="65"/>
                  <a:pt x="37" y="65"/>
                </a:cubicBezTo>
                <a:cubicBezTo>
                  <a:pt x="38" y="65"/>
                  <a:pt x="40" y="64"/>
                  <a:pt x="41" y="64"/>
                </a:cubicBezTo>
                <a:cubicBezTo>
                  <a:pt x="49" y="61"/>
                  <a:pt x="54" y="52"/>
                  <a:pt x="51" y="44"/>
                </a:cubicBezTo>
                <a:cubicBezTo>
                  <a:pt x="44" y="23"/>
                  <a:pt x="31" y="8"/>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0"/>
          <p:cNvSpPr>
            <a:spLocks/>
          </p:cNvSpPr>
          <p:nvPr/>
        </p:nvSpPr>
        <p:spPr bwMode="auto">
          <a:xfrm>
            <a:off x="4176434" y="1854571"/>
            <a:ext cx="131018" cy="155805"/>
          </a:xfrm>
          <a:custGeom>
            <a:avLst/>
            <a:gdLst>
              <a:gd name="T0" fmla="*/ 14 w 79"/>
              <a:gd name="T1" fmla="*/ 0 h 94"/>
              <a:gd name="T2" fmla="*/ 14 w 79"/>
              <a:gd name="T3" fmla="*/ 0 h 94"/>
              <a:gd name="T4" fmla="*/ 0 w 79"/>
              <a:gd name="T5" fmla="*/ 27 h 94"/>
              <a:gd name="T6" fmla="*/ 0 w 79"/>
              <a:gd name="T7" fmla="*/ 27 h 94"/>
              <a:gd name="T8" fmla="*/ 47 w 79"/>
              <a:gd name="T9" fmla="*/ 83 h 94"/>
              <a:gd name="T10" fmla="*/ 62 w 79"/>
              <a:gd name="T11" fmla="*/ 94 h 94"/>
              <a:gd name="T12" fmla="*/ 66 w 79"/>
              <a:gd name="T13" fmla="*/ 93 h 94"/>
              <a:gd name="T14" fmla="*/ 76 w 79"/>
              <a:gd name="T15" fmla="*/ 74 h 94"/>
              <a:gd name="T16" fmla="*/ 14 w 79"/>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94">
                <a:moveTo>
                  <a:pt x="14" y="0"/>
                </a:moveTo>
                <a:cubicBezTo>
                  <a:pt x="14" y="0"/>
                  <a:pt x="14" y="0"/>
                  <a:pt x="14" y="0"/>
                </a:cubicBezTo>
                <a:cubicBezTo>
                  <a:pt x="0" y="27"/>
                  <a:pt x="0" y="27"/>
                  <a:pt x="0" y="27"/>
                </a:cubicBezTo>
                <a:cubicBezTo>
                  <a:pt x="0" y="27"/>
                  <a:pt x="0" y="27"/>
                  <a:pt x="0" y="27"/>
                </a:cubicBezTo>
                <a:cubicBezTo>
                  <a:pt x="19" y="36"/>
                  <a:pt x="37" y="52"/>
                  <a:pt x="47" y="83"/>
                </a:cubicBezTo>
                <a:cubicBezTo>
                  <a:pt x="49" y="90"/>
                  <a:pt x="55" y="94"/>
                  <a:pt x="62" y="94"/>
                </a:cubicBezTo>
                <a:cubicBezTo>
                  <a:pt x="63" y="94"/>
                  <a:pt x="65" y="94"/>
                  <a:pt x="66" y="93"/>
                </a:cubicBezTo>
                <a:cubicBezTo>
                  <a:pt x="74" y="90"/>
                  <a:pt x="79" y="82"/>
                  <a:pt x="76" y="74"/>
                </a:cubicBezTo>
                <a:cubicBezTo>
                  <a:pt x="63" y="33"/>
                  <a:pt x="38" y="11"/>
                  <a:pt x="1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1"/>
          <p:cNvSpPr>
            <a:spLocks/>
          </p:cNvSpPr>
          <p:nvPr/>
        </p:nvSpPr>
        <p:spPr bwMode="auto">
          <a:xfrm>
            <a:off x="4214500" y="1791718"/>
            <a:ext cx="174395" cy="190330"/>
          </a:xfrm>
          <a:custGeom>
            <a:avLst/>
            <a:gdLst>
              <a:gd name="T0" fmla="*/ 10 w 105"/>
              <a:gd name="T1" fmla="*/ 0 h 115"/>
              <a:gd name="T2" fmla="*/ 0 w 105"/>
              <a:gd name="T3" fmla="*/ 18 h 115"/>
              <a:gd name="T4" fmla="*/ 0 w 105"/>
              <a:gd name="T5" fmla="*/ 18 h 115"/>
              <a:gd name="T6" fmla="*/ 73 w 105"/>
              <a:gd name="T7" fmla="*/ 105 h 115"/>
              <a:gd name="T8" fmla="*/ 81 w 105"/>
              <a:gd name="T9" fmla="*/ 114 h 115"/>
              <a:gd name="T10" fmla="*/ 88 w 105"/>
              <a:gd name="T11" fmla="*/ 115 h 115"/>
              <a:gd name="T12" fmla="*/ 93 w 105"/>
              <a:gd name="T13" fmla="*/ 115 h 115"/>
              <a:gd name="T14" fmla="*/ 103 w 105"/>
              <a:gd name="T15" fmla="*/ 95 h 115"/>
              <a:gd name="T16" fmla="*/ 81 w 105"/>
              <a:gd name="T17" fmla="*/ 49 h 115"/>
              <a:gd name="T18" fmla="*/ 10 w 105"/>
              <a:gd name="T1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15">
                <a:moveTo>
                  <a:pt x="10" y="0"/>
                </a:moveTo>
                <a:cubicBezTo>
                  <a:pt x="0" y="18"/>
                  <a:pt x="0" y="18"/>
                  <a:pt x="0" y="18"/>
                </a:cubicBezTo>
                <a:cubicBezTo>
                  <a:pt x="0" y="18"/>
                  <a:pt x="0" y="18"/>
                  <a:pt x="0" y="18"/>
                </a:cubicBezTo>
                <a:cubicBezTo>
                  <a:pt x="30" y="32"/>
                  <a:pt x="58" y="57"/>
                  <a:pt x="73" y="105"/>
                </a:cubicBezTo>
                <a:cubicBezTo>
                  <a:pt x="75" y="109"/>
                  <a:pt x="78" y="112"/>
                  <a:pt x="81" y="114"/>
                </a:cubicBezTo>
                <a:cubicBezTo>
                  <a:pt x="83" y="115"/>
                  <a:pt x="86" y="115"/>
                  <a:pt x="88" y="115"/>
                </a:cubicBezTo>
                <a:cubicBezTo>
                  <a:pt x="90" y="115"/>
                  <a:pt x="91" y="115"/>
                  <a:pt x="93" y="115"/>
                </a:cubicBezTo>
                <a:cubicBezTo>
                  <a:pt x="101" y="112"/>
                  <a:pt x="105" y="103"/>
                  <a:pt x="103" y="95"/>
                </a:cubicBezTo>
                <a:cubicBezTo>
                  <a:pt x="97" y="77"/>
                  <a:pt x="89" y="62"/>
                  <a:pt x="81" y="49"/>
                </a:cubicBezTo>
                <a:cubicBezTo>
                  <a:pt x="58" y="31"/>
                  <a:pt x="34" y="15"/>
                  <a:pt x="1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52"/>
          <p:cNvSpPr>
            <a:spLocks noEditPoints="1"/>
          </p:cNvSpPr>
          <p:nvPr/>
        </p:nvSpPr>
        <p:spPr bwMode="auto">
          <a:xfrm>
            <a:off x="2601567" y="2735399"/>
            <a:ext cx="296560" cy="414299"/>
          </a:xfrm>
          <a:custGeom>
            <a:avLst/>
            <a:gdLst>
              <a:gd name="T0" fmla="*/ 68 w 179"/>
              <a:gd name="T1" fmla="*/ 213 h 250"/>
              <a:gd name="T2" fmla="*/ 82 w 179"/>
              <a:gd name="T3" fmla="*/ 159 h 250"/>
              <a:gd name="T4" fmla="*/ 70 w 179"/>
              <a:gd name="T5" fmla="*/ 141 h 250"/>
              <a:gd name="T6" fmla="*/ 89 w 179"/>
              <a:gd name="T7" fmla="*/ 121 h 250"/>
              <a:gd name="T8" fmla="*/ 109 w 179"/>
              <a:gd name="T9" fmla="*/ 141 h 250"/>
              <a:gd name="T10" fmla="*/ 97 w 179"/>
              <a:gd name="T11" fmla="*/ 159 h 250"/>
              <a:gd name="T12" fmla="*/ 111 w 179"/>
              <a:gd name="T13" fmla="*/ 213 h 250"/>
              <a:gd name="T14" fmla="*/ 89 w 179"/>
              <a:gd name="T15" fmla="*/ 213 h 250"/>
              <a:gd name="T16" fmla="*/ 68 w 179"/>
              <a:gd name="T17" fmla="*/ 213 h 250"/>
              <a:gd name="T18" fmla="*/ 47 w 179"/>
              <a:gd name="T19" fmla="*/ 85 h 250"/>
              <a:gd name="T20" fmla="*/ 89 w 179"/>
              <a:gd name="T21" fmla="*/ 26 h 250"/>
              <a:gd name="T22" fmla="*/ 132 w 179"/>
              <a:gd name="T23" fmla="*/ 85 h 250"/>
              <a:gd name="T24" fmla="*/ 89 w 179"/>
              <a:gd name="T25" fmla="*/ 85 h 250"/>
              <a:gd name="T26" fmla="*/ 47 w 179"/>
              <a:gd name="T27" fmla="*/ 85 h 250"/>
              <a:gd name="T28" fmla="*/ 89 w 179"/>
              <a:gd name="T29" fmla="*/ 0 h 250"/>
              <a:gd name="T30" fmla="*/ 21 w 179"/>
              <a:gd name="T31" fmla="*/ 85 h 250"/>
              <a:gd name="T32" fmla="*/ 21 w 179"/>
              <a:gd name="T33" fmla="*/ 85 h 250"/>
              <a:gd name="T34" fmla="*/ 0 w 179"/>
              <a:gd name="T35" fmla="*/ 108 h 250"/>
              <a:gd name="T36" fmla="*/ 0 w 179"/>
              <a:gd name="T37" fmla="*/ 228 h 250"/>
              <a:gd name="T38" fmla="*/ 22 w 179"/>
              <a:gd name="T39" fmla="*/ 250 h 250"/>
              <a:gd name="T40" fmla="*/ 89 w 179"/>
              <a:gd name="T41" fmla="*/ 250 h 250"/>
              <a:gd name="T42" fmla="*/ 157 w 179"/>
              <a:gd name="T43" fmla="*/ 250 h 250"/>
              <a:gd name="T44" fmla="*/ 179 w 179"/>
              <a:gd name="T45" fmla="*/ 228 h 250"/>
              <a:gd name="T46" fmla="*/ 179 w 179"/>
              <a:gd name="T47" fmla="*/ 108 h 250"/>
              <a:gd name="T48" fmla="*/ 158 w 179"/>
              <a:gd name="T49" fmla="*/ 85 h 250"/>
              <a:gd name="T50" fmla="*/ 158 w 179"/>
              <a:gd name="T51" fmla="*/ 85 h 250"/>
              <a:gd name="T52" fmla="*/ 89 w 179"/>
              <a:gd name="T5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0">
                <a:moveTo>
                  <a:pt x="68" y="213"/>
                </a:moveTo>
                <a:cubicBezTo>
                  <a:pt x="82" y="159"/>
                  <a:pt x="82" y="159"/>
                  <a:pt x="82" y="159"/>
                </a:cubicBezTo>
                <a:cubicBezTo>
                  <a:pt x="75" y="156"/>
                  <a:pt x="70" y="149"/>
                  <a:pt x="70" y="141"/>
                </a:cubicBezTo>
                <a:cubicBezTo>
                  <a:pt x="70" y="130"/>
                  <a:pt x="79" y="121"/>
                  <a:pt x="89" y="121"/>
                </a:cubicBezTo>
                <a:cubicBezTo>
                  <a:pt x="100" y="121"/>
                  <a:pt x="109" y="130"/>
                  <a:pt x="109" y="141"/>
                </a:cubicBezTo>
                <a:cubicBezTo>
                  <a:pt x="109" y="149"/>
                  <a:pt x="104" y="156"/>
                  <a:pt x="97" y="159"/>
                </a:cubicBezTo>
                <a:cubicBezTo>
                  <a:pt x="111" y="213"/>
                  <a:pt x="111" y="213"/>
                  <a:pt x="111" y="213"/>
                </a:cubicBezTo>
                <a:cubicBezTo>
                  <a:pt x="89" y="213"/>
                  <a:pt x="89" y="213"/>
                  <a:pt x="89" y="213"/>
                </a:cubicBezTo>
                <a:cubicBezTo>
                  <a:pt x="68" y="213"/>
                  <a:pt x="68" y="213"/>
                  <a:pt x="68" y="213"/>
                </a:cubicBezTo>
                <a:moveTo>
                  <a:pt x="47" y="85"/>
                </a:moveTo>
                <a:cubicBezTo>
                  <a:pt x="47" y="53"/>
                  <a:pt x="67" y="26"/>
                  <a:pt x="89" y="26"/>
                </a:cubicBezTo>
                <a:cubicBezTo>
                  <a:pt x="112" y="26"/>
                  <a:pt x="132" y="53"/>
                  <a:pt x="132" y="85"/>
                </a:cubicBezTo>
                <a:cubicBezTo>
                  <a:pt x="89" y="85"/>
                  <a:pt x="89" y="85"/>
                  <a:pt x="89" y="85"/>
                </a:cubicBezTo>
                <a:cubicBezTo>
                  <a:pt x="47" y="85"/>
                  <a:pt x="47" y="85"/>
                  <a:pt x="47" y="85"/>
                </a:cubicBezTo>
                <a:moveTo>
                  <a:pt x="89" y="0"/>
                </a:moveTo>
                <a:cubicBezTo>
                  <a:pt x="52" y="0"/>
                  <a:pt x="21" y="38"/>
                  <a:pt x="21" y="85"/>
                </a:cubicBezTo>
                <a:cubicBezTo>
                  <a:pt x="21" y="85"/>
                  <a:pt x="21" y="85"/>
                  <a:pt x="21" y="85"/>
                </a:cubicBezTo>
                <a:cubicBezTo>
                  <a:pt x="9" y="86"/>
                  <a:pt x="0" y="96"/>
                  <a:pt x="0" y="108"/>
                </a:cubicBezTo>
                <a:cubicBezTo>
                  <a:pt x="0" y="228"/>
                  <a:pt x="0" y="228"/>
                  <a:pt x="0" y="228"/>
                </a:cubicBezTo>
                <a:cubicBezTo>
                  <a:pt x="0" y="240"/>
                  <a:pt x="10" y="250"/>
                  <a:pt x="22" y="250"/>
                </a:cubicBezTo>
                <a:cubicBezTo>
                  <a:pt x="89" y="250"/>
                  <a:pt x="89" y="250"/>
                  <a:pt x="89" y="250"/>
                </a:cubicBezTo>
                <a:cubicBezTo>
                  <a:pt x="157" y="250"/>
                  <a:pt x="157" y="250"/>
                  <a:pt x="157" y="250"/>
                </a:cubicBezTo>
                <a:cubicBezTo>
                  <a:pt x="169" y="250"/>
                  <a:pt x="179" y="240"/>
                  <a:pt x="179" y="228"/>
                </a:cubicBezTo>
                <a:cubicBezTo>
                  <a:pt x="179" y="108"/>
                  <a:pt x="179" y="108"/>
                  <a:pt x="179" y="108"/>
                </a:cubicBezTo>
                <a:cubicBezTo>
                  <a:pt x="179" y="96"/>
                  <a:pt x="170" y="86"/>
                  <a:pt x="158" y="85"/>
                </a:cubicBezTo>
                <a:cubicBezTo>
                  <a:pt x="158" y="85"/>
                  <a:pt x="158" y="85"/>
                  <a:pt x="158" y="85"/>
                </a:cubicBezTo>
                <a:cubicBezTo>
                  <a:pt x="158" y="38"/>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53"/>
          <p:cNvSpPr>
            <a:spLocks noEditPoints="1"/>
          </p:cNvSpPr>
          <p:nvPr/>
        </p:nvSpPr>
        <p:spPr bwMode="auto">
          <a:xfrm>
            <a:off x="5213951" y="3744589"/>
            <a:ext cx="296560" cy="416069"/>
          </a:xfrm>
          <a:custGeom>
            <a:avLst/>
            <a:gdLst>
              <a:gd name="T0" fmla="*/ 68 w 179"/>
              <a:gd name="T1" fmla="*/ 213 h 251"/>
              <a:gd name="T2" fmla="*/ 83 w 179"/>
              <a:gd name="T3" fmla="*/ 160 h 251"/>
              <a:gd name="T4" fmla="*/ 70 w 179"/>
              <a:gd name="T5" fmla="*/ 141 h 251"/>
              <a:gd name="T6" fmla="*/ 90 w 179"/>
              <a:gd name="T7" fmla="*/ 121 h 251"/>
              <a:gd name="T8" fmla="*/ 110 w 179"/>
              <a:gd name="T9" fmla="*/ 141 h 251"/>
              <a:gd name="T10" fmla="*/ 97 w 179"/>
              <a:gd name="T11" fmla="*/ 160 h 251"/>
              <a:gd name="T12" fmla="*/ 112 w 179"/>
              <a:gd name="T13" fmla="*/ 213 h 251"/>
              <a:gd name="T14" fmla="*/ 90 w 179"/>
              <a:gd name="T15" fmla="*/ 213 h 251"/>
              <a:gd name="T16" fmla="*/ 68 w 179"/>
              <a:gd name="T17" fmla="*/ 213 h 251"/>
              <a:gd name="T18" fmla="*/ 48 w 179"/>
              <a:gd name="T19" fmla="*/ 86 h 251"/>
              <a:gd name="T20" fmla="*/ 90 w 179"/>
              <a:gd name="T21" fmla="*/ 26 h 251"/>
              <a:gd name="T22" fmla="*/ 132 w 179"/>
              <a:gd name="T23" fmla="*/ 86 h 251"/>
              <a:gd name="T24" fmla="*/ 90 w 179"/>
              <a:gd name="T25" fmla="*/ 86 h 251"/>
              <a:gd name="T26" fmla="*/ 48 w 179"/>
              <a:gd name="T27" fmla="*/ 86 h 251"/>
              <a:gd name="T28" fmla="*/ 90 w 179"/>
              <a:gd name="T29" fmla="*/ 0 h 251"/>
              <a:gd name="T30" fmla="*/ 22 w 179"/>
              <a:gd name="T31" fmla="*/ 86 h 251"/>
              <a:gd name="T32" fmla="*/ 22 w 179"/>
              <a:gd name="T33" fmla="*/ 86 h 251"/>
              <a:gd name="T34" fmla="*/ 0 w 179"/>
              <a:gd name="T35" fmla="*/ 108 h 251"/>
              <a:gd name="T36" fmla="*/ 0 w 179"/>
              <a:gd name="T37" fmla="*/ 228 h 251"/>
              <a:gd name="T38" fmla="*/ 23 w 179"/>
              <a:gd name="T39" fmla="*/ 251 h 251"/>
              <a:gd name="T40" fmla="*/ 90 w 179"/>
              <a:gd name="T41" fmla="*/ 251 h 251"/>
              <a:gd name="T42" fmla="*/ 100 w 179"/>
              <a:gd name="T43" fmla="*/ 251 h 251"/>
              <a:gd name="T44" fmla="*/ 179 w 179"/>
              <a:gd name="T45" fmla="*/ 125 h 251"/>
              <a:gd name="T46" fmla="*/ 179 w 179"/>
              <a:gd name="T47" fmla="*/ 108 h 251"/>
              <a:gd name="T48" fmla="*/ 158 w 179"/>
              <a:gd name="T49" fmla="*/ 86 h 251"/>
              <a:gd name="T50" fmla="*/ 158 w 179"/>
              <a:gd name="T51" fmla="*/ 86 h 251"/>
              <a:gd name="T52" fmla="*/ 90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8" y="213"/>
                </a:moveTo>
                <a:cubicBezTo>
                  <a:pt x="83" y="160"/>
                  <a:pt x="83" y="160"/>
                  <a:pt x="83" y="160"/>
                </a:cubicBezTo>
                <a:cubicBezTo>
                  <a:pt x="75" y="157"/>
                  <a:pt x="70" y="150"/>
                  <a:pt x="70" y="141"/>
                </a:cubicBezTo>
                <a:cubicBezTo>
                  <a:pt x="70" y="130"/>
                  <a:pt x="79" y="121"/>
                  <a:pt x="90" y="121"/>
                </a:cubicBezTo>
                <a:cubicBezTo>
                  <a:pt x="101" y="121"/>
                  <a:pt x="110" y="130"/>
                  <a:pt x="110" y="141"/>
                </a:cubicBezTo>
                <a:cubicBezTo>
                  <a:pt x="110" y="150"/>
                  <a:pt x="104" y="157"/>
                  <a:pt x="97" y="160"/>
                </a:cubicBezTo>
                <a:cubicBezTo>
                  <a:pt x="112" y="213"/>
                  <a:pt x="112" y="213"/>
                  <a:pt x="112" y="213"/>
                </a:cubicBezTo>
                <a:cubicBezTo>
                  <a:pt x="90" y="213"/>
                  <a:pt x="90" y="213"/>
                  <a:pt x="90" y="213"/>
                </a:cubicBezTo>
                <a:cubicBezTo>
                  <a:pt x="68" y="213"/>
                  <a:pt x="68" y="213"/>
                  <a:pt x="68" y="213"/>
                </a:cubicBezTo>
                <a:moveTo>
                  <a:pt x="48" y="86"/>
                </a:moveTo>
                <a:cubicBezTo>
                  <a:pt x="48" y="54"/>
                  <a:pt x="67" y="26"/>
                  <a:pt x="90" y="26"/>
                </a:cubicBezTo>
                <a:cubicBezTo>
                  <a:pt x="113" y="26"/>
                  <a:pt x="132" y="54"/>
                  <a:pt x="132" y="86"/>
                </a:cubicBezTo>
                <a:cubicBezTo>
                  <a:pt x="90" y="86"/>
                  <a:pt x="90" y="86"/>
                  <a:pt x="90" y="86"/>
                </a:cubicBezTo>
                <a:cubicBezTo>
                  <a:pt x="48" y="86"/>
                  <a:pt x="48" y="86"/>
                  <a:pt x="48" y="86"/>
                </a:cubicBezTo>
                <a:moveTo>
                  <a:pt x="90" y="0"/>
                </a:moveTo>
                <a:cubicBezTo>
                  <a:pt x="52" y="0"/>
                  <a:pt x="22" y="39"/>
                  <a:pt x="22" y="86"/>
                </a:cubicBezTo>
                <a:cubicBezTo>
                  <a:pt x="22" y="86"/>
                  <a:pt x="22" y="86"/>
                  <a:pt x="22" y="86"/>
                </a:cubicBezTo>
                <a:cubicBezTo>
                  <a:pt x="10" y="86"/>
                  <a:pt x="0" y="96"/>
                  <a:pt x="0" y="108"/>
                </a:cubicBezTo>
                <a:cubicBezTo>
                  <a:pt x="0" y="228"/>
                  <a:pt x="0" y="228"/>
                  <a:pt x="0" y="228"/>
                </a:cubicBezTo>
                <a:cubicBezTo>
                  <a:pt x="0" y="241"/>
                  <a:pt x="10" y="251"/>
                  <a:pt x="23" y="251"/>
                </a:cubicBezTo>
                <a:cubicBezTo>
                  <a:pt x="90" y="251"/>
                  <a:pt x="90" y="251"/>
                  <a:pt x="90" y="251"/>
                </a:cubicBezTo>
                <a:cubicBezTo>
                  <a:pt x="100" y="251"/>
                  <a:pt x="100" y="251"/>
                  <a:pt x="100" y="251"/>
                </a:cubicBezTo>
                <a:cubicBezTo>
                  <a:pt x="132" y="212"/>
                  <a:pt x="158" y="170"/>
                  <a:pt x="179" y="125"/>
                </a:cubicBezTo>
                <a:cubicBezTo>
                  <a:pt x="179" y="108"/>
                  <a:pt x="179" y="108"/>
                  <a:pt x="179" y="108"/>
                </a:cubicBezTo>
                <a:cubicBezTo>
                  <a:pt x="179" y="96"/>
                  <a:pt x="170" y="86"/>
                  <a:pt x="158" y="86"/>
                </a:cubicBezTo>
                <a:cubicBezTo>
                  <a:pt x="158" y="86"/>
                  <a:pt x="158" y="86"/>
                  <a:pt x="158" y="86"/>
                </a:cubicBezTo>
                <a:cubicBezTo>
                  <a:pt x="158" y="39"/>
                  <a:pt x="127" y="0"/>
                  <a:pt x="90"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54"/>
          <p:cNvSpPr>
            <a:spLocks noEditPoints="1"/>
          </p:cNvSpPr>
          <p:nvPr/>
        </p:nvSpPr>
        <p:spPr bwMode="auto">
          <a:xfrm>
            <a:off x="4809390" y="3381635"/>
            <a:ext cx="296560" cy="416069"/>
          </a:xfrm>
          <a:custGeom>
            <a:avLst/>
            <a:gdLst>
              <a:gd name="T0" fmla="*/ 67 w 179"/>
              <a:gd name="T1" fmla="*/ 214 h 251"/>
              <a:gd name="T2" fmla="*/ 82 w 179"/>
              <a:gd name="T3" fmla="*/ 160 h 251"/>
              <a:gd name="T4" fmla="*/ 69 w 179"/>
              <a:gd name="T5" fmla="*/ 141 h 251"/>
              <a:gd name="T6" fmla="*/ 89 w 179"/>
              <a:gd name="T7" fmla="*/ 122 h 251"/>
              <a:gd name="T8" fmla="*/ 109 w 179"/>
              <a:gd name="T9" fmla="*/ 141 h 251"/>
              <a:gd name="T10" fmla="*/ 96 w 179"/>
              <a:gd name="T11" fmla="*/ 160 h 251"/>
              <a:gd name="T12" fmla="*/ 111 w 179"/>
              <a:gd name="T13" fmla="*/ 214 h 251"/>
              <a:gd name="T14" fmla="*/ 89 w 179"/>
              <a:gd name="T15" fmla="*/ 214 h 251"/>
              <a:gd name="T16" fmla="*/ 67 w 179"/>
              <a:gd name="T17" fmla="*/ 214 h 251"/>
              <a:gd name="T18" fmla="*/ 47 w 179"/>
              <a:gd name="T19" fmla="*/ 86 h 251"/>
              <a:gd name="T20" fmla="*/ 89 w 179"/>
              <a:gd name="T21" fmla="*/ 26 h 251"/>
              <a:gd name="T22" fmla="*/ 131 w 179"/>
              <a:gd name="T23" fmla="*/ 86 h 251"/>
              <a:gd name="T24" fmla="*/ 89 w 179"/>
              <a:gd name="T25" fmla="*/ 86 h 251"/>
              <a:gd name="T26" fmla="*/ 47 w 179"/>
              <a:gd name="T27" fmla="*/ 86 h 251"/>
              <a:gd name="T28" fmla="*/ 89 w 179"/>
              <a:gd name="T29" fmla="*/ 0 h 251"/>
              <a:gd name="T30" fmla="*/ 21 w 179"/>
              <a:gd name="T31" fmla="*/ 86 h 251"/>
              <a:gd name="T32" fmla="*/ 21 w 179"/>
              <a:gd name="T33" fmla="*/ 86 h 251"/>
              <a:gd name="T34" fmla="*/ 0 w 179"/>
              <a:gd name="T35" fmla="*/ 109 h 251"/>
              <a:gd name="T36" fmla="*/ 0 w 179"/>
              <a:gd name="T37" fmla="*/ 229 h 251"/>
              <a:gd name="T38" fmla="*/ 22 w 179"/>
              <a:gd name="T39" fmla="*/ 251 h 251"/>
              <a:gd name="T40" fmla="*/ 89 w 179"/>
              <a:gd name="T41" fmla="*/ 251 h 251"/>
              <a:gd name="T42" fmla="*/ 156 w 179"/>
              <a:gd name="T43" fmla="*/ 251 h 251"/>
              <a:gd name="T44" fmla="*/ 179 w 179"/>
              <a:gd name="T45" fmla="*/ 229 h 251"/>
              <a:gd name="T46" fmla="*/ 179 w 179"/>
              <a:gd name="T47" fmla="*/ 109 h 251"/>
              <a:gd name="T48" fmla="*/ 157 w 179"/>
              <a:gd name="T49" fmla="*/ 86 h 251"/>
              <a:gd name="T50" fmla="*/ 157 w 179"/>
              <a:gd name="T51" fmla="*/ 86 h 251"/>
              <a:gd name="T52" fmla="*/ 89 w 179"/>
              <a:gd name="T5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251">
                <a:moveTo>
                  <a:pt x="67" y="214"/>
                </a:moveTo>
                <a:cubicBezTo>
                  <a:pt x="82" y="160"/>
                  <a:pt x="82" y="160"/>
                  <a:pt x="82" y="160"/>
                </a:cubicBezTo>
                <a:cubicBezTo>
                  <a:pt x="75" y="157"/>
                  <a:pt x="69" y="150"/>
                  <a:pt x="69" y="141"/>
                </a:cubicBezTo>
                <a:cubicBezTo>
                  <a:pt x="69" y="130"/>
                  <a:pt x="78" y="122"/>
                  <a:pt x="89" y="122"/>
                </a:cubicBezTo>
                <a:cubicBezTo>
                  <a:pt x="100" y="122"/>
                  <a:pt x="109" y="130"/>
                  <a:pt x="109" y="141"/>
                </a:cubicBezTo>
                <a:cubicBezTo>
                  <a:pt x="109" y="150"/>
                  <a:pt x="104" y="157"/>
                  <a:pt x="96" y="160"/>
                </a:cubicBezTo>
                <a:cubicBezTo>
                  <a:pt x="111" y="214"/>
                  <a:pt x="111" y="214"/>
                  <a:pt x="111" y="214"/>
                </a:cubicBezTo>
                <a:cubicBezTo>
                  <a:pt x="89" y="214"/>
                  <a:pt x="89" y="214"/>
                  <a:pt x="89" y="214"/>
                </a:cubicBezTo>
                <a:cubicBezTo>
                  <a:pt x="67" y="214"/>
                  <a:pt x="67" y="214"/>
                  <a:pt x="67" y="214"/>
                </a:cubicBezTo>
                <a:moveTo>
                  <a:pt x="47" y="86"/>
                </a:moveTo>
                <a:cubicBezTo>
                  <a:pt x="47" y="54"/>
                  <a:pt x="66" y="26"/>
                  <a:pt x="89" y="26"/>
                </a:cubicBezTo>
                <a:cubicBezTo>
                  <a:pt x="112" y="26"/>
                  <a:pt x="131" y="54"/>
                  <a:pt x="131" y="86"/>
                </a:cubicBezTo>
                <a:cubicBezTo>
                  <a:pt x="89" y="86"/>
                  <a:pt x="89" y="86"/>
                  <a:pt x="89" y="86"/>
                </a:cubicBezTo>
                <a:cubicBezTo>
                  <a:pt x="47" y="86"/>
                  <a:pt x="47" y="86"/>
                  <a:pt x="47" y="86"/>
                </a:cubicBezTo>
                <a:moveTo>
                  <a:pt x="89" y="0"/>
                </a:moveTo>
                <a:cubicBezTo>
                  <a:pt x="52" y="0"/>
                  <a:pt x="21" y="39"/>
                  <a:pt x="21" y="86"/>
                </a:cubicBezTo>
                <a:cubicBezTo>
                  <a:pt x="21" y="86"/>
                  <a:pt x="21" y="86"/>
                  <a:pt x="21" y="86"/>
                </a:cubicBezTo>
                <a:cubicBezTo>
                  <a:pt x="9" y="87"/>
                  <a:pt x="0" y="96"/>
                  <a:pt x="0" y="109"/>
                </a:cubicBezTo>
                <a:cubicBezTo>
                  <a:pt x="0" y="229"/>
                  <a:pt x="0" y="229"/>
                  <a:pt x="0" y="229"/>
                </a:cubicBezTo>
                <a:cubicBezTo>
                  <a:pt x="0" y="241"/>
                  <a:pt x="9" y="251"/>
                  <a:pt x="22" y="251"/>
                </a:cubicBezTo>
                <a:cubicBezTo>
                  <a:pt x="89" y="251"/>
                  <a:pt x="89" y="251"/>
                  <a:pt x="89" y="251"/>
                </a:cubicBezTo>
                <a:cubicBezTo>
                  <a:pt x="156" y="251"/>
                  <a:pt x="156" y="251"/>
                  <a:pt x="156" y="251"/>
                </a:cubicBezTo>
                <a:cubicBezTo>
                  <a:pt x="169" y="251"/>
                  <a:pt x="179" y="241"/>
                  <a:pt x="179" y="229"/>
                </a:cubicBezTo>
                <a:cubicBezTo>
                  <a:pt x="179" y="109"/>
                  <a:pt x="179" y="109"/>
                  <a:pt x="179" y="109"/>
                </a:cubicBezTo>
                <a:cubicBezTo>
                  <a:pt x="179" y="96"/>
                  <a:pt x="169" y="87"/>
                  <a:pt x="157" y="86"/>
                </a:cubicBezTo>
                <a:cubicBezTo>
                  <a:pt x="157" y="86"/>
                  <a:pt x="157" y="86"/>
                  <a:pt x="157" y="86"/>
                </a:cubicBezTo>
                <a:cubicBezTo>
                  <a:pt x="157" y="39"/>
                  <a:pt x="127" y="0"/>
                  <a:pt x="89"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55"/>
          <p:cNvSpPr>
            <a:spLocks/>
          </p:cNvSpPr>
          <p:nvPr/>
        </p:nvSpPr>
        <p:spPr bwMode="auto">
          <a:xfrm>
            <a:off x="2478517" y="3343568"/>
            <a:ext cx="216002" cy="402791"/>
          </a:xfrm>
          <a:custGeom>
            <a:avLst/>
            <a:gdLst>
              <a:gd name="T0" fmla="*/ 82 w 130"/>
              <a:gd name="T1" fmla="*/ 0 h 243"/>
              <a:gd name="T2" fmla="*/ 0 w 130"/>
              <a:gd name="T3" fmla="*/ 120 h 243"/>
              <a:gd name="T4" fmla="*/ 41 w 130"/>
              <a:gd name="T5" fmla="*/ 133 h 243"/>
              <a:gd name="T6" fmla="*/ 78 w 130"/>
              <a:gd name="T7" fmla="*/ 123 h 243"/>
              <a:gd name="T8" fmla="*/ 55 w 130"/>
              <a:gd name="T9" fmla="*/ 216 h 243"/>
              <a:gd name="T10" fmla="*/ 95 w 130"/>
              <a:gd name="T11" fmla="*/ 243 h 243"/>
              <a:gd name="T12" fmla="*/ 130 w 130"/>
              <a:gd name="T13" fmla="*/ 143 h 243"/>
              <a:gd name="T14" fmla="*/ 110 w 130"/>
              <a:gd name="T15" fmla="*/ 83 h 243"/>
              <a:gd name="T16" fmla="*/ 82 w 130"/>
              <a:gd name="T1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243">
                <a:moveTo>
                  <a:pt x="82" y="0"/>
                </a:moveTo>
                <a:cubicBezTo>
                  <a:pt x="0" y="120"/>
                  <a:pt x="0" y="120"/>
                  <a:pt x="0" y="120"/>
                </a:cubicBezTo>
                <a:cubicBezTo>
                  <a:pt x="12" y="129"/>
                  <a:pt x="27" y="133"/>
                  <a:pt x="41" y="133"/>
                </a:cubicBezTo>
                <a:cubicBezTo>
                  <a:pt x="54" y="133"/>
                  <a:pt x="66" y="129"/>
                  <a:pt x="78" y="123"/>
                </a:cubicBezTo>
                <a:cubicBezTo>
                  <a:pt x="87" y="146"/>
                  <a:pt x="79" y="180"/>
                  <a:pt x="55" y="216"/>
                </a:cubicBezTo>
                <a:cubicBezTo>
                  <a:pt x="95" y="243"/>
                  <a:pt x="95" y="243"/>
                  <a:pt x="95" y="243"/>
                </a:cubicBezTo>
                <a:cubicBezTo>
                  <a:pt x="118" y="209"/>
                  <a:pt x="130" y="175"/>
                  <a:pt x="130" y="143"/>
                </a:cubicBezTo>
                <a:cubicBezTo>
                  <a:pt x="130" y="120"/>
                  <a:pt x="123" y="99"/>
                  <a:pt x="110" y="83"/>
                </a:cubicBezTo>
                <a:cubicBezTo>
                  <a:pt x="120" y="53"/>
                  <a:pt x="109" y="19"/>
                  <a:pt x="82"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56"/>
          <p:cNvSpPr>
            <a:spLocks/>
          </p:cNvSpPr>
          <p:nvPr/>
        </p:nvSpPr>
        <p:spPr bwMode="auto">
          <a:xfrm>
            <a:off x="2250121" y="3676424"/>
            <a:ext cx="385971" cy="220429"/>
          </a:xfrm>
          <a:custGeom>
            <a:avLst/>
            <a:gdLst>
              <a:gd name="T0" fmla="*/ 83 w 233"/>
              <a:gd name="T1" fmla="*/ 0 h 133"/>
              <a:gd name="T2" fmla="*/ 0 w 233"/>
              <a:gd name="T3" fmla="*/ 120 h 133"/>
              <a:gd name="T4" fmla="*/ 41 w 233"/>
              <a:gd name="T5" fmla="*/ 133 h 133"/>
              <a:gd name="T6" fmla="*/ 87 w 233"/>
              <a:gd name="T7" fmla="*/ 116 h 133"/>
              <a:gd name="T8" fmla="*/ 114 w 233"/>
              <a:gd name="T9" fmla="*/ 120 h 133"/>
              <a:gd name="T10" fmla="*/ 151 w 233"/>
              <a:gd name="T11" fmla="*/ 113 h 133"/>
              <a:gd name="T12" fmla="*/ 232 w 233"/>
              <a:gd name="T13" fmla="*/ 43 h 133"/>
              <a:gd name="T14" fmla="*/ 233 w 233"/>
              <a:gd name="T15" fmla="*/ 42 h 133"/>
              <a:gd name="T16" fmla="*/ 193 w 233"/>
              <a:gd name="T17" fmla="*/ 15 h 133"/>
              <a:gd name="T18" fmla="*/ 192 w 233"/>
              <a:gd name="T19" fmla="*/ 16 h 133"/>
              <a:gd name="T20" fmla="*/ 114 w 233"/>
              <a:gd name="T21" fmla="*/ 72 h 133"/>
              <a:gd name="T22" fmla="*/ 113 w 233"/>
              <a:gd name="T23" fmla="*/ 72 h 133"/>
              <a:gd name="T24" fmla="*/ 83 w 233"/>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3" h="133">
                <a:moveTo>
                  <a:pt x="83" y="0"/>
                </a:moveTo>
                <a:cubicBezTo>
                  <a:pt x="0" y="120"/>
                  <a:pt x="0" y="120"/>
                  <a:pt x="0" y="120"/>
                </a:cubicBezTo>
                <a:cubicBezTo>
                  <a:pt x="13" y="128"/>
                  <a:pt x="27" y="133"/>
                  <a:pt x="41" y="133"/>
                </a:cubicBezTo>
                <a:cubicBezTo>
                  <a:pt x="58" y="133"/>
                  <a:pt x="74" y="127"/>
                  <a:pt x="87" y="116"/>
                </a:cubicBezTo>
                <a:cubicBezTo>
                  <a:pt x="96" y="119"/>
                  <a:pt x="105" y="120"/>
                  <a:pt x="114" y="120"/>
                </a:cubicBezTo>
                <a:cubicBezTo>
                  <a:pt x="126" y="120"/>
                  <a:pt x="139" y="118"/>
                  <a:pt x="151" y="113"/>
                </a:cubicBezTo>
                <a:cubicBezTo>
                  <a:pt x="181" y="102"/>
                  <a:pt x="209" y="78"/>
                  <a:pt x="232" y="43"/>
                </a:cubicBezTo>
                <a:cubicBezTo>
                  <a:pt x="233" y="42"/>
                  <a:pt x="233" y="42"/>
                  <a:pt x="233" y="42"/>
                </a:cubicBezTo>
                <a:cubicBezTo>
                  <a:pt x="193" y="15"/>
                  <a:pt x="193" y="15"/>
                  <a:pt x="193" y="15"/>
                </a:cubicBezTo>
                <a:cubicBezTo>
                  <a:pt x="192" y="16"/>
                  <a:pt x="192" y="16"/>
                  <a:pt x="192" y="16"/>
                </a:cubicBezTo>
                <a:cubicBezTo>
                  <a:pt x="168" y="51"/>
                  <a:pt x="138" y="72"/>
                  <a:pt x="114" y="72"/>
                </a:cubicBezTo>
                <a:cubicBezTo>
                  <a:pt x="114" y="72"/>
                  <a:pt x="113" y="72"/>
                  <a:pt x="113" y="72"/>
                </a:cubicBezTo>
                <a:cubicBezTo>
                  <a:pt x="117" y="45"/>
                  <a:pt x="107" y="16"/>
                  <a:pt x="83"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57"/>
          <p:cNvSpPr>
            <a:spLocks/>
          </p:cNvSpPr>
          <p:nvPr/>
        </p:nvSpPr>
        <p:spPr bwMode="auto">
          <a:xfrm>
            <a:off x="1892478" y="3750785"/>
            <a:ext cx="291249" cy="578956"/>
          </a:xfrm>
          <a:custGeom>
            <a:avLst/>
            <a:gdLst>
              <a:gd name="T0" fmla="*/ 87 w 176"/>
              <a:gd name="T1" fmla="*/ 0 h 349"/>
              <a:gd name="T2" fmla="*/ 14 w 176"/>
              <a:gd name="T3" fmla="*/ 123 h 349"/>
              <a:gd name="T4" fmla="*/ 112 w 176"/>
              <a:gd name="T5" fmla="*/ 199 h 349"/>
              <a:gd name="T6" fmla="*/ 124 w 176"/>
              <a:gd name="T7" fmla="*/ 199 h 349"/>
              <a:gd name="T8" fmla="*/ 130 w 176"/>
              <a:gd name="T9" fmla="*/ 224 h 349"/>
              <a:gd name="T10" fmla="*/ 127 w 176"/>
              <a:gd name="T11" fmla="*/ 242 h 349"/>
              <a:gd name="T12" fmla="*/ 150 w 176"/>
              <a:gd name="T13" fmla="*/ 332 h 349"/>
              <a:gd name="T14" fmla="*/ 171 w 176"/>
              <a:gd name="T15" fmla="*/ 349 h 349"/>
              <a:gd name="T16" fmla="*/ 176 w 176"/>
              <a:gd name="T17" fmla="*/ 348 h 349"/>
              <a:gd name="T18" fmla="*/ 133 w 176"/>
              <a:gd name="T19" fmla="*/ 178 h 349"/>
              <a:gd name="T20" fmla="*/ 128 w 176"/>
              <a:gd name="T21" fmla="*/ 179 h 349"/>
              <a:gd name="T22" fmla="*/ 112 w 176"/>
              <a:gd name="T23" fmla="*/ 180 h 349"/>
              <a:gd name="T24" fmla="*/ 32 w 176"/>
              <a:gd name="T25" fmla="*/ 118 h 349"/>
              <a:gd name="T26" fmla="*/ 92 w 176"/>
              <a:gd name="T27" fmla="*/ 18 h 349"/>
              <a:gd name="T28" fmla="*/ 87 w 176"/>
              <a:gd name="T29"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349">
                <a:moveTo>
                  <a:pt x="87" y="0"/>
                </a:moveTo>
                <a:cubicBezTo>
                  <a:pt x="33" y="14"/>
                  <a:pt x="0" y="69"/>
                  <a:pt x="14" y="123"/>
                </a:cubicBezTo>
                <a:cubicBezTo>
                  <a:pt x="26" y="169"/>
                  <a:pt x="67" y="199"/>
                  <a:pt x="112" y="199"/>
                </a:cubicBezTo>
                <a:cubicBezTo>
                  <a:pt x="116" y="199"/>
                  <a:pt x="120" y="199"/>
                  <a:pt x="124" y="199"/>
                </a:cubicBezTo>
                <a:cubicBezTo>
                  <a:pt x="130" y="224"/>
                  <a:pt x="130" y="224"/>
                  <a:pt x="130" y="224"/>
                </a:cubicBezTo>
                <a:cubicBezTo>
                  <a:pt x="126" y="229"/>
                  <a:pt x="125" y="235"/>
                  <a:pt x="127" y="242"/>
                </a:cubicBezTo>
                <a:cubicBezTo>
                  <a:pt x="150" y="332"/>
                  <a:pt x="150" y="332"/>
                  <a:pt x="150" y="332"/>
                </a:cubicBezTo>
                <a:cubicBezTo>
                  <a:pt x="152" y="342"/>
                  <a:pt x="161" y="349"/>
                  <a:pt x="171" y="349"/>
                </a:cubicBezTo>
                <a:cubicBezTo>
                  <a:pt x="173" y="349"/>
                  <a:pt x="174" y="348"/>
                  <a:pt x="176" y="348"/>
                </a:cubicBezTo>
                <a:cubicBezTo>
                  <a:pt x="133" y="178"/>
                  <a:pt x="133" y="178"/>
                  <a:pt x="133" y="178"/>
                </a:cubicBezTo>
                <a:cubicBezTo>
                  <a:pt x="131" y="178"/>
                  <a:pt x="130" y="178"/>
                  <a:pt x="128" y="179"/>
                </a:cubicBezTo>
                <a:cubicBezTo>
                  <a:pt x="123" y="180"/>
                  <a:pt x="118" y="180"/>
                  <a:pt x="112" y="180"/>
                </a:cubicBezTo>
                <a:cubicBezTo>
                  <a:pt x="75" y="180"/>
                  <a:pt x="42" y="156"/>
                  <a:pt x="32" y="118"/>
                </a:cubicBezTo>
                <a:cubicBezTo>
                  <a:pt x="21" y="74"/>
                  <a:pt x="48" y="30"/>
                  <a:pt x="92" y="18"/>
                </a:cubicBezTo>
                <a:cubicBezTo>
                  <a:pt x="87" y="0"/>
                  <a:pt x="87" y="0"/>
                  <a:pt x="87"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58"/>
          <p:cNvSpPr>
            <a:spLocks/>
          </p:cNvSpPr>
          <p:nvPr/>
        </p:nvSpPr>
        <p:spPr bwMode="auto">
          <a:xfrm>
            <a:off x="2036775" y="3746359"/>
            <a:ext cx="224855" cy="581612"/>
          </a:xfrm>
          <a:custGeom>
            <a:avLst/>
            <a:gdLst>
              <a:gd name="T0" fmla="*/ 25 w 136"/>
              <a:gd name="T1" fmla="*/ 0 h 351"/>
              <a:gd name="T2" fmla="*/ 5 w 136"/>
              <a:gd name="T3" fmla="*/ 2 h 351"/>
              <a:gd name="T4" fmla="*/ 0 w 136"/>
              <a:gd name="T5" fmla="*/ 3 h 351"/>
              <a:gd name="T6" fmla="*/ 0 w 136"/>
              <a:gd name="T7" fmla="*/ 3 h 351"/>
              <a:gd name="T8" fmla="*/ 5 w 136"/>
              <a:gd name="T9" fmla="*/ 21 h 351"/>
              <a:gd name="T10" fmla="*/ 5 w 136"/>
              <a:gd name="T11" fmla="*/ 21 h 351"/>
              <a:gd name="T12" fmla="*/ 9 w 136"/>
              <a:gd name="T13" fmla="*/ 20 h 351"/>
              <a:gd name="T14" fmla="*/ 25 w 136"/>
              <a:gd name="T15" fmla="*/ 19 h 351"/>
              <a:gd name="T16" fmla="*/ 105 w 136"/>
              <a:gd name="T17" fmla="*/ 81 h 351"/>
              <a:gd name="T18" fmla="*/ 46 w 136"/>
              <a:gd name="T19" fmla="*/ 181 h 351"/>
              <a:gd name="T20" fmla="*/ 46 w 136"/>
              <a:gd name="T21" fmla="*/ 181 h 351"/>
              <a:gd name="T22" fmla="*/ 89 w 136"/>
              <a:gd name="T23" fmla="*/ 351 h 351"/>
              <a:gd name="T24" fmla="*/ 105 w 136"/>
              <a:gd name="T25" fmla="*/ 324 h 351"/>
              <a:gd name="T26" fmla="*/ 82 w 136"/>
              <a:gd name="T27" fmla="*/ 234 h 351"/>
              <a:gd name="T28" fmla="*/ 70 w 136"/>
              <a:gd name="T29" fmla="*/ 220 h 351"/>
              <a:gd name="T30" fmla="*/ 63 w 136"/>
              <a:gd name="T31" fmla="*/ 195 h 351"/>
              <a:gd name="T32" fmla="*/ 123 w 136"/>
              <a:gd name="T33" fmla="*/ 76 h 351"/>
              <a:gd name="T34" fmla="*/ 25 w 136"/>
              <a:gd name="T3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351">
                <a:moveTo>
                  <a:pt x="25" y="0"/>
                </a:moveTo>
                <a:cubicBezTo>
                  <a:pt x="19" y="0"/>
                  <a:pt x="12" y="0"/>
                  <a:pt x="5" y="2"/>
                </a:cubicBezTo>
                <a:cubicBezTo>
                  <a:pt x="4" y="2"/>
                  <a:pt x="2" y="3"/>
                  <a:pt x="0" y="3"/>
                </a:cubicBezTo>
                <a:cubicBezTo>
                  <a:pt x="0" y="3"/>
                  <a:pt x="0" y="3"/>
                  <a:pt x="0" y="3"/>
                </a:cubicBezTo>
                <a:cubicBezTo>
                  <a:pt x="5" y="21"/>
                  <a:pt x="5" y="21"/>
                  <a:pt x="5" y="21"/>
                </a:cubicBezTo>
                <a:cubicBezTo>
                  <a:pt x="5" y="21"/>
                  <a:pt x="5" y="21"/>
                  <a:pt x="5" y="21"/>
                </a:cubicBezTo>
                <a:cubicBezTo>
                  <a:pt x="6" y="21"/>
                  <a:pt x="8" y="21"/>
                  <a:pt x="9" y="20"/>
                </a:cubicBezTo>
                <a:cubicBezTo>
                  <a:pt x="15" y="19"/>
                  <a:pt x="20" y="19"/>
                  <a:pt x="25" y="19"/>
                </a:cubicBezTo>
                <a:cubicBezTo>
                  <a:pt x="62" y="19"/>
                  <a:pt x="95" y="43"/>
                  <a:pt x="105" y="81"/>
                </a:cubicBezTo>
                <a:cubicBezTo>
                  <a:pt x="116" y="125"/>
                  <a:pt x="90" y="170"/>
                  <a:pt x="46" y="181"/>
                </a:cubicBezTo>
                <a:cubicBezTo>
                  <a:pt x="46" y="181"/>
                  <a:pt x="46" y="181"/>
                  <a:pt x="46" y="181"/>
                </a:cubicBezTo>
                <a:cubicBezTo>
                  <a:pt x="89" y="351"/>
                  <a:pt x="89" y="351"/>
                  <a:pt x="89" y="351"/>
                </a:cubicBezTo>
                <a:cubicBezTo>
                  <a:pt x="101" y="348"/>
                  <a:pt x="108" y="336"/>
                  <a:pt x="105" y="324"/>
                </a:cubicBezTo>
                <a:cubicBezTo>
                  <a:pt x="82" y="234"/>
                  <a:pt x="82" y="234"/>
                  <a:pt x="82" y="234"/>
                </a:cubicBezTo>
                <a:cubicBezTo>
                  <a:pt x="80" y="228"/>
                  <a:pt x="76" y="223"/>
                  <a:pt x="70" y="220"/>
                </a:cubicBezTo>
                <a:cubicBezTo>
                  <a:pt x="63" y="195"/>
                  <a:pt x="63" y="195"/>
                  <a:pt x="63" y="195"/>
                </a:cubicBezTo>
                <a:cubicBezTo>
                  <a:pt x="110" y="176"/>
                  <a:pt x="136" y="126"/>
                  <a:pt x="123" y="76"/>
                </a:cubicBezTo>
                <a:cubicBezTo>
                  <a:pt x="112" y="30"/>
                  <a:pt x="70" y="0"/>
                  <a:pt x="25"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MH_Entry_1"/>
          <p:cNvSpPr/>
          <p:nvPr>
            <p:custDataLst>
              <p:tags r:id="rId1"/>
            </p:custDataLst>
          </p:nvPr>
        </p:nvSpPr>
        <p:spPr>
          <a:xfrm>
            <a:off x="5978800" y="2397519"/>
            <a:ext cx="349994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000000"/>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6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1" name="组合 230"/>
          <p:cNvGrpSpPr/>
          <p:nvPr/>
        </p:nvGrpSpPr>
        <p:grpSpPr>
          <a:xfrm>
            <a:off x="2692194" y="1814734"/>
            <a:ext cx="1720602" cy="3484222"/>
            <a:chOff x="2643174" y="1846742"/>
            <a:chExt cx="1720602" cy="3484222"/>
          </a:xfrm>
        </p:grpSpPr>
        <p:grpSp>
          <p:nvGrpSpPr>
            <p:cNvPr id="209" name="Group 4"/>
            <p:cNvGrpSpPr>
              <a:grpSpLocks noChangeAspect="1"/>
            </p:cNvGrpSpPr>
            <p:nvPr/>
          </p:nvGrpSpPr>
          <p:grpSpPr bwMode="auto">
            <a:xfrm>
              <a:off x="2643174" y="1846742"/>
              <a:ext cx="1720602" cy="3484222"/>
              <a:chOff x="3122" y="315"/>
              <a:chExt cx="1160" cy="2349"/>
            </a:xfrm>
          </p:grpSpPr>
          <p:sp>
            <p:nvSpPr>
              <p:cNvPr id="210" name="Freeform 5"/>
              <p:cNvSpPr>
                <a:spLocks/>
              </p:cNvSpPr>
              <p:nvPr/>
            </p:nvSpPr>
            <p:spPr bwMode="auto">
              <a:xfrm>
                <a:off x="3531" y="2089"/>
                <a:ext cx="84" cy="321"/>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
              <p:cNvSpPr>
                <a:spLocks/>
              </p:cNvSpPr>
              <p:nvPr/>
            </p:nvSpPr>
            <p:spPr bwMode="auto">
              <a:xfrm>
                <a:off x="3658" y="2342"/>
                <a:ext cx="84" cy="322"/>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
              <p:cNvSpPr>
                <a:spLocks/>
              </p:cNvSpPr>
              <p:nvPr/>
            </p:nvSpPr>
            <p:spPr bwMode="auto">
              <a:xfrm>
                <a:off x="3792" y="2131"/>
                <a:ext cx="83" cy="320"/>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Rectangle 8"/>
              <p:cNvSpPr>
                <a:spLocks noChangeArrowheads="1"/>
              </p:cNvSpPr>
              <p:nvPr/>
            </p:nvSpPr>
            <p:spPr bwMode="auto">
              <a:xfrm>
                <a:off x="3536" y="1955"/>
                <a:ext cx="331" cy="111"/>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Rectangle 9"/>
              <p:cNvSpPr>
                <a:spLocks noChangeArrowheads="1"/>
              </p:cNvSpPr>
              <p:nvPr/>
            </p:nvSpPr>
            <p:spPr bwMode="auto">
              <a:xfrm>
                <a:off x="3536" y="1955"/>
                <a:ext cx="166" cy="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0"/>
              <p:cNvSpPr>
                <a:spLocks/>
              </p:cNvSpPr>
              <p:nvPr/>
            </p:nvSpPr>
            <p:spPr bwMode="auto">
              <a:xfrm>
                <a:off x="3122" y="1495"/>
                <a:ext cx="1160" cy="790"/>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
              <p:cNvSpPr>
                <a:spLocks/>
              </p:cNvSpPr>
              <p:nvPr/>
            </p:nvSpPr>
            <p:spPr bwMode="auto">
              <a:xfrm>
                <a:off x="3849" y="1514"/>
                <a:ext cx="433" cy="771"/>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2"/>
              <p:cNvSpPr>
                <a:spLocks/>
              </p:cNvSpPr>
              <p:nvPr/>
            </p:nvSpPr>
            <p:spPr bwMode="auto">
              <a:xfrm>
                <a:off x="3344" y="315"/>
                <a:ext cx="716" cy="1708"/>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FEA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18" name="Freeform 13"/>
              <p:cNvSpPr>
                <a:spLocks/>
              </p:cNvSpPr>
              <p:nvPr/>
            </p:nvSpPr>
            <p:spPr bwMode="auto">
              <a:xfrm>
                <a:off x="3699" y="315"/>
                <a:ext cx="361" cy="1708"/>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FE8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4"/>
              <p:cNvSpPr>
                <a:spLocks/>
              </p:cNvSpPr>
              <p:nvPr/>
            </p:nvSpPr>
            <p:spPr bwMode="auto">
              <a:xfrm>
                <a:off x="3437" y="315"/>
                <a:ext cx="529" cy="419"/>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5"/>
              <p:cNvSpPr>
                <a:spLocks/>
              </p:cNvSpPr>
              <p:nvPr/>
            </p:nvSpPr>
            <p:spPr bwMode="auto">
              <a:xfrm>
                <a:off x="3699" y="315"/>
                <a:ext cx="267" cy="419"/>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6"/>
              <p:cNvSpPr>
                <a:spLocks/>
              </p:cNvSpPr>
              <p:nvPr/>
            </p:nvSpPr>
            <p:spPr bwMode="auto">
              <a:xfrm>
                <a:off x="3625" y="1461"/>
                <a:ext cx="154" cy="826"/>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C0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
              <p:cNvSpPr>
                <a:spLocks/>
              </p:cNvSpPr>
              <p:nvPr/>
            </p:nvSpPr>
            <p:spPr bwMode="auto">
              <a:xfrm>
                <a:off x="3699" y="1461"/>
                <a:ext cx="80" cy="826"/>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BC3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18"/>
              <p:cNvSpPr>
                <a:spLocks noChangeArrowheads="1"/>
              </p:cNvSpPr>
              <p:nvPr/>
            </p:nvSpPr>
            <p:spPr bwMode="auto">
              <a:xfrm>
                <a:off x="3500" y="906"/>
                <a:ext cx="403" cy="401"/>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19"/>
              <p:cNvSpPr>
                <a:spLocks noChangeArrowheads="1"/>
              </p:cNvSpPr>
              <p:nvPr/>
            </p:nvSpPr>
            <p:spPr bwMode="auto">
              <a:xfrm>
                <a:off x="3562" y="967"/>
                <a:ext cx="280" cy="280"/>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0"/>
              <p:cNvSpPr>
                <a:spLocks/>
              </p:cNvSpPr>
              <p:nvPr/>
            </p:nvSpPr>
            <p:spPr bwMode="auto">
              <a:xfrm>
                <a:off x="3699" y="906"/>
                <a:ext cx="204" cy="401"/>
              </a:xfrm>
              <a:custGeom>
                <a:avLst/>
                <a:gdLst>
                  <a:gd name="T0" fmla="*/ 2 w 159"/>
                  <a:gd name="T1" fmla="*/ 0 h 313"/>
                  <a:gd name="T2" fmla="*/ 0 w 159"/>
                  <a:gd name="T3" fmla="*/ 0 h 313"/>
                  <a:gd name="T4" fmla="*/ 0 w 159"/>
                  <a:gd name="T5" fmla="*/ 48 h 313"/>
                  <a:gd name="T6" fmla="*/ 2 w 159"/>
                  <a:gd name="T7" fmla="*/ 48 h 313"/>
                  <a:gd name="T8" fmla="*/ 111 w 159"/>
                  <a:gd name="T9" fmla="*/ 157 h 313"/>
                  <a:gd name="T10" fmla="*/ 2 w 159"/>
                  <a:gd name="T11" fmla="*/ 266 h 313"/>
                  <a:gd name="T12" fmla="*/ 0 w 159"/>
                  <a:gd name="T13" fmla="*/ 265 h 313"/>
                  <a:gd name="T14" fmla="*/ 0 w 159"/>
                  <a:gd name="T15" fmla="*/ 313 h 313"/>
                  <a:gd name="T16" fmla="*/ 2 w 159"/>
                  <a:gd name="T17" fmla="*/ 313 h 313"/>
                  <a:gd name="T18" fmla="*/ 159 w 159"/>
                  <a:gd name="T19" fmla="*/ 157 h 313"/>
                  <a:gd name="T20" fmla="*/ 2 w 159"/>
                  <a:gd name="T2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3">
                    <a:moveTo>
                      <a:pt x="2" y="0"/>
                    </a:moveTo>
                    <a:cubicBezTo>
                      <a:pt x="1" y="0"/>
                      <a:pt x="1" y="0"/>
                      <a:pt x="0" y="0"/>
                    </a:cubicBezTo>
                    <a:cubicBezTo>
                      <a:pt x="0" y="48"/>
                      <a:pt x="0" y="48"/>
                      <a:pt x="0" y="48"/>
                    </a:cubicBezTo>
                    <a:cubicBezTo>
                      <a:pt x="1" y="48"/>
                      <a:pt x="1" y="48"/>
                      <a:pt x="2" y="48"/>
                    </a:cubicBezTo>
                    <a:cubicBezTo>
                      <a:pt x="62" y="48"/>
                      <a:pt x="111" y="96"/>
                      <a:pt x="111" y="157"/>
                    </a:cubicBezTo>
                    <a:cubicBezTo>
                      <a:pt x="111" y="217"/>
                      <a:pt x="62" y="266"/>
                      <a:pt x="2" y="266"/>
                    </a:cubicBezTo>
                    <a:cubicBezTo>
                      <a:pt x="1" y="266"/>
                      <a:pt x="1" y="265"/>
                      <a:pt x="0" y="265"/>
                    </a:cubicBezTo>
                    <a:cubicBezTo>
                      <a:pt x="0" y="313"/>
                      <a:pt x="0" y="313"/>
                      <a:pt x="0" y="313"/>
                    </a:cubicBezTo>
                    <a:cubicBezTo>
                      <a:pt x="1" y="313"/>
                      <a:pt x="1" y="313"/>
                      <a:pt x="2" y="313"/>
                    </a:cubicBezTo>
                    <a:cubicBezTo>
                      <a:pt x="88" y="313"/>
                      <a:pt x="159" y="243"/>
                      <a:pt x="159" y="157"/>
                    </a:cubicBezTo>
                    <a:cubicBezTo>
                      <a:pt x="159" y="70"/>
                      <a:pt x="88" y="0"/>
                      <a:pt x="2" y="0"/>
                    </a:cubicBez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1"/>
              <p:cNvSpPr>
                <a:spLocks/>
              </p:cNvSpPr>
              <p:nvPr/>
            </p:nvSpPr>
            <p:spPr bwMode="auto">
              <a:xfrm>
                <a:off x="3699" y="967"/>
                <a:ext cx="143" cy="280"/>
              </a:xfrm>
              <a:custGeom>
                <a:avLst/>
                <a:gdLst>
                  <a:gd name="T0" fmla="*/ 111 w 111"/>
                  <a:gd name="T1" fmla="*/ 109 h 218"/>
                  <a:gd name="T2" fmla="*/ 2 w 111"/>
                  <a:gd name="T3" fmla="*/ 0 h 218"/>
                  <a:gd name="T4" fmla="*/ 0 w 111"/>
                  <a:gd name="T5" fmla="*/ 0 h 218"/>
                  <a:gd name="T6" fmla="*/ 0 w 111"/>
                  <a:gd name="T7" fmla="*/ 217 h 218"/>
                  <a:gd name="T8" fmla="*/ 2 w 111"/>
                  <a:gd name="T9" fmla="*/ 218 h 218"/>
                  <a:gd name="T10" fmla="*/ 111 w 111"/>
                  <a:gd name="T11" fmla="*/ 109 h 218"/>
                </a:gdLst>
                <a:ahLst/>
                <a:cxnLst>
                  <a:cxn ang="0">
                    <a:pos x="T0" y="T1"/>
                  </a:cxn>
                  <a:cxn ang="0">
                    <a:pos x="T2" y="T3"/>
                  </a:cxn>
                  <a:cxn ang="0">
                    <a:pos x="T4" y="T5"/>
                  </a:cxn>
                  <a:cxn ang="0">
                    <a:pos x="T6" y="T7"/>
                  </a:cxn>
                  <a:cxn ang="0">
                    <a:pos x="T8" y="T9"/>
                  </a:cxn>
                  <a:cxn ang="0">
                    <a:pos x="T10" y="T11"/>
                  </a:cxn>
                </a:cxnLst>
                <a:rect l="0" t="0" r="r" b="b"/>
                <a:pathLst>
                  <a:path w="111" h="218">
                    <a:moveTo>
                      <a:pt x="111" y="109"/>
                    </a:moveTo>
                    <a:cubicBezTo>
                      <a:pt x="111" y="48"/>
                      <a:pt x="62" y="0"/>
                      <a:pt x="2" y="0"/>
                    </a:cubicBezTo>
                    <a:cubicBezTo>
                      <a:pt x="1" y="0"/>
                      <a:pt x="1" y="0"/>
                      <a:pt x="0" y="0"/>
                    </a:cubicBezTo>
                    <a:cubicBezTo>
                      <a:pt x="0" y="217"/>
                      <a:pt x="0" y="217"/>
                      <a:pt x="0" y="217"/>
                    </a:cubicBezTo>
                    <a:cubicBezTo>
                      <a:pt x="1" y="217"/>
                      <a:pt x="1" y="218"/>
                      <a:pt x="2" y="218"/>
                    </a:cubicBezTo>
                    <a:cubicBezTo>
                      <a:pt x="62" y="218"/>
                      <a:pt x="111" y="169"/>
                      <a:pt x="111" y="109"/>
                    </a:cubicBezTo>
                    <a:close/>
                  </a:path>
                </a:pathLst>
              </a:custGeom>
              <a:solidFill>
                <a:srgbClr val="4F81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文本框 228"/>
            <p:cNvSpPr txBox="1"/>
            <p:nvPr/>
          </p:nvSpPr>
          <p:spPr>
            <a:xfrm>
              <a:off x="2907981" y="2500648"/>
              <a:ext cx="1220206" cy="1323439"/>
            </a:xfrm>
            <a:prstGeom prst="rect">
              <a:avLst/>
            </a:prstGeom>
            <a:noFill/>
          </p:spPr>
          <p:txBody>
            <a:bodyPr wrap="none" rtlCol="0">
              <a:spAutoFit/>
            </a:bodyPr>
            <a:lstStyle/>
            <a:p>
              <a:r>
                <a:rPr lang="en-US" altLang="zh-CN" sz="8000" b="1" dirty="0">
                  <a:solidFill>
                    <a:schemeClr val="bg1"/>
                  </a:solidFill>
                  <a:latin typeface="黑体" panose="02010609060101010101" pitchFamily="49" charset="-122"/>
                  <a:ea typeface="黑体" panose="02010609060101010101" pitchFamily="49" charset="-122"/>
                </a:rPr>
                <a:t>02</a:t>
              </a:r>
              <a:endParaRPr lang="zh-CN" altLang="en-US" sz="8000" b="1" dirty="0">
                <a:solidFill>
                  <a:schemeClr val="bg1"/>
                </a:solidFill>
                <a:latin typeface="黑体" panose="02010609060101010101" pitchFamily="49" charset="-122"/>
                <a:ea typeface="黑体" panose="02010609060101010101" pitchFamily="49" charset="-122"/>
              </a:endParaRPr>
            </a:p>
          </p:txBody>
        </p:sp>
      </p:grpSp>
      <p:sp>
        <p:nvSpPr>
          <p:cNvPr id="230" name="矩形 229"/>
          <p:cNvSpPr/>
          <p:nvPr/>
        </p:nvSpPr>
        <p:spPr>
          <a:xfrm>
            <a:off x="5974384" y="3751575"/>
            <a:ext cx="4735038" cy="646331"/>
          </a:xfrm>
          <a:prstGeom prst="rect">
            <a:avLst/>
          </a:prstGeom>
        </p:spPr>
        <p:txBody>
          <a:bodyPr wrap="square">
            <a:spAutoFit/>
          </a:bodyPr>
          <a:lstStyle/>
          <a:p>
            <a:r>
              <a:rPr lang="zh-CN" altLang="en-US" dirty="0">
                <a:solidFill>
                  <a:schemeClr val="bg1"/>
                </a:solidFill>
                <a:latin typeface="黑体" panose="02010609060101010101" pitchFamily="49" charset="-122"/>
                <a:ea typeface="黑体" panose="02010609060101010101" pitchFamily="49" charset="-122"/>
              </a:rPr>
              <a:t>请插入您的文本内容请插入您的文本内容请插入您的文本内容</a:t>
            </a:r>
          </a:p>
        </p:txBody>
      </p:sp>
      <p:grpSp>
        <p:nvGrpSpPr>
          <p:cNvPr id="232" name="组合 231"/>
          <p:cNvGrpSpPr/>
          <p:nvPr/>
        </p:nvGrpSpPr>
        <p:grpSpPr>
          <a:xfrm>
            <a:off x="-1230910" y="4037044"/>
            <a:ext cx="7471968" cy="4162141"/>
            <a:chOff x="-709684" y="3821373"/>
            <a:chExt cx="7471968" cy="4162141"/>
          </a:xfrm>
        </p:grpSpPr>
        <p:sp>
          <p:nvSpPr>
            <p:cNvPr id="233" name="椭圆 232"/>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flipH="1">
            <a:off x="5814079" y="4037044"/>
            <a:ext cx="7537649" cy="4162141"/>
            <a:chOff x="-557284" y="3973773"/>
            <a:chExt cx="7471968" cy="4162141"/>
          </a:xfrm>
        </p:grpSpPr>
        <p:sp>
          <p:nvSpPr>
            <p:cNvPr id="244" name="椭圆 243"/>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1786033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anim calcmode="lin" valueType="num">
                                      <p:cBhvr>
                                        <p:cTn id="8" dur="1000" fill="hold"/>
                                        <p:tgtEl>
                                          <p:spTgt spid="232"/>
                                        </p:tgtEl>
                                        <p:attrNameLst>
                                          <p:attrName>ppt_x</p:attrName>
                                        </p:attrNameLst>
                                      </p:cBhvr>
                                      <p:tavLst>
                                        <p:tav tm="0">
                                          <p:val>
                                            <p:strVal val="#ppt_x"/>
                                          </p:val>
                                        </p:tav>
                                        <p:tav tm="100000">
                                          <p:val>
                                            <p:strVal val="#ppt_x"/>
                                          </p:val>
                                        </p:tav>
                                      </p:tavLst>
                                    </p:anim>
                                    <p:anim calcmode="lin" valueType="num">
                                      <p:cBhvr>
                                        <p:cTn id="9" dur="10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fade">
                                      <p:cBhvr>
                                        <p:cTn id="12" dur="1000"/>
                                        <p:tgtEl>
                                          <p:spTgt spid="243"/>
                                        </p:tgtEl>
                                      </p:cBhvr>
                                    </p:animEffect>
                                    <p:anim calcmode="lin" valueType="num">
                                      <p:cBhvr>
                                        <p:cTn id="13" dur="1000" fill="hold"/>
                                        <p:tgtEl>
                                          <p:spTgt spid="243"/>
                                        </p:tgtEl>
                                        <p:attrNameLst>
                                          <p:attrName>ppt_x</p:attrName>
                                        </p:attrNameLst>
                                      </p:cBhvr>
                                      <p:tavLst>
                                        <p:tav tm="0">
                                          <p:val>
                                            <p:strVal val="#ppt_x"/>
                                          </p:val>
                                        </p:tav>
                                        <p:tav tm="100000">
                                          <p:val>
                                            <p:strVal val="#ppt_x"/>
                                          </p:val>
                                        </p:tav>
                                      </p:tavLst>
                                    </p:anim>
                                    <p:anim calcmode="lin" valueType="num">
                                      <p:cBhvr>
                                        <p:cTn id="14" dur="1000" fill="hold"/>
                                        <p:tgtEl>
                                          <p:spTgt spid="2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31"/>
                                        </p:tgtEl>
                                        <p:attrNameLst>
                                          <p:attrName>style.visibility</p:attrName>
                                        </p:attrNameLst>
                                      </p:cBhvr>
                                      <p:to>
                                        <p:strVal val="visible"/>
                                      </p:to>
                                    </p:set>
                                    <p:anim calcmode="lin" valueType="num">
                                      <p:cBhvr additive="base">
                                        <p:cTn id="18" dur="500" fill="hold"/>
                                        <p:tgtEl>
                                          <p:spTgt spid="231"/>
                                        </p:tgtEl>
                                        <p:attrNameLst>
                                          <p:attrName>ppt_x</p:attrName>
                                        </p:attrNameLst>
                                      </p:cBhvr>
                                      <p:tavLst>
                                        <p:tav tm="0">
                                          <p:val>
                                            <p:strVal val="#ppt_x"/>
                                          </p:val>
                                        </p:tav>
                                        <p:tav tm="100000">
                                          <p:val>
                                            <p:strVal val="#ppt_x"/>
                                          </p:val>
                                        </p:tav>
                                      </p:tavLst>
                                    </p:anim>
                                    <p:anim calcmode="lin" valueType="num">
                                      <p:cBhvr additive="base">
                                        <p:cTn id="19" dur="500" fill="hold"/>
                                        <p:tgtEl>
                                          <p:spTgt spid="2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fade">
                                      <p:cBhvr>
                                        <p:cTn id="23" dur="1000"/>
                                        <p:tgtEl>
                                          <p:spTgt spid="228"/>
                                        </p:tgtEl>
                                      </p:cBhvr>
                                    </p:animEffect>
                                    <p:anim calcmode="lin" valueType="num">
                                      <p:cBhvr>
                                        <p:cTn id="24" dur="1000" fill="hold"/>
                                        <p:tgtEl>
                                          <p:spTgt spid="228"/>
                                        </p:tgtEl>
                                        <p:attrNameLst>
                                          <p:attrName>ppt_x</p:attrName>
                                        </p:attrNameLst>
                                      </p:cBhvr>
                                      <p:tavLst>
                                        <p:tav tm="0">
                                          <p:val>
                                            <p:strVal val="#ppt_x"/>
                                          </p:val>
                                        </p:tav>
                                        <p:tav tm="100000">
                                          <p:val>
                                            <p:strVal val="#ppt_x"/>
                                          </p:val>
                                        </p:tav>
                                      </p:tavLst>
                                    </p:anim>
                                    <p:anim calcmode="lin" valueType="num">
                                      <p:cBhvr>
                                        <p:cTn id="25" dur="1000" fill="hold"/>
                                        <p:tgtEl>
                                          <p:spTgt spid="22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30"/>
                                        </p:tgtEl>
                                        <p:attrNameLst>
                                          <p:attrName>style.visibility</p:attrName>
                                        </p:attrNameLst>
                                      </p:cBhvr>
                                      <p:to>
                                        <p:strVal val="visible"/>
                                      </p:to>
                                    </p:set>
                                    <p:animEffect transition="in" filter="fade">
                                      <p:cBhvr>
                                        <p:cTn id="28" dur="1000"/>
                                        <p:tgtEl>
                                          <p:spTgt spid="230"/>
                                        </p:tgtEl>
                                      </p:cBhvr>
                                    </p:animEffect>
                                    <p:anim calcmode="lin" valueType="num">
                                      <p:cBhvr>
                                        <p:cTn id="29" dur="1000" fill="hold"/>
                                        <p:tgtEl>
                                          <p:spTgt spid="230"/>
                                        </p:tgtEl>
                                        <p:attrNameLst>
                                          <p:attrName>ppt_x</p:attrName>
                                        </p:attrNameLst>
                                      </p:cBhvr>
                                      <p:tavLst>
                                        <p:tav tm="0">
                                          <p:val>
                                            <p:strVal val="#ppt_x"/>
                                          </p:val>
                                        </p:tav>
                                        <p:tav tm="100000">
                                          <p:val>
                                            <p:strVal val="#ppt_x"/>
                                          </p:val>
                                        </p:tav>
                                      </p:tavLst>
                                    </p:anim>
                                    <p:anim calcmode="lin" valueType="num">
                                      <p:cBhvr>
                                        <p:cTn id="30" dur="1000" fill="hold"/>
                                        <p:tgtEl>
                                          <p:spTgt spid="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0" animBg="1"/>
      <p:bldP spid="23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6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2202</Words>
  <Application>Microsoft Office PowerPoint</Application>
  <PresentationFormat>宽屏</PresentationFormat>
  <Paragraphs>322</Paragraphs>
  <Slides>26</Slides>
  <Notes>8</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Agency FB</vt:lpstr>
      <vt:lpstr>Arial Unicode MS</vt:lpstr>
      <vt:lpstr>Fedra Sans Std Medium</vt:lpstr>
      <vt:lpstr>Gill Sans</vt:lpstr>
      <vt:lpstr>Helvetica Neue</vt:lpstr>
      <vt:lpstr>ＭＳ Ｐゴシック</vt:lpstr>
      <vt:lpstr>ＭＳ Ｐゴシック</vt:lpstr>
      <vt:lpstr>Open Sans Light</vt:lpstr>
      <vt:lpstr>Roboto</vt:lpstr>
      <vt:lpstr>Roboto Light</vt:lpstr>
      <vt:lpstr>Sosa</vt:lpstr>
      <vt:lpstr>Sosa Regular</vt:lpstr>
      <vt:lpstr>等线</vt:lpstr>
      <vt:lpstr>等线 Light</vt:lpstr>
      <vt:lpstr>方正幼线简体</vt:lpstr>
      <vt:lpstr>汉仪综艺体简</vt:lpstr>
      <vt:lpstr>黑体</vt:lpstr>
      <vt:lpstr>微软雅黑</vt:lpstr>
      <vt:lpstr>Arial</vt:lpstr>
      <vt:lpstr>Calibri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彩色扁平化</dc:title>
  <dc:creator>user</dc:creator>
  <cp:keywords>user</cp:keywords>
  <dc:description>user</dc:description>
  <cp:lastModifiedBy>阳光 男孩</cp:lastModifiedBy>
  <cp:revision>42</cp:revision>
  <dcterms:created xsi:type="dcterms:W3CDTF">2017-03-26T07:21:08Z</dcterms:created>
  <dcterms:modified xsi:type="dcterms:W3CDTF">2019-10-10T13:18:28Z</dcterms:modified>
</cp:coreProperties>
</file>