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70" r:id="rId2"/>
    <p:sldId id="256" r:id="rId3"/>
    <p:sldId id="261" r:id="rId4"/>
    <p:sldId id="262" r:id="rId5"/>
    <p:sldId id="257" r:id="rId6"/>
    <p:sldId id="258" r:id="rId7"/>
    <p:sldId id="259" r:id="rId8"/>
    <p:sldId id="263" r:id="rId9"/>
    <p:sldId id="264" r:id="rId10"/>
    <p:sldId id="265" r:id="rId11"/>
    <p:sldId id="266" r:id="rId12"/>
    <p:sldId id="267" r:id="rId13"/>
    <p:sldId id="269" r:id="rId14"/>
    <p:sldId id="260"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7EC15EB0-9B66-4A2B-9910-102AEF12A587}">
          <p14:sldIdLst>
            <p14:sldId id="270"/>
            <p14:sldId id="256"/>
            <p14:sldId id="261"/>
            <p14:sldId id="262"/>
            <p14:sldId id="257"/>
            <p14:sldId id="258"/>
            <p14:sldId id="259"/>
            <p14:sldId id="263"/>
            <p14:sldId id="264"/>
            <p14:sldId id="265"/>
            <p14:sldId id="266"/>
          </p14:sldIdLst>
        </p14:section>
        <p14:section name="设计规范" id="{6E78401A-1002-499C-B1E7-A25AEC7935D4}">
          <p14:sldIdLst>
            <p14:sldId id="267"/>
            <p14:sldId id="269"/>
            <p14:sldId id="260"/>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1BBA6"/>
    <a:srgbClr val="E23D48"/>
    <a:srgbClr val="EAEAEA"/>
    <a:srgbClr val="F3F3F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191" autoAdjust="0"/>
    <p:restoredTop sz="94660"/>
  </p:normalViewPr>
  <p:slideViewPr>
    <p:cSldViewPr snapToGrid="0">
      <p:cViewPr varScale="1">
        <p:scale>
          <a:sx n="100" d="100"/>
          <a:sy n="100" d="100"/>
        </p:scale>
        <p:origin x="864"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8AF2EE2-26F3-467A-90B5-AC17903B13A8}" type="datetimeFigureOut">
              <a:rPr lang="zh-CN" altLang="en-US" smtClean="0"/>
              <a:t>2019/10/9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5149F7-B4D5-4C2A-9008-BD9748E67257}" type="slidenum">
              <a:rPr lang="zh-CN" altLang="en-US" smtClean="0"/>
              <a:t>‹#›</a:t>
            </a:fld>
            <a:endParaRPr lang="zh-CN" altLang="en-US"/>
          </a:p>
        </p:txBody>
      </p:sp>
    </p:spTree>
    <p:extLst>
      <p:ext uri="{BB962C8B-B14F-4D97-AF65-F5344CB8AC3E}">
        <p14:creationId xmlns:p14="http://schemas.microsoft.com/office/powerpoint/2010/main" val="11773349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35149F7-B4D5-4C2A-9008-BD9748E67257}" type="slidenum">
              <a:rPr lang="zh-CN" altLang="en-US" smtClean="0"/>
              <a:t>2</a:t>
            </a:fld>
            <a:endParaRPr lang="zh-CN" altLang="en-US"/>
          </a:p>
        </p:txBody>
      </p:sp>
    </p:spTree>
    <p:extLst>
      <p:ext uri="{BB962C8B-B14F-4D97-AF65-F5344CB8AC3E}">
        <p14:creationId xmlns:p14="http://schemas.microsoft.com/office/powerpoint/2010/main" val="3437322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35149F7-B4D5-4C2A-9008-BD9748E67257}" type="slidenum">
              <a:rPr lang="zh-CN" altLang="en-US" smtClean="0"/>
              <a:t>11</a:t>
            </a:fld>
            <a:endParaRPr lang="zh-CN" altLang="en-US"/>
          </a:p>
        </p:txBody>
      </p:sp>
    </p:spTree>
    <p:extLst>
      <p:ext uri="{BB962C8B-B14F-4D97-AF65-F5344CB8AC3E}">
        <p14:creationId xmlns:p14="http://schemas.microsoft.com/office/powerpoint/2010/main" val="7667419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35149F7-B4D5-4C2A-9008-BD9748E67257}" type="slidenum">
              <a:rPr lang="zh-CN" altLang="en-US" smtClean="0"/>
              <a:t>3</a:t>
            </a:fld>
            <a:endParaRPr lang="zh-CN" altLang="en-US"/>
          </a:p>
        </p:txBody>
      </p:sp>
    </p:spTree>
    <p:extLst>
      <p:ext uri="{BB962C8B-B14F-4D97-AF65-F5344CB8AC3E}">
        <p14:creationId xmlns:p14="http://schemas.microsoft.com/office/powerpoint/2010/main" val="8388664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35149F7-B4D5-4C2A-9008-BD9748E67257}" type="slidenum">
              <a:rPr lang="zh-CN" altLang="en-US" smtClean="0"/>
              <a:t>4</a:t>
            </a:fld>
            <a:endParaRPr lang="zh-CN" altLang="en-US"/>
          </a:p>
        </p:txBody>
      </p:sp>
    </p:spTree>
    <p:extLst>
      <p:ext uri="{BB962C8B-B14F-4D97-AF65-F5344CB8AC3E}">
        <p14:creationId xmlns:p14="http://schemas.microsoft.com/office/powerpoint/2010/main" val="34494176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35149F7-B4D5-4C2A-9008-BD9748E67257}" type="slidenum">
              <a:rPr lang="zh-CN" altLang="en-US" smtClean="0"/>
              <a:t>5</a:t>
            </a:fld>
            <a:endParaRPr lang="zh-CN" altLang="en-US"/>
          </a:p>
        </p:txBody>
      </p:sp>
    </p:spTree>
    <p:extLst>
      <p:ext uri="{BB962C8B-B14F-4D97-AF65-F5344CB8AC3E}">
        <p14:creationId xmlns:p14="http://schemas.microsoft.com/office/powerpoint/2010/main" val="41568114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35149F7-B4D5-4C2A-9008-BD9748E67257}" type="slidenum">
              <a:rPr lang="zh-CN" altLang="en-US" smtClean="0"/>
              <a:t>6</a:t>
            </a:fld>
            <a:endParaRPr lang="zh-CN" altLang="en-US"/>
          </a:p>
        </p:txBody>
      </p:sp>
    </p:spTree>
    <p:extLst>
      <p:ext uri="{BB962C8B-B14F-4D97-AF65-F5344CB8AC3E}">
        <p14:creationId xmlns:p14="http://schemas.microsoft.com/office/powerpoint/2010/main" val="35182464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35149F7-B4D5-4C2A-9008-BD9748E67257}" type="slidenum">
              <a:rPr lang="zh-CN" altLang="en-US" smtClean="0"/>
              <a:t>7</a:t>
            </a:fld>
            <a:endParaRPr lang="zh-CN" altLang="en-US"/>
          </a:p>
        </p:txBody>
      </p:sp>
    </p:spTree>
    <p:extLst>
      <p:ext uri="{BB962C8B-B14F-4D97-AF65-F5344CB8AC3E}">
        <p14:creationId xmlns:p14="http://schemas.microsoft.com/office/powerpoint/2010/main" val="18238650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35149F7-B4D5-4C2A-9008-BD9748E67257}" type="slidenum">
              <a:rPr lang="zh-CN" altLang="en-US" smtClean="0"/>
              <a:t>8</a:t>
            </a:fld>
            <a:endParaRPr lang="zh-CN" altLang="en-US"/>
          </a:p>
        </p:txBody>
      </p:sp>
    </p:spTree>
    <p:extLst>
      <p:ext uri="{BB962C8B-B14F-4D97-AF65-F5344CB8AC3E}">
        <p14:creationId xmlns:p14="http://schemas.microsoft.com/office/powerpoint/2010/main" val="37487517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35149F7-B4D5-4C2A-9008-BD9748E67257}" type="slidenum">
              <a:rPr lang="zh-CN" altLang="en-US" smtClean="0"/>
              <a:t>9</a:t>
            </a:fld>
            <a:endParaRPr lang="zh-CN" altLang="en-US"/>
          </a:p>
        </p:txBody>
      </p:sp>
    </p:spTree>
    <p:extLst>
      <p:ext uri="{BB962C8B-B14F-4D97-AF65-F5344CB8AC3E}">
        <p14:creationId xmlns:p14="http://schemas.microsoft.com/office/powerpoint/2010/main" val="613982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35149F7-B4D5-4C2A-9008-BD9748E67257}" type="slidenum">
              <a:rPr lang="zh-CN" altLang="en-US" smtClean="0"/>
              <a:t>10</a:t>
            </a:fld>
            <a:endParaRPr lang="zh-CN" altLang="en-US"/>
          </a:p>
        </p:txBody>
      </p:sp>
    </p:spTree>
    <p:extLst>
      <p:ext uri="{BB962C8B-B14F-4D97-AF65-F5344CB8AC3E}">
        <p14:creationId xmlns:p14="http://schemas.microsoft.com/office/powerpoint/2010/main" val="5381673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443248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descr="图片包含 屏幕&#10;&#10;描述已自动生成">
            <a:extLst>
              <a:ext uri="{FF2B5EF4-FFF2-40B4-BE49-F238E27FC236}">
                <a16:creationId xmlns:a16="http://schemas.microsoft.com/office/drawing/2014/main" id="{B3D05C0F-E137-4E3F-A86A-B71C33167FD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1588607283"/>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30.jp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6.jpg"/><Relationship Id="rId5" Type="http://schemas.openxmlformats.org/officeDocument/2006/relationships/image" Target="../media/image5.jpeg"/><Relationship Id="rId4" Type="http://schemas.openxmlformats.org/officeDocument/2006/relationships/image" Target="../media/image4.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jpg"/><Relationship Id="rId5" Type="http://schemas.openxmlformats.org/officeDocument/2006/relationships/image" Target="../media/image5.jpeg"/><Relationship Id="rId4" Type="http://schemas.openxmlformats.org/officeDocument/2006/relationships/image" Target="../media/image4.jp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jpg"/><Relationship Id="rId4" Type="http://schemas.openxmlformats.org/officeDocument/2006/relationships/image" Target="../media/image7.jp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4.jp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13.png"/><Relationship Id="rId4" Type="http://schemas.openxmlformats.org/officeDocument/2006/relationships/image" Target="../media/image12.jp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7.jpg"/><Relationship Id="rId5" Type="http://schemas.microsoft.com/office/2007/relationships/hdphoto" Target="../media/hdphoto2.wdp"/><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jp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21.jpeg"/><Relationship Id="rId5" Type="http://schemas.openxmlformats.org/officeDocument/2006/relationships/image" Target="../media/image20.jpg"/><Relationship Id="rId4" Type="http://schemas.openxmlformats.org/officeDocument/2006/relationships/image" Target="../media/image19.jp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jp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9.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图片包含 室内, 白色, 冰箱, 桌子&#10;&#10;描述已自动生成">
            <a:extLst>
              <a:ext uri="{FF2B5EF4-FFF2-40B4-BE49-F238E27FC236}">
                <a16:creationId xmlns:a16="http://schemas.microsoft.com/office/drawing/2014/main" id="{46F5BA29-67B8-4D0A-86BC-0E51917E83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06814093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2E1D8372-4C1B-4842-916D-E9573B4EB64F}"/>
              </a:ext>
            </a:extLst>
          </p:cNvPr>
          <p:cNvPicPr>
            <a:picLocks noChangeAspect="1"/>
          </p:cNvPicPr>
          <p:nvPr/>
        </p:nvPicPr>
        <p:blipFill>
          <a:blip r:embed="rId3"/>
          <a:stretch>
            <a:fillRect/>
          </a:stretch>
        </p:blipFill>
        <p:spPr>
          <a:xfrm>
            <a:off x="0" y="1"/>
            <a:ext cx="12192000" cy="6857999"/>
          </a:xfrm>
          <a:prstGeom prst="rect">
            <a:avLst/>
          </a:prstGeom>
        </p:spPr>
      </p:pic>
      <p:pic>
        <p:nvPicPr>
          <p:cNvPr id="26" name="图片 25">
            <a:extLst>
              <a:ext uri="{FF2B5EF4-FFF2-40B4-BE49-F238E27FC236}">
                <a16:creationId xmlns:a16="http://schemas.microsoft.com/office/drawing/2014/main" id="{350B5AC9-6B65-4667-9FD9-6AFF8BFF22A1}"/>
              </a:ext>
            </a:extLst>
          </p:cNvPr>
          <p:cNvPicPr>
            <a:picLocks noChangeAspect="1"/>
          </p:cNvPicPr>
          <p:nvPr/>
        </p:nvPicPr>
        <p:blipFill rotWithShape="1">
          <a:blip r:embed="rId4"/>
          <a:srcRect b="15513"/>
          <a:stretch/>
        </p:blipFill>
        <p:spPr>
          <a:xfrm flipH="1">
            <a:off x="8180484" y="0"/>
            <a:ext cx="4011516" cy="3389216"/>
          </a:xfrm>
          <a:prstGeom prst="rect">
            <a:avLst/>
          </a:prstGeom>
        </p:spPr>
      </p:pic>
      <p:sp>
        <p:nvSpPr>
          <p:cNvPr id="5" name="矩形 4">
            <a:extLst>
              <a:ext uri="{FF2B5EF4-FFF2-40B4-BE49-F238E27FC236}">
                <a16:creationId xmlns:a16="http://schemas.microsoft.com/office/drawing/2014/main" id="{95BC52D2-6703-4819-A204-0E5707D755D3}"/>
              </a:ext>
            </a:extLst>
          </p:cNvPr>
          <p:cNvSpPr/>
          <p:nvPr/>
        </p:nvSpPr>
        <p:spPr>
          <a:xfrm>
            <a:off x="6780881" y="1230981"/>
            <a:ext cx="4396038" cy="4396038"/>
          </a:xfrm>
          <a:prstGeom prst="rect">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ADA5338E-F54C-4BF9-A53C-CEFBD0F8CEB0}"/>
              </a:ext>
            </a:extLst>
          </p:cNvPr>
          <p:cNvSpPr/>
          <p:nvPr/>
        </p:nvSpPr>
        <p:spPr>
          <a:xfrm>
            <a:off x="1015081" y="1230981"/>
            <a:ext cx="4396038" cy="4396038"/>
          </a:xfrm>
          <a:prstGeom prst="rect">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6A89810E-F1C1-4093-B474-B140B631C380}"/>
              </a:ext>
            </a:extLst>
          </p:cNvPr>
          <p:cNvSpPr txBox="1"/>
          <p:nvPr/>
        </p:nvSpPr>
        <p:spPr>
          <a:xfrm>
            <a:off x="1302657" y="2369657"/>
            <a:ext cx="3820886" cy="1287532"/>
          </a:xfrm>
          <a:prstGeom prst="rect">
            <a:avLst/>
          </a:prstGeom>
          <a:noFill/>
        </p:spPr>
        <p:txBody>
          <a:bodyPr wrap="square" rtlCol="0">
            <a:spAutoFit/>
          </a:bodyPr>
          <a:lstStyle/>
          <a:p>
            <a:pPr algn="ctr">
              <a:lnSpc>
                <a:spcPct val="150000"/>
              </a:lnSpc>
            </a:pPr>
            <a:r>
              <a:rPr lang="en-US" altLang="zh-CN" spc="300">
                <a:solidFill>
                  <a:schemeClr val="bg1">
                    <a:lumMod val="50000"/>
                  </a:schemeClr>
                </a:solidFill>
              </a:rPr>
              <a:t>CONSECTETUER MAECENAS PORTTITOR CONGUE MASSA</a:t>
            </a:r>
          </a:p>
        </p:txBody>
      </p:sp>
      <p:sp>
        <p:nvSpPr>
          <p:cNvPr id="10" name="文本框 9">
            <a:extLst>
              <a:ext uri="{FF2B5EF4-FFF2-40B4-BE49-F238E27FC236}">
                <a16:creationId xmlns:a16="http://schemas.microsoft.com/office/drawing/2014/main" id="{374B8CF1-FF22-49FE-A76D-3CD9F4CC12C9}"/>
              </a:ext>
            </a:extLst>
          </p:cNvPr>
          <p:cNvSpPr txBox="1"/>
          <p:nvPr/>
        </p:nvSpPr>
        <p:spPr>
          <a:xfrm>
            <a:off x="1015081" y="4488343"/>
            <a:ext cx="4396038" cy="698717"/>
          </a:xfrm>
          <a:prstGeom prst="rect">
            <a:avLst/>
          </a:prstGeom>
          <a:noFill/>
        </p:spPr>
        <p:txBody>
          <a:bodyPr wrap="square" rtlCol="0">
            <a:spAutoFit/>
          </a:bodyPr>
          <a:lstStyle/>
          <a:p>
            <a:pPr algn="ctr">
              <a:lnSpc>
                <a:spcPct val="150000"/>
              </a:lnSpc>
            </a:pPr>
            <a:r>
              <a:rPr lang="en-US" altLang="zh-CN" sz="1400">
                <a:solidFill>
                  <a:schemeClr val="bg1">
                    <a:lumMod val="50000"/>
                  </a:schemeClr>
                </a:solidFill>
              </a:rPr>
              <a:t>consectetuer adipiscing elit maecenas porttitor congue massa fusce posuere </a:t>
            </a:r>
          </a:p>
        </p:txBody>
      </p:sp>
      <p:sp>
        <p:nvSpPr>
          <p:cNvPr id="11" name="Freeform 47">
            <a:extLst>
              <a:ext uri="{FF2B5EF4-FFF2-40B4-BE49-F238E27FC236}">
                <a16:creationId xmlns:a16="http://schemas.microsoft.com/office/drawing/2014/main" id="{1B7B2F7C-43BB-4C7E-A570-2919884BF1F6}"/>
              </a:ext>
            </a:extLst>
          </p:cNvPr>
          <p:cNvSpPr>
            <a:spLocks noChangeAspect="1" noEditPoints="1"/>
          </p:cNvSpPr>
          <p:nvPr/>
        </p:nvSpPr>
        <p:spPr bwMode="auto">
          <a:xfrm>
            <a:off x="1239461" y="1384103"/>
            <a:ext cx="181146" cy="162206"/>
          </a:xfrm>
          <a:prstGeom prst="heart">
            <a:avLst/>
          </a:prstGeom>
          <a:solidFill>
            <a:srgbClr val="E23D48"/>
          </a:solidFill>
          <a:ln w="6350">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51">
            <a:extLst>
              <a:ext uri="{FF2B5EF4-FFF2-40B4-BE49-F238E27FC236}">
                <a16:creationId xmlns:a16="http://schemas.microsoft.com/office/drawing/2014/main" id="{20C743A0-D733-4483-8306-A50F72FCEAD2}"/>
              </a:ext>
            </a:extLst>
          </p:cNvPr>
          <p:cNvSpPr>
            <a:spLocks noChangeAspect="1" noEditPoints="1"/>
          </p:cNvSpPr>
          <p:nvPr/>
        </p:nvSpPr>
        <p:spPr bwMode="auto">
          <a:xfrm>
            <a:off x="1586668" y="1384103"/>
            <a:ext cx="156234" cy="162206"/>
          </a:xfrm>
          <a:custGeom>
            <a:avLst/>
            <a:gdLst>
              <a:gd name="T0" fmla="*/ 1320 w 1488"/>
              <a:gd name="T1" fmla="*/ 1544 h 1544"/>
              <a:gd name="T2" fmla="*/ 1315 w 1488"/>
              <a:gd name="T3" fmla="*/ 1543 h 1544"/>
              <a:gd name="T4" fmla="*/ 950 w 1488"/>
              <a:gd name="T5" fmla="*/ 1459 h 1544"/>
              <a:gd name="T6" fmla="*/ 744 w 1488"/>
              <a:gd name="T7" fmla="*/ 1488 h 1544"/>
              <a:gd name="T8" fmla="*/ 0 w 1488"/>
              <a:gd name="T9" fmla="*/ 744 h 1544"/>
              <a:gd name="T10" fmla="*/ 744 w 1488"/>
              <a:gd name="T11" fmla="*/ 0 h 1544"/>
              <a:gd name="T12" fmla="*/ 1488 w 1488"/>
              <a:gd name="T13" fmla="*/ 744 h 1544"/>
              <a:gd name="T14" fmla="*/ 1237 w 1488"/>
              <a:gd name="T15" fmla="*/ 1301 h 1544"/>
              <a:gd name="T16" fmla="*/ 1341 w 1488"/>
              <a:gd name="T17" fmla="*/ 1509 h 1544"/>
              <a:gd name="T18" fmla="*/ 1339 w 1488"/>
              <a:gd name="T19" fmla="*/ 1535 h 1544"/>
              <a:gd name="T20" fmla="*/ 1320 w 1488"/>
              <a:gd name="T21" fmla="*/ 1544 h 1544"/>
              <a:gd name="T22" fmla="*/ 949 w 1488"/>
              <a:gd name="T23" fmla="*/ 1410 h 1544"/>
              <a:gd name="T24" fmla="*/ 954 w 1488"/>
              <a:gd name="T25" fmla="*/ 1411 h 1544"/>
              <a:gd name="T26" fmla="*/ 1276 w 1488"/>
              <a:gd name="T27" fmla="*/ 1485 h 1544"/>
              <a:gd name="T28" fmla="*/ 1186 w 1488"/>
              <a:gd name="T29" fmla="*/ 1306 h 1544"/>
              <a:gd name="T30" fmla="*/ 1192 w 1488"/>
              <a:gd name="T31" fmla="*/ 1277 h 1544"/>
              <a:gd name="T32" fmla="*/ 1440 w 1488"/>
              <a:gd name="T33" fmla="*/ 744 h 1544"/>
              <a:gd name="T34" fmla="*/ 744 w 1488"/>
              <a:gd name="T35" fmla="*/ 48 h 1544"/>
              <a:gd name="T36" fmla="*/ 48 w 1488"/>
              <a:gd name="T37" fmla="*/ 744 h 1544"/>
              <a:gd name="T38" fmla="*/ 744 w 1488"/>
              <a:gd name="T39" fmla="*/ 1440 h 1544"/>
              <a:gd name="T40" fmla="*/ 942 w 1488"/>
              <a:gd name="T41" fmla="*/ 1411 h 1544"/>
              <a:gd name="T42" fmla="*/ 949 w 1488"/>
              <a:gd name="T43" fmla="*/ 1410 h 1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88" h="1544">
                <a:moveTo>
                  <a:pt x="1320" y="1544"/>
                </a:moveTo>
                <a:cubicBezTo>
                  <a:pt x="1318" y="1544"/>
                  <a:pt x="1316" y="1544"/>
                  <a:pt x="1315" y="1543"/>
                </a:cubicBezTo>
                <a:cubicBezTo>
                  <a:pt x="950" y="1459"/>
                  <a:pt x="950" y="1459"/>
                  <a:pt x="950" y="1459"/>
                </a:cubicBezTo>
                <a:cubicBezTo>
                  <a:pt x="883" y="1478"/>
                  <a:pt x="814" y="1488"/>
                  <a:pt x="744" y="1488"/>
                </a:cubicBezTo>
                <a:cubicBezTo>
                  <a:pt x="334" y="1488"/>
                  <a:pt x="0" y="1154"/>
                  <a:pt x="0" y="744"/>
                </a:cubicBezTo>
                <a:cubicBezTo>
                  <a:pt x="0" y="334"/>
                  <a:pt x="334" y="0"/>
                  <a:pt x="744" y="0"/>
                </a:cubicBezTo>
                <a:cubicBezTo>
                  <a:pt x="1154" y="0"/>
                  <a:pt x="1488" y="334"/>
                  <a:pt x="1488" y="744"/>
                </a:cubicBezTo>
                <a:cubicBezTo>
                  <a:pt x="1488" y="958"/>
                  <a:pt x="1397" y="1160"/>
                  <a:pt x="1237" y="1301"/>
                </a:cubicBezTo>
                <a:cubicBezTo>
                  <a:pt x="1341" y="1509"/>
                  <a:pt x="1341" y="1509"/>
                  <a:pt x="1341" y="1509"/>
                </a:cubicBezTo>
                <a:cubicBezTo>
                  <a:pt x="1346" y="1518"/>
                  <a:pt x="1345" y="1528"/>
                  <a:pt x="1339" y="1535"/>
                </a:cubicBezTo>
                <a:cubicBezTo>
                  <a:pt x="1334" y="1541"/>
                  <a:pt x="1327" y="1544"/>
                  <a:pt x="1320" y="1544"/>
                </a:cubicBezTo>
                <a:close/>
                <a:moveTo>
                  <a:pt x="949" y="1410"/>
                </a:moveTo>
                <a:cubicBezTo>
                  <a:pt x="951" y="1410"/>
                  <a:pt x="953" y="1411"/>
                  <a:pt x="954" y="1411"/>
                </a:cubicBezTo>
                <a:cubicBezTo>
                  <a:pt x="1276" y="1485"/>
                  <a:pt x="1276" y="1485"/>
                  <a:pt x="1276" y="1485"/>
                </a:cubicBezTo>
                <a:cubicBezTo>
                  <a:pt x="1186" y="1306"/>
                  <a:pt x="1186" y="1306"/>
                  <a:pt x="1186" y="1306"/>
                </a:cubicBezTo>
                <a:cubicBezTo>
                  <a:pt x="1181" y="1296"/>
                  <a:pt x="1184" y="1284"/>
                  <a:pt x="1192" y="1277"/>
                </a:cubicBezTo>
                <a:cubicBezTo>
                  <a:pt x="1350" y="1144"/>
                  <a:pt x="1440" y="950"/>
                  <a:pt x="1440" y="744"/>
                </a:cubicBezTo>
                <a:cubicBezTo>
                  <a:pt x="1440" y="360"/>
                  <a:pt x="1128" y="48"/>
                  <a:pt x="744" y="48"/>
                </a:cubicBezTo>
                <a:cubicBezTo>
                  <a:pt x="360" y="48"/>
                  <a:pt x="48" y="360"/>
                  <a:pt x="48" y="744"/>
                </a:cubicBezTo>
                <a:cubicBezTo>
                  <a:pt x="48" y="1128"/>
                  <a:pt x="360" y="1440"/>
                  <a:pt x="744" y="1440"/>
                </a:cubicBezTo>
                <a:cubicBezTo>
                  <a:pt x="811" y="1440"/>
                  <a:pt x="878" y="1430"/>
                  <a:pt x="942" y="1411"/>
                </a:cubicBezTo>
                <a:cubicBezTo>
                  <a:pt x="944" y="1411"/>
                  <a:pt x="947" y="1410"/>
                  <a:pt x="949" y="1410"/>
                </a:cubicBezTo>
                <a:close/>
              </a:path>
            </a:pathLst>
          </a:custGeom>
          <a:solidFill>
            <a:schemeClr val="bg1">
              <a:lumMod val="50000"/>
            </a:schemeClr>
          </a:solidFill>
          <a:ln w="3175">
            <a:solidFill>
              <a:schemeClr val="bg1">
                <a:lumMod val="50000"/>
              </a:schemeClr>
            </a:solidFill>
          </a:ln>
        </p:spPr>
        <p:txBody>
          <a:bodyPr vert="horz" wrap="square" lIns="91440" tIns="45720" rIns="91440" bIns="45720" numCol="1" anchor="t" anchorCtr="0" compatLnSpc="1">
            <a:prstTxWarp prst="textNoShape">
              <a:avLst/>
            </a:prstTxWarp>
          </a:bodyPr>
          <a:lstStyle/>
          <a:p>
            <a:endParaRPr lang="zh-CN" altLang="en-US"/>
          </a:p>
        </p:txBody>
      </p:sp>
      <p:grpSp>
        <p:nvGrpSpPr>
          <p:cNvPr id="13" name="Group 54">
            <a:extLst>
              <a:ext uri="{FF2B5EF4-FFF2-40B4-BE49-F238E27FC236}">
                <a16:creationId xmlns:a16="http://schemas.microsoft.com/office/drawing/2014/main" id="{2CFB5D1C-0433-46BF-A5E3-80208C5BD1ED}"/>
              </a:ext>
            </a:extLst>
          </p:cNvPr>
          <p:cNvGrpSpPr>
            <a:grpSpLocks noChangeAspect="1"/>
          </p:cNvGrpSpPr>
          <p:nvPr/>
        </p:nvGrpSpPr>
        <p:grpSpPr bwMode="auto">
          <a:xfrm>
            <a:off x="1908964" y="1383632"/>
            <a:ext cx="163031" cy="163148"/>
            <a:chOff x="2" y="4"/>
            <a:chExt cx="1406" cy="1407"/>
          </a:xfrm>
          <a:solidFill>
            <a:schemeClr val="bg1">
              <a:lumMod val="50000"/>
            </a:schemeClr>
          </a:solidFill>
        </p:grpSpPr>
        <p:sp>
          <p:nvSpPr>
            <p:cNvPr id="14" name="Freeform 55">
              <a:extLst>
                <a:ext uri="{FF2B5EF4-FFF2-40B4-BE49-F238E27FC236}">
                  <a16:creationId xmlns:a16="http://schemas.microsoft.com/office/drawing/2014/main" id="{0010921D-BF14-4D9F-AAEB-EACF3275754D}"/>
                </a:ext>
              </a:extLst>
            </p:cNvPr>
            <p:cNvSpPr>
              <a:spLocks/>
            </p:cNvSpPr>
            <p:nvPr/>
          </p:nvSpPr>
          <p:spPr bwMode="auto">
            <a:xfrm>
              <a:off x="2" y="444"/>
              <a:ext cx="1406" cy="967"/>
            </a:xfrm>
            <a:custGeom>
              <a:avLst/>
              <a:gdLst>
                <a:gd name="T0" fmla="*/ 685 w 700"/>
                <a:gd name="T1" fmla="*/ 0 h 481"/>
                <a:gd name="T2" fmla="*/ 669 w 700"/>
                <a:gd name="T3" fmla="*/ 16 h 481"/>
                <a:gd name="T4" fmla="*/ 669 w 700"/>
                <a:gd name="T5" fmla="*/ 313 h 481"/>
                <a:gd name="T6" fmla="*/ 531 w 700"/>
                <a:gd name="T7" fmla="*/ 451 h 481"/>
                <a:gd name="T8" fmla="*/ 168 w 700"/>
                <a:gd name="T9" fmla="*/ 451 h 481"/>
                <a:gd name="T10" fmla="*/ 31 w 700"/>
                <a:gd name="T11" fmla="*/ 313 h 481"/>
                <a:gd name="T12" fmla="*/ 31 w 700"/>
                <a:gd name="T13" fmla="*/ 16 h 481"/>
                <a:gd name="T14" fmla="*/ 15 w 700"/>
                <a:gd name="T15" fmla="*/ 0 h 481"/>
                <a:gd name="T16" fmla="*/ 0 w 700"/>
                <a:gd name="T17" fmla="*/ 16 h 481"/>
                <a:gd name="T18" fmla="*/ 0 w 700"/>
                <a:gd name="T19" fmla="*/ 313 h 481"/>
                <a:gd name="T20" fmla="*/ 168 w 700"/>
                <a:gd name="T21" fmla="*/ 481 h 481"/>
                <a:gd name="T22" fmla="*/ 532 w 700"/>
                <a:gd name="T23" fmla="*/ 481 h 481"/>
                <a:gd name="T24" fmla="*/ 700 w 700"/>
                <a:gd name="T25" fmla="*/ 313 h 481"/>
                <a:gd name="T26" fmla="*/ 700 w 700"/>
                <a:gd name="T27" fmla="*/ 16 h 481"/>
                <a:gd name="T28" fmla="*/ 685 w 700"/>
                <a:gd name="T29" fmla="*/ 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0" h="481">
                  <a:moveTo>
                    <a:pt x="685" y="0"/>
                  </a:moveTo>
                  <a:cubicBezTo>
                    <a:pt x="676" y="0"/>
                    <a:pt x="669" y="7"/>
                    <a:pt x="669" y="16"/>
                  </a:cubicBezTo>
                  <a:cubicBezTo>
                    <a:pt x="669" y="313"/>
                    <a:pt x="669" y="313"/>
                    <a:pt x="669" y="313"/>
                  </a:cubicBezTo>
                  <a:cubicBezTo>
                    <a:pt x="669" y="389"/>
                    <a:pt x="607" y="451"/>
                    <a:pt x="531" y="451"/>
                  </a:cubicBezTo>
                  <a:cubicBezTo>
                    <a:pt x="168" y="451"/>
                    <a:pt x="168" y="451"/>
                    <a:pt x="168" y="451"/>
                  </a:cubicBezTo>
                  <a:cubicBezTo>
                    <a:pt x="92" y="451"/>
                    <a:pt x="31" y="389"/>
                    <a:pt x="31" y="313"/>
                  </a:cubicBezTo>
                  <a:cubicBezTo>
                    <a:pt x="31" y="16"/>
                    <a:pt x="31" y="16"/>
                    <a:pt x="31" y="16"/>
                  </a:cubicBezTo>
                  <a:cubicBezTo>
                    <a:pt x="31" y="7"/>
                    <a:pt x="24" y="0"/>
                    <a:pt x="15" y="0"/>
                  </a:cubicBezTo>
                  <a:cubicBezTo>
                    <a:pt x="7" y="0"/>
                    <a:pt x="0" y="7"/>
                    <a:pt x="0" y="16"/>
                  </a:cubicBezTo>
                  <a:cubicBezTo>
                    <a:pt x="0" y="313"/>
                    <a:pt x="0" y="313"/>
                    <a:pt x="0" y="313"/>
                  </a:cubicBezTo>
                  <a:cubicBezTo>
                    <a:pt x="0" y="405"/>
                    <a:pt x="75" y="481"/>
                    <a:pt x="168" y="481"/>
                  </a:cubicBezTo>
                  <a:cubicBezTo>
                    <a:pt x="532" y="481"/>
                    <a:pt x="532" y="481"/>
                    <a:pt x="532" y="481"/>
                  </a:cubicBezTo>
                  <a:cubicBezTo>
                    <a:pt x="624" y="481"/>
                    <a:pt x="700" y="405"/>
                    <a:pt x="700" y="313"/>
                  </a:cubicBezTo>
                  <a:cubicBezTo>
                    <a:pt x="700" y="16"/>
                    <a:pt x="700" y="16"/>
                    <a:pt x="700" y="16"/>
                  </a:cubicBezTo>
                  <a:cubicBezTo>
                    <a:pt x="700" y="7"/>
                    <a:pt x="693" y="0"/>
                    <a:pt x="685" y="0"/>
                  </a:cubicBezTo>
                  <a:close/>
                </a:path>
              </a:pathLst>
            </a:custGeom>
            <a:grpFill/>
            <a:ln w="3175">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56">
              <a:extLst>
                <a:ext uri="{FF2B5EF4-FFF2-40B4-BE49-F238E27FC236}">
                  <a16:creationId xmlns:a16="http://schemas.microsoft.com/office/drawing/2014/main" id="{100F5E90-0F91-4AB1-9DF9-E098834B046E}"/>
                </a:ext>
              </a:extLst>
            </p:cNvPr>
            <p:cNvSpPr>
              <a:spLocks/>
            </p:cNvSpPr>
            <p:nvPr/>
          </p:nvSpPr>
          <p:spPr bwMode="auto">
            <a:xfrm>
              <a:off x="675" y="277"/>
              <a:ext cx="60" cy="806"/>
            </a:xfrm>
            <a:custGeom>
              <a:avLst/>
              <a:gdLst>
                <a:gd name="T0" fmla="*/ 0 w 30"/>
                <a:gd name="T1" fmla="*/ 16 h 401"/>
                <a:gd name="T2" fmla="*/ 0 w 30"/>
                <a:gd name="T3" fmla="*/ 386 h 401"/>
                <a:gd name="T4" fmla="*/ 15 w 30"/>
                <a:gd name="T5" fmla="*/ 401 h 401"/>
                <a:gd name="T6" fmla="*/ 30 w 30"/>
                <a:gd name="T7" fmla="*/ 386 h 401"/>
                <a:gd name="T8" fmla="*/ 30 w 30"/>
                <a:gd name="T9" fmla="*/ 16 h 401"/>
                <a:gd name="T10" fmla="*/ 15 w 30"/>
                <a:gd name="T11" fmla="*/ 0 h 401"/>
                <a:gd name="T12" fmla="*/ 0 w 30"/>
                <a:gd name="T13" fmla="*/ 16 h 401"/>
              </a:gdLst>
              <a:ahLst/>
              <a:cxnLst>
                <a:cxn ang="0">
                  <a:pos x="T0" y="T1"/>
                </a:cxn>
                <a:cxn ang="0">
                  <a:pos x="T2" y="T3"/>
                </a:cxn>
                <a:cxn ang="0">
                  <a:pos x="T4" y="T5"/>
                </a:cxn>
                <a:cxn ang="0">
                  <a:pos x="T6" y="T7"/>
                </a:cxn>
                <a:cxn ang="0">
                  <a:pos x="T8" y="T9"/>
                </a:cxn>
                <a:cxn ang="0">
                  <a:pos x="T10" y="T11"/>
                </a:cxn>
                <a:cxn ang="0">
                  <a:pos x="T12" y="T13"/>
                </a:cxn>
              </a:cxnLst>
              <a:rect l="0" t="0" r="r" b="b"/>
              <a:pathLst>
                <a:path w="30" h="401">
                  <a:moveTo>
                    <a:pt x="0" y="16"/>
                  </a:moveTo>
                  <a:cubicBezTo>
                    <a:pt x="0" y="386"/>
                    <a:pt x="0" y="386"/>
                    <a:pt x="0" y="386"/>
                  </a:cubicBezTo>
                  <a:cubicBezTo>
                    <a:pt x="0" y="394"/>
                    <a:pt x="6" y="401"/>
                    <a:pt x="15" y="401"/>
                  </a:cubicBezTo>
                  <a:cubicBezTo>
                    <a:pt x="23" y="401"/>
                    <a:pt x="30" y="394"/>
                    <a:pt x="30" y="386"/>
                  </a:cubicBezTo>
                  <a:cubicBezTo>
                    <a:pt x="30" y="16"/>
                    <a:pt x="30" y="16"/>
                    <a:pt x="30" y="16"/>
                  </a:cubicBezTo>
                  <a:cubicBezTo>
                    <a:pt x="30" y="7"/>
                    <a:pt x="24" y="0"/>
                    <a:pt x="15" y="0"/>
                  </a:cubicBezTo>
                  <a:cubicBezTo>
                    <a:pt x="7" y="0"/>
                    <a:pt x="0" y="7"/>
                    <a:pt x="0" y="16"/>
                  </a:cubicBezTo>
                  <a:close/>
                </a:path>
              </a:pathLst>
            </a:custGeom>
            <a:grpFill/>
            <a:ln w="3175">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57">
              <a:extLst>
                <a:ext uri="{FF2B5EF4-FFF2-40B4-BE49-F238E27FC236}">
                  <a16:creationId xmlns:a16="http://schemas.microsoft.com/office/drawing/2014/main" id="{E48AFB0D-A63D-4541-A230-E1FDFF4AB615}"/>
                </a:ext>
              </a:extLst>
            </p:cNvPr>
            <p:cNvSpPr>
              <a:spLocks/>
            </p:cNvSpPr>
            <p:nvPr/>
          </p:nvSpPr>
          <p:spPr bwMode="auto">
            <a:xfrm>
              <a:off x="402" y="4"/>
              <a:ext cx="606" cy="233"/>
            </a:xfrm>
            <a:custGeom>
              <a:avLst/>
              <a:gdLst>
                <a:gd name="T0" fmla="*/ 18 w 302"/>
                <a:gd name="T1" fmla="*/ 116 h 116"/>
                <a:gd name="T2" fmla="*/ 26 w 302"/>
                <a:gd name="T3" fmla="*/ 114 h 116"/>
                <a:gd name="T4" fmla="*/ 151 w 302"/>
                <a:gd name="T5" fmla="*/ 33 h 116"/>
                <a:gd name="T6" fmla="*/ 276 w 302"/>
                <a:gd name="T7" fmla="*/ 114 h 116"/>
                <a:gd name="T8" fmla="*/ 284 w 302"/>
                <a:gd name="T9" fmla="*/ 116 h 116"/>
                <a:gd name="T10" fmla="*/ 297 w 302"/>
                <a:gd name="T11" fmla="*/ 109 h 116"/>
                <a:gd name="T12" fmla="*/ 292 w 302"/>
                <a:gd name="T13" fmla="*/ 88 h 116"/>
                <a:gd name="T14" fmla="*/ 159 w 302"/>
                <a:gd name="T15" fmla="*/ 2 h 116"/>
                <a:gd name="T16" fmla="*/ 159 w 302"/>
                <a:gd name="T17" fmla="*/ 2 h 116"/>
                <a:gd name="T18" fmla="*/ 158 w 302"/>
                <a:gd name="T19" fmla="*/ 2 h 116"/>
                <a:gd name="T20" fmla="*/ 157 w 302"/>
                <a:gd name="T21" fmla="*/ 1 h 116"/>
                <a:gd name="T22" fmla="*/ 157 w 302"/>
                <a:gd name="T23" fmla="*/ 1 h 116"/>
                <a:gd name="T24" fmla="*/ 156 w 302"/>
                <a:gd name="T25" fmla="*/ 1 h 116"/>
                <a:gd name="T26" fmla="*/ 155 w 302"/>
                <a:gd name="T27" fmla="*/ 1 h 116"/>
                <a:gd name="T28" fmla="*/ 155 w 302"/>
                <a:gd name="T29" fmla="*/ 0 h 116"/>
                <a:gd name="T30" fmla="*/ 154 w 302"/>
                <a:gd name="T31" fmla="*/ 0 h 116"/>
                <a:gd name="T32" fmla="*/ 153 w 302"/>
                <a:gd name="T33" fmla="*/ 0 h 116"/>
                <a:gd name="T34" fmla="*/ 153 w 302"/>
                <a:gd name="T35" fmla="*/ 0 h 116"/>
                <a:gd name="T36" fmla="*/ 152 w 302"/>
                <a:gd name="T37" fmla="*/ 0 h 116"/>
                <a:gd name="T38" fmla="*/ 151 w 302"/>
                <a:gd name="T39" fmla="*/ 0 h 116"/>
                <a:gd name="T40" fmla="*/ 150 w 302"/>
                <a:gd name="T41" fmla="*/ 0 h 116"/>
                <a:gd name="T42" fmla="*/ 150 w 302"/>
                <a:gd name="T43" fmla="*/ 0 h 116"/>
                <a:gd name="T44" fmla="*/ 149 w 302"/>
                <a:gd name="T45" fmla="*/ 0 h 116"/>
                <a:gd name="T46" fmla="*/ 148 w 302"/>
                <a:gd name="T47" fmla="*/ 0 h 116"/>
                <a:gd name="T48" fmla="*/ 148 w 302"/>
                <a:gd name="T49" fmla="*/ 0 h 116"/>
                <a:gd name="T50" fmla="*/ 147 w 302"/>
                <a:gd name="T51" fmla="*/ 1 h 116"/>
                <a:gd name="T52" fmla="*/ 146 w 302"/>
                <a:gd name="T53" fmla="*/ 1 h 116"/>
                <a:gd name="T54" fmla="*/ 145 w 302"/>
                <a:gd name="T55" fmla="*/ 1 h 116"/>
                <a:gd name="T56" fmla="*/ 145 w 302"/>
                <a:gd name="T57" fmla="*/ 1 h 116"/>
                <a:gd name="T58" fmla="*/ 144 w 302"/>
                <a:gd name="T59" fmla="*/ 2 h 116"/>
                <a:gd name="T60" fmla="*/ 143 w 302"/>
                <a:gd name="T61" fmla="*/ 2 h 116"/>
                <a:gd name="T62" fmla="*/ 143 w 302"/>
                <a:gd name="T63" fmla="*/ 2 h 116"/>
                <a:gd name="T64" fmla="*/ 10 w 302"/>
                <a:gd name="T65" fmla="*/ 88 h 116"/>
                <a:gd name="T66" fmla="*/ 5 w 302"/>
                <a:gd name="T67" fmla="*/ 109 h 116"/>
                <a:gd name="T68" fmla="*/ 18 w 302"/>
                <a:gd name="T69"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2" h="116">
                  <a:moveTo>
                    <a:pt x="18" y="116"/>
                  </a:moveTo>
                  <a:cubicBezTo>
                    <a:pt x="21" y="116"/>
                    <a:pt x="23" y="115"/>
                    <a:pt x="26" y="114"/>
                  </a:cubicBezTo>
                  <a:cubicBezTo>
                    <a:pt x="151" y="33"/>
                    <a:pt x="151" y="33"/>
                    <a:pt x="151" y="33"/>
                  </a:cubicBezTo>
                  <a:cubicBezTo>
                    <a:pt x="276" y="114"/>
                    <a:pt x="276" y="114"/>
                    <a:pt x="276" y="114"/>
                  </a:cubicBezTo>
                  <a:cubicBezTo>
                    <a:pt x="279" y="115"/>
                    <a:pt x="281" y="116"/>
                    <a:pt x="284" y="116"/>
                  </a:cubicBezTo>
                  <a:cubicBezTo>
                    <a:pt x="289" y="116"/>
                    <a:pt x="294" y="114"/>
                    <a:pt x="297" y="109"/>
                  </a:cubicBezTo>
                  <a:cubicBezTo>
                    <a:pt x="302" y="102"/>
                    <a:pt x="299" y="92"/>
                    <a:pt x="292" y="88"/>
                  </a:cubicBezTo>
                  <a:cubicBezTo>
                    <a:pt x="159" y="2"/>
                    <a:pt x="159" y="2"/>
                    <a:pt x="159" y="2"/>
                  </a:cubicBezTo>
                  <a:cubicBezTo>
                    <a:pt x="159" y="2"/>
                    <a:pt x="159" y="2"/>
                    <a:pt x="159" y="2"/>
                  </a:cubicBezTo>
                  <a:cubicBezTo>
                    <a:pt x="159" y="2"/>
                    <a:pt x="158" y="2"/>
                    <a:pt x="158" y="2"/>
                  </a:cubicBezTo>
                  <a:cubicBezTo>
                    <a:pt x="158" y="2"/>
                    <a:pt x="158" y="2"/>
                    <a:pt x="157" y="1"/>
                  </a:cubicBezTo>
                  <a:cubicBezTo>
                    <a:pt x="157" y="1"/>
                    <a:pt x="157" y="1"/>
                    <a:pt x="157" y="1"/>
                  </a:cubicBezTo>
                  <a:cubicBezTo>
                    <a:pt x="157" y="1"/>
                    <a:pt x="156" y="1"/>
                    <a:pt x="156" y="1"/>
                  </a:cubicBezTo>
                  <a:cubicBezTo>
                    <a:pt x="156" y="1"/>
                    <a:pt x="156" y="1"/>
                    <a:pt x="155" y="1"/>
                  </a:cubicBezTo>
                  <a:cubicBezTo>
                    <a:pt x="155" y="1"/>
                    <a:pt x="155" y="0"/>
                    <a:pt x="155" y="0"/>
                  </a:cubicBezTo>
                  <a:cubicBezTo>
                    <a:pt x="154" y="0"/>
                    <a:pt x="154" y="0"/>
                    <a:pt x="154" y="0"/>
                  </a:cubicBezTo>
                  <a:cubicBezTo>
                    <a:pt x="154" y="0"/>
                    <a:pt x="153" y="0"/>
                    <a:pt x="153" y="0"/>
                  </a:cubicBezTo>
                  <a:cubicBezTo>
                    <a:pt x="153" y="0"/>
                    <a:pt x="153" y="0"/>
                    <a:pt x="153" y="0"/>
                  </a:cubicBezTo>
                  <a:cubicBezTo>
                    <a:pt x="152" y="0"/>
                    <a:pt x="152" y="0"/>
                    <a:pt x="152" y="0"/>
                  </a:cubicBezTo>
                  <a:cubicBezTo>
                    <a:pt x="152" y="0"/>
                    <a:pt x="151" y="0"/>
                    <a:pt x="151" y="0"/>
                  </a:cubicBezTo>
                  <a:cubicBezTo>
                    <a:pt x="151" y="0"/>
                    <a:pt x="151" y="0"/>
                    <a:pt x="150" y="0"/>
                  </a:cubicBezTo>
                  <a:cubicBezTo>
                    <a:pt x="150" y="0"/>
                    <a:pt x="150" y="0"/>
                    <a:pt x="150" y="0"/>
                  </a:cubicBezTo>
                  <a:cubicBezTo>
                    <a:pt x="149" y="0"/>
                    <a:pt x="149" y="0"/>
                    <a:pt x="149" y="0"/>
                  </a:cubicBezTo>
                  <a:cubicBezTo>
                    <a:pt x="149" y="0"/>
                    <a:pt x="148" y="0"/>
                    <a:pt x="148" y="0"/>
                  </a:cubicBezTo>
                  <a:cubicBezTo>
                    <a:pt x="148" y="0"/>
                    <a:pt x="148" y="0"/>
                    <a:pt x="148" y="0"/>
                  </a:cubicBezTo>
                  <a:cubicBezTo>
                    <a:pt x="147" y="0"/>
                    <a:pt x="147" y="1"/>
                    <a:pt x="147" y="1"/>
                  </a:cubicBezTo>
                  <a:cubicBezTo>
                    <a:pt x="147" y="1"/>
                    <a:pt x="146" y="1"/>
                    <a:pt x="146" y="1"/>
                  </a:cubicBezTo>
                  <a:cubicBezTo>
                    <a:pt x="146" y="1"/>
                    <a:pt x="146" y="1"/>
                    <a:pt x="145" y="1"/>
                  </a:cubicBezTo>
                  <a:cubicBezTo>
                    <a:pt x="145" y="1"/>
                    <a:pt x="145" y="1"/>
                    <a:pt x="145" y="1"/>
                  </a:cubicBezTo>
                  <a:cubicBezTo>
                    <a:pt x="144" y="1"/>
                    <a:pt x="144" y="2"/>
                    <a:pt x="144" y="2"/>
                  </a:cubicBezTo>
                  <a:cubicBezTo>
                    <a:pt x="144" y="2"/>
                    <a:pt x="143" y="2"/>
                    <a:pt x="143" y="2"/>
                  </a:cubicBezTo>
                  <a:cubicBezTo>
                    <a:pt x="143" y="2"/>
                    <a:pt x="143" y="2"/>
                    <a:pt x="143" y="2"/>
                  </a:cubicBezTo>
                  <a:cubicBezTo>
                    <a:pt x="10" y="88"/>
                    <a:pt x="10" y="88"/>
                    <a:pt x="10" y="88"/>
                  </a:cubicBezTo>
                  <a:cubicBezTo>
                    <a:pt x="2" y="92"/>
                    <a:pt x="0" y="102"/>
                    <a:pt x="5" y="109"/>
                  </a:cubicBezTo>
                  <a:cubicBezTo>
                    <a:pt x="8" y="114"/>
                    <a:pt x="13" y="116"/>
                    <a:pt x="18" y="116"/>
                  </a:cubicBezTo>
                  <a:close/>
                </a:path>
              </a:pathLst>
            </a:custGeom>
            <a:grpFill/>
            <a:ln w="3175">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17" name="Freeform 5">
            <a:extLst>
              <a:ext uri="{FF2B5EF4-FFF2-40B4-BE49-F238E27FC236}">
                <a16:creationId xmlns:a16="http://schemas.microsoft.com/office/drawing/2014/main" id="{AD0B26BC-FE86-4548-BFCE-F3618DDD5A8D}"/>
              </a:ext>
            </a:extLst>
          </p:cNvPr>
          <p:cNvSpPr>
            <a:spLocks noChangeAspect="1" noEditPoints="1"/>
          </p:cNvSpPr>
          <p:nvPr/>
        </p:nvSpPr>
        <p:spPr bwMode="auto">
          <a:xfrm>
            <a:off x="5062793" y="1384076"/>
            <a:ext cx="123946" cy="162260"/>
          </a:xfrm>
          <a:custGeom>
            <a:avLst/>
            <a:gdLst>
              <a:gd name="T0" fmla="*/ 232 w 238"/>
              <a:gd name="T1" fmla="*/ 312 h 312"/>
              <a:gd name="T2" fmla="*/ 235 w 238"/>
              <a:gd name="T3" fmla="*/ 311 h 312"/>
              <a:gd name="T4" fmla="*/ 238 w 238"/>
              <a:gd name="T5" fmla="*/ 306 h 312"/>
              <a:gd name="T6" fmla="*/ 238 w 238"/>
              <a:gd name="T7" fmla="*/ 21 h 312"/>
              <a:gd name="T8" fmla="*/ 217 w 238"/>
              <a:gd name="T9" fmla="*/ 0 h 312"/>
              <a:gd name="T10" fmla="*/ 21 w 238"/>
              <a:gd name="T11" fmla="*/ 0 h 312"/>
              <a:gd name="T12" fmla="*/ 0 w 238"/>
              <a:gd name="T13" fmla="*/ 21 h 312"/>
              <a:gd name="T14" fmla="*/ 0 w 238"/>
              <a:gd name="T15" fmla="*/ 306 h 312"/>
              <a:gd name="T16" fmla="*/ 3 w 238"/>
              <a:gd name="T17" fmla="*/ 311 h 312"/>
              <a:gd name="T18" fmla="*/ 9 w 238"/>
              <a:gd name="T19" fmla="*/ 311 h 312"/>
              <a:gd name="T20" fmla="*/ 117 w 238"/>
              <a:gd name="T21" fmla="*/ 249 h 312"/>
              <a:gd name="T22" fmla="*/ 229 w 238"/>
              <a:gd name="T23" fmla="*/ 311 h 312"/>
              <a:gd name="T24" fmla="*/ 232 w 238"/>
              <a:gd name="T25" fmla="*/ 312 h 312"/>
              <a:gd name="T26" fmla="*/ 226 w 238"/>
              <a:gd name="T27" fmla="*/ 296 h 312"/>
              <a:gd name="T28" fmla="*/ 120 w 238"/>
              <a:gd name="T29" fmla="*/ 237 h 312"/>
              <a:gd name="T30" fmla="*/ 117 w 238"/>
              <a:gd name="T31" fmla="*/ 236 h 312"/>
              <a:gd name="T32" fmla="*/ 114 w 238"/>
              <a:gd name="T33" fmla="*/ 237 h 312"/>
              <a:gd name="T34" fmla="*/ 12 w 238"/>
              <a:gd name="T35" fmla="*/ 296 h 312"/>
              <a:gd name="T36" fmla="*/ 12 w 238"/>
              <a:gd name="T37" fmla="*/ 21 h 312"/>
              <a:gd name="T38" fmla="*/ 21 w 238"/>
              <a:gd name="T39" fmla="*/ 12 h 312"/>
              <a:gd name="T40" fmla="*/ 217 w 238"/>
              <a:gd name="T41" fmla="*/ 12 h 312"/>
              <a:gd name="T42" fmla="*/ 226 w 238"/>
              <a:gd name="T43" fmla="*/ 21 h 312"/>
              <a:gd name="T44" fmla="*/ 226 w 238"/>
              <a:gd name="T45" fmla="*/ 296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8" h="312">
                <a:moveTo>
                  <a:pt x="232" y="312"/>
                </a:moveTo>
                <a:cubicBezTo>
                  <a:pt x="233" y="312"/>
                  <a:pt x="234" y="312"/>
                  <a:pt x="235" y="311"/>
                </a:cubicBezTo>
                <a:cubicBezTo>
                  <a:pt x="237" y="310"/>
                  <a:pt x="238" y="308"/>
                  <a:pt x="238" y="306"/>
                </a:cubicBezTo>
                <a:cubicBezTo>
                  <a:pt x="238" y="21"/>
                  <a:pt x="238" y="21"/>
                  <a:pt x="238" y="21"/>
                </a:cubicBezTo>
                <a:cubicBezTo>
                  <a:pt x="238" y="10"/>
                  <a:pt x="229" y="0"/>
                  <a:pt x="217" y="0"/>
                </a:cubicBezTo>
                <a:cubicBezTo>
                  <a:pt x="21" y="0"/>
                  <a:pt x="21" y="0"/>
                  <a:pt x="21" y="0"/>
                </a:cubicBezTo>
                <a:cubicBezTo>
                  <a:pt x="9" y="0"/>
                  <a:pt x="0" y="10"/>
                  <a:pt x="0" y="21"/>
                </a:cubicBezTo>
                <a:cubicBezTo>
                  <a:pt x="0" y="306"/>
                  <a:pt x="0" y="306"/>
                  <a:pt x="0" y="306"/>
                </a:cubicBezTo>
                <a:cubicBezTo>
                  <a:pt x="0" y="308"/>
                  <a:pt x="1" y="310"/>
                  <a:pt x="3" y="311"/>
                </a:cubicBezTo>
                <a:cubicBezTo>
                  <a:pt x="5" y="312"/>
                  <a:pt x="7" y="312"/>
                  <a:pt x="9" y="311"/>
                </a:cubicBezTo>
                <a:cubicBezTo>
                  <a:pt x="117" y="249"/>
                  <a:pt x="117" y="249"/>
                  <a:pt x="117" y="249"/>
                </a:cubicBezTo>
                <a:cubicBezTo>
                  <a:pt x="229" y="311"/>
                  <a:pt x="229" y="311"/>
                  <a:pt x="229" y="311"/>
                </a:cubicBezTo>
                <a:cubicBezTo>
                  <a:pt x="230" y="312"/>
                  <a:pt x="231" y="312"/>
                  <a:pt x="232" y="312"/>
                </a:cubicBezTo>
                <a:close/>
                <a:moveTo>
                  <a:pt x="226" y="296"/>
                </a:moveTo>
                <a:cubicBezTo>
                  <a:pt x="120" y="237"/>
                  <a:pt x="120" y="237"/>
                  <a:pt x="120" y="237"/>
                </a:cubicBezTo>
                <a:cubicBezTo>
                  <a:pt x="119" y="236"/>
                  <a:pt x="118" y="236"/>
                  <a:pt x="117" y="236"/>
                </a:cubicBezTo>
                <a:cubicBezTo>
                  <a:pt x="116" y="236"/>
                  <a:pt x="115" y="236"/>
                  <a:pt x="114" y="237"/>
                </a:cubicBezTo>
                <a:cubicBezTo>
                  <a:pt x="12" y="296"/>
                  <a:pt x="12" y="296"/>
                  <a:pt x="12" y="296"/>
                </a:cubicBezTo>
                <a:cubicBezTo>
                  <a:pt x="12" y="21"/>
                  <a:pt x="12" y="21"/>
                  <a:pt x="12" y="21"/>
                </a:cubicBezTo>
                <a:cubicBezTo>
                  <a:pt x="12" y="16"/>
                  <a:pt x="16" y="12"/>
                  <a:pt x="21" y="12"/>
                </a:cubicBezTo>
                <a:cubicBezTo>
                  <a:pt x="217" y="12"/>
                  <a:pt x="217" y="12"/>
                  <a:pt x="217" y="12"/>
                </a:cubicBezTo>
                <a:cubicBezTo>
                  <a:pt x="222" y="12"/>
                  <a:pt x="226" y="16"/>
                  <a:pt x="226" y="21"/>
                </a:cubicBezTo>
                <a:lnTo>
                  <a:pt x="226" y="296"/>
                </a:lnTo>
                <a:close/>
              </a:path>
            </a:pathLst>
          </a:custGeom>
          <a:solidFill>
            <a:schemeClr val="bg1">
              <a:lumMod val="50000"/>
            </a:schemeClr>
          </a:solidFill>
          <a:ln w="3175">
            <a:solidFill>
              <a:schemeClr val="bg1">
                <a:lumMod val="50000"/>
              </a:schemeClr>
            </a:solidFill>
          </a:ln>
        </p:spPr>
        <p:txBody>
          <a:bodyPr vert="horz" wrap="square" lIns="91440" tIns="45720" rIns="91440" bIns="45720" numCol="1" anchor="t" anchorCtr="0" compatLnSpc="1">
            <a:prstTxWarp prst="textNoShape">
              <a:avLst/>
            </a:prstTxWarp>
          </a:bodyPr>
          <a:lstStyle/>
          <a:p>
            <a:endParaRPr lang="zh-CN" altLang="en-US"/>
          </a:p>
        </p:txBody>
      </p:sp>
      <p:grpSp>
        <p:nvGrpSpPr>
          <p:cNvPr id="19" name="Group 60">
            <a:extLst>
              <a:ext uri="{FF2B5EF4-FFF2-40B4-BE49-F238E27FC236}">
                <a16:creationId xmlns:a16="http://schemas.microsoft.com/office/drawing/2014/main" id="{99F21B6A-E121-47C4-A88E-2A4F1E4C4A8A}"/>
              </a:ext>
            </a:extLst>
          </p:cNvPr>
          <p:cNvGrpSpPr>
            <a:grpSpLocks noChangeAspect="1"/>
          </p:cNvGrpSpPr>
          <p:nvPr/>
        </p:nvGrpSpPr>
        <p:grpSpPr bwMode="auto">
          <a:xfrm>
            <a:off x="4704980" y="1380142"/>
            <a:ext cx="170072" cy="170128"/>
            <a:chOff x="0" y="-3"/>
            <a:chExt cx="3048" cy="3049"/>
          </a:xfrm>
          <a:solidFill>
            <a:schemeClr val="bg1">
              <a:lumMod val="50000"/>
            </a:schemeClr>
          </a:solidFill>
        </p:grpSpPr>
        <p:sp>
          <p:nvSpPr>
            <p:cNvPr id="20" name="Freeform 61">
              <a:extLst>
                <a:ext uri="{FF2B5EF4-FFF2-40B4-BE49-F238E27FC236}">
                  <a16:creationId xmlns:a16="http://schemas.microsoft.com/office/drawing/2014/main" id="{A2F46951-CE13-45F1-AC10-46E4F80CFF0B}"/>
                </a:ext>
              </a:extLst>
            </p:cNvPr>
            <p:cNvSpPr>
              <a:spLocks noEditPoints="1"/>
            </p:cNvSpPr>
            <p:nvPr/>
          </p:nvSpPr>
          <p:spPr bwMode="auto">
            <a:xfrm>
              <a:off x="0" y="-3"/>
              <a:ext cx="3048" cy="3049"/>
            </a:xfrm>
            <a:custGeom>
              <a:avLst/>
              <a:gdLst>
                <a:gd name="T0" fmla="*/ 987 w 1521"/>
                <a:gd name="T1" fmla="*/ 1520 h 1520"/>
                <a:gd name="T2" fmla="*/ 966 w 1521"/>
                <a:gd name="T3" fmla="*/ 1508 h 1520"/>
                <a:gd name="T4" fmla="*/ 630 w 1521"/>
                <a:gd name="T5" fmla="*/ 892 h 1520"/>
                <a:gd name="T6" fmla="*/ 14 w 1521"/>
                <a:gd name="T7" fmla="*/ 556 h 1520"/>
                <a:gd name="T8" fmla="*/ 1 w 1521"/>
                <a:gd name="T9" fmla="*/ 533 h 1520"/>
                <a:gd name="T10" fmla="*/ 17 w 1521"/>
                <a:gd name="T11" fmla="*/ 512 h 1520"/>
                <a:gd name="T12" fmla="*/ 1488 w 1521"/>
                <a:gd name="T13" fmla="*/ 3 h 1520"/>
                <a:gd name="T14" fmla="*/ 1513 w 1521"/>
                <a:gd name="T15" fmla="*/ 9 h 1520"/>
                <a:gd name="T16" fmla="*/ 1518 w 1521"/>
                <a:gd name="T17" fmla="*/ 33 h 1520"/>
                <a:gd name="T18" fmla="*/ 1009 w 1521"/>
                <a:gd name="T19" fmla="*/ 1504 h 1520"/>
                <a:gd name="T20" fmla="*/ 989 w 1521"/>
                <a:gd name="T21" fmla="*/ 1520 h 1520"/>
                <a:gd name="T22" fmla="*/ 987 w 1521"/>
                <a:gd name="T23" fmla="*/ 1520 h 1520"/>
                <a:gd name="T24" fmla="*/ 84 w 1521"/>
                <a:gd name="T25" fmla="*/ 540 h 1520"/>
                <a:gd name="T26" fmla="*/ 659 w 1521"/>
                <a:gd name="T27" fmla="*/ 853 h 1520"/>
                <a:gd name="T28" fmla="*/ 668 w 1521"/>
                <a:gd name="T29" fmla="*/ 863 h 1520"/>
                <a:gd name="T30" fmla="*/ 982 w 1521"/>
                <a:gd name="T31" fmla="*/ 1437 h 1520"/>
                <a:gd name="T32" fmla="*/ 1457 w 1521"/>
                <a:gd name="T33" fmla="*/ 64 h 1520"/>
                <a:gd name="T34" fmla="*/ 84 w 1521"/>
                <a:gd name="T35" fmla="*/ 540 h 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21" h="1520">
                  <a:moveTo>
                    <a:pt x="987" y="1520"/>
                  </a:moveTo>
                  <a:cubicBezTo>
                    <a:pt x="978" y="1520"/>
                    <a:pt x="970" y="1516"/>
                    <a:pt x="966" y="1508"/>
                  </a:cubicBezTo>
                  <a:cubicBezTo>
                    <a:pt x="630" y="892"/>
                    <a:pt x="630" y="892"/>
                    <a:pt x="630" y="892"/>
                  </a:cubicBezTo>
                  <a:cubicBezTo>
                    <a:pt x="14" y="556"/>
                    <a:pt x="14" y="556"/>
                    <a:pt x="14" y="556"/>
                  </a:cubicBezTo>
                  <a:cubicBezTo>
                    <a:pt x="5" y="551"/>
                    <a:pt x="0" y="542"/>
                    <a:pt x="1" y="533"/>
                  </a:cubicBezTo>
                  <a:cubicBezTo>
                    <a:pt x="2" y="523"/>
                    <a:pt x="8" y="515"/>
                    <a:pt x="17" y="512"/>
                  </a:cubicBezTo>
                  <a:cubicBezTo>
                    <a:pt x="1488" y="3"/>
                    <a:pt x="1488" y="3"/>
                    <a:pt x="1488" y="3"/>
                  </a:cubicBezTo>
                  <a:cubicBezTo>
                    <a:pt x="1497" y="0"/>
                    <a:pt x="1506" y="2"/>
                    <a:pt x="1513" y="9"/>
                  </a:cubicBezTo>
                  <a:cubicBezTo>
                    <a:pt x="1519" y="15"/>
                    <a:pt x="1521" y="25"/>
                    <a:pt x="1518" y="33"/>
                  </a:cubicBezTo>
                  <a:cubicBezTo>
                    <a:pt x="1009" y="1504"/>
                    <a:pt x="1009" y="1504"/>
                    <a:pt x="1009" y="1504"/>
                  </a:cubicBezTo>
                  <a:cubicBezTo>
                    <a:pt x="1006" y="1513"/>
                    <a:pt x="998" y="1520"/>
                    <a:pt x="989" y="1520"/>
                  </a:cubicBezTo>
                  <a:cubicBezTo>
                    <a:pt x="988" y="1520"/>
                    <a:pt x="987" y="1520"/>
                    <a:pt x="987" y="1520"/>
                  </a:cubicBezTo>
                  <a:close/>
                  <a:moveTo>
                    <a:pt x="84" y="540"/>
                  </a:moveTo>
                  <a:cubicBezTo>
                    <a:pt x="659" y="853"/>
                    <a:pt x="659" y="853"/>
                    <a:pt x="659" y="853"/>
                  </a:cubicBezTo>
                  <a:cubicBezTo>
                    <a:pt x="663" y="855"/>
                    <a:pt x="666" y="859"/>
                    <a:pt x="668" y="863"/>
                  </a:cubicBezTo>
                  <a:cubicBezTo>
                    <a:pt x="982" y="1437"/>
                    <a:pt x="982" y="1437"/>
                    <a:pt x="982" y="1437"/>
                  </a:cubicBezTo>
                  <a:cubicBezTo>
                    <a:pt x="1457" y="64"/>
                    <a:pt x="1457" y="64"/>
                    <a:pt x="1457" y="64"/>
                  </a:cubicBezTo>
                  <a:lnTo>
                    <a:pt x="84" y="540"/>
                  </a:lnTo>
                  <a:close/>
                </a:path>
              </a:pathLst>
            </a:custGeom>
            <a:grpFill/>
            <a:ln w="3175">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62">
              <a:extLst>
                <a:ext uri="{FF2B5EF4-FFF2-40B4-BE49-F238E27FC236}">
                  <a16:creationId xmlns:a16="http://schemas.microsoft.com/office/drawing/2014/main" id="{34FFF964-FC63-45A6-B351-B0B4C1811A52}"/>
                </a:ext>
              </a:extLst>
            </p:cNvPr>
            <p:cNvSpPr>
              <a:spLocks/>
            </p:cNvSpPr>
            <p:nvPr/>
          </p:nvSpPr>
          <p:spPr bwMode="auto">
            <a:xfrm>
              <a:off x="1244" y="53"/>
              <a:ext cx="1750" cy="1745"/>
            </a:xfrm>
            <a:custGeom>
              <a:avLst/>
              <a:gdLst>
                <a:gd name="T0" fmla="*/ 26 w 873"/>
                <a:gd name="T1" fmla="*/ 870 h 870"/>
                <a:gd name="T2" fmla="*/ 9 w 873"/>
                <a:gd name="T3" fmla="*/ 863 h 870"/>
                <a:gd name="T4" fmla="*/ 9 w 873"/>
                <a:gd name="T5" fmla="*/ 829 h 870"/>
                <a:gd name="T6" fmla="*/ 830 w 873"/>
                <a:gd name="T7" fmla="*/ 9 h 870"/>
                <a:gd name="T8" fmla="*/ 863 w 873"/>
                <a:gd name="T9" fmla="*/ 9 h 870"/>
                <a:gd name="T10" fmla="*/ 863 w 873"/>
                <a:gd name="T11" fmla="*/ 43 h 870"/>
                <a:gd name="T12" fmla="*/ 43 w 873"/>
                <a:gd name="T13" fmla="*/ 863 h 870"/>
                <a:gd name="T14" fmla="*/ 26 w 873"/>
                <a:gd name="T15" fmla="*/ 87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73" h="870">
                  <a:moveTo>
                    <a:pt x="26" y="870"/>
                  </a:moveTo>
                  <a:cubicBezTo>
                    <a:pt x="20" y="870"/>
                    <a:pt x="14" y="868"/>
                    <a:pt x="9" y="863"/>
                  </a:cubicBezTo>
                  <a:cubicBezTo>
                    <a:pt x="0" y="854"/>
                    <a:pt x="0" y="839"/>
                    <a:pt x="9" y="829"/>
                  </a:cubicBezTo>
                  <a:cubicBezTo>
                    <a:pt x="830" y="9"/>
                    <a:pt x="830" y="9"/>
                    <a:pt x="830" y="9"/>
                  </a:cubicBezTo>
                  <a:cubicBezTo>
                    <a:pt x="839" y="0"/>
                    <a:pt x="854" y="0"/>
                    <a:pt x="863" y="9"/>
                  </a:cubicBezTo>
                  <a:cubicBezTo>
                    <a:pt x="873" y="18"/>
                    <a:pt x="873" y="33"/>
                    <a:pt x="863" y="43"/>
                  </a:cubicBezTo>
                  <a:cubicBezTo>
                    <a:pt x="43" y="863"/>
                    <a:pt x="43" y="863"/>
                    <a:pt x="43" y="863"/>
                  </a:cubicBezTo>
                  <a:cubicBezTo>
                    <a:pt x="39" y="868"/>
                    <a:pt x="32" y="870"/>
                    <a:pt x="26" y="870"/>
                  </a:cubicBezTo>
                  <a:close/>
                </a:path>
              </a:pathLst>
            </a:custGeom>
            <a:grpFill/>
            <a:ln w="3175">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pic>
        <p:nvPicPr>
          <p:cNvPr id="24" name="图片 23" descr="桌子上放着面包&#10;&#10;描述已自动生成">
            <a:extLst>
              <a:ext uri="{FF2B5EF4-FFF2-40B4-BE49-F238E27FC236}">
                <a16:creationId xmlns:a16="http://schemas.microsoft.com/office/drawing/2014/main" id="{6725A654-3E05-462D-92E3-21EAA39128A6}"/>
              </a:ext>
            </a:extLst>
          </p:cNvPr>
          <p:cNvPicPr>
            <a:picLocks noChangeAspect="1"/>
          </p:cNvPicPr>
          <p:nvPr/>
        </p:nvPicPr>
        <p:blipFill rotWithShape="1">
          <a:blip r:embed="rId5">
            <a:extLst>
              <a:ext uri="{28A0092B-C50C-407E-A947-70E740481C1C}">
                <a14:useLocalDpi xmlns:a14="http://schemas.microsoft.com/office/drawing/2010/main" val="0"/>
              </a:ext>
            </a:extLst>
          </a:blip>
          <a:srcRect t="16632" b="16632"/>
          <a:stretch/>
        </p:blipFill>
        <p:spPr>
          <a:xfrm>
            <a:off x="7068457" y="1518557"/>
            <a:ext cx="3820886" cy="3820886"/>
          </a:xfrm>
          <a:prstGeom prst="rect">
            <a:avLst/>
          </a:prstGeom>
        </p:spPr>
      </p:pic>
      <p:pic>
        <p:nvPicPr>
          <p:cNvPr id="25" name="图片 24">
            <a:extLst>
              <a:ext uri="{FF2B5EF4-FFF2-40B4-BE49-F238E27FC236}">
                <a16:creationId xmlns:a16="http://schemas.microsoft.com/office/drawing/2014/main" id="{EFAE6DC3-CB11-4B9C-88A4-C880053306A9}"/>
              </a:ext>
            </a:extLst>
          </p:cNvPr>
          <p:cNvPicPr>
            <a:picLocks noChangeAspect="1"/>
          </p:cNvPicPr>
          <p:nvPr/>
        </p:nvPicPr>
        <p:blipFill>
          <a:blip r:embed="rId6"/>
          <a:stretch>
            <a:fillRect/>
          </a:stretch>
        </p:blipFill>
        <p:spPr>
          <a:xfrm flipH="1">
            <a:off x="0" y="0"/>
            <a:ext cx="4126993" cy="6858000"/>
          </a:xfrm>
          <a:prstGeom prst="rect">
            <a:avLst/>
          </a:prstGeom>
        </p:spPr>
      </p:pic>
    </p:spTree>
    <p:extLst>
      <p:ext uri="{BB962C8B-B14F-4D97-AF65-F5344CB8AC3E}">
        <p14:creationId xmlns:p14="http://schemas.microsoft.com/office/powerpoint/2010/main" val="1045075972"/>
      </p:ext>
    </p:extLst>
  </p:cSld>
  <p:clrMapOvr>
    <a:masterClrMapping/>
  </p:clrMapOvr>
  <mc:AlternateContent xmlns:mc="http://schemas.openxmlformats.org/markup-compatibility/2006">
    <mc:Choice xmlns:p14="http://schemas.microsoft.com/office/powerpoint/2010/main" Requires="p14">
      <p:transition spd="slow" p14:dur="1500">
        <p14:ripple dir="lu"/>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 name="图片 79">
            <a:extLst>
              <a:ext uri="{FF2B5EF4-FFF2-40B4-BE49-F238E27FC236}">
                <a16:creationId xmlns:a16="http://schemas.microsoft.com/office/drawing/2014/main" id="{D4DCD38E-310D-414D-AC38-402FAA89A0A8}"/>
              </a:ext>
            </a:extLst>
          </p:cNvPr>
          <p:cNvPicPr>
            <a:picLocks noChangeAspect="1"/>
          </p:cNvPicPr>
          <p:nvPr/>
        </p:nvPicPr>
        <p:blipFill>
          <a:blip r:embed="rId3"/>
          <a:stretch>
            <a:fillRect/>
          </a:stretch>
        </p:blipFill>
        <p:spPr>
          <a:xfrm>
            <a:off x="0" y="1"/>
            <a:ext cx="12192000" cy="6857999"/>
          </a:xfrm>
          <a:prstGeom prst="rect">
            <a:avLst/>
          </a:prstGeom>
        </p:spPr>
      </p:pic>
      <p:sp>
        <p:nvSpPr>
          <p:cNvPr id="169" name="Freeform 5">
            <a:extLst>
              <a:ext uri="{FF2B5EF4-FFF2-40B4-BE49-F238E27FC236}">
                <a16:creationId xmlns:a16="http://schemas.microsoft.com/office/drawing/2014/main" id="{C7DB3DEB-A076-4A58-BDC1-D162A6847037}"/>
              </a:ext>
            </a:extLst>
          </p:cNvPr>
          <p:cNvSpPr>
            <a:spLocks/>
          </p:cNvSpPr>
          <p:nvPr/>
        </p:nvSpPr>
        <p:spPr bwMode="auto">
          <a:xfrm rot="9200536">
            <a:off x="9610141" y="5602704"/>
            <a:ext cx="3732627" cy="1976720"/>
          </a:xfrm>
          <a:custGeom>
            <a:avLst/>
            <a:gdLst>
              <a:gd name="T0" fmla="*/ 1332 w 3344"/>
              <a:gd name="T1" fmla="*/ 1768 h 1768"/>
              <a:gd name="T2" fmla="*/ 876 w 3344"/>
              <a:gd name="T3" fmla="*/ 804 h 1768"/>
              <a:gd name="T4" fmla="*/ 796 w 3344"/>
              <a:gd name="T5" fmla="*/ 788 h 1768"/>
              <a:gd name="T6" fmla="*/ 872 w 3344"/>
              <a:gd name="T7" fmla="*/ 1684 h 1768"/>
              <a:gd name="T8" fmla="*/ 568 w 3344"/>
              <a:gd name="T9" fmla="*/ 756 h 1768"/>
              <a:gd name="T10" fmla="*/ 512 w 3344"/>
              <a:gd name="T11" fmla="*/ 744 h 1768"/>
              <a:gd name="T12" fmla="*/ 296 w 3344"/>
              <a:gd name="T13" fmla="*/ 1128 h 1768"/>
              <a:gd name="T14" fmla="*/ 4 w 3344"/>
              <a:gd name="T15" fmla="*/ 680 h 1768"/>
              <a:gd name="T16" fmla="*/ 476 w 3344"/>
              <a:gd name="T17" fmla="*/ 700 h 1768"/>
              <a:gd name="T18" fmla="*/ 516 w 3344"/>
              <a:gd name="T19" fmla="*/ 712 h 1768"/>
              <a:gd name="T20" fmla="*/ 1184 w 3344"/>
              <a:gd name="T21" fmla="*/ 0 h 1768"/>
              <a:gd name="T22" fmla="*/ 772 w 3344"/>
              <a:gd name="T23" fmla="*/ 752 h 1768"/>
              <a:gd name="T24" fmla="*/ 832 w 3344"/>
              <a:gd name="T25" fmla="*/ 764 h 1768"/>
              <a:gd name="T26" fmla="*/ 1508 w 3344"/>
              <a:gd name="T27" fmla="*/ 76 h 1768"/>
              <a:gd name="T28" fmla="*/ 1096 w 3344"/>
              <a:gd name="T29" fmla="*/ 812 h 1768"/>
              <a:gd name="T30" fmla="*/ 1156 w 3344"/>
              <a:gd name="T31" fmla="*/ 820 h 1768"/>
              <a:gd name="T32" fmla="*/ 1868 w 3344"/>
              <a:gd name="T33" fmla="*/ 92 h 1768"/>
              <a:gd name="T34" fmla="*/ 1452 w 3344"/>
              <a:gd name="T35" fmla="*/ 872 h 1768"/>
              <a:gd name="T36" fmla="*/ 1504 w 3344"/>
              <a:gd name="T37" fmla="*/ 888 h 1768"/>
              <a:gd name="T38" fmla="*/ 2416 w 3344"/>
              <a:gd name="T39" fmla="*/ 260 h 1768"/>
              <a:gd name="T40" fmla="*/ 1768 w 3344"/>
              <a:gd name="T41" fmla="*/ 936 h 1768"/>
              <a:gd name="T42" fmla="*/ 1820 w 3344"/>
              <a:gd name="T43" fmla="*/ 948 h 1768"/>
              <a:gd name="T44" fmla="*/ 2716 w 3344"/>
              <a:gd name="T45" fmla="*/ 580 h 1768"/>
              <a:gd name="T46" fmla="*/ 2104 w 3344"/>
              <a:gd name="T47" fmla="*/ 1012 h 1768"/>
              <a:gd name="T48" fmla="*/ 2164 w 3344"/>
              <a:gd name="T49" fmla="*/ 1028 h 1768"/>
              <a:gd name="T50" fmla="*/ 2952 w 3344"/>
              <a:gd name="T51" fmla="*/ 816 h 1768"/>
              <a:gd name="T52" fmla="*/ 2448 w 3344"/>
              <a:gd name="T53" fmla="*/ 1116 h 1768"/>
              <a:gd name="T54" fmla="*/ 2496 w 3344"/>
              <a:gd name="T55" fmla="*/ 1128 h 1768"/>
              <a:gd name="T56" fmla="*/ 3216 w 3344"/>
              <a:gd name="T57" fmla="*/ 916 h 1768"/>
              <a:gd name="T58" fmla="*/ 2676 w 3344"/>
              <a:gd name="T59" fmla="*/ 1188 h 1768"/>
              <a:gd name="T60" fmla="*/ 2712 w 3344"/>
              <a:gd name="T61" fmla="*/ 1200 h 1768"/>
              <a:gd name="T62" fmla="*/ 3344 w 3344"/>
              <a:gd name="T63" fmla="*/ 1076 h 1768"/>
              <a:gd name="T64" fmla="*/ 2836 w 3344"/>
              <a:gd name="T65" fmla="*/ 1244 h 1768"/>
              <a:gd name="T66" fmla="*/ 2856 w 3344"/>
              <a:gd name="T67" fmla="*/ 1256 h 1768"/>
              <a:gd name="T68" fmla="*/ 3308 w 3344"/>
              <a:gd name="T69" fmla="*/ 1320 h 1768"/>
              <a:gd name="T70" fmla="*/ 3248 w 3344"/>
              <a:gd name="T71" fmla="*/ 1540 h 1768"/>
              <a:gd name="T72" fmla="*/ 3000 w 3344"/>
              <a:gd name="T73" fmla="*/ 1560 h 1768"/>
              <a:gd name="T74" fmla="*/ 2744 w 3344"/>
              <a:gd name="T75" fmla="*/ 1232 h 1768"/>
              <a:gd name="T76" fmla="*/ 2704 w 3344"/>
              <a:gd name="T77" fmla="*/ 1224 h 1768"/>
              <a:gd name="T78" fmla="*/ 2928 w 3344"/>
              <a:gd name="T79" fmla="*/ 1716 h 1768"/>
              <a:gd name="T80" fmla="*/ 2540 w 3344"/>
              <a:gd name="T81" fmla="*/ 1168 h 1768"/>
              <a:gd name="T82" fmla="*/ 2496 w 3344"/>
              <a:gd name="T83" fmla="*/ 1156 h 1768"/>
              <a:gd name="T84" fmla="*/ 2568 w 3344"/>
              <a:gd name="T85" fmla="*/ 1676 h 1768"/>
              <a:gd name="T86" fmla="*/ 2348 w 3344"/>
              <a:gd name="T87" fmla="*/ 1108 h 1768"/>
              <a:gd name="T88" fmla="*/ 2312 w 3344"/>
              <a:gd name="T89" fmla="*/ 1096 h 1768"/>
              <a:gd name="T90" fmla="*/ 2464 w 3344"/>
              <a:gd name="T91" fmla="*/ 1700 h 1768"/>
              <a:gd name="T92" fmla="*/ 2056 w 3344"/>
              <a:gd name="T93" fmla="*/ 1028 h 1768"/>
              <a:gd name="T94" fmla="*/ 2012 w 3344"/>
              <a:gd name="T95" fmla="*/ 1020 h 1768"/>
              <a:gd name="T96" fmla="*/ 2308 w 3344"/>
              <a:gd name="T97" fmla="*/ 1712 h 1768"/>
              <a:gd name="T98" fmla="*/ 1752 w 3344"/>
              <a:gd name="T99" fmla="*/ 964 h 1768"/>
              <a:gd name="T100" fmla="*/ 1660 w 3344"/>
              <a:gd name="T101" fmla="*/ 948 h 1768"/>
              <a:gd name="T102" fmla="*/ 1892 w 3344"/>
              <a:gd name="T103" fmla="*/ 1668 h 1768"/>
              <a:gd name="T104" fmla="*/ 1372 w 3344"/>
              <a:gd name="T105" fmla="*/ 892 h 1768"/>
              <a:gd name="T106" fmla="*/ 1652 w 3344"/>
              <a:gd name="T107" fmla="*/ 1660 h 1768"/>
              <a:gd name="T108" fmla="*/ 1208 w 3344"/>
              <a:gd name="T109" fmla="*/ 860 h 1768"/>
              <a:gd name="T110" fmla="*/ 1120 w 3344"/>
              <a:gd name="T111" fmla="*/ 844 h 1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44" h="1768">
                <a:moveTo>
                  <a:pt x="1016" y="828"/>
                </a:moveTo>
                <a:cubicBezTo>
                  <a:pt x="1012" y="964"/>
                  <a:pt x="1328" y="1488"/>
                  <a:pt x="1332" y="1768"/>
                </a:cubicBezTo>
                <a:cubicBezTo>
                  <a:pt x="1196" y="1652"/>
                  <a:pt x="1000" y="1080"/>
                  <a:pt x="940" y="816"/>
                </a:cubicBezTo>
                <a:cubicBezTo>
                  <a:pt x="876" y="804"/>
                  <a:pt x="876" y="804"/>
                  <a:pt x="876" y="804"/>
                </a:cubicBezTo>
                <a:cubicBezTo>
                  <a:pt x="896" y="1004"/>
                  <a:pt x="1044" y="1452"/>
                  <a:pt x="1112" y="1692"/>
                </a:cubicBezTo>
                <a:cubicBezTo>
                  <a:pt x="972" y="1560"/>
                  <a:pt x="808" y="976"/>
                  <a:pt x="796" y="788"/>
                </a:cubicBezTo>
                <a:cubicBezTo>
                  <a:pt x="688" y="772"/>
                  <a:pt x="688" y="772"/>
                  <a:pt x="688" y="772"/>
                </a:cubicBezTo>
                <a:cubicBezTo>
                  <a:pt x="792" y="1084"/>
                  <a:pt x="844" y="1372"/>
                  <a:pt x="872" y="1684"/>
                </a:cubicBezTo>
                <a:cubicBezTo>
                  <a:pt x="832" y="1692"/>
                  <a:pt x="640" y="856"/>
                  <a:pt x="632" y="764"/>
                </a:cubicBezTo>
                <a:cubicBezTo>
                  <a:pt x="568" y="756"/>
                  <a:pt x="568" y="756"/>
                  <a:pt x="568" y="756"/>
                </a:cubicBezTo>
                <a:cubicBezTo>
                  <a:pt x="588" y="968"/>
                  <a:pt x="772" y="1120"/>
                  <a:pt x="428" y="1328"/>
                </a:cubicBezTo>
                <a:cubicBezTo>
                  <a:pt x="560" y="1128"/>
                  <a:pt x="544" y="1120"/>
                  <a:pt x="512" y="744"/>
                </a:cubicBezTo>
                <a:cubicBezTo>
                  <a:pt x="416" y="732"/>
                  <a:pt x="416" y="732"/>
                  <a:pt x="416" y="732"/>
                </a:cubicBezTo>
                <a:cubicBezTo>
                  <a:pt x="536" y="936"/>
                  <a:pt x="444" y="1032"/>
                  <a:pt x="296" y="1128"/>
                </a:cubicBezTo>
                <a:cubicBezTo>
                  <a:pt x="416" y="992"/>
                  <a:pt x="452" y="904"/>
                  <a:pt x="368" y="724"/>
                </a:cubicBezTo>
                <a:cubicBezTo>
                  <a:pt x="288" y="712"/>
                  <a:pt x="80" y="676"/>
                  <a:pt x="4" y="680"/>
                </a:cubicBezTo>
                <a:cubicBezTo>
                  <a:pt x="0" y="648"/>
                  <a:pt x="80" y="632"/>
                  <a:pt x="124" y="640"/>
                </a:cubicBezTo>
                <a:cubicBezTo>
                  <a:pt x="192" y="652"/>
                  <a:pt x="416" y="700"/>
                  <a:pt x="476" y="700"/>
                </a:cubicBezTo>
                <a:cubicBezTo>
                  <a:pt x="420" y="612"/>
                  <a:pt x="468" y="192"/>
                  <a:pt x="608" y="100"/>
                </a:cubicBezTo>
                <a:cubicBezTo>
                  <a:pt x="488" y="392"/>
                  <a:pt x="556" y="508"/>
                  <a:pt x="516" y="712"/>
                </a:cubicBezTo>
                <a:cubicBezTo>
                  <a:pt x="548" y="712"/>
                  <a:pt x="552" y="720"/>
                  <a:pt x="592" y="720"/>
                </a:cubicBezTo>
                <a:cubicBezTo>
                  <a:pt x="692" y="404"/>
                  <a:pt x="824" y="152"/>
                  <a:pt x="1184" y="0"/>
                </a:cubicBezTo>
                <a:cubicBezTo>
                  <a:pt x="1000" y="296"/>
                  <a:pt x="696" y="596"/>
                  <a:pt x="648" y="732"/>
                </a:cubicBezTo>
                <a:cubicBezTo>
                  <a:pt x="772" y="752"/>
                  <a:pt x="772" y="752"/>
                  <a:pt x="772" y="752"/>
                </a:cubicBezTo>
                <a:cubicBezTo>
                  <a:pt x="772" y="532"/>
                  <a:pt x="1140" y="208"/>
                  <a:pt x="1348" y="80"/>
                </a:cubicBezTo>
                <a:cubicBezTo>
                  <a:pt x="1308" y="192"/>
                  <a:pt x="924" y="628"/>
                  <a:pt x="832" y="764"/>
                </a:cubicBezTo>
                <a:cubicBezTo>
                  <a:pt x="976" y="788"/>
                  <a:pt x="976" y="788"/>
                  <a:pt x="976" y="788"/>
                </a:cubicBezTo>
                <a:cubicBezTo>
                  <a:pt x="1060" y="644"/>
                  <a:pt x="1320" y="188"/>
                  <a:pt x="1508" y="76"/>
                </a:cubicBezTo>
                <a:cubicBezTo>
                  <a:pt x="1464" y="248"/>
                  <a:pt x="1104" y="672"/>
                  <a:pt x="1036" y="800"/>
                </a:cubicBezTo>
                <a:cubicBezTo>
                  <a:pt x="1060" y="804"/>
                  <a:pt x="1072" y="808"/>
                  <a:pt x="1096" y="812"/>
                </a:cubicBezTo>
                <a:cubicBezTo>
                  <a:pt x="1156" y="668"/>
                  <a:pt x="1480" y="192"/>
                  <a:pt x="1828" y="72"/>
                </a:cubicBezTo>
                <a:cubicBezTo>
                  <a:pt x="1640" y="368"/>
                  <a:pt x="1260" y="656"/>
                  <a:pt x="1156" y="820"/>
                </a:cubicBezTo>
                <a:cubicBezTo>
                  <a:pt x="1256" y="836"/>
                  <a:pt x="1256" y="836"/>
                  <a:pt x="1256" y="836"/>
                </a:cubicBezTo>
                <a:cubicBezTo>
                  <a:pt x="1396" y="736"/>
                  <a:pt x="1748" y="232"/>
                  <a:pt x="1868" y="92"/>
                </a:cubicBezTo>
                <a:cubicBezTo>
                  <a:pt x="1848" y="312"/>
                  <a:pt x="1536" y="684"/>
                  <a:pt x="1304" y="848"/>
                </a:cubicBezTo>
                <a:cubicBezTo>
                  <a:pt x="1352" y="856"/>
                  <a:pt x="1400" y="868"/>
                  <a:pt x="1452" y="872"/>
                </a:cubicBezTo>
                <a:cubicBezTo>
                  <a:pt x="1604" y="676"/>
                  <a:pt x="1920" y="284"/>
                  <a:pt x="2220" y="216"/>
                </a:cubicBezTo>
                <a:cubicBezTo>
                  <a:pt x="2128" y="328"/>
                  <a:pt x="1672" y="712"/>
                  <a:pt x="1504" y="888"/>
                </a:cubicBezTo>
                <a:cubicBezTo>
                  <a:pt x="1548" y="888"/>
                  <a:pt x="1572" y="900"/>
                  <a:pt x="1612" y="900"/>
                </a:cubicBezTo>
                <a:cubicBezTo>
                  <a:pt x="1844" y="748"/>
                  <a:pt x="1996" y="496"/>
                  <a:pt x="2416" y="260"/>
                </a:cubicBezTo>
                <a:cubicBezTo>
                  <a:pt x="2224" y="560"/>
                  <a:pt x="1760" y="816"/>
                  <a:pt x="1660" y="916"/>
                </a:cubicBezTo>
                <a:cubicBezTo>
                  <a:pt x="1692" y="920"/>
                  <a:pt x="1736" y="928"/>
                  <a:pt x="1768" y="936"/>
                </a:cubicBezTo>
                <a:cubicBezTo>
                  <a:pt x="1796" y="868"/>
                  <a:pt x="2468" y="456"/>
                  <a:pt x="2680" y="432"/>
                </a:cubicBezTo>
                <a:cubicBezTo>
                  <a:pt x="2564" y="520"/>
                  <a:pt x="1820" y="936"/>
                  <a:pt x="1820" y="948"/>
                </a:cubicBezTo>
                <a:cubicBezTo>
                  <a:pt x="1860" y="952"/>
                  <a:pt x="1908" y="972"/>
                  <a:pt x="1952" y="976"/>
                </a:cubicBezTo>
                <a:cubicBezTo>
                  <a:pt x="2184" y="824"/>
                  <a:pt x="2412" y="652"/>
                  <a:pt x="2716" y="580"/>
                </a:cubicBezTo>
                <a:cubicBezTo>
                  <a:pt x="2648" y="660"/>
                  <a:pt x="2056" y="936"/>
                  <a:pt x="2000" y="988"/>
                </a:cubicBezTo>
                <a:cubicBezTo>
                  <a:pt x="2036" y="996"/>
                  <a:pt x="2068" y="1012"/>
                  <a:pt x="2104" y="1012"/>
                </a:cubicBezTo>
                <a:cubicBezTo>
                  <a:pt x="2456" y="860"/>
                  <a:pt x="2364" y="836"/>
                  <a:pt x="2828" y="704"/>
                </a:cubicBezTo>
                <a:cubicBezTo>
                  <a:pt x="2784" y="724"/>
                  <a:pt x="2176" y="1020"/>
                  <a:pt x="2164" y="1028"/>
                </a:cubicBezTo>
                <a:cubicBezTo>
                  <a:pt x="2192" y="1040"/>
                  <a:pt x="2240" y="1048"/>
                  <a:pt x="2268" y="1060"/>
                </a:cubicBezTo>
                <a:cubicBezTo>
                  <a:pt x="2356" y="1004"/>
                  <a:pt x="2844" y="812"/>
                  <a:pt x="2952" y="816"/>
                </a:cubicBezTo>
                <a:cubicBezTo>
                  <a:pt x="2644" y="1024"/>
                  <a:pt x="2316" y="1068"/>
                  <a:pt x="2320" y="1076"/>
                </a:cubicBezTo>
                <a:cubicBezTo>
                  <a:pt x="2448" y="1116"/>
                  <a:pt x="2448" y="1116"/>
                  <a:pt x="2448" y="1116"/>
                </a:cubicBezTo>
                <a:cubicBezTo>
                  <a:pt x="2648" y="1064"/>
                  <a:pt x="2784" y="940"/>
                  <a:pt x="3060" y="832"/>
                </a:cubicBezTo>
                <a:cubicBezTo>
                  <a:pt x="2976" y="964"/>
                  <a:pt x="2692" y="1084"/>
                  <a:pt x="2496" y="1128"/>
                </a:cubicBezTo>
                <a:cubicBezTo>
                  <a:pt x="2520" y="1136"/>
                  <a:pt x="2544" y="1144"/>
                  <a:pt x="2572" y="1152"/>
                </a:cubicBezTo>
                <a:cubicBezTo>
                  <a:pt x="2688" y="1136"/>
                  <a:pt x="3016" y="932"/>
                  <a:pt x="3216" y="916"/>
                </a:cubicBezTo>
                <a:cubicBezTo>
                  <a:pt x="3124" y="956"/>
                  <a:pt x="2616" y="1168"/>
                  <a:pt x="2612" y="1168"/>
                </a:cubicBezTo>
                <a:cubicBezTo>
                  <a:pt x="2676" y="1188"/>
                  <a:pt x="2676" y="1188"/>
                  <a:pt x="2676" y="1188"/>
                </a:cubicBezTo>
                <a:cubicBezTo>
                  <a:pt x="2796" y="1148"/>
                  <a:pt x="3064" y="1028"/>
                  <a:pt x="3240" y="1008"/>
                </a:cubicBezTo>
                <a:cubicBezTo>
                  <a:pt x="3132" y="1072"/>
                  <a:pt x="2812" y="1176"/>
                  <a:pt x="2712" y="1200"/>
                </a:cubicBezTo>
                <a:cubicBezTo>
                  <a:pt x="2760" y="1216"/>
                  <a:pt x="2760" y="1216"/>
                  <a:pt x="2760" y="1216"/>
                </a:cubicBezTo>
                <a:cubicBezTo>
                  <a:pt x="2876" y="1160"/>
                  <a:pt x="3208" y="1084"/>
                  <a:pt x="3344" y="1076"/>
                </a:cubicBezTo>
                <a:cubicBezTo>
                  <a:pt x="3300" y="1104"/>
                  <a:pt x="2828" y="1224"/>
                  <a:pt x="2788" y="1228"/>
                </a:cubicBezTo>
                <a:cubicBezTo>
                  <a:pt x="2836" y="1244"/>
                  <a:pt x="2836" y="1244"/>
                  <a:pt x="2836" y="1244"/>
                </a:cubicBezTo>
                <a:cubicBezTo>
                  <a:pt x="2932" y="1232"/>
                  <a:pt x="3244" y="1184"/>
                  <a:pt x="3300" y="1208"/>
                </a:cubicBezTo>
                <a:cubicBezTo>
                  <a:pt x="3176" y="1236"/>
                  <a:pt x="2972" y="1284"/>
                  <a:pt x="2856" y="1256"/>
                </a:cubicBezTo>
                <a:cubicBezTo>
                  <a:pt x="2856" y="1256"/>
                  <a:pt x="2892" y="1268"/>
                  <a:pt x="2896" y="1272"/>
                </a:cubicBezTo>
                <a:cubicBezTo>
                  <a:pt x="3112" y="1260"/>
                  <a:pt x="3156" y="1328"/>
                  <a:pt x="3308" y="1320"/>
                </a:cubicBezTo>
                <a:cubicBezTo>
                  <a:pt x="3264" y="1372"/>
                  <a:pt x="3064" y="1316"/>
                  <a:pt x="3004" y="1316"/>
                </a:cubicBezTo>
                <a:cubicBezTo>
                  <a:pt x="3072" y="1368"/>
                  <a:pt x="3224" y="1488"/>
                  <a:pt x="3248" y="1540"/>
                </a:cubicBezTo>
                <a:cubicBezTo>
                  <a:pt x="3060" y="1456"/>
                  <a:pt x="2916" y="1296"/>
                  <a:pt x="2856" y="1268"/>
                </a:cubicBezTo>
                <a:cubicBezTo>
                  <a:pt x="2904" y="1376"/>
                  <a:pt x="2988" y="1396"/>
                  <a:pt x="3000" y="1560"/>
                </a:cubicBezTo>
                <a:cubicBezTo>
                  <a:pt x="2944" y="1516"/>
                  <a:pt x="2836" y="1268"/>
                  <a:pt x="2816" y="1256"/>
                </a:cubicBezTo>
                <a:cubicBezTo>
                  <a:pt x="2744" y="1232"/>
                  <a:pt x="2744" y="1232"/>
                  <a:pt x="2744" y="1232"/>
                </a:cubicBezTo>
                <a:cubicBezTo>
                  <a:pt x="2860" y="1384"/>
                  <a:pt x="2900" y="1464"/>
                  <a:pt x="2976" y="1632"/>
                </a:cubicBezTo>
                <a:cubicBezTo>
                  <a:pt x="2920" y="1620"/>
                  <a:pt x="2752" y="1284"/>
                  <a:pt x="2704" y="1224"/>
                </a:cubicBezTo>
                <a:cubicBezTo>
                  <a:pt x="2668" y="1212"/>
                  <a:pt x="2668" y="1212"/>
                  <a:pt x="2668" y="1212"/>
                </a:cubicBezTo>
                <a:cubicBezTo>
                  <a:pt x="2736" y="1384"/>
                  <a:pt x="2868" y="1564"/>
                  <a:pt x="2928" y="1716"/>
                </a:cubicBezTo>
                <a:cubicBezTo>
                  <a:pt x="2772" y="1640"/>
                  <a:pt x="2668" y="1320"/>
                  <a:pt x="2604" y="1188"/>
                </a:cubicBezTo>
                <a:cubicBezTo>
                  <a:pt x="2540" y="1168"/>
                  <a:pt x="2540" y="1168"/>
                  <a:pt x="2540" y="1168"/>
                </a:cubicBezTo>
                <a:cubicBezTo>
                  <a:pt x="2636" y="1328"/>
                  <a:pt x="2720" y="1608"/>
                  <a:pt x="2656" y="1764"/>
                </a:cubicBezTo>
                <a:cubicBezTo>
                  <a:pt x="2672" y="1580"/>
                  <a:pt x="2588" y="1320"/>
                  <a:pt x="2496" y="1156"/>
                </a:cubicBezTo>
                <a:cubicBezTo>
                  <a:pt x="2452" y="1140"/>
                  <a:pt x="2452" y="1140"/>
                  <a:pt x="2452" y="1140"/>
                </a:cubicBezTo>
                <a:cubicBezTo>
                  <a:pt x="2548" y="1280"/>
                  <a:pt x="2636" y="1536"/>
                  <a:pt x="2568" y="1676"/>
                </a:cubicBezTo>
                <a:cubicBezTo>
                  <a:pt x="2584" y="1508"/>
                  <a:pt x="2500" y="1272"/>
                  <a:pt x="2408" y="1128"/>
                </a:cubicBezTo>
                <a:cubicBezTo>
                  <a:pt x="2348" y="1108"/>
                  <a:pt x="2348" y="1108"/>
                  <a:pt x="2348" y="1108"/>
                </a:cubicBezTo>
                <a:cubicBezTo>
                  <a:pt x="2444" y="1200"/>
                  <a:pt x="2536" y="1576"/>
                  <a:pt x="2548" y="1688"/>
                </a:cubicBezTo>
                <a:cubicBezTo>
                  <a:pt x="2488" y="1632"/>
                  <a:pt x="2368" y="1208"/>
                  <a:pt x="2312" y="1096"/>
                </a:cubicBezTo>
                <a:cubicBezTo>
                  <a:pt x="2208" y="1068"/>
                  <a:pt x="2208" y="1068"/>
                  <a:pt x="2208" y="1068"/>
                </a:cubicBezTo>
                <a:cubicBezTo>
                  <a:pt x="2240" y="1212"/>
                  <a:pt x="2440" y="1420"/>
                  <a:pt x="2464" y="1700"/>
                </a:cubicBezTo>
                <a:cubicBezTo>
                  <a:pt x="2416" y="1664"/>
                  <a:pt x="2200" y="1136"/>
                  <a:pt x="2164" y="1056"/>
                </a:cubicBezTo>
                <a:cubicBezTo>
                  <a:pt x="2056" y="1028"/>
                  <a:pt x="2056" y="1028"/>
                  <a:pt x="2056" y="1028"/>
                </a:cubicBezTo>
                <a:cubicBezTo>
                  <a:pt x="2184" y="1204"/>
                  <a:pt x="2348" y="1484"/>
                  <a:pt x="2388" y="1684"/>
                </a:cubicBezTo>
                <a:cubicBezTo>
                  <a:pt x="2332" y="1660"/>
                  <a:pt x="2032" y="1088"/>
                  <a:pt x="2012" y="1020"/>
                </a:cubicBezTo>
                <a:cubicBezTo>
                  <a:pt x="1896" y="996"/>
                  <a:pt x="1896" y="996"/>
                  <a:pt x="1896" y="996"/>
                </a:cubicBezTo>
                <a:cubicBezTo>
                  <a:pt x="1968" y="1208"/>
                  <a:pt x="2284" y="1584"/>
                  <a:pt x="2308" y="1712"/>
                </a:cubicBezTo>
                <a:cubicBezTo>
                  <a:pt x="2112" y="1560"/>
                  <a:pt x="1868" y="1172"/>
                  <a:pt x="1832" y="980"/>
                </a:cubicBezTo>
                <a:cubicBezTo>
                  <a:pt x="1752" y="964"/>
                  <a:pt x="1752" y="964"/>
                  <a:pt x="1752" y="964"/>
                </a:cubicBezTo>
                <a:cubicBezTo>
                  <a:pt x="1756" y="1028"/>
                  <a:pt x="2036" y="1620"/>
                  <a:pt x="2060" y="1696"/>
                </a:cubicBezTo>
                <a:cubicBezTo>
                  <a:pt x="1948" y="1484"/>
                  <a:pt x="1680" y="1164"/>
                  <a:pt x="1660" y="948"/>
                </a:cubicBezTo>
                <a:cubicBezTo>
                  <a:pt x="1564" y="924"/>
                  <a:pt x="1564" y="924"/>
                  <a:pt x="1564" y="924"/>
                </a:cubicBezTo>
                <a:cubicBezTo>
                  <a:pt x="1656" y="1092"/>
                  <a:pt x="1836" y="1524"/>
                  <a:pt x="1892" y="1668"/>
                </a:cubicBezTo>
                <a:cubicBezTo>
                  <a:pt x="1712" y="1552"/>
                  <a:pt x="1532" y="1120"/>
                  <a:pt x="1516" y="916"/>
                </a:cubicBezTo>
                <a:cubicBezTo>
                  <a:pt x="1372" y="892"/>
                  <a:pt x="1372" y="892"/>
                  <a:pt x="1372" y="892"/>
                </a:cubicBezTo>
                <a:cubicBezTo>
                  <a:pt x="1368" y="888"/>
                  <a:pt x="1368" y="888"/>
                  <a:pt x="1368" y="888"/>
                </a:cubicBezTo>
                <a:cubicBezTo>
                  <a:pt x="1408" y="1092"/>
                  <a:pt x="1576" y="1236"/>
                  <a:pt x="1652" y="1660"/>
                </a:cubicBezTo>
                <a:cubicBezTo>
                  <a:pt x="1600" y="1608"/>
                  <a:pt x="1332" y="1068"/>
                  <a:pt x="1316" y="880"/>
                </a:cubicBezTo>
                <a:cubicBezTo>
                  <a:pt x="1208" y="860"/>
                  <a:pt x="1208" y="860"/>
                  <a:pt x="1208" y="860"/>
                </a:cubicBezTo>
                <a:cubicBezTo>
                  <a:pt x="1300" y="1048"/>
                  <a:pt x="1496" y="1464"/>
                  <a:pt x="1520" y="1724"/>
                </a:cubicBezTo>
                <a:cubicBezTo>
                  <a:pt x="1348" y="1476"/>
                  <a:pt x="1188" y="1056"/>
                  <a:pt x="1120" y="844"/>
                </a:cubicBezTo>
                <a:lnTo>
                  <a:pt x="1016" y="828"/>
                </a:lnTo>
                <a:close/>
              </a:path>
            </a:pathLst>
          </a:custGeom>
          <a:solidFill>
            <a:schemeClr val="tx1">
              <a:alpha val="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6" name="组合 15">
            <a:extLst>
              <a:ext uri="{FF2B5EF4-FFF2-40B4-BE49-F238E27FC236}">
                <a16:creationId xmlns:a16="http://schemas.microsoft.com/office/drawing/2014/main" id="{4400FC83-66F9-40D9-AD2F-7A9939019FA2}"/>
              </a:ext>
            </a:extLst>
          </p:cNvPr>
          <p:cNvGrpSpPr/>
          <p:nvPr/>
        </p:nvGrpSpPr>
        <p:grpSpPr>
          <a:xfrm>
            <a:off x="483405" y="1774372"/>
            <a:ext cx="1901372" cy="3309257"/>
            <a:chOff x="483405" y="1774371"/>
            <a:chExt cx="1901372" cy="3309257"/>
          </a:xfrm>
        </p:grpSpPr>
        <p:sp>
          <p:nvSpPr>
            <p:cNvPr id="5" name="矩形 4">
              <a:extLst>
                <a:ext uri="{FF2B5EF4-FFF2-40B4-BE49-F238E27FC236}">
                  <a16:creationId xmlns:a16="http://schemas.microsoft.com/office/drawing/2014/main" id="{5EBE53DA-3A12-4671-BA20-FA0BE7F75B3A}"/>
                </a:ext>
              </a:extLst>
            </p:cNvPr>
            <p:cNvSpPr/>
            <p:nvPr/>
          </p:nvSpPr>
          <p:spPr>
            <a:xfrm>
              <a:off x="483405" y="1774371"/>
              <a:ext cx="1901372" cy="3309257"/>
            </a:xfrm>
            <a:prstGeom prst="rect">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7" name="图片 6" descr="图片包含 桌子, 小, 绿色, 白色&#10;&#10;描述已自动生成">
              <a:extLst>
                <a:ext uri="{FF2B5EF4-FFF2-40B4-BE49-F238E27FC236}">
                  <a16:creationId xmlns:a16="http://schemas.microsoft.com/office/drawing/2014/main" id="{227D38E9-7440-4004-AFE4-6FEB75A6A5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405" y="2611437"/>
              <a:ext cx="1308100" cy="1635125"/>
            </a:xfrm>
            <a:prstGeom prst="rect">
              <a:avLst/>
            </a:prstGeom>
          </p:spPr>
        </p:pic>
        <p:cxnSp>
          <p:nvCxnSpPr>
            <p:cNvPr id="9" name="直接连接符 8">
              <a:extLst>
                <a:ext uri="{FF2B5EF4-FFF2-40B4-BE49-F238E27FC236}">
                  <a16:creationId xmlns:a16="http://schemas.microsoft.com/office/drawing/2014/main" id="{CB4ADA43-A700-43A3-92EB-CA1EFB47EF52}"/>
                </a:ext>
              </a:extLst>
            </p:cNvPr>
            <p:cNvCxnSpPr>
              <a:cxnSpLocks/>
            </p:cNvCxnSpPr>
            <p:nvPr/>
          </p:nvCxnSpPr>
          <p:spPr>
            <a:xfrm>
              <a:off x="1797059" y="2611437"/>
              <a:ext cx="0" cy="1635125"/>
            </a:xfrm>
            <a:prstGeom prst="line">
              <a:avLst/>
            </a:prstGeom>
            <a:ln w="63500">
              <a:solidFill>
                <a:srgbClr val="D1BBA6"/>
              </a:soli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id="{34C138B7-844E-4A11-8B7B-87907ECD7647}"/>
                </a:ext>
              </a:extLst>
            </p:cNvPr>
            <p:cNvSpPr txBox="1"/>
            <p:nvPr/>
          </p:nvSpPr>
          <p:spPr>
            <a:xfrm>
              <a:off x="1898269" y="2043113"/>
              <a:ext cx="385298" cy="2771772"/>
            </a:xfrm>
            <a:prstGeom prst="rect">
              <a:avLst/>
            </a:prstGeom>
            <a:noFill/>
          </p:spPr>
          <p:txBody>
            <a:bodyPr vert="wordArtVertRtl" wrap="square" rtlCol="0">
              <a:spAutoFit/>
            </a:bodyPr>
            <a:lstStyle/>
            <a:p>
              <a:pPr algn="dist"/>
              <a:r>
                <a:rPr lang="en-US" altLang="zh-CN" sz="1200">
                  <a:solidFill>
                    <a:schemeClr val="bg1">
                      <a:lumMod val="50000"/>
                    </a:schemeClr>
                  </a:solidFill>
                  <a:cs typeface="+mn-ea"/>
                  <a:sym typeface="+mn-lt"/>
                </a:rPr>
                <a:t>CRAZYPPTer</a:t>
              </a:r>
              <a:endParaRPr lang="zh-CN" altLang="en-US" sz="1200">
                <a:solidFill>
                  <a:schemeClr val="bg1">
                    <a:lumMod val="50000"/>
                  </a:schemeClr>
                </a:solidFill>
                <a:cs typeface="+mn-ea"/>
                <a:sym typeface="+mn-lt"/>
              </a:endParaRPr>
            </a:p>
          </p:txBody>
        </p:sp>
        <p:sp>
          <p:nvSpPr>
            <p:cNvPr id="12" name="文本框 11">
              <a:extLst>
                <a:ext uri="{FF2B5EF4-FFF2-40B4-BE49-F238E27FC236}">
                  <a16:creationId xmlns:a16="http://schemas.microsoft.com/office/drawing/2014/main" id="{A91BE43F-C6C1-4FF0-BEEE-6A027CF722E5}"/>
                </a:ext>
              </a:extLst>
            </p:cNvPr>
            <p:cNvSpPr txBox="1"/>
            <p:nvPr/>
          </p:nvSpPr>
          <p:spPr>
            <a:xfrm>
              <a:off x="1225540" y="2209300"/>
              <a:ext cx="710829" cy="307777"/>
            </a:xfrm>
            <a:prstGeom prst="rect">
              <a:avLst/>
            </a:prstGeom>
            <a:noFill/>
          </p:spPr>
          <p:txBody>
            <a:bodyPr vert="horz" wrap="square" rtlCol="0">
              <a:spAutoFit/>
            </a:bodyPr>
            <a:lstStyle/>
            <a:p>
              <a:pPr algn="dist"/>
              <a:r>
                <a:rPr lang="en-US" altLang="zh-CN" sz="1400" b="1">
                  <a:solidFill>
                    <a:srgbClr val="D1BBA6"/>
                  </a:solidFill>
                  <a:cs typeface="+mn-ea"/>
                  <a:sym typeface="+mn-lt"/>
                </a:rPr>
                <a:t>XIAO</a:t>
              </a:r>
              <a:endParaRPr lang="zh-CN" altLang="en-US" sz="1400" b="1">
                <a:solidFill>
                  <a:srgbClr val="D1BBA6"/>
                </a:solidFill>
                <a:cs typeface="+mn-ea"/>
                <a:sym typeface="+mn-lt"/>
              </a:endParaRPr>
            </a:p>
          </p:txBody>
        </p:sp>
        <p:sp>
          <p:nvSpPr>
            <p:cNvPr id="14" name="文本框 13">
              <a:extLst>
                <a:ext uri="{FF2B5EF4-FFF2-40B4-BE49-F238E27FC236}">
                  <a16:creationId xmlns:a16="http://schemas.microsoft.com/office/drawing/2014/main" id="{09EB0672-18C5-429D-B9A2-24A53BCFE8B1}"/>
                </a:ext>
              </a:extLst>
            </p:cNvPr>
            <p:cNvSpPr txBox="1"/>
            <p:nvPr/>
          </p:nvSpPr>
          <p:spPr>
            <a:xfrm>
              <a:off x="681610" y="4340922"/>
              <a:ext cx="1308099" cy="374205"/>
            </a:xfrm>
            <a:prstGeom prst="rect">
              <a:avLst/>
            </a:prstGeom>
            <a:noFill/>
          </p:spPr>
          <p:txBody>
            <a:bodyPr vert="horz" wrap="square" rtlCol="0">
              <a:spAutoFit/>
            </a:bodyPr>
            <a:lstStyle/>
            <a:p>
              <a:pPr algn="r">
                <a:lnSpc>
                  <a:spcPct val="120000"/>
                </a:lnSpc>
              </a:pPr>
              <a:r>
                <a:rPr lang="en-US" altLang="zh-CN" sz="800" spc="300">
                  <a:solidFill>
                    <a:schemeClr val="bg1">
                      <a:lumMod val="50000"/>
                    </a:schemeClr>
                  </a:solidFill>
                  <a:cs typeface="+mn-ea"/>
                  <a:sym typeface="+mn-lt"/>
                </a:rPr>
                <a:t>POWERPOINT TEMPLET</a:t>
              </a:r>
              <a:endParaRPr lang="zh-CN" altLang="en-US" sz="800" spc="300">
                <a:solidFill>
                  <a:schemeClr val="bg1">
                    <a:lumMod val="50000"/>
                  </a:schemeClr>
                </a:solidFill>
                <a:cs typeface="+mn-ea"/>
                <a:sym typeface="+mn-lt"/>
              </a:endParaRPr>
            </a:p>
          </p:txBody>
        </p:sp>
      </p:grpSp>
      <p:sp>
        <p:nvSpPr>
          <p:cNvPr id="20" name="Freeform 5">
            <a:extLst>
              <a:ext uri="{FF2B5EF4-FFF2-40B4-BE49-F238E27FC236}">
                <a16:creationId xmlns:a16="http://schemas.microsoft.com/office/drawing/2014/main" id="{7839C9E6-B35C-4403-A43D-8712D720C41B}"/>
              </a:ext>
            </a:extLst>
          </p:cNvPr>
          <p:cNvSpPr>
            <a:spLocks/>
          </p:cNvSpPr>
          <p:nvPr/>
        </p:nvSpPr>
        <p:spPr bwMode="auto">
          <a:xfrm rot="1570422">
            <a:off x="-530654" y="-87157"/>
            <a:ext cx="3732627" cy="1976720"/>
          </a:xfrm>
          <a:custGeom>
            <a:avLst/>
            <a:gdLst>
              <a:gd name="T0" fmla="*/ 1332 w 3344"/>
              <a:gd name="T1" fmla="*/ 1768 h 1768"/>
              <a:gd name="T2" fmla="*/ 876 w 3344"/>
              <a:gd name="T3" fmla="*/ 804 h 1768"/>
              <a:gd name="T4" fmla="*/ 796 w 3344"/>
              <a:gd name="T5" fmla="*/ 788 h 1768"/>
              <a:gd name="T6" fmla="*/ 872 w 3344"/>
              <a:gd name="T7" fmla="*/ 1684 h 1768"/>
              <a:gd name="T8" fmla="*/ 568 w 3344"/>
              <a:gd name="T9" fmla="*/ 756 h 1768"/>
              <a:gd name="T10" fmla="*/ 512 w 3344"/>
              <a:gd name="T11" fmla="*/ 744 h 1768"/>
              <a:gd name="T12" fmla="*/ 296 w 3344"/>
              <a:gd name="T13" fmla="*/ 1128 h 1768"/>
              <a:gd name="T14" fmla="*/ 4 w 3344"/>
              <a:gd name="T15" fmla="*/ 680 h 1768"/>
              <a:gd name="T16" fmla="*/ 476 w 3344"/>
              <a:gd name="T17" fmla="*/ 700 h 1768"/>
              <a:gd name="T18" fmla="*/ 516 w 3344"/>
              <a:gd name="T19" fmla="*/ 712 h 1768"/>
              <a:gd name="T20" fmla="*/ 1184 w 3344"/>
              <a:gd name="T21" fmla="*/ 0 h 1768"/>
              <a:gd name="T22" fmla="*/ 772 w 3344"/>
              <a:gd name="T23" fmla="*/ 752 h 1768"/>
              <a:gd name="T24" fmla="*/ 832 w 3344"/>
              <a:gd name="T25" fmla="*/ 764 h 1768"/>
              <a:gd name="T26" fmla="*/ 1508 w 3344"/>
              <a:gd name="T27" fmla="*/ 76 h 1768"/>
              <a:gd name="T28" fmla="*/ 1096 w 3344"/>
              <a:gd name="T29" fmla="*/ 812 h 1768"/>
              <a:gd name="T30" fmla="*/ 1156 w 3344"/>
              <a:gd name="T31" fmla="*/ 820 h 1768"/>
              <a:gd name="T32" fmla="*/ 1868 w 3344"/>
              <a:gd name="T33" fmla="*/ 92 h 1768"/>
              <a:gd name="T34" fmla="*/ 1452 w 3344"/>
              <a:gd name="T35" fmla="*/ 872 h 1768"/>
              <a:gd name="T36" fmla="*/ 1504 w 3344"/>
              <a:gd name="T37" fmla="*/ 888 h 1768"/>
              <a:gd name="T38" fmla="*/ 2416 w 3344"/>
              <a:gd name="T39" fmla="*/ 260 h 1768"/>
              <a:gd name="T40" fmla="*/ 1768 w 3344"/>
              <a:gd name="T41" fmla="*/ 936 h 1768"/>
              <a:gd name="T42" fmla="*/ 1820 w 3344"/>
              <a:gd name="T43" fmla="*/ 948 h 1768"/>
              <a:gd name="T44" fmla="*/ 2716 w 3344"/>
              <a:gd name="T45" fmla="*/ 580 h 1768"/>
              <a:gd name="T46" fmla="*/ 2104 w 3344"/>
              <a:gd name="T47" fmla="*/ 1012 h 1768"/>
              <a:gd name="T48" fmla="*/ 2164 w 3344"/>
              <a:gd name="T49" fmla="*/ 1028 h 1768"/>
              <a:gd name="T50" fmla="*/ 2952 w 3344"/>
              <a:gd name="T51" fmla="*/ 816 h 1768"/>
              <a:gd name="T52" fmla="*/ 2448 w 3344"/>
              <a:gd name="T53" fmla="*/ 1116 h 1768"/>
              <a:gd name="T54" fmla="*/ 2496 w 3344"/>
              <a:gd name="T55" fmla="*/ 1128 h 1768"/>
              <a:gd name="T56" fmla="*/ 3216 w 3344"/>
              <a:gd name="T57" fmla="*/ 916 h 1768"/>
              <a:gd name="T58" fmla="*/ 2676 w 3344"/>
              <a:gd name="T59" fmla="*/ 1188 h 1768"/>
              <a:gd name="T60" fmla="*/ 2712 w 3344"/>
              <a:gd name="T61" fmla="*/ 1200 h 1768"/>
              <a:gd name="T62" fmla="*/ 3344 w 3344"/>
              <a:gd name="T63" fmla="*/ 1076 h 1768"/>
              <a:gd name="T64" fmla="*/ 2836 w 3344"/>
              <a:gd name="T65" fmla="*/ 1244 h 1768"/>
              <a:gd name="T66" fmla="*/ 2856 w 3344"/>
              <a:gd name="T67" fmla="*/ 1256 h 1768"/>
              <a:gd name="T68" fmla="*/ 3308 w 3344"/>
              <a:gd name="T69" fmla="*/ 1320 h 1768"/>
              <a:gd name="T70" fmla="*/ 3248 w 3344"/>
              <a:gd name="T71" fmla="*/ 1540 h 1768"/>
              <a:gd name="T72" fmla="*/ 3000 w 3344"/>
              <a:gd name="T73" fmla="*/ 1560 h 1768"/>
              <a:gd name="T74" fmla="*/ 2744 w 3344"/>
              <a:gd name="T75" fmla="*/ 1232 h 1768"/>
              <a:gd name="T76" fmla="*/ 2704 w 3344"/>
              <a:gd name="T77" fmla="*/ 1224 h 1768"/>
              <a:gd name="T78" fmla="*/ 2928 w 3344"/>
              <a:gd name="T79" fmla="*/ 1716 h 1768"/>
              <a:gd name="T80" fmla="*/ 2540 w 3344"/>
              <a:gd name="T81" fmla="*/ 1168 h 1768"/>
              <a:gd name="T82" fmla="*/ 2496 w 3344"/>
              <a:gd name="T83" fmla="*/ 1156 h 1768"/>
              <a:gd name="T84" fmla="*/ 2568 w 3344"/>
              <a:gd name="T85" fmla="*/ 1676 h 1768"/>
              <a:gd name="T86" fmla="*/ 2348 w 3344"/>
              <a:gd name="T87" fmla="*/ 1108 h 1768"/>
              <a:gd name="T88" fmla="*/ 2312 w 3344"/>
              <a:gd name="T89" fmla="*/ 1096 h 1768"/>
              <a:gd name="T90" fmla="*/ 2464 w 3344"/>
              <a:gd name="T91" fmla="*/ 1700 h 1768"/>
              <a:gd name="T92" fmla="*/ 2056 w 3344"/>
              <a:gd name="T93" fmla="*/ 1028 h 1768"/>
              <a:gd name="T94" fmla="*/ 2012 w 3344"/>
              <a:gd name="T95" fmla="*/ 1020 h 1768"/>
              <a:gd name="T96" fmla="*/ 2308 w 3344"/>
              <a:gd name="T97" fmla="*/ 1712 h 1768"/>
              <a:gd name="T98" fmla="*/ 1752 w 3344"/>
              <a:gd name="T99" fmla="*/ 964 h 1768"/>
              <a:gd name="T100" fmla="*/ 1660 w 3344"/>
              <a:gd name="T101" fmla="*/ 948 h 1768"/>
              <a:gd name="T102" fmla="*/ 1892 w 3344"/>
              <a:gd name="T103" fmla="*/ 1668 h 1768"/>
              <a:gd name="T104" fmla="*/ 1372 w 3344"/>
              <a:gd name="T105" fmla="*/ 892 h 1768"/>
              <a:gd name="T106" fmla="*/ 1652 w 3344"/>
              <a:gd name="T107" fmla="*/ 1660 h 1768"/>
              <a:gd name="T108" fmla="*/ 1208 w 3344"/>
              <a:gd name="T109" fmla="*/ 860 h 1768"/>
              <a:gd name="T110" fmla="*/ 1120 w 3344"/>
              <a:gd name="T111" fmla="*/ 844 h 1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44" h="1768">
                <a:moveTo>
                  <a:pt x="1016" y="828"/>
                </a:moveTo>
                <a:cubicBezTo>
                  <a:pt x="1012" y="964"/>
                  <a:pt x="1328" y="1488"/>
                  <a:pt x="1332" y="1768"/>
                </a:cubicBezTo>
                <a:cubicBezTo>
                  <a:pt x="1196" y="1652"/>
                  <a:pt x="1000" y="1080"/>
                  <a:pt x="940" y="816"/>
                </a:cubicBezTo>
                <a:cubicBezTo>
                  <a:pt x="876" y="804"/>
                  <a:pt x="876" y="804"/>
                  <a:pt x="876" y="804"/>
                </a:cubicBezTo>
                <a:cubicBezTo>
                  <a:pt x="896" y="1004"/>
                  <a:pt x="1044" y="1452"/>
                  <a:pt x="1112" y="1692"/>
                </a:cubicBezTo>
                <a:cubicBezTo>
                  <a:pt x="972" y="1560"/>
                  <a:pt x="808" y="976"/>
                  <a:pt x="796" y="788"/>
                </a:cubicBezTo>
                <a:cubicBezTo>
                  <a:pt x="688" y="772"/>
                  <a:pt x="688" y="772"/>
                  <a:pt x="688" y="772"/>
                </a:cubicBezTo>
                <a:cubicBezTo>
                  <a:pt x="792" y="1084"/>
                  <a:pt x="844" y="1372"/>
                  <a:pt x="872" y="1684"/>
                </a:cubicBezTo>
                <a:cubicBezTo>
                  <a:pt x="832" y="1692"/>
                  <a:pt x="640" y="856"/>
                  <a:pt x="632" y="764"/>
                </a:cubicBezTo>
                <a:cubicBezTo>
                  <a:pt x="568" y="756"/>
                  <a:pt x="568" y="756"/>
                  <a:pt x="568" y="756"/>
                </a:cubicBezTo>
                <a:cubicBezTo>
                  <a:pt x="588" y="968"/>
                  <a:pt x="772" y="1120"/>
                  <a:pt x="428" y="1328"/>
                </a:cubicBezTo>
                <a:cubicBezTo>
                  <a:pt x="560" y="1128"/>
                  <a:pt x="544" y="1120"/>
                  <a:pt x="512" y="744"/>
                </a:cubicBezTo>
                <a:cubicBezTo>
                  <a:pt x="416" y="732"/>
                  <a:pt x="416" y="732"/>
                  <a:pt x="416" y="732"/>
                </a:cubicBezTo>
                <a:cubicBezTo>
                  <a:pt x="536" y="936"/>
                  <a:pt x="444" y="1032"/>
                  <a:pt x="296" y="1128"/>
                </a:cubicBezTo>
                <a:cubicBezTo>
                  <a:pt x="416" y="992"/>
                  <a:pt x="452" y="904"/>
                  <a:pt x="368" y="724"/>
                </a:cubicBezTo>
                <a:cubicBezTo>
                  <a:pt x="288" y="712"/>
                  <a:pt x="80" y="676"/>
                  <a:pt x="4" y="680"/>
                </a:cubicBezTo>
                <a:cubicBezTo>
                  <a:pt x="0" y="648"/>
                  <a:pt x="80" y="632"/>
                  <a:pt x="124" y="640"/>
                </a:cubicBezTo>
                <a:cubicBezTo>
                  <a:pt x="192" y="652"/>
                  <a:pt x="416" y="700"/>
                  <a:pt x="476" y="700"/>
                </a:cubicBezTo>
                <a:cubicBezTo>
                  <a:pt x="420" y="612"/>
                  <a:pt x="468" y="192"/>
                  <a:pt x="608" y="100"/>
                </a:cubicBezTo>
                <a:cubicBezTo>
                  <a:pt x="488" y="392"/>
                  <a:pt x="556" y="508"/>
                  <a:pt x="516" y="712"/>
                </a:cubicBezTo>
                <a:cubicBezTo>
                  <a:pt x="548" y="712"/>
                  <a:pt x="552" y="720"/>
                  <a:pt x="592" y="720"/>
                </a:cubicBezTo>
                <a:cubicBezTo>
                  <a:pt x="692" y="404"/>
                  <a:pt x="824" y="152"/>
                  <a:pt x="1184" y="0"/>
                </a:cubicBezTo>
                <a:cubicBezTo>
                  <a:pt x="1000" y="296"/>
                  <a:pt x="696" y="596"/>
                  <a:pt x="648" y="732"/>
                </a:cubicBezTo>
                <a:cubicBezTo>
                  <a:pt x="772" y="752"/>
                  <a:pt x="772" y="752"/>
                  <a:pt x="772" y="752"/>
                </a:cubicBezTo>
                <a:cubicBezTo>
                  <a:pt x="772" y="532"/>
                  <a:pt x="1140" y="208"/>
                  <a:pt x="1348" y="80"/>
                </a:cubicBezTo>
                <a:cubicBezTo>
                  <a:pt x="1308" y="192"/>
                  <a:pt x="924" y="628"/>
                  <a:pt x="832" y="764"/>
                </a:cubicBezTo>
                <a:cubicBezTo>
                  <a:pt x="976" y="788"/>
                  <a:pt x="976" y="788"/>
                  <a:pt x="976" y="788"/>
                </a:cubicBezTo>
                <a:cubicBezTo>
                  <a:pt x="1060" y="644"/>
                  <a:pt x="1320" y="188"/>
                  <a:pt x="1508" y="76"/>
                </a:cubicBezTo>
                <a:cubicBezTo>
                  <a:pt x="1464" y="248"/>
                  <a:pt x="1104" y="672"/>
                  <a:pt x="1036" y="800"/>
                </a:cubicBezTo>
                <a:cubicBezTo>
                  <a:pt x="1060" y="804"/>
                  <a:pt x="1072" y="808"/>
                  <a:pt x="1096" y="812"/>
                </a:cubicBezTo>
                <a:cubicBezTo>
                  <a:pt x="1156" y="668"/>
                  <a:pt x="1480" y="192"/>
                  <a:pt x="1828" y="72"/>
                </a:cubicBezTo>
                <a:cubicBezTo>
                  <a:pt x="1640" y="368"/>
                  <a:pt x="1260" y="656"/>
                  <a:pt x="1156" y="820"/>
                </a:cubicBezTo>
                <a:cubicBezTo>
                  <a:pt x="1256" y="836"/>
                  <a:pt x="1256" y="836"/>
                  <a:pt x="1256" y="836"/>
                </a:cubicBezTo>
                <a:cubicBezTo>
                  <a:pt x="1396" y="736"/>
                  <a:pt x="1748" y="232"/>
                  <a:pt x="1868" y="92"/>
                </a:cubicBezTo>
                <a:cubicBezTo>
                  <a:pt x="1848" y="312"/>
                  <a:pt x="1536" y="684"/>
                  <a:pt x="1304" y="848"/>
                </a:cubicBezTo>
                <a:cubicBezTo>
                  <a:pt x="1352" y="856"/>
                  <a:pt x="1400" y="868"/>
                  <a:pt x="1452" y="872"/>
                </a:cubicBezTo>
                <a:cubicBezTo>
                  <a:pt x="1604" y="676"/>
                  <a:pt x="1920" y="284"/>
                  <a:pt x="2220" y="216"/>
                </a:cubicBezTo>
                <a:cubicBezTo>
                  <a:pt x="2128" y="328"/>
                  <a:pt x="1672" y="712"/>
                  <a:pt x="1504" y="888"/>
                </a:cubicBezTo>
                <a:cubicBezTo>
                  <a:pt x="1548" y="888"/>
                  <a:pt x="1572" y="900"/>
                  <a:pt x="1612" y="900"/>
                </a:cubicBezTo>
                <a:cubicBezTo>
                  <a:pt x="1844" y="748"/>
                  <a:pt x="1996" y="496"/>
                  <a:pt x="2416" y="260"/>
                </a:cubicBezTo>
                <a:cubicBezTo>
                  <a:pt x="2224" y="560"/>
                  <a:pt x="1760" y="816"/>
                  <a:pt x="1660" y="916"/>
                </a:cubicBezTo>
                <a:cubicBezTo>
                  <a:pt x="1692" y="920"/>
                  <a:pt x="1736" y="928"/>
                  <a:pt x="1768" y="936"/>
                </a:cubicBezTo>
                <a:cubicBezTo>
                  <a:pt x="1796" y="868"/>
                  <a:pt x="2468" y="456"/>
                  <a:pt x="2680" y="432"/>
                </a:cubicBezTo>
                <a:cubicBezTo>
                  <a:pt x="2564" y="520"/>
                  <a:pt x="1820" y="936"/>
                  <a:pt x="1820" y="948"/>
                </a:cubicBezTo>
                <a:cubicBezTo>
                  <a:pt x="1860" y="952"/>
                  <a:pt x="1908" y="972"/>
                  <a:pt x="1952" y="976"/>
                </a:cubicBezTo>
                <a:cubicBezTo>
                  <a:pt x="2184" y="824"/>
                  <a:pt x="2412" y="652"/>
                  <a:pt x="2716" y="580"/>
                </a:cubicBezTo>
                <a:cubicBezTo>
                  <a:pt x="2648" y="660"/>
                  <a:pt x="2056" y="936"/>
                  <a:pt x="2000" y="988"/>
                </a:cubicBezTo>
                <a:cubicBezTo>
                  <a:pt x="2036" y="996"/>
                  <a:pt x="2068" y="1012"/>
                  <a:pt x="2104" y="1012"/>
                </a:cubicBezTo>
                <a:cubicBezTo>
                  <a:pt x="2456" y="860"/>
                  <a:pt x="2364" y="836"/>
                  <a:pt x="2828" y="704"/>
                </a:cubicBezTo>
                <a:cubicBezTo>
                  <a:pt x="2784" y="724"/>
                  <a:pt x="2176" y="1020"/>
                  <a:pt x="2164" y="1028"/>
                </a:cubicBezTo>
                <a:cubicBezTo>
                  <a:pt x="2192" y="1040"/>
                  <a:pt x="2240" y="1048"/>
                  <a:pt x="2268" y="1060"/>
                </a:cubicBezTo>
                <a:cubicBezTo>
                  <a:pt x="2356" y="1004"/>
                  <a:pt x="2844" y="812"/>
                  <a:pt x="2952" y="816"/>
                </a:cubicBezTo>
                <a:cubicBezTo>
                  <a:pt x="2644" y="1024"/>
                  <a:pt x="2316" y="1068"/>
                  <a:pt x="2320" y="1076"/>
                </a:cubicBezTo>
                <a:cubicBezTo>
                  <a:pt x="2448" y="1116"/>
                  <a:pt x="2448" y="1116"/>
                  <a:pt x="2448" y="1116"/>
                </a:cubicBezTo>
                <a:cubicBezTo>
                  <a:pt x="2648" y="1064"/>
                  <a:pt x="2784" y="940"/>
                  <a:pt x="3060" y="832"/>
                </a:cubicBezTo>
                <a:cubicBezTo>
                  <a:pt x="2976" y="964"/>
                  <a:pt x="2692" y="1084"/>
                  <a:pt x="2496" y="1128"/>
                </a:cubicBezTo>
                <a:cubicBezTo>
                  <a:pt x="2520" y="1136"/>
                  <a:pt x="2544" y="1144"/>
                  <a:pt x="2572" y="1152"/>
                </a:cubicBezTo>
                <a:cubicBezTo>
                  <a:pt x="2688" y="1136"/>
                  <a:pt x="3016" y="932"/>
                  <a:pt x="3216" y="916"/>
                </a:cubicBezTo>
                <a:cubicBezTo>
                  <a:pt x="3124" y="956"/>
                  <a:pt x="2616" y="1168"/>
                  <a:pt x="2612" y="1168"/>
                </a:cubicBezTo>
                <a:cubicBezTo>
                  <a:pt x="2676" y="1188"/>
                  <a:pt x="2676" y="1188"/>
                  <a:pt x="2676" y="1188"/>
                </a:cubicBezTo>
                <a:cubicBezTo>
                  <a:pt x="2796" y="1148"/>
                  <a:pt x="3064" y="1028"/>
                  <a:pt x="3240" y="1008"/>
                </a:cubicBezTo>
                <a:cubicBezTo>
                  <a:pt x="3132" y="1072"/>
                  <a:pt x="2812" y="1176"/>
                  <a:pt x="2712" y="1200"/>
                </a:cubicBezTo>
                <a:cubicBezTo>
                  <a:pt x="2760" y="1216"/>
                  <a:pt x="2760" y="1216"/>
                  <a:pt x="2760" y="1216"/>
                </a:cubicBezTo>
                <a:cubicBezTo>
                  <a:pt x="2876" y="1160"/>
                  <a:pt x="3208" y="1084"/>
                  <a:pt x="3344" y="1076"/>
                </a:cubicBezTo>
                <a:cubicBezTo>
                  <a:pt x="3300" y="1104"/>
                  <a:pt x="2828" y="1224"/>
                  <a:pt x="2788" y="1228"/>
                </a:cubicBezTo>
                <a:cubicBezTo>
                  <a:pt x="2836" y="1244"/>
                  <a:pt x="2836" y="1244"/>
                  <a:pt x="2836" y="1244"/>
                </a:cubicBezTo>
                <a:cubicBezTo>
                  <a:pt x="2932" y="1232"/>
                  <a:pt x="3244" y="1184"/>
                  <a:pt x="3300" y="1208"/>
                </a:cubicBezTo>
                <a:cubicBezTo>
                  <a:pt x="3176" y="1236"/>
                  <a:pt x="2972" y="1284"/>
                  <a:pt x="2856" y="1256"/>
                </a:cubicBezTo>
                <a:cubicBezTo>
                  <a:pt x="2856" y="1256"/>
                  <a:pt x="2892" y="1268"/>
                  <a:pt x="2896" y="1272"/>
                </a:cubicBezTo>
                <a:cubicBezTo>
                  <a:pt x="3112" y="1260"/>
                  <a:pt x="3156" y="1328"/>
                  <a:pt x="3308" y="1320"/>
                </a:cubicBezTo>
                <a:cubicBezTo>
                  <a:pt x="3264" y="1372"/>
                  <a:pt x="3064" y="1316"/>
                  <a:pt x="3004" y="1316"/>
                </a:cubicBezTo>
                <a:cubicBezTo>
                  <a:pt x="3072" y="1368"/>
                  <a:pt x="3224" y="1488"/>
                  <a:pt x="3248" y="1540"/>
                </a:cubicBezTo>
                <a:cubicBezTo>
                  <a:pt x="3060" y="1456"/>
                  <a:pt x="2916" y="1296"/>
                  <a:pt x="2856" y="1268"/>
                </a:cubicBezTo>
                <a:cubicBezTo>
                  <a:pt x="2904" y="1376"/>
                  <a:pt x="2988" y="1396"/>
                  <a:pt x="3000" y="1560"/>
                </a:cubicBezTo>
                <a:cubicBezTo>
                  <a:pt x="2944" y="1516"/>
                  <a:pt x="2836" y="1268"/>
                  <a:pt x="2816" y="1256"/>
                </a:cubicBezTo>
                <a:cubicBezTo>
                  <a:pt x="2744" y="1232"/>
                  <a:pt x="2744" y="1232"/>
                  <a:pt x="2744" y="1232"/>
                </a:cubicBezTo>
                <a:cubicBezTo>
                  <a:pt x="2860" y="1384"/>
                  <a:pt x="2900" y="1464"/>
                  <a:pt x="2976" y="1632"/>
                </a:cubicBezTo>
                <a:cubicBezTo>
                  <a:pt x="2920" y="1620"/>
                  <a:pt x="2752" y="1284"/>
                  <a:pt x="2704" y="1224"/>
                </a:cubicBezTo>
                <a:cubicBezTo>
                  <a:pt x="2668" y="1212"/>
                  <a:pt x="2668" y="1212"/>
                  <a:pt x="2668" y="1212"/>
                </a:cubicBezTo>
                <a:cubicBezTo>
                  <a:pt x="2736" y="1384"/>
                  <a:pt x="2868" y="1564"/>
                  <a:pt x="2928" y="1716"/>
                </a:cubicBezTo>
                <a:cubicBezTo>
                  <a:pt x="2772" y="1640"/>
                  <a:pt x="2668" y="1320"/>
                  <a:pt x="2604" y="1188"/>
                </a:cubicBezTo>
                <a:cubicBezTo>
                  <a:pt x="2540" y="1168"/>
                  <a:pt x="2540" y="1168"/>
                  <a:pt x="2540" y="1168"/>
                </a:cubicBezTo>
                <a:cubicBezTo>
                  <a:pt x="2636" y="1328"/>
                  <a:pt x="2720" y="1608"/>
                  <a:pt x="2656" y="1764"/>
                </a:cubicBezTo>
                <a:cubicBezTo>
                  <a:pt x="2672" y="1580"/>
                  <a:pt x="2588" y="1320"/>
                  <a:pt x="2496" y="1156"/>
                </a:cubicBezTo>
                <a:cubicBezTo>
                  <a:pt x="2452" y="1140"/>
                  <a:pt x="2452" y="1140"/>
                  <a:pt x="2452" y="1140"/>
                </a:cubicBezTo>
                <a:cubicBezTo>
                  <a:pt x="2548" y="1280"/>
                  <a:pt x="2636" y="1536"/>
                  <a:pt x="2568" y="1676"/>
                </a:cubicBezTo>
                <a:cubicBezTo>
                  <a:pt x="2584" y="1508"/>
                  <a:pt x="2500" y="1272"/>
                  <a:pt x="2408" y="1128"/>
                </a:cubicBezTo>
                <a:cubicBezTo>
                  <a:pt x="2348" y="1108"/>
                  <a:pt x="2348" y="1108"/>
                  <a:pt x="2348" y="1108"/>
                </a:cubicBezTo>
                <a:cubicBezTo>
                  <a:pt x="2444" y="1200"/>
                  <a:pt x="2536" y="1576"/>
                  <a:pt x="2548" y="1688"/>
                </a:cubicBezTo>
                <a:cubicBezTo>
                  <a:pt x="2488" y="1632"/>
                  <a:pt x="2368" y="1208"/>
                  <a:pt x="2312" y="1096"/>
                </a:cubicBezTo>
                <a:cubicBezTo>
                  <a:pt x="2208" y="1068"/>
                  <a:pt x="2208" y="1068"/>
                  <a:pt x="2208" y="1068"/>
                </a:cubicBezTo>
                <a:cubicBezTo>
                  <a:pt x="2240" y="1212"/>
                  <a:pt x="2440" y="1420"/>
                  <a:pt x="2464" y="1700"/>
                </a:cubicBezTo>
                <a:cubicBezTo>
                  <a:pt x="2416" y="1664"/>
                  <a:pt x="2200" y="1136"/>
                  <a:pt x="2164" y="1056"/>
                </a:cubicBezTo>
                <a:cubicBezTo>
                  <a:pt x="2056" y="1028"/>
                  <a:pt x="2056" y="1028"/>
                  <a:pt x="2056" y="1028"/>
                </a:cubicBezTo>
                <a:cubicBezTo>
                  <a:pt x="2184" y="1204"/>
                  <a:pt x="2348" y="1484"/>
                  <a:pt x="2388" y="1684"/>
                </a:cubicBezTo>
                <a:cubicBezTo>
                  <a:pt x="2332" y="1660"/>
                  <a:pt x="2032" y="1088"/>
                  <a:pt x="2012" y="1020"/>
                </a:cubicBezTo>
                <a:cubicBezTo>
                  <a:pt x="1896" y="996"/>
                  <a:pt x="1896" y="996"/>
                  <a:pt x="1896" y="996"/>
                </a:cubicBezTo>
                <a:cubicBezTo>
                  <a:pt x="1968" y="1208"/>
                  <a:pt x="2284" y="1584"/>
                  <a:pt x="2308" y="1712"/>
                </a:cubicBezTo>
                <a:cubicBezTo>
                  <a:pt x="2112" y="1560"/>
                  <a:pt x="1868" y="1172"/>
                  <a:pt x="1832" y="980"/>
                </a:cubicBezTo>
                <a:cubicBezTo>
                  <a:pt x="1752" y="964"/>
                  <a:pt x="1752" y="964"/>
                  <a:pt x="1752" y="964"/>
                </a:cubicBezTo>
                <a:cubicBezTo>
                  <a:pt x="1756" y="1028"/>
                  <a:pt x="2036" y="1620"/>
                  <a:pt x="2060" y="1696"/>
                </a:cubicBezTo>
                <a:cubicBezTo>
                  <a:pt x="1948" y="1484"/>
                  <a:pt x="1680" y="1164"/>
                  <a:pt x="1660" y="948"/>
                </a:cubicBezTo>
                <a:cubicBezTo>
                  <a:pt x="1564" y="924"/>
                  <a:pt x="1564" y="924"/>
                  <a:pt x="1564" y="924"/>
                </a:cubicBezTo>
                <a:cubicBezTo>
                  <a:pt x="1656" y="1092"/>
                  <a:pt x="1836" y="1524"/>
                  <a:pt x="1892" y="1668"/>
                </a:cubicBezTo>
                <a:cubicBezTo>
                  <a:pt x="1712" y="1552"/>
                  <a:pt x="1532" y="1120"/>
                  <a:pt x="1516" y="916"/>
                </a:cubicBezTo>
                <a:cubicBezTo>
                  <a:pt x="1372" y="892"/>
                  <a:pt x="1372" y="892"/>
                  <a:pt x="1372" y="892"/>
                </a:cubicBezTo>
                <a:cubicBezTo>
                  <a:pt x="1368" y="888"/>
                  <a:pt x="1368" y="888"/>
                  <a:pt x="1368" y="888"/>
                </a:cubicBezTo>
                <a:cubicBezTo>
                  <a:pt x="1408" y="1092"/>
                  <a:pt x="1576" y="1236"/>
                  <a:pt x="1652" y="1660"/>
                </a:cubicBezTo>
                <a:cubicBezTo>
                  <a:pt x="1600" y="1608"/>
                  <a:pt x="1332" y="1068"/>
                  <a:pt x="1316" y="880"/>
                </a:cubicBezTo>
                <a:cubicBezTo>
                  <a:pt x="1208" y="860"/>
                  <a:pt x="1208" y="860"/>
                  <a:pt x="1208" y="860"/>
                </a:cubicBezTo>
                <a:cubicBezTo>
                  <a:pt x="1300" y="1048"/>
                  <a:pt x="1496" y="1464"/>
                  <a:pt x="1520" y="1724"/>
                </a:cubicBezTo>
                <a:cubicBezTo>
                  <a:pt x="1348" y="1476"/>
                  <a:pt x="1188" y="1056"/>
                  <a:pt x="1120" y="844"/>
                </a:cubicBezTo>
                <a:lnTo>
                  <a:pt x="1016" y="828"/>
                </a:lnTo>
                <a:close/>
              </a:path>
            </a:pathLst>
          </a:custGeom>
          <a:solidFill>
            <a:schemeClr val="tx1">
              <a:alpha val="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66" name="组合 65">
            <a:extLst>
              <a:ext uri="{FF2B5EF4-FFF2-40B4-BE49-F238E27FC236}">
                <a16:creationId xmlns:a16="http://schemas.microsoft.com/office/drawing/2014/main" id="{444B70C4-22F7-4C0D-A677-B7F10C66183E}"/>
              </a:ext>
            </a:extLst>
          </p:cNvPr>
          <p:cNvGrpSpPr/>
          <p:nvPr/>
        </p:nvGrpSpPr>
        <p:grpSpPr>
          <a:xfrm>
            <a:off x="3799641" y="862449"/>
            <a:ext cx="1901372" cy="3309257"/>
            <a:chOff x="3799641" y="956809"/>
            <a:chExt cx="1901372" cy="3309257"/>
          </a:xfrm>
        </p:grpSpPr>
        <p:sp>
          <p:nvSpPr>
            <p:cNvPr id="53" name="矩形 52">
              <a:extLst>
                <a:ext uri="{FF2B5EF4-FFF2-40B4-BE49-F238E27FC236}">
                  <a16:creationId xmlns:a16="http://schemas.microsoft.com/office/drawing/2014/main" id="{0DD2211D-1ACC-4C75-A833-2C974F043F45}"/>
                </a:ext>
              </a:extLst>
            </p:cNvPr>
            <p:cNvSpPr/>
            <p:nvPr/>
          </p:nvSpPr>
          <p:spPr>
            <a:xfrm>
              <a:off x="3799641" y="956809"/>
              <a:ext cx="1901372" cy="3309257"/>
            </a:xfrm>
            <a:prstGeom prst="rect">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1" name="图片 60" descr="窗户外的花&#10;&#10;描述已自动生成">
              <a:extLst>
                <a:ext uri="{FF2B5EF4-FFF2-40B4-BE49-F238E27FC236}">
                  <a16:creationId xmlns:a16="http://schemas.microsoft.com/office/drawing/2014/main" id="{53C480FB-DA3F-46C5-8F18-E10C7E5F7E9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13702" y="956809"/>
              <a:ext cx="1473250" cy="1964333"/>
            </a:xfrm>
            <a:prstGeom prst="rect">
              <a:avLst/>
            </a:prstGeom>
          </p:spPr>
        </p:pic>
        <p:sp>
          <p:nvSpPr>
            <p:cNvPr id="63" name="矩形 62">
              <a:extLst>
                <a:ext uri="{FF2B5EF4-FFF2-40B4-BE49-F238E27FC236}">
                  <a16:creationId xmlns:a16="http://schemas.microsoft.com/office/drawing/2014/main" id="{09AC2B3A-5A27-485D-B469-974F64CC7315}"/>
                </a:ext>
              </a:extLst>
            </p:cNvPr>
            <p:cNvSpPr/>
            <p:nvPr/>
          </p:nvSpPr>
          <p:spPr>
            <a:xfrm>
              <a:off x="4681539" y="2852354"/>
              <a:ext cx="137576" cy="137576"/>
            </a:xfrm>
            <a:prstGeom prst="rect">
              <a:avLst/>
            </a:prstGeom>
            <a:solidFill>
              <a:srgbClr val="D1BB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a:extLst>
                <a:ext uri="{FF2B5EF4-FFF2-40B4-BE49-F238E27FC236}">
                  <a16:creationId xmlns:a16="http://schemas.microsoft.com/office/drawing/2014/main" id="{D679418F-3C3B-4D0C-907D-659B04B36668}"/>
                </a:ext>
              </a:extLst>
            </p:cNvPr>
            <p:cNvSpPr txBox="1"/>
            <p:nvPr/>
          </p:nvSpPr>
          <p:spPr>
            <a:xfrm>
              <a:off x="4233328" y="3117172"/>
              <a:ext cx="1033996" cy="479940"/>
            </a:xfrm>
            <a:prstGeom prst="rect">
              <a:avLst/>
            </a:prstGeom>
            <a:noFill/>
          </p:spPr>
          <p:txBody>
            <a:bodyPr vert="horz" wrap="square" rtlCol="0">
              <a:spAutoFit/>
            </a:bodyPr>
            <a:lstStyle/>
            <a:p>
              <a:pPr algn="ctr">
                <a:lnSpc>
                  <a:spcPct val="120000"/>
                </a:lnSpc>
              </a:pPr>
              <a:r>
                <a:rPr lang="en-US" altLang="zh-CN" sz="1100">
                  <a:solidFill>
                    <a:schemeClr val="bg1">
                      <a:lumMod val="50000"/>
                    </a:schemeClr>
                  </a:solidFill>
                  <a:cs typeface="+mn-ea"/>
                  <a:sym typeface="+mn-lt"/>
                </a:rPr>
                <a:t>DESIGNED BY XIAO</a:t>
              </a:r>
              <a:endParaRPr lang="zh-CN" altLang="en-US" sz="1100">
                <a:solidFill>
                  <a:schemeClr val="bg1">
                    <a:lumMod val="50000"/>
                  </a:schemeClr>
                </a:solidFill>
                <a:cs typeface="+mn-ea"/>
                <a:sym typeface="+mn-lt"/>
              </a:endParaRPr>
            </a:p>
          </p:txBody>
        </p:sp>
        <p:sp>
          <p:nvSpPr>
            <p:cNvPr id="65" name="文本框 64">
              <a:extLst>
                <a:ext uri="{FF2B5EF4-FFF2-40B4-BE49-F238E27FC236}">
                  <a16:creationId xmlns:a16="http://schemas.microsoft.com/office/drawing/2014/main" id="{59B6D0DD-4219-4E5B-A3FD-4F6F099EBF22}"/>
                </a:ext>
              </a:extLst>
            </p:cNvPr>
            <p:cNvSpPr txBox="1"/>
            <p:nvPr/>
          </p:nvSpPr>
          <p:spPr>
            <a:xfrm>
              <a:off x="4096277" y="3719171"/>
              <a:ext cx="1308099" cy="374205"/>
            </a:xfrm>
            <a:prstGeom prst="rect">
              <a:avLst/>
            </a:prstGeom>
            <a:noFill/>
          </p:spPr>
          <p:txBody>
            <a:bodyPr vert="horz" wrap="square" rtlCol="0">
              <a:spAutoFit/>
            </a:bodyPr>
            <a:lstStyle/>
            <a:p>
              <a:pPr algn="ctr">
                <a:lnSpc>
                  <a:spcPct val="120000"/>
                </a:lnSpc>
              </a:pPr>
              <a:r>
                <a:rPr lang="en-US" altLang="zh-CN" sz="800" spc="300">
                  <a:solidFill>
                    <a:schemeClr val="bg1">
                      <a:lumMod val="50000"/>
                    </a:schemeClr>
                  </a:solidFill>
                  <a:cs typeface="+mn-ea"/>
                  <a:sym typeface="+mn-lt"/>
                </a:rPr>
                <a:t>POWERPOINT TEMPLET</a:t>
              </a:r>
              <a:endParaRPr lang="zh-CN" altLang="en-US" sz="800" spc="300">
                <a:solidFill>
                  <a:schemeClr val="bg1">
                    <a:lumMod val="50000"/>
                  </a:schemeClr>
                </a:solidFill>
                <a:cs typeface="+mn-ea"/>
                <a:sym typeface="+mn-lt"/>
              </a:endParaRPr>
            </a:p>
          </p:txBody>
        </p:sp>
      </p:grpSp>
      <p:sp>
        <p:nvSpPr>
          <p:cNvPr id="67" name="文本框 66">
            <a:extLst>
              <a:ext uri="{FF2B5EF4-FFF2-40B4-BE49-F238E27FC236}">
                <a16:creationId xmlns:a16="http://schemas.microsoft.com/office/drawing/2014/main" id="{9877F664-AA21-4EB7-ACFD-8BA8888D3080}"/>
              </a:ext>
            </a:extLst>
          </p:cNvPr>
          <p:cNvSpPr txBox="1"/>
          <p:nvPr/>
        </p:nvSpPr>
        <p:spPr>
          <a:xfrm>
            <a:off x="6648403" y="3105835"/>
            <a:ext cx="4596206" cy="646331"/>
          </a:xfrm>
          <a:prstGeom prst="rect">
            <a:avLst/>
          </a:prstGeom>
          <a:noFill/>
        </p:spPr>
        <p:txBody>
          <a:bodyPr wrap="square" rtlCol="0">
            <a:spAutoFit/>
          </a:bodyPr>
          <a:lstStyle/>
          <a:p>
            <a:pPr algn="ctr"/>
            <a:r>
              <a:rPr lang="en-US" altLang="zh-CN" sz="3600">
                <a:solidFill>
                  <a:schemeClr val="bg1">
                    <a:lumMod val="50000"/>
                  </a:schemeClr>
                </a:solidFill>
              </a:rPr>
              <a:t>DESIGNED BY XIAO</a:t>
            </a:r>
            <a:endParaRPr lang="zh-CN" altLang="en-US" sz="3600">
              <a:solidFill>
                <a:schemeClr val="bg1">
                  <a:lumMod val="50000"/>
                </a:schemeClr>
              </a:solidFill>
            </a:endParaRPr>
          </a:p>
        </p:txBody>
      </p:sp>
      <p:sp>
        <p:nvSpPr>
          <p:cNvPr id="68" name="文本框 67">
            <a:extLst>
              <a:ext uri="{FF2B5EF4-FFF2-40B4-BE49-F238E27FC236}">
                <a16:creationId xmlns:a16="http://schemas.microsoft.com/office/drawing/2014/main" id="{67852E3B-654C-4B44-AC22-364730ADB464}"/>
              </a:ext>
            </a:extLst>
          </p:cNvPr>
          <p:cNvSpPr txBox="1"/>
          <p:nvPr/>
        </p:nvSpPr>
        <p:spPr>
          <a:xfrm>
            <a:off x="5701013" y="4171706"/>
            <a:ext cx="5543596" cy="698717"/>
          </a:xfrm>
          <a:prstGeom prst="rect">
            <a:avLst/>
          </a:prstGeom>
          <a:noFill/>
        </p:spPr>
        <p:txBody>
          <a:bodyPr wrap="square" rtlCol="0">
            <a:spAutoFit/>
          </a:bodyPr>
          <a:lstStyle/>
          <a:p>
            <a:pPr>
              <a:lnSpc>
                <a:spcPct val="150000"/>
              </a:lnSpc>
            </a:pPr>
            <a:r>
              <a:rPr lang="en-US" altLang="zh-CN" sz="1400">
                <a:solidFill>
                  <a:schemeClr val="bg1">
                    <a:lumMod val="50000"/>
                  </a:schemeClr>
                </a:solidFill>
              </a:rPr>
              <a:t>Lorem ipsum dolor sit amet, consectetuer adipiscing elit. Maecenas porttitor congue massa. Fusce posuere</a:t>
            </a:r>
            <a:endParaRPr lang="zh-CN" altLang="en-US" sz="1400">
              <a:solidFill>
                <a:schemeClr val="bg1">
                  <a:lumMod val="50000"/>
                </a:schemeClr>
              </a:solidFill>
            </a:endParaRPr>
          </a:p>
        </p:txBody>
      </p:sp>
      <p:grpSp>
        <p:nvGrpSpPr>
          <p:cNvPr id="129" name="组合 128">
            <a:extLst>
              <a:ext uri="{FF2B5EF4-FFF2-40B4-BE49-F238E27FC236}">
                <a16:creationId xmlns:a16="http://schemas.microsoft.com/office/drawing/2014/main" id="{C3F9B8D4-9B55-42C5-9E54-06CB45C432F8}"/>
              </a:ext>
            </a:extLst>
          </p:cNvPr>
          <p:cNvGrpSpPr/>
          <p:nvPr/>
        </p:nvGrpSpPr>
        <p:grpSpPr>
          <a:xfrm>
            <a:off x="7937505" y="-849622"/>
            <a:ext cx="1959687" cy="3309257"/>
            <a:chOff x="7937505" y="-849622"/>
            <a:chExt cx="1959687" cy="3309257"/>
          </a:xfrm>
        </p:grpSpPr>
        <p:sp>
          <p:nvSpPr>
            <p:cNvPr id="107" name="矩形 106">
              <a:extLst>
                <a:ext uri="{FF2B5EF4-FFF2-40B4-BE49-F238E27FC236}">
                  <a16:creationId xmlns:a16="http://schemas.microsoft.com/office/drawing/2014/main" id="{BCB76BFC-BC21-4208-BF25-2D76570A8A63}"/>
                </a:ext>
              </a:extLst>
            </p:cNvPr>
            <p:cNvSpPr/>
            <p:nvPr/>
          </p:nvSpPr>
          <p:spPr>
            <a:xfrm>
              <a:off x="7995820" y="-849622"/>
              <a:ext cx="1901372" cy="3309257"/>
            </a:xfrm>
            <a:prstGeom prst="rect">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21" name="图片 120" descr="图片包含 室内, 床, 房间, 沙发&#10;&#10;描述已自动生成">
              <a:extLst>
                <a:ext uri="{FF2B5EF4-FFF2-40B4-BE49-F238E27FC236}">
                  <a16:creationId xmlns:a16="http://schemas.microsoft.com/office/drawing/2014/main" id="{EDA1C431-B66B-4E86-9711-C9FB5336756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95820" y="-42834"/>
              <a:ext cx="1371464" cy="2057197"/>
            </a:xfrm>
            <a:prstGeom prst="rect">
              <a:avLst/>
            </a:prstGeom>
          </p:spPr>
        </p:pic>
        <p:cxnSp>
          <p:nvCxnSpPr>
            <p:cNvPr id="116" name="直接连接符 115">
              <a:extLst>
                <a:ext uri="{FF2B5EF4-FFF2-40B4-BE49-F238E27FC236}">
                  <a16:creationId xmlns:a16="http://schemas.microsoft.com/office/drawing/2014/main" id="{DDEFE890-1B26-4E8C-A6C7-F921CB3ADEC9}"/>
                </a:ext>
              </a:extLst>
            </p:cNvPr>
            <p:cNvCxnSpPr>
              <a:cxnSpLocks/>
            </p:cNvCxnSpPr>
            <p:nvPr/>
          </p:nvCxnSpPr>
          <p:spPr>
            <a:xfrm>
              <a:off x="9367284" y="-42834"/>
              <a:ext cx="0" cy="2057197"/>
            </a:xfrm>
            <a:prstGeom prst="line">
              <a:avLst/>
            </a:prstGeom>
            <a:ln w="63500">
              <a:solidFill>
                <a:srgbClr val="D1BBA6"/>
              </a:solidFill>
            </a:ln>
          </p:spPr>
          <p:style>
            <a:lnRef idx="1">
              <a:schemeClr val="accent1"/>
            </a:lnRef>
            <a:fillRef idx="0">
              <a:schemeClr val="accent1"/>
            </a:fillRef>
            <a:effectRef idx="0">
              <a:schemeClr val="accent1"/>
            </a:effectRef>
            <a:fontRef idx="minor">
              <a:schemeClr val="tx1"/>
            </a:fontRef>
          </p:style>
        </p:cxnSp>
        <p:sp>
          <p:nvSpPr>
            <p:cNvPr id="126" name="文本框 125">
              <a:extLst>
                <a:ext uri="{FF2B5EF4-FFF2-40B4-BE49-F238E27FC236}">
                  <a16:creationId xmlns:a16="http://schemas.microsoft.com/office/drawing/2014/main" id="{1B4C4A41-7D99-43BB-B2E1-630C0E892828}"/>
                </a:ext>
              </a:extLst>
            </p:cNvPr>
            <p:cNvSpPr txBox="1"/>
            <p:nvPr/>
          </p:nvSpPr>
          <p:spPr>
            <a:xfrm>
              <a:off x="7937505" y="2098595"/>
              <a:ext cx="1574793" cy="243208"/>
            </a:xfrm>
            <a:prstGeom prst="rect">
              <a:avLst/>
            </a:prstGeom>
            <a:noFill/>
          </p:spPr>
          <p:txBody>
            <a:bodyPr vert="horz" wrap="square" rtlCol="0">
              <a:spAutoFit/>
            </a:bodyPr>
            <a:lstStyle/>
            <a:p>
              <a:pPr algn="dist">
                <a:lnSpc>
                  <a:spcPct val="120000"/>
                </a:lnSpc>
              </a:pPr>
              <a:r>
                <a:rPr lang="en-US" altLang="zh-CN" sz="900">
                  <a:solidFill>
                    <a:schemeClr val="bg1">
                      <a:lumMod val="50000"/>
                    </a:schemeClr>
                  </a:solidFill>
                  <a:cs typeface="+mn-ea"/>
                  <a:sym typeface="+mn-lt"/>
                </a:rPr>
                <a:t>DESIGNED BY XIAO</a:t>
              </a:r>
              <a:endParaRPr lang="zh-CN" altLang="en-US" sz="900">
                <a:solidFill>
                  <a:schemeClr val="bg1">
                    <a:lumMod val="50000"/>
                  </a:schemeClr>
                </a:solidFill>
                <a:cs typeface="+mn-ea"/>
                <a:sym typeface="+mn-lt"/>
              </a:endParaRPr>
            </a:p>
          </p:txBody>
        </p:sp>
        <p:sp>
          <p:nvSpPr>
            <p:cNvPr id="127" name="文本框 126">
              <a:extLst>
                <a:ext uri="{FF2B5EF4-FFF2-40B4-BE49-F238E27FC236}">
                  <a16:creationId xmlns:a16="http://schemas.microsoft.com/office/drawing/2014/main" id="{F54C5EF2-3C88-42D3-B444-F7FE4C2AE7D8}"/>
                </a:ext>
              </a:extLst>
            </p:cNvPr>
            <p:cNvSpPr txBox="1"/>
            <p:nvPr/>
          </p:nvSpPr>
          <p:spPr>
            <a:xfrm>
              <a:off x="9439588" y="-580880"/>
              <a:ext cx="385298" cy="2771772"/>
            </a:xfrm>
            <a:prstGeom prst="rect">
              <a:avLst/>
            </a:prstGeom>
            <a:noFill/>
          </p:spPr>
          <p:txBody>
            <a:bodyPr vert="wordArtVertRtl" wrap="square" rtlCol="0">
              <a:spAutoFit/>
            </a:bodyPr>
            <a:lstStyle/>
            <a:p>
              <a:pPr algn="dist"/>
              <a:r>
                <a:rPr lang="en-US" altLang="zh-CN" sz="1200">
                  <a:solidFill>
                    <a:srgbClr val="D1BBA6"/>
                  </a:solidFill>
                  <a:cs typeface="+mn-ea"/>
                  <a:sym typeface="+mn-lt"/>
                </a:rPr>
                <a:t>CRAZYPPTer</a:t>
              </a:r>
              <a:endParaRPr lang="zh-CN" altLang="en-US" sz="1200">
                <a:solidFill>
                  <a:srgbClr val="D1BBA6"/>
                </a:solidFill>
                <a:cs typeface="+mn-ea"/>
                <a:sym typeface="+mn-lt"/>
              </a:endParaRPr>
            </a:p>
          </p:txBody>
        </p:sp>
      </p:grpSp>
      <p:sp>
        <p:nvSpPr>
          <p:cNvPr id="139" name="Freeform 47">
            <a:extLst>
              <a:ext uri="{FF2B5EF4-FFF2-40B4-BE49-F238E27FC236}">
                <a16:creationId xmlns:a16="http://schemas.microsoft.com/office/drawing/2014/main" id="{EFA1F4EC-F4BD-4F18-A22B-5FE963C31C8B}"/>
              </a:ext>
            </a:extLst>
          </p:cNvPr>
          <p:cNvSpPr>
            <a:spLocks noChangeAspect="1" noEditPoints="1"/>
          </p:cNvSpPr>
          <p:nvPr/>
        </p:nvSpPr>
        <p:spPr bwMode="auto">
          <a:xfrm>
            <a:off x="3936610" y="5884689"/>
            <a:ext cx="160760" cy="143952"/>
          </a:xfrm>
          <a:prstGeom prst="heart">
            <a:avLst/>
          </a:prstGeom>
          <a:solidFill>
            <a:srgbClr val="E23D48"/>
          </a:solidFill>
          <a:ln w="6350">
            <a:noFill/>
          </a:ln>
        </p:spPr>
        <p:txBody>
          <a:bodyPr vert="horz" wrap="square" lIns="91440" tIns="45720" rIns="91440" bIns="45720" numCol="1" anchor="t" anchorCtr="0" compatLnSpc="1">
            <a:prstTxWarp prst="textNoShape">
              <a:avLst/>
            </a:prstTxWarp>
          </a:bodyPr>
          <a:lstStyle/>
          <a:p>
            <a:endParaRPr lang="zh-CN" altLang="en-US"/>
          </a:p>
        </p:txBody>
      </p:sp>
      <p:sp>
        <p:nvSpPr>
          <p:cNvPr id="143" name="Freeform 51">
            <a:extLst>
              <a:ext uri="{FF2B5EF4-FFF2-40B4-BE49-F238E27FC236}">
                <a16:creationId xmlns:a16="http://schemas.microsoft.com/office/drawing/2014/main" id="{41414C20-BF04-44A7-A5C6-60B68CD2B7A2}"/>
              </a:ext>
            </a:extLst>
          </p:cNvPr>
          <p:cNvSpPr>
            <a:spLocks noChangeAspect="1" noEditPoints="1"/>
          </p:cNvSpPr>
          <p:nvPr/>
        </p:nvSpPr>
        <p:spPr bwMode="auto">
          <a:xfrm>
            <a:off x="4457401" y="5884689"/>
            <a:ext cx="138652" cy="143952"/>
          </a:xfrm>
          <a:custGeom>
            <a:avLst/>
            <a:gdLst>
              <a:gd name="T0" fmla="*/ 1320 w 1488"/>
              <a:gd name="T1" fmla="*/ 1544 h 1544"/>
              <a:gd name="T2" fmla="*/ 1315 w 1488"/>
              <a:gd name="T3" fmla="*/ 1543 h 1544"/>
              <a:gd name="T4" fmla="*/ 950 w 1488"/>
              <a:gd name="T5" fmla="*/ 1459 h 1544"/>
              <a:gd name="T6" fmla="*/ 744 w 1488"/>
              <a:gd name="T7" fmla="*/ 1488 h 1544"/>
              <a:gd name="T8" fmla="*/ 0 w 1488"/>
              <a:gd name="T9" fmla="*/ 744 h 1544"/>
              <a:gd name="T10" fmla="*/ 744 w 1488"/>
              <a:gd name="T11" fmla="*/ 0 h 1544"/>
              <a:gd name="T12" fmla="*/ 1488 w 1488"/>
              <a:gd name="T13" fmla="*/ 744 h 1544"/>
              <a:gd name="T14" fmla="*/ 1237 w 1488"/>
              <a:gd name="T15" fmla="*/ 1301 h 1544"/>
              <a:gd name="T16" fmla="*/ 1341 w 1488"/>
              <a:gd name="T17" fmla="*/ 1509 h 1544"/>
              <a:gd name="T18" fmla="*/ 1339 w 1488"/>
              <a:gd name="T19" fmla="*/ 1535 h 1544"/>
              <a:gd name="T20" fmla="*/ 1320 w 1488"/>
              <a:gd name="T21" fmla="*/ 1544 h 1544"/>
              <a:gd name="T22" fmla="*/ 949 w 1488"/>
              <a:gd name="T23" fmla="*/ 1410 h 1544"/>
              <a:gd name="T24" fmla="*/ 954 w 1488"/>
              <a:gd name="T25" fmla="*/ 1411 h 1544"/>
              <a:gd name="T26" fmla="*/ 1276 w 1488"/>
              <a:gd name="T27" fmla="*/ 1485 h 1544"/>
              <a:gd name="T28" fmla="*/ 1186 w 1488"/>
              <a:gd name="T29" fmla="*/ 1306 h 1544"/>
              <a:gd name="T30" fmla="*/ 1192 w 1488"/>
              <a:gd name="T31" fmla="*/ 1277 h 1544"/>
              <a:gd name="T32" fmla="*/ 1440 w 1488"/>
              <a:gd name="T33" fmla="*/ 744 h 1544"/>
              <a:gd name="T34" fmla="*/ 744 w 1488"/>
              <a:gd name="T35" fmla="*/ 48 h 1544"/>
              <a:gd name="T36" fmla="*/ 48 w 1488"/>
              <a:gd name="T37" fmla="*/ 744 h 1544"/>
              <a:gd name="T38" fmla="*/ 744 w 1488"/>
              <a:gd name="T39" fmla="*/ 1440 h 1544"/>
              <a:gd name="T40" fmla="*/ 942 w 1488"/>
              <a:gd name="T41" fmla="*/ 1411 h 1544"/>
              <a:gd name="T42" fmla="*/ 949 w 1488"/>
              <a:gd name="T43" fmla="*/ 1410 h 1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88" h="1544">
                <a:moveTo>
                  <a:pt x="1320" y="1544"/>
                </a:moveTo>
                <a:cubicBezTo>
                  <a:pt x="1318" y="1544"/>
                  <a:pt x="1316" y="1544"/>
                  <a:pt x="1315" y="1543"/>
                </a:cubicBezTo>
                <a:cubicBezTo>
                  <a:pt x="950" y="1459"/>
                  <a:pt x="950" y="1459"/>
                  <a:pt x="950" y="1459"/>
                </a:cubicBezTo>
                <a:cubicBezTo>
                  <a:pt x="883" y="1478"/>
                  <a:pt x="814" y="1488"/>
                  <a:pt x="744" y="1488"/>
                </a:cubicBezTo>
                <a:cubicBezTo>
                  <a:pt x="334" y="1488"/>
                  <a:pt x="0" y="1154"/>
                  <a:pt x="0" y="744"/>
                </a:cubicBezTo>
                <a:cubicBezTo>
                  <a:pt x="0" y="334"/>
                  <a:pt x="334" y="0"/>
                  <a:pt x="744" y="0"/>
                </a:cubicBezTo>
                <a:cubicBezTo>
                  <a:pt x="1154" y="0"/>
                  <a:pt x="1488" y="334"/>
                  <a:pt x="1488" y="744"/>
                </a:cubicBezTo>
                <a:cubicBezTo>
                  <a:pt x="1488" y="958"/>
                  <a:pt x="1397" y="1160"/>
                  <a:pt x="1237" y="1301"/>
                </a:cubicBezTo>
                <a:cubicBezTo>
                  <a:pt x="1341" y="1509"/>
                  <a:pt x="1341" y="1509"/>
                  <a:pt x="1341" y="1509"/>
                </a:cubicBezTo>
                <a:cubicBezTo>
                  <a:pt x="1346" y="1518"/>
                  <a:pt x="1345" y="1528"/>
                  <a:pt x="1339" y="1535"/>
                </a:cubicBezTo>
                <a:cubicBezTo>
                  <a:pt x="1334" y="1541"/>
                  <a:pt x="1327" y="1544"/>
                  <a:pt x="1320" y="1544"/>
                </a:cubicBezTo>
                <a:close/>
                <a:moveTo>
                  <a:pt x="949" y="1410"/>
                </a:moveTo>
                <a:cubicBezTo>
                  <a:pt x="951" y="1410"/>
                  <a:pt x="953" y="1411"/>
                  <a:pt x="954" y="1411"/>
                </a:cubicBezTo>
                <a:cubicBezTo>
                  <a:pt x="1276" y="1485"/>
                  <a:pt x="1276" y="1485"/>
                  <a:pt x="1276" y="1485"/>
                </a:cubicBezTo>
                <a:cubicBezTo>
                  <a:pt x="1186" y="1306"/>
                  <a:pt x="1186" y="1306"/>
                  <a:pt x="1186" y="1306"/>
                </a:cubicBezTo>
                <a:cubicBezTo>
                  <a:pt x="1181" y="1296"/>
                  <a:pt x="1184" y="1284"/>
                  <a:pt x="1192" y="1277"/>
                </a:cubicBezTo>
                <a:cubicBezTo>
                  <a:pt x="1350" y="1144"/>
                  <a:pt x="1440" y="950"/>
                  <a:pt x="1440" y="744"/>
                </a:cubicBezTo>
                <a:cubicBezTo>
                  <a:pt x="1440" y="360"/>
                  <a:pt x="1128" y="48"/>
                  <a:pt x="744" y="48"/>
                </a:cubicBezTo>
                <a:cubicBezTo>
                  <a:pt x="360" y="48"/>
                  <a:pt x="48" y="360"/>
                  <a:pt x="48" y="744"/>
                </a:cubicBezTo>
                <a:cubicBezTo>
                  <a:pt x="48" y="1128"/>
                  <a:pt x="360" y="1440"/>
                  <a:pt x="744" y="1440"/>
                </a:cubicBezTo>
                <a:cubicBezTo>
                  <a:pt x="811" y="1440"/>
                  <a:pt x="878" y="1430"/>
                  <a:pt x="942" y="1411"/>
                </a:cubicBezTo>
                <a:cubicBezTo>
                  <a:pt x="944" y="1411"/>
                  <a:pt x="947" y="1410"/>
                  <a:pt x="949" y="1410"/>
                </a:cubicBezTo>
                <a:close/>
              </a:path>
            </a:pathLst>
          </a:custGeom>
          <a:solidFill>
            <a:schemeClr val="bg1">
              <a:lumMod val="50000"/>
            </a:schemeClr>
          </a:solidFill>
          <a:ln w="3175">
            <a:solidFill>
              <a:schemeClr val="bg1">
                <a:lumMod val="50000"/>
              </a:schemeClr>
            </a:solidFill>
          </a:ln>
        </p:spPr>
        <p:txBody>
          <a:bodyPr vert="horz" wrap="square" lIns="91440" tIns="45720" rIns="91440" bIns="45720" numCol="1" anchor="t" anchorCtr="0" compatLnSpc="1">
            <a:prstTxWarp prst="textNoShape">
              <a:avLst/>
            </a:prstTxWarp>
          </a:bodyPr>
          <a:lstStyle/>
          <a:p>
            <a:endParaRPr lang="zh-CN" altLang="en-US"/>
          </a:p>
        </p:txBody>
      </p:sp>
      <p:grpSp>
        <p:nvGrpSpPr>
          <p:cNvPr id="145" name="Group 54">
            <a:extLst>
              <a:ext uri="{FF2B5EF4-FFF2-40B4-BE49-F238E27FC236}">
                <a16:creationId xmlns:a16="http://schemas.microsoft.com/office/drawing/2014/main" id="{A1589974-2779-4C87-BA73-94C1F0077355}"/>
              </a:ext>
            </a:extLst>
          </p:cNvPr>
          <p:cNvGrpSpPr>
            <a:grpSpLocks noChangeAspect="1"/>
          </p:cNvGrpSpPr>
          <p:nvPr/>
        </p:nvGrpSpPr>
        <p:grpSpPr bwMode="auto">
          <a:xfrm>
            <a:off x="4954346" y="5884271"/>
            <a:ext cx="144684" cy="144788"/>
            <a:chOff x="2" y="4"/>
            <a:chExt cx="1406" cy="1407"/>
          </a:xfrm>
          <a:solidFill>
            <a:schemeClr val="bg1">
              <a:lumMod val="50000"/>
            </a:schemeClr>
          </a:solidFill>
        </p:grpSpPr>
        <p:sp>
          <p:nvSpPr>
            <p:cNvPr id="147" name="Freeform 55">
              <a:extLst>
                <a:ext uri="{FF2B5EF4-FFF2-40B4-BE49-F238E27FC236}">
                  <a16:creationId xmlns:a16="http://schemas.microsoft.com/office/drawing/2014/main" id="{26956172-8F0E-428E-87C8-7611D5259894}"/>
                </a:ext>
              </a:extLst>
            </p:cNvPr>
            <p:cNvSpPr>
              <a:spLocks/>
            </p:cNvSpPr>
            <p:nvPr/>
          </p:nvSpPr>
          <p:spPr bwMode="auto">
            <a:xfrm>
              <a:off x="2" y="444"/>
              <a:ext cx="1406" cy="967"/>
            </a:xfrm>
            <a:custGeom>
              <a:avLst/>
              <a:gdLst>
                <a:gd name="T0" fmla="*/ 685 w 700"/>
                <a:gd name="T1" fmla="*/ 0 h 481"/>
                <a:gd name="T2" fmla="*/ 669 w 700"/>
                <a:gd name="T3" fmla="*/ 16 h 481"/>
                <a:gd name="T4" fmla="*/ 669 w 700"/>
                <a:gd name="T5" fmla="*/ 313 h 481"/>
                <a:gd name="T6" fmla="*/ 531 w 700"/>
                <a:gd name="T7" fmla="*/ 451 h 481"/>
                <a:gd name="T8" fmla="*/ 168 w 700"/>
                <a:gd name="T9" fmla="*/ 451 h 481"/>
                <a:gd name="T10" fmla="*/ 31 w 700"/>
                <a:gd name="T11" fmla="*/ 313 h 481"/>
                <a:gd name="T12" fmla="*/ 31 w 700"/>
                <a:gd name="T13" fmla="*/ 16 h 481"/>
                <a:gd name="T14" fmla="*/ 15 w 700"/>
                <a:gd name="T15" fmla="*/ 0 h 481"/>
                <a:gd name="T16" fmla="*/ 0 w 700"/>
                <a:gd name="T17" fmla="*/ 16 h 481"/>
                <a:gd name="T18" fmla="*/ 0 w 700"/>
                <a:gd name="T19" fmla="*/ 313 h 481"/>
                <a:gd name="T20" fmla="*/ 168 w 700"/>
                <a:gd name="T21" fmla="*/ 481 h 481"/>
                <a:gd name="T22" fmla="*/ 532 w 700"/>
                <a:gd name="T23" fmla="*/ 481 h 481"/>
                <a:gd name="T24" fmla="*/ 700 w 700"/>
                <a:gd name="T25" fmla="*/ 313 h 481"/>
                <a:gd name="T26" fmla="*/ 700 w 700"/>
                <a:gd name="T27" fmla="*/ 16 h 481"/>
                <a:gd name="T28" fmla="*/ 685 w 700"/>
                <a:gd name="T29" fmla="*/ 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0" h="481">
                  <a:moveTo>
                    <a:pt x="685" y="0"/>
                  </a:moveTo>
                  <a:cubicBezTo>
                    <a:pt x="676" y="0"/>
                    <a:pt x="669" y="7"/>
                    <a:pt x="669" y="16"/>
                  </a:cubicBezTo>
                  <a:cubicBezTo>
                    <a:pt x="669" y="313"/>
                    <a:pt x="669" y="313"/>
                    <a:pt x="669" y="313"/>
                  </a:cubicBezTo>
                  <a:cubicBezTo>
                    <a:pt x="669" y="389"/>
                    <a:pt x="607" y="451"/>
                    <a:pt x="531" y="451"/>
                  </a:cubicBezTo>
                  <a:cubicBezTo>
                    <a:pt x="168" y="451"/>
                    <a:pt x="168" y="451"/>
                    <a:pt x="168" y="451"/>
                  </a:cubicBezTo>
                  <a:cubicBezTo>
                    <a:pt x="92" y="451"/>
                    <a:pt x="31" y="389"/>
                    <a:pt x="31" y="313"/>
                  </a:cubicBezTo>
                  <a:cubicBezTo>
                    <a:pt x="31" y="16"/>
                    <a:pt x="31" y="16"/>
                    <a:pt x="31" y="16"/>
                  </a:cubicBezTo>
                  <a:cubicBezTo>
                    <a:pt x="31" y="7"/>
                    <a:pt x="24" y="0"/>
                    <a:pt x="15" y="0"/>
                  </a:cubicBezTo>
                  <a:cubicBezTo>
                    <a:pt x="7" y="0"/>
                    <a:pt x="0" y="7"/>
                    <a:pt x="0" y="16"/>
                  </a:cubicBezTo>
                  <a:cubicBezTo>
                    <a:pt x="0" y="313"/>
                    <a:pt x="0" y="313"/>
                    <a:pt x="0" y="313"/>
                  </a:cubicBezTo>
                  <a:cubicBezTo>
                    <a:pt x="0" y="405"/>
                    <a:pt x="75" y="481"/>
                    <a:pt x="168" y="481"/>
                  </a:cubicBezTo>
                  <a:cubicBezTo>
                    <a:pt x="532" y="481"/>
                    <a:pt x="532" y="481"/>
                    <a:pt x="532" y="481"/>
                  </a:cubicBezTo>
                  <a:cubicBezTo>
                    <a:pt x="624" y="481"/>
                    <a:pt x="700" y="405"/>
                    <a:pt x="700" y="313"/>
                  </a:cubicBezTo>
                  <a:cubicBezTo>
                    <a:pt x="700" y="16"/>
                    <a:pt x="700" y="16"/>
                    <a:pt x="700" y="16"/>
                  </a:cubicBezTo>
                  <a:cubicBezTo>
                    <a:pt x="700" y="7"/>
                    <a:pt x="693" y="0"/>
                    <a:pt x="685" y="0"/>
                  </a:cubicBezTo>
                  <a:close/>
                </a:path>
              </a:pathLst>
            </a:custGeom>
            <a:grpFill/>
            <a:ln w="3175">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8" name="Freeform 56">
              <a:extLst>
                <a:ext uri="{FF2B5EF4-FFF2-40B4-BE49-F238E27FC236}">
                  <a16:creationId xmlns:a16="http://schemas.microsoft.com/office/drawing/2014/main" id="{B24DE1C7-3367-454F-B1F1-AD14186BA4C5}"/>
                </a:ext>
              </a:extLst>
            </p:cNvPr>
            <p:cNvSpPr>
              <a:spLocks/>
            </p:cNvSpPr>
            <p:nvPr/>
          </p:nvSpPr>
          <p:spPr bwMode="auto">
            <a:xfrm>
              <a:off x="675" y="277"/>
              <a:ext cx="60" cy="806"/>
            </a:xfrm>
            <a:custGeom>
              <a:avLst/>
              <a:gdLst>
                <a:gd name="T0" fmla="*/ 0 w 30"/>
                <a:gd name="T1" fmla="*/ 16 h 401"/>
                <a:gd name="T2" fmla="*/ 0 w 30"/>
                <a:gd name="T3" fmla="*/ 386 h 401"/>
                <a:gd name="T4" fmla="*/ 15 w 30"/>
                <a:gd name="T5" fmla="*/ 401 h 401"/>
                <a:gd name="T6" fmla="*/ 30 w 30"/>
                <a:gd name="T7" fmla="*/ 386 h 401"/>
                <a:gd name="T8" fmla="*/ 30 w 30"/>
                <a:gd name="T9" fmla="*/ 16 h 401"/>
                <a:gd name="T10" fmla="*/ 15 w 30"/>
                <a:gd name="T11" fmla="*/ 0 h 401"/>
                <a:gd name="T12" fmla="*/ 0 w 30"/>
                <a:gd name="T13" fmla="*/ 16 h 401"/>
              </a:gdLst>
              <a:ahLst/>
              <a:cxnLst>
                <a:cxn ang="0">
                  <a:pos x="T0" y="T1"/>
                </a:cxn>
                <a:cxn ang="0">
                  <a:pos x="T2" y="T3"/>
                </a:cxn>
                <a:cxn ang="0">
                  <a:pos x="T4" y="T5"/>
                </a:cxn>
                <a:cxn ang="0">
                  <a:pos x="T6" y="T7"/>
                </a:cxn>
                <a:cxn ang="0">
                  <a:pos x="T8" y="T9"/>
                </a:cxn>
                <a:cxn ang="0">
                  <a:pos x="T10" y="T11"/>
                </a:cxn>
                <a:cxn ang="0">
                  <a:pos x="T12" y="T13"/>
                </a:cxn>
              </a:cxnLst>
              <a:rect l="0" t="0" r="r" b="b"/>
              <a:pathLst>
                <a:path w="30" h="401">
                  <a:moveTo>
                    <a:pt x="0" y="16"/>
                  </a:moveTo>
                  <a:cubicBezTo>
                    <a:pt x="0" y="386"/>
                    <a:pt x="0" y="386"/>
                    <a:pt x="0" y="386"/>
                  </a:cubicBezTo>
                  <a:cubicBezTo>
                    <a:pt x="0" y="394"/>
                    <a:pt x="6" y="401"/>
                    <a:pt x="15" y="401"/>
                  </a:cubicBezTo>
                  <a:cubicBezTo>
                    <a:pt x="23" y="401"/>
                    <a:pt x="30" y="394"/>
                    <a:pt x="30" y="386"/>
                  </a:cubicBezTo>
                  <a:cubicBezTo>
                    <a:pt x="30" y="16"/>
                    <a:pt x="30" y="16"/>
                    <a:pt x="30" y="16"/>
                  </a:cubicBezTo>
                  <a:cubicBezTo>
                    <a:pt x="30" y="7"/>
                    <a:pt x="24" y="0"/>
                    <a:pt x="15" y="0"/>
                  </a:cubicBezTo>
                  <a:cubicBezTo>
                    <a:pt x="7" y="0"/>
                    <a:pt x="0" y="7"/>
                    <a:pt x="0" y="16"/>
                  </a:cubicBezTo>
                  <a:close/>
                </a:path>
              </a:pathLst>
            </a:custGeom>
            <a:grpFill/>
            <a:ln w="3175">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9" name="Freeform 57">
              <a:extLst>
                <a:ext uri="{FF2B5EF4-FFF2-40B4-BE49-F238E27FC236}">
                  <a16:creationId xmlns:a16="http://schemas.microsoft.com/office/drawing/2014/main" id="{D76D71DC-93BF-4623-BEB4-D4EC5B34019E}"/>
                </a:ext>
              </a:extLst>
            </p:cNvPr>
            <p:cNvSpPr>
              <a:spLocks/>
            </p:cNvSpPr>
            <p:nvPr/>
          </p:nvSpPr>
          <p:spPr bwMode="auto">
            <a:xfrm>
              <a:off x="402" y="4"/>
              <a:ext cx="606" cy="233"/>
            </a:xfrm>
            <a:custGeom>
              <a:avLst/>
              <a:gdLst>
                <a:gd name="T0" fmla="*/ 18 w 302"/>
                <a:gd name="T1" fmla="*/ 116 h 116"/>
                <a:gd name="T2" fmla="*/ 26 w 302"/>
                <a:gd name="T3" fmla="*/ 114 h 116"/>
                <a:gd name="T4" fmla="*/ 151 w 302"/>
                <a:gd name="T5" fmla="*/ 33 h 116"/>
                <a:gd name="T6" fmla="*/ 276 w 302"/>
                <a:gd name="T7" fmla="*/ 114 h 116"/>
                <a:gd name="T8" fmla="*/ 284 w 302"/>
                <a:gd name="T9" fmla="*/ 116 h 116"/>
                <a:gd name="T10" fmla="*/ 297 w 302"/>
                <a:gd name="T11" fmla="*/ 109 h 116"/>
                <a:gd name="T12" fmla="*/ 292 w 302"/>
                <a:gd name="T13" fmla="*/ 88 h 116"/>
                <a:gd name="T14" fmla="*/ 159 w 302"/>
                <a:gd name="T15" fmla="*/ 2 h 116"/>
                <a:gd name="T16" fmla="*/ 159 w 302"/>
                <a:gd name="T17" fmla="*/ 2 h 116"/>
                <a:gd name="T18" fmla="*/ 158 w 302"/>
                <a:gd name="T19" fmla="*/ 2 h 116"/>
                <a:gd name="T20" fmla="*/ 157 w 302"/>
                <a:gd name="T21" fmla="*/ 1 h 116"/>
                <a:gd name="T22" fmla="*/ 157 w 302"/>
                <a:gd name="T23" fmla="*/ 1 h 116"/>
                <a:gd name="T24" fmla="*/ 156 w 302"/>
                <a:gd name="T25" fmla="*/ 1 h 116"/>
                <a:gd name="T26" fmla="*/ 155 w 302"/>
                <a:gd name="T27" fmla="*/ 1 h 116"/>
                <a:gd name="T28" fmla="*/ 155 w 302"/>
                <a:gd name="T29" fmla="*/ 0 h 116"/>
                <a:gd name="T30" fmla="*/ 154 w 302"/>
                <a:gd name="T31" fmla="*/ 0 h 116"/>
                <a:gd name="T32" fmla="*/ 153 w 302"/>
                <a:gd name="T33" fmla="*/ 0 h 116"/>
                <a:gd name="T34" fmla="*/ 153 w 302"/>
                <a:gd name="T35" fmla="*/ 0 h 116"/>
                <a:gd name="T36" fmla="*/ 152 w 302"/>
                <a:gd name="T37" fmla="*/ 0 h 116"/>
                <a:gd name="T38" fmla="*/ 151 w 302"/>
                <a:gd name="T39" fmla="*/ 0 h 116"/>
                <a:gd name="T40" fmla="*/ 150 w 302"/>
                <a:gd name="T41" fmla="*/ 0 h 116"/>
                <a:gd name="T42" fmla="*/ 150 w 302"/>
                <a:gd name="T43" fmla="*/ 0 h 116"/>
                <a:gd name="T44" fmla="*/ 149 w 302"/>
                <a:gd name="T45" fmla="*/ 0 h 116"/>
                <a:gd name="T46" fmla="*/ 148 w 302"/>
                <a:gd name="T47" fmla="*/ 0 h 116"/>
                <a:gd name="T48" fmla="*/ 148 w 302"/>
                <a:gd name="T49" fmla="*/ 0 h 116"/>
                <a:gd name="T50" fmla="*/ 147 w 302"/>
                <a:gd name="T51" fmla="*/ 1 h 116"/>
                <a:gd name="T52" fmla="*/ 146 w 302"/>
                <a:gd name="T53" fmla="*/ 1 h 116"/>
                <a:gd name="T54" fmla="*/ 145 w 302"/>
                <a:gd name="T55" fmla="*/ 1 h 116"/>
                <a:gd name="T56" fmla="*/ 145 w 302"/>
                <a:gd name="T57" fmla="*/ 1 h 116"/>
                <a:gd name="T58" fmla="*/ 144 w 302"/>
                <a:gd name="T59" fmla="*/ 2 h 116"/>
                <a:gd name="T60" fmla="*/ 143 w 302"/>
                <a:gd name="T61" fmla="*/ 2 h 116"/>
                <a:gd name="T62" fmla="*/ 143 w 302"/>
                <a:gd name="T63" fmla="*/ 2 h 116"/>
                <a:gd name="T64" fmla="*/ 10 w 302"/>
                <a:gd name="T65" fmla="*/ 88 h 116"/>
                <a:gd name="T66" fmla="*/ 5 w 302"/>
                <a:gd name="T67" fmla="*/ 109 h 116"/>
                <a:gd name="T68" fmla="*/ 18 w 302"/>
                <a:gd name="T69"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2" h="116">
                  <a:moveTo>
                    <a:pt x="18" y="116"/>
                  </a:moveTo>
                  <a:cubicBezTo>
                    <a:pt x="21" y="116"/>
                    <a:pt x="23" y="115"/>
                    <a:pt x="26" y="114"/>
                  </a:cubicBezTo>
                  <a:cubicBezTo>
                    <a:pt x="151" y="33"/>
                    <a:pt x="151" y="33"/>
                    <a:pt x="151" y="33"/>
                  </a:cubicBezTo>
                  <a:cubicBezTo>
                    <a:pt x="276" y="114"/>
                    <a:pt x="276" y="114"/>
                    <a:pt x="276" y="114"/>
                  </a:cubicBezTo>
                  <a:cubicBezTo>
                    <a:pt x="279" y="115"/>
                    <a:pt x="281" y="116"/>
                    <a:pt x="284" y="116"/>
                  </a:cubicBezTo>
                  <a:cubicBezTo>
                    <a:pt x="289" y="116"/>
                    <a:pt x="294" y="114"/>
                    <a:pt x="297" y="109"/>
                  </a:cubicBezTo>
                  <a:cubicBezTo>
                    <a:pt x="302" y="102"/>
                    <a:pt x="299" y="92"/>
                    <a:pt x="292" y="88"/>
                  </a:cubicBezTo>
                  <a:cubicBezTo>
                    <a:pt x="159" y="2"/>
                    <a:pt x="159" y="2"/>
                    <a:pt x="159" y="2"/>
                  </a:cubicBezTo>
                  <a:cubicBezTo>
                    <a:pt x="159" y="2"/>
                    <a:pt x="159" y="2"/>
                    <a:pt x="159" y="2"/>
                  </a:cubicBezTo>
                  <a:cubicBezTo>
                    <a:pt x="159" y="2"/>
                    <a:pt x="158" y="2"/>
                    <a:pt x="158" y="2"/>
                  </a:cubicBezTo>
                  <a:cubicBezTo>
                    <a:pt x="158" y="2"/>
                    <a:pt x="158" y="2"/>
                    <a:pt x="157" y="1"/>
                  </a:cubicBezTo>
                  <a:cubicBezTo>
                    <a:pt x="157" y="1"/>
                    <a:pt x="157" y="1"/>
                    <a:pt x="157" y="1"/>
                  </a:cubicBezTo>
                  <a:cubicBezTo>
                    <a:pt x="157" y="1"/>
                    <a:pt x="156" y="1"/>
                    <a:pt x="156" y="1"/>
                  </a:cubicBezTo>
                  <a:cubicBezTo>
                    <a:pt x="156" y="1"/>
                    <a:pt x="156" y="1"/>
                    <a:pt x="155" y="1"/>
                  </a:cubicBezTo>
                  <a:cubicBezTo>
                    <a:pt x="155" y="1"/>
                    <a:pt x="155" y="0"/>
                    <a:pt x="155" y="0"/>
                  </a:cubicBezTo>
                  <a:cubicBezTo>
                    <a:pt x="154" y="0"/>
                    <a:pt x="154" y="0"/>
                    <a:pt x="154" y="0"/>
                  </a:cubicBezTo>
                  <a:cubicBezTo>
                    <a:pt x="154" y="0"/>
                    <a:pt x="153" y="0"/>
                    <a:pt x="153" y="0"/>
                  </a:cubicBezTo>
                  <a:cubicBezTo>
                    <a:pt x="153" y="0"/>
                    <a:pt x="153" y="0"/>
                    <a:pt x="153" y="0"/>
                  </a:cubicBezTo>
                  <a:cubicBezTo>
                    <a:pt x="152" y="0"/>
                    <a:pt x="152" y="0"/>
                    <a:pt x="152" y="0"/>
                  </a:cubicBezTo>
                  <a:cubicBezTo>
                    <a:pt x="152" y="0"/>
                    <a:pt x="151" y="0"/>
                    <a:pt x="151" y="0"/>
                  </a:cubicBezTo>
                  <a:cubicBezTo>
                    <a:pt x="151" y="0"/>
                    <a:pt x="151" y="0"/>
                    <a:pt x="150" y="0"/>
                  </a:cubicBezTo>
                  <a:cubicBezTo>
                    <a:pt x="150" y="0"/>
                    <a:pt x="150" y="0"/>
                    <a:pt x="150" y="0"/>
                  </a:cubicBezTo>
                  <a:cubicBezTo>
                    <a:pt x="149" y="0"/>
                    <a:pt x="149" y="0"/>
                    <a:pt x="149" y="0"/>
                  </a:cubicBezTo>
                  <a:cubicBezTo>
                    <a:pt x="149" y="0"/>
                    <a:pt x="148" y="0"/>
                    <a:pt x="148" y="0"/>
                  </a:cubicBezTo>
                  <a:cubicBezTo>
                    <a:pt x="148" y="0"/>
                    <a:pt x="148" y="0"/>
                    <a:pt x="148" y="0"/>
                  </a:cubicBezTo>
                  <a:cubicBezTo>
                    <a:pt x="147" y="0"/>
                    <a:pt x="147" y="1"/>
                    <a:pt x="147" y="1"/>
                  </a:cubicBezTo>
                  <a:cubicBezTo>
                    <a:pt x="147" y="1"/>
                    <a:pt x="146" y="1"/>
                    <a:pt x="146" y="1"/>
                  </a:cubicBezTo>
                  <a:cubicBezTo>
                    <a:pt x="146" y="1"/>
                    <a:pt x="146" y="1"/>
                    <a:pt x="145" y="1"/>
                  </a:cubicBezTo>
                  <a:cubicBezTo>
                    <a:pt x="145" y="1"/>
                    <a:pt x="145" y="1"/>
                    <a:pt x="145" y="1"/>
                  </a:cubicBezTo>
                  <a:cubicBezTo>
                    <a:pt x="144" y="1"/>
                    <a:pt x="144" y="2"/>
                    <a:pt x="144" y="2"/>
                  </a:cubicBezTo>
                  <a:cubicBezTo>
                    <a:pt x="144" y="2"/>
                    <a:pt x="143" y="2"/>
                    <a:pt x="143" y="2"/>
                  </a:cubicBezTo>
                  <a:cubicBezTo>
                    <a:pt x="143" y="2"/>
                    <a:pt x="143" y="2"/>
                    <a:pt x="143" y="2"/>
                  </a:cubicBezTo>
                  <a:cubicBezTo>
                    <a:pt x="10" y="88"/>
                    <a:pt x="10" y="88"/>
                    <a:pt x="10" y="88"/>
                  </a:cubicBezTo>
                  <a:cubicBezTo>
                    <a:pt x="2" y="92"/>
                    <a:pt x="0" y="102"/>
                    <a:pt x="5" y="109"/>
                  </a:cubicBezTo>
                  <a:cubicBezTo>
                    <a:pt x="8" y="114"/>
                    <a:pt x="13" y="116"/>
                    <a:pt x="18" y="116"/>
                  </a:cubicBezTo>
                  <a:close/>
                </a:path>
              </a:pathLst>
            </a:custGeom>
            <a:grpFill/>
            <a:ln w="3175">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150" name="文本框 149">
            <a:extLst>
              <a:ext uri="{FF2B5EF4-FFF2-40B4-BE49-F238E27FC236}">
                <a16:creationId xmlns:a16="http://schemas.microsoft.com/office/drawing/2014/main" id="{E6F0C7B5-F4C2-47CD-A405-D6C67B7E985D}"/>
              </a:ext>
            </a:extLst>
          </p:cNvPr>
          <p:cNvSpPr txBox="1"/>
          <p:nvPr/>
        </p:nvSpPr>
        <p:spPr>
          <a:xfrm>
            <a:off x="3799641" y="6148100"/>
            <a:ext cx="1454172" cy="246221"/>
          </a:xfrm>
          <a:prstGeom prst="rect">
            <a:avLst/>
          </a:prstGeom>
          <a:noFill/>
        </p:spPr>
        <p:txBody>
          <a:bodyPr wrap="square" rtlCol="0">
            <a:spAutoFit/>
          </a:bodyPr>
          <a:lstStyle/>
          <a:p>
            <a:pPr algn="dist"/>
            <a:r>
              <a:rPr lang="en-US" altLang="zh-CN" sz="1000">
                <a:solidFill>
                  <a:schemeClr val="bg1">
                    <a:lumMod val="50000"/>
                  </a:schemeClr>
                </a:solidFill>
              </a:rPr>
              <a:t>SUPPORTERS SAY</a:t>
            </a:r>
            <a:endParaRPr lang="zh-CN" altLang="en-US" sz="1000">
              <a:solidFill>
                <a:schemeClr val="bg1">
                  <a:lumMod val="50000"/>
                </a:schemeClr>
              </a:solidFill>
            </a:endParaRPr>
          </a:p>
        </p:txBody>
      </p:sp>
      <p:cxnSp>
        <p:nvCxnSpPr>
          <p:cNvPr id="154" name="直接连接符 153">
            <a:extLst>
              <a:ext uri="{FF2B5EF4-FFF2-40B4-BE49-F238E27FC236}">
                <a16:creationId xmlns:a16="http://schemas.microsoft.com/office/drawing/2014/main" id="{9F46640A-8821-4EBE-9B5B-3982B41E206B}"/>
              </a:ext>
            </a:extLst>
          </p:cNvPr>
          <p:cNvCxnSpPr/>
          <p:nvPr/>
        </p:nvCxnSpPr>
        <p:spPr>
          <a:xfrm>
            <a:off x="3909041" y="5745960"/>
            <a:ext cx="367363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56" name="Group 60">
            <a:extLst>
              <a:ext uri="{FF2B5EF4-FFF2-40B4-BE49-F238E27FC236}">
                <a16:creationId xmlns:a16="http://schemas.microsoft.com/office/drawing/2014/main" id="{56C6D342-10F4-46EF-989C-C441B3CD8336}"/>
              </a:ext>
            </a:extLst>
          </p:cNvPr>
          <p:cNvGrpSpPr>
            <a:grpSpLocks noChangeAspect="1"/>
          </p:cNvGrpSpPr>
          <p:nvPr/>
        </p:nvGrpSpPr>
        <p:grpSpPr bwMode="auto">
          <a:xfrm>
            <a:off x="7387696" y="5871601"/>
            <a:ext cx="170072" cy="170128"/>
            <a:chOff x="0" y="-3"/>
            <a:chExt cx="3048" cy="3049"/>
          </a:xfrm>
          <a:solidFill>
            <a:schemeClr val="bg1">
              <a:lumMod val="50000"/>
            </a:schemeClr>
          </a:solidFill>
        </p:grpSpPr>
        <p:sp>
          <p:nvSpPr>
            <p:cNvPr id="158" name="Freeform 61">
              <a:extLst>
                <a:ext uri="{FF2B5EF4-FFF2-40B4-BE49-F238E27FC236}">
                  <a16:creationId xmlns:a16="http://schemas.microsoft.com/office/drawing/2014/main" id="{72C4BD17-9DD8-4E44-B054-8BFE3CBBDB63}"/>
                </a:ext>
              </a:extLst>
            </p:cNvPr>
            <p:cNvSpPr>
              <a:spLocks noEditPoints="1"/>
            </p:cNvSpPr>
            <p:nvPr/>
          </p:nvSpPr>
          <p:spPr bwMode="auto">
            <a:xfrm>
              <a:off x="0" y="-3"/>
              <a:ext cx="3048" cy="3049"/>
            </a:xfrm>
            <a:custGeom>
              <a:avLst/>
              <a:gdLst>
                <a:gd name="T0" fmla="*/ 987 w 1521"/>
                <a:gd name="T1" fmla="*/ 1520 h 1520"/>
                <a:gd name="T2" fmla="*/ 966 w 1521"/>
                <a:gd name="T3" fmla="*/ 1508 h 1520"/>
                <a:gd name="T4" fmla="*/ 630 w 1521"/>
                <a:gd name="T5" fmla="*/ 892 h 1520"/>
                <a:gd name="T6" fmla="*/ 14 w 1521"/>
                <a:gd name="T7" fmla="*/ 556 h 1520"/>
                <a:gd name="T8" fmla="*/ 1 w 1521"/>
                <a:gd name="T9" fmla="*/ 533 h 1520"/>
                <a:gd name="T10" fmla="*/ 17 w 1521"/>
                <a:gd name="T11" fmla="*/ 512 h 1520"/>
                <a:gd name="T12" fmla="*/ 1488 w 1521"/>
                <a:gd name="T13" fmla="*/ 3 h 1520"/>
                <a:gd name="T14" fmla="*/ 1513 w 1521"/>
                <a:gd name="T15" fmla="*/ 9 h 1520"/>
                <a:gd name="T16" fmla="*/ 1518 w 1521"/>
                <a:gd name="T17" fmla="*/ 33 h 1520"/>
                <a:gd name="T18" fmla="*/ 1009 w 1521"/>
                <a:gd name="T19" fmla="*/ 1504 h 1520"/>
                <a:gd name="T20" fmla="*/ 989 w 1521"/>
                <a:gd name="T21" fmla="*/ 1520 h 1520"/>
                <a:gd name="T22" fmla="*/ 987 w 1521"/>
                <a:gd name="T23" fmla="*/ 1520 h 1520"/>
                <a:gd name="T24" fmla="*/ 84 w 1521"/>
                <a:gd name="T25" fmla="*/ 540 h 1520"/>
                <a:gd name="T26" fmla="*/ 659 w 1521"/>
                <a:gd name="T27" fmla="*/ 853 h 1520"/>
                <a:gd name="T28" fmla="*/ 668 w 1521"/>
                <a:gd name="T29" fmla="*/ 863 h 1520"/>
                <a:gd name="T30" fmla="*/ 982 w 1521"/>
                <a:gd name="T31" fmla="*/ 1437 h 1520"/>
                <a:gd name="T32" fmla="*/ 1457 w 1521"/>
                <a:gd name="T33" fmla="*/ 64 h 1520"/>
                <a:gd name="T34" fmla="*/ 84 w 1521"/>
                <a:gd name="T35" fmla="*/ 540 h 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21" h="1520">
                  <a:moveTo>
                    <a:pt x="987" y="1520"/>
                  </a:moveTo>
                  <a:cubicBezTo>
                    <a:pt x="978" y="1520"/>
                    <a:pt x="970" y="1516"/>
                    <a:pt x="966" y="1508"/>
                  </a:cubicBezTo>
                  <a:cubicBezTo>
                    <a:pt x="630" y="892"/>
                    <a:pt x="630" y="892"/>
                    <a:pt x="630" y="892"/>
                  </a:cubicBezTo>
                  <a:cubicBezTo>
                    <a:pt x="14" y="556"/>
                    <a:pt x="14" y="556"/>
                    <a:pt x="14" y="556"/>
                  </a:cubicBezTo>
                  <a:cubicBezTo>
                    <a:pt x="5" y="551"/>
                    <a:pt x="0" y="542"/>
                    <a:pt x="1" y="533"/>
                  </a:cubicBezTo>
                  <a:cubicBezTo>
                    <a:pt x="2" y="523"/>
                    <a:pt x="8" y="515"/>
                    <a:pt x="17" y="512"/>
                  </a:cubicBezTo>
                  <a:cubicBezTo>
                    <a:pt x="1488" y="3"/>
                    <a:pt x="1488" y="3"/>
                    <a:pt x="1488" y="3"/>
                  </a:cubicBezTo>
                  <a:cubicBezTo>
                    <a:pt x="1497" y="0"/>
                    <a:pt x="1506" y="2"/>
                    <a:pt x="1513" y="9"/>
                  </a:cubicBezTo>
                  <a:cubicBezTo>
                    <a:pt x="1519" y="15"/>
                    <a:pt x="1521" y="25"/>
                    <a:pt x="1518" y="33"/>
                  </a:cubicBezTo>
                  <a:cubicBezTo>
                    <a:pt x="1009" y="1504"/>
                    <a:pt x="1009" y="1504"/>
                    <a:pt x="1009" y="1504"/>
                  </a:cubicBezTo>
                  <a:cubicBezTo>
                    <a:pt x="1006" y="1513"/>
                    <a:pt x="998" y="1520"/>
                    <a:pt x="989" y="1520"/>
                  </a:cubicBezTo>
                  <a:cubicBezTo>
                    <a:pt x="988" y="1520"/>
                    <a:pt x="987" y="1520"/>
                    <a:pt x="987" y="1520"/>
                  </a:cubicBezTo>
                  <a:close/>
                  <a:moveTo>
                    <a:pt x="84" y="540"/>
                  </a:moveTo>
                  <a:cubicBezTo>
                    <a:pt x="659" y="853"/>
                    <a:pt x="659" y="853"/>
                    <a:pt x="659" y="853"/>
                  </a:cubicBezTo>
                  <a:cubicBezTo>
                    <a:pt x="663" y="855"/>
                    <a:pt x="666" y="859"/>
                    <a:pt x="668" y="863"/>
                  </a:cubicBezTo>
                  <a:cubicBezTo>
                    <a:pt x="982" y="1437"/>
                    <a:pt x="982" y="1437"/>
                    <a:pt x="982" y="1437"/>
                  </a:cubicBezTo>
                  <a:cubicBezTo>
                    <a:pt x="1457" y="64"/>
                    <a:pt x="1457" y="64"/>
                    <a:pt x="1457" y="64"/>
                  </a:cubicBezTo>
                  <a:lnTo>
                    <a:pt x="84" y="540"/>
                  </a:lnTo>
                  <a:close/>
                </a:path>
              </a:pathLst>
            </a:custGeom>
            <a:grpFill/>
            <a:ln w="3175">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9" name="Freeform 62">
              <a:extLst>
                <a:ext uri="{FF2B5EF4-FFF2-40B4-BE49-F238E27FC236}">
                  <a16:creationId xmlns:a16="http://schemas.microsoft.com/office/drawing/2014/main" id="{7AF4E5D8-826A-4FE7-8B14-F53EA4249CF0}"/>
                </a:ext>
              </a:extLst>
            </p:cNvPr>
            <p:cNvSpPr>
              <a:spLocks/>
            </p:cNvSpPr>
            <p:nvPr/>
          </p:nvSpPr>
          <p:spPr bwMode="auto">
            <a:xfrm>
              <a:off x="1244" y="53"/>
              <a:ext cx="1750" cy="1745"/>
            </a:xfrm>
            <a:custGeom>
              <a:avLst/>
              <a:gdLst>
                <a:gd name="T0" fmla="*/ 26 w 873"/>
                <a:gd name="T1" fmla="*/ 870 h 870"/>
                <a:gd name="T2" fmla="*/ 9 w 873"/>
                <a:gd name="T3" fmla="*/ 863 h 870"/>
                <a:gd name="T4" fmla="*/ 9 w 873"/>
                <a:gd name="T5" fmla="*/ 829 h 870"/>
                <a:gd name="T6" fmla="*/ 830 w 873"/>
                <a:gd name="T7" fmla="*/ 9 h 870"/>
                <a:gd name="T8" fmla="*/ 863 w 873"/>
                <a:gd name="T9" fmla="*/ 9 h 870"/>
                <a:gd name="T10" fmla="*/ 863 w 873"/>
                <a:gd name="T11" fmla="*/ 43 h 870"/>
                <a:gd name="T12" fmla="*/ 43 w 873"/>
                <a:gd name="T13" fmla="*/ 863 h 870"/>
                <a:gd name="T14" fmla="*/ 26 w 873"/>
                <a:gd name="T15" fmla="*/ 87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73" h="870">
                  <a:moveTo>
                    <a:pt x="26" y="870"/>
                  </a:moveTo>
                  <a:cubicBezTo>
                    <a:pt x="20" y="870"/>
                    <a:pt x="14" y="868"/>
                    <a:pt x="9" y="863"/>
                  </a:cubicBezTo>
                  <a:cubicBezTo>
                    <a:pt x="0" y="854"/>
                    <a:pt x="0" y="839"/>
                    <a:pt x="9" y="829"/>
                  </a:cubicBezTo>
                  <a:cubicBezTo>
                    <a:pt x="830" y="9"/>
                    <a:pt x="830" y="9"/>
                    <a:pt x="830" y="9"/>
                  </a:cubicBezTo>
                  <a:cubicBezTo>
                    <a:pt x="839" y="0"/>
                    <a:pt x="854" y="0"/>
                    <a:pt x="863" y="9"/>
                  </a:cubicBezTo>
                  <a:cubicBezTo>
                    <a:pt x="873" y="18"/>
                    <a:pt x="873" y="33"/>
                    <a:pt x="863" y="43"/>
                  </a:cubicBezTo>
                  <a:cubicBezTo>
                    <a:pt x="43" y="863"/>
                    <a:pt x="43" y="863"/>
                    <a:pt x="43" y="863"/>
                  </a:cubicBezTo>
                  <a:cubicBezTo>
                    <a:pt x="39" y="868"/>
                    <a:pt x="32" y="870"/>
                    <a:pt x="26" y="870"/>
                  </a:cubicBezTo>
                  <a:close/>
                </a:path>
              </a:pathLst>
            </a:custGeom>
            <a:grpFill/>
            <a:ln w="3175">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cxnSp>
        <p:nvCxnSpPr>
          <p:cNvPr id="160" name="直接连接符 159">
            <a:extLst>
              <a:ext uri="{FF2B5EF4-FFF2-40B4-BE49-F238E27FC236}">
                <a16:creationId xmlns:a16="http://schemas.microsoft.com/office/drawing/2014/main" id="{2544AE2D-CE06-4C23-B3FA-8267D64C3249}"/>
              </a:ext>
            </a:extLst>
          </p:cNvPr>
          <p:cNvCxnSpPr/>
          <p:nvPr/>
        </p:nvCxnSpPr>
        <p:spPr>
          <a:xfrm>
            <a:off x="3909041" y="6426996"/>
            <a:ext cx="367363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1" name="文本框 160">
            <a:extLst>
              <a:ext uri="{FF2B5EF4-FFF2-40B4-BE49-F238E27FC236}">
                <a16:creationId xmlns:a16="http://schemas.microsoft.com/office/drawing/2014/main" id="{96611DB1-26BC-4A89-A36B-D826BD53285F}"/>
              </a:ext>
            </a:extLst>
          </p:cNvPr>
          <p:cNvSpPr txBox="1"/>
          <p:nvPr/>
        </p:nvSpPr>
        <p:spPr>
          <a:xfrm>
            <a:off x="6749236" y="6148100"/>
            <a:ext cx="952509" cy="246221"/>
          </a:xfrm>
          <a:prstGeom prst="rect">
            <a:avLst/>
          </a:prstGeom>
          <a:noFill/>
        </p:spPr>
        <p:txBody>
          <a:bodyPr wrap="square" rtlCol="0">
            <a:spAutoFit/>
          </a:bodyPr>
          <a:lstStyle/>
          <a:p>
            <a:pPr algn="r"/>
            <a:r>
              <a:rPr lang="en-US" altLang="zh-CN" sz="1000">
                <a:solidFill>
                  <a:schemeClr val="bg1">
                    <a:lumMod val="50000"/>
                  </a:schemeClr>
                </a:solidFill>
              </a:rPr>
              <a:t>TEXT HERE</a:t>
            </a:r>
            <a:endParaRPr lang="zh-CN" altLang="en-US" sz="1000">
              <a:solidFill>
                <a:schemeClr val="bg1">
                  <a:lumMod val="50000"/>
                </a:schemeClr>
              </a:solidFill>
            </a:endParaRPr>
          </a:p>
        </p:txBody>
      </p:sp>
    </p:spTree>
    <p:extLst>
      <p:ext uri="{BB962C8B-B14F-4D97-AF65-F5344CB8AC3E}">
        <p14:creationId xmlns:p14="http://schemas.microsoft.com/office/powerpoint/2010/main" val="3691849537"/>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2D7250DE-2702-427D-9DC6-C218A958F1B3}"/>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A646A561-509E-4A46-9B64-96D432D4D739}"/>
              </a:ext>
            </a:extLst>
          </p:cNvPr>
          <p:cNvGrpSpPr/>
          <p:nvPr/>
        </p:nvGrpSpPr>
        <p:grpSpPr>
          <a:xfrm>
            <a:off x="3963044" y="2662212"/>
            <a:ext cx="4265911" cy="1533576"/>
            <a:chOff x="3963045" y="2551726"/>
            <a:chExt cx="4265911" cy="1533576"/>
          </a:xfrm>
        </p:grpSpPr>
        <p:sp>
          <p:nvSpPr>
            <p:cNvPr id="2" name="矩形 1"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3963045" y="3562082"/>
              <a:ext cx="4265911"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a:ln>
                    <a:noFill/>
                  </a:ln>
                  <a:solidFill>
                    <a:prstClr val="black"/>
                  </a:solidFill>
                  <a:effectLst/>
                  <a:uLnTx/>
                  <a:uFillTx/>
                  <a:latin typeface="等线" panose="020F0502020204030204"/>
                  <a:ea typeface="庞门正道标题体" panose="02010600030101010101" pitchFamily="2" charset="-122"/>
                  <a:cs typeface="+mn-ea"/>
                  <a:sym typeface="+mn-lt"/>
                </a:rPr>
                <a:t>DESIGN SPECIFICATIONS</a:t>
              </a:r>
            </a:p>
          </p:txBody>
        </p:sp>
        <p:sp>
          <p:nvSpPr>
            <p:cNvPr id="3" name="矩形 2"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4740501" y="2551726"/>
              <a:ext cx="2710999" cy="8309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ea"/>
                  <a:sym typeface="+mn-lt"/>
                </a:rPr>
                <a:t>设计规范</a:t>
              </a:r>
              <a:endParaRPr kumimoji="0" lang="en-US" altLang="zh-CN" sz="4800" b="1"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ea"/>
                <a:sym typeface="+mn-lt"/>
              </a:endParaRPr>
            </a:p>
          </p:txBody>
        </p:sp>
      </p:grpSp>
    </p:spTree>
    <p:extLst>
      <p:ext uri="{BB962C8B-B14F-4D97-AF65-F5344CB8AC3E}">
        <p14:creationId xmlns:p14="http://schemas.microsoft.com/office/powerpoint/2010/main" val="10238269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id="{EB0C4B1C-F87E-4652-8469-990F586A2FA9}"/>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33942" y="504825"/>
            <a:ext cx="1181100" cy="576055"/>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配色</a:t>
            </a:r>
          </a:p>
        </p:txBody>
      </p:sp>
      <p:sp>
        <p:nvSpPr>
          <p:cNvPr id="7" name="文本框 6"/>
          <p:cNvSpPr txBox="1"/>
          <p:nvPr/>
        </p:nvSpPr>
        <p:spPr>
          <a:xfrm>
            <a:off x="633942" y="971550"/>
            <a:ext cx="2038350" cy="43588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Colours</a:t>
            </a:r>
            <a:endParaRPr kumimoji="0" lang="zh-CN" altLang="en-US" sz="20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grpSp>
        <p:nvGrpSpPr>
          <p:cNvPr id="3" name="组合 2">
            <a:extLst>
              <a:ext uri="{FF2B5EF4-FFF2-40B4-BE49-F238E27FC236}">
                <a16:creationId xmlns:a16="http://schemas.microsoft.com/office/drawing/2014/main" id="{4CA4C7F0-77F5-48A0-8B17-AE4E9966C808}"/>
              </a:ext>
            </a:extLst>
          </p:cNvPr>
          <p:cNvGrpSpPr/>
          <p:nvPr/>
        </p:nvGrpSpPr>
        <p:grpSpPr>
          <a:xfrm>
            <a:off x="443442" y="3295650"/>
            <a:ext cx="11276118" cy="1042458"/>
            <a:chOff x="443442" y="3295650"/>
            <a:chExt cx="11276118" cy="1042458"/>
          </a:xfrm>
          <a:effectLst>
            <a:outerShdw blurRad="63500" sx="102000" sy="102000" algn="ctr" rotWithShape="0">
              <a:prstClr val="black">
                <a:alpha val="40000"/>
              </a:prstClr>
            </a:outerShdw>
          </a:effectLst>
        </p:grpSpPr>
        <p:sp>
          <p:nvSpPr>
            <p:cNvPr id="2" name="椭圆 1"/>
            <p:cNvSpPr/>
            <p:nvPr/>
          </p:nvSpPr>
          <p:spPr>
            <a:xfrm>
              <a:off x="443442" y="3295650"/>
              <a:ext cx="1042458" cy="1042458"/>
            </a:xfrm>
            <a:prstGeom prst="ellipse">
              <a:avLst/>
            </a:prstGeom>
            <a:solidFill>
              <a:srgbClr val="E23D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 name="椭圆 8"/>
            <p:cNvSpPr/>
            <p:nvPr/>
          </p:nvSpPr>
          <p:spPr>
            <a:xfrm>
              <a:off x="3001857" y="3295650"/>
              <a:ext cx="1042458" cy="1042458"/>
            </a:xfrm>
            <a:prstGeom prst="ellipse">
              <a:avLst/>
            </a:prstGeom>
            <a:solidFill>
              <a:srgbClr val="D1BB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椭圆 9"/>
            <p:cNvSpPr/>
            <p:nvPr/>
          </p:nvSpPr>
          <p:spPr>
            <a:xfrm>
              <a:off x="5560272" y="3295650"/>
              <a:ext cx="1042458" cy="104245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椭圆 10"/>
            <p:cNvSpPr/>
            <p:nvPr/>
          </p:nvSpPr>
          <p:spPr>
            <a:xfrm>
              <a:off x="8118687" y="3295650"/>
              <a:ext cx="1042458" cy="10424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 name="椭圆 11"/>
            <p:cNvSpPr/>
            <p:nvPr/>
          </p:nvSpPr>
          <p:spPr>
            <a:xfrm>
              <a:off x="10677102" y="3295650"/>
              <a:ext cx="1042458" cy="104245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cxnSp>
        <p:nvCxnSpPr>
          <p:cNvPr id="13" name="直接连接符 12">
            <a:extLst>
              <a:ext uri="{FF2B5EF4-FFF2-40B4-BE49-F238E27FC236}">
                <a16:creationId xmlns:a16="http://schemas.microsoft.com/office/drawing/2014/main" id="{37B92161-1B8A-4A1B-A4DE-9F0BCB899B4C}"/>
              </a:ext>
            </a:extLst>
          </p:cNvPr>
          <p:cNvCxnSpPr>
            <a:cxnSpLocks/>
          </p:cNvCxnSpPr>
          <p:nvPr/>
        </p:nvCxnSpPr>
        <p:spPr>
          <a:xfrm>
            <a:off x="581025" y="701675"/>
            <a:ext cx="0" cy="584200"/>
          </a:xfrm>
          <a:prstGeom prst="line">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83510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2668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 name="图片 79">
            <a:extLst>
              <a:ext uri="{FF2B5EF4-FFF2-40B4-BE49-F238E27FC236}">
                <a16:creationId xmlns:a16="http://schemas.microsoft.com/office/drawing/2014/main" id="{D4DCD38E-310D-414D-AC38-402FAA89A0A8}"/>
              </a:ext>
            </a:extLst>
          </p:cNvPr>
          <p:cNvPicPr>
            <a:picLocks noChangeAspect="1"/>
          </p:cNvPicPr>
          <p:nvPr/>
        </p:nvPicPr>
        <p:blipFill>
          <a:blip r:embed="rId3"/>
          <a:stretch>
            <a:fillRect/>
          </a:stretch>
        </p:blipFill>
        <p:spPr>
          <a:xfrm>
            <a:off x="0" y="1"/>
            <a:ext cx="12192000" cy="6857999"/>
          </a:xfrm>
          <a:prstGeom prst="rect">
            <a:avLst/>
          </a:prstGeom>
          <a:solidFill>
            <a:srgbClr val="D1BBA6"/>
          </a:solidFill>
        </p:spPr>
      </p:pic>
      <p:sp>
        <p:nvSpPr>
          <p:cNvPr id="169" name="Freeform 5">
            <a:extLst>
              <a:ext uri="{FF2B5EF4-FFF2-40B4-BE49-F238E27FC236}">
                <a16:creationId xmlns:a16="http://schemas.microsoft.com/office/drawing/2014/main" id="{C7DB3DEB-A076-4A58-BDC1-D162A6847037}"/>
              </a:ext>
            </a:extLst>
          </p:cNvPr>
          <p:cNvSpPr>
            <a:spLocks/>
          </p:cNvSpPr>
          <p:nvPr/>
        </p:nvSpPr>
        <p:spPr bwMode="auto">
          <a:xfrm rot="9200536">
            <a:off x="9610141" y="5602704"/>
            <a:ext cx="3732627" cy="1976720"/>
          </a:xfrm>
          <a:custGeom>
            <a:avLst/>
            <a:gdLst>
              <a:gd name="T0" fmla="*/ 1332 w 3344"/>
              <a:gd name="T1" fmla="*/ 1768 h 1768"/>
              <a:gd name="T2" fmla="*/ 876 w 3344"/>
              <a:gd name="T3" fmla="*/ 804 h 1768"/>
              <a:gd name="T4" fmla="*/ 796 w 3344"/>
              <a:gd name="T5" fmla="*/ 788 h 1768"/>
              <a:gd name="T6" fmla="*/ 872 w 3344"/>
              <a:gd name="T7" fmla="*/ 1684 h 1768"/>
              <a:gd name="T8" fmla="*/ 568 w 3344"/>
              <a:gd name="T9" fmla="*/ 756 h 1768"/>
              <a:gd name="T10" fmla="*/ 512 w 3344"/>
              <a:gd name="T11" fmla="*/ 744 h 1768"/>
              <a:gd name="T12" fmla="*/ 296 w 3344"/>
              <a:gd name="T13" fmla="*/ 1128 h 1768"/>
              <a:gd name="T14" fmla="*/ 4 w 3344"/>
              <a:gd name="T15" fmla="*/ 680 h 1768"/>
              <a:gd name="T16" fmla="*/ 476 w 3344"/>
              <a:gd name="T17" fmla="*/ 700 h 1768"/>
              <a:gd name="T18" fmla="*/ 516 w 3344"/>
              <a:gd name="T19" fmla="*/ 712 h 1768"/>
              <a:gd name="T20" fmla="*/ 1184 w 3344"/>
              <a:gd name="T21" fmla="*/ 0 h 1768"/>
              <a:gd name="T22" fmla="*/ 772 w 3344"/>
              <a:gd name="T23" fmla="*/ 752 h 1768"/>
              <a:gd name="T24" fmla="*/ 832 w 3344"/>
              <a:gd name="T25" fmla="*/ 764 h 1768"/>
              <a:gd name="T26" fmla="*/ 1508 w 3344"/>
              <a:gd name="T27" fmla="*/ 76 h 1768"/>
              <a:gd name="T28" fmla="*/ 1096 w 3344"/>
              <a:gd name="T29" fmla="*/ 812 h 1768"/>
              <a:gd name="T30" fmla="*/ 1156 w 3344"/>
              <a:gd name="T31" fmla="*/ 820 h 1768"/>
              <a:gd name="T32" fmla="*/ 1868 w 3344"/>
              <a:gd name="T33" fmla="*/ 92 h 1768"/>
              <a:gd name="T34" fmla="*/ 1452 w 3344"/>
              <a:gd name="T35" fmla="*/ 872 h 1768"/>
              <a:gd name="T36" fmla="*/ 1504 w 3344"/>
              <a:gd name="T37" fmla="*/ 888 h 1768"/>
              <a:gd name="T38" fmla="*/ 2416 w 3344"/>
              <a:gd name="T39" fmla="*/ 260 h 1768"/>
              <a:gd name="T40" fmla="*/ 1768 w 3344"/>
              <a:gd name="T41" fmla="*/ 936 h 1768"/>
              <a:gd name="T42" fmla="*/ 1820 w 3344"/>
              <a:gd name="T43" fmla="*/ 948 h 1768"/>
              <a:gd name="T44" fmla="*/ 2716 w 3344"/>
              <a:gd name="T45" fmla="*/ 580 h 1768"/>
              <a:gd name="T46" fmla="*/ 2104 w 3344"/>
              <a:gd name="T47" fmla="*/ 1012 h 1768"/>
              <a:gd name="T48" fmla="*/ 2164 w 3344"/>
              <a:gd name="T49" fmla="*/ 1028 h 1768"/>
              <a:gd name="T50" fmla="*/ 2952 w 3344"/>
              <a:gd name="T51" fmla="*/ 816 h 1768"/>
              <a:gd name="T52" fmla="*/ 2448 w 3344"/>
              <a:gd name="T53" fmla="*/ 1116 h 1768"/>
              <a:gd name="T54" fmla="*/ 2496 w 3344"/>
              <a:gd name="T55" fmla="*/ 1128 h 1768"/>
              <a:gd name="T56" fmla="*/ 3216 w 3344"/>
              <a:gd name="T57" fmla="*/ 916 h 1768"/>
              <a:gd name="T58" fmla="*/ 2676 w 3344"/>
              <a:gd name="T59" fmla="*/ 1188 h 1768"/>
              <a:gd name="T60" fmla="*/ 2712 w 3344"/>
              <a:gd name="T61" fmla="*/ 1200 h 1768"/>
              <a:gd name="T62" fmla="*/ 3344 w 3344"/>
              <a:gd name="T63" fmla="*/ 1076 h 1768"/>
              <a:gd name="T64" fmla="*/ 2836 w 3344"/>
              <a:gd name="T65" fmla="*/ 1244 h 1768"/>
              <a:gd name="T66" fmla="*/ 2856 w 3344"/>
              <a:gd name="T67" fmla="*/ 1256 h 1768"/>
              <a:gd name="T68" fmla="*/ 3308 w 3344"/>
              <a:gd name="T69" fmla="*/ 1320 h 1768"/>
              <a:gd name="T70" fmla="*/ 3248 w 3344"/>
              <a:gd name="T71" fmla="*/ 1540 h 1768"/>
              <a:gd name="T72" fmla="*/ 3000 w 3344"/>
              <a:gd name="T73" fmla="*/ 1560 h 1768"/>
              <a:gd name="T74" fmla="*/ 2744 w 3344"/>
              <a:gd name="T75" fmla="*/ 1232 h 1768"/>
              <a:gd name="T76" fmla="*/ 2704 w 3344"/>
              <a:gd name="T77" fmla="*/ 1224 h 1768"/>
              <a:gd name="T78" fmla="*/ 2928 w 3344"/>
              <a:gd name="T79" fmla="*/ 1716 h 1768"/>
              <a:gd name="T80" fmla="*/ 2540 w 3344"/>
              <a:gd name="T81" fmla="*/ 1168 h 1768"/>
              <a:gd name="T82" fmla="*/ 2496 w 3344"/>
              <a:gd name="T83" fmla="*/ 1156 h 1768"/>
              <a:gd name="T84" fmla="*/ 2568 w 3344"/>
              <a:gd name="T85" fmla="*/ 1676 h 1768"/>
              <a:gd name="T86" fmla="*/ 2348 w 3344"/>
              <a:gd name="T87" fmla="*/ 1108 h 1768"/>
              <a:gd name="T88" fmla="*/ 2312 w 3344"/>
              <a:gd name="T89" fmla="*/ 1096 h 1768"/>
              <a:gd name="T90" fmla="*/ 2464 w 3344"/>
              <a:gd name="T91" fmla="*/ 1700 h 1768"/>
              <a:gd name="T92" fmla="*/ 2056 w 3344"/>
              <a:gd name="T93" fmla="*/ 1028 h 1768"/>
              <a:gd name="T94" fmla="*/ 2012 w 3344"/>
              <a:gd name="T95" fmla="*/ 1020 h 1768"/>
              <a:gd name="T96" fmla="*/ 2308 w 3344"/>
              <a:gd name="T97" fmla="*/ 1712 h 1768"/>
              <a:gd name="T98" fmla="*/ 1752 w 3344"/>
              <a:gd name="T99" fmla="*/ 964 h 1768"/>
              <a:gd name="T100" fmla="*/ 1660 w 3344"/>
              <a:gd name="T101" fmla="*/ 948 h 1768"/>
              <a:gd name="T102" fmla="*/ 1892 w 3344"/>
              <a:gd name="T103" fmla="*/ 1668 h 1768"/>
              <a:gd name="T104" fmla="*/ 1372 w 3344"/>
              <a:gd name="T105" fmla="*/ 892 h 1768"/>
              <a:gd name="T106" fmla="*/ 1652 w 3344"/>
              <a:gd name="T107" fmla="*/ 1660 h 1768"/>
              <a:gd name="T108" fmla="*/ 1208 w 3344"/>
              <a:gd name="T109" fmla="*/ 860 h 1768"/>
              <a:gd name="T110" fmla="*/ 1120 w 3344"/>
              <a:gd name="T111" fmla="*/ 844 h 1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44" h="1768">
                <a:moveTo>
                  <a:pt x="1016" y="828"/>
                </a:moveTo>
                <a:cubicBezTo>
                  <a:pt x="1012" y="964"/>
                  <a:pt x="1328" y="1488"/>
                  <a:pt x="1332" y="1768"/>
                </a:cubicBezTo>
                <a:cubicBezTo>
                  <a:pt x="1196" y="1652"/>
                  <a:pt x="1000" y="1080"/>
                  <a:pt x="940" y="816"/>
                </a:cubicBezTo>
                <a:cubicBezTo>
                  <a:pt x="876" y="804"/>
                  <a:pt x="876" y="804"/>
                  <a:pt x="876" y="804"/>
                </a:cubicBezTo>
                <a:cubicBezTo>
                  <a:pt x="896" y="1004"/>
                  <a:pt x="1044" y="1452"/>
                  <a:pt x="1112" y="1692"/>
                </a:cubicBezTo>
                <a:cubicBezTo>
                  <a:pt x="972" y="1560"/>
                  <a:pt x="808" y="976"/>
                  <a:pt x="796" y="788"/>
                </a:cubicBezTo>
                <a:cubicBezTo>
                  <a:pt x="688" y="772"/>
                  <a:pt x="688" y="772"/>
                  <a:pt x="688" y="772"/>
                </a:cubicBezTo>
                <a:cubicBezTo>
                  <a:pt x="792" y="1084"/>
                  <a:pt x="844" y="1372"/>
                  <a:pt x="872" y="1684"/>
                </a:cubicBezTo>
                <a:cubicBezTo>
                  <a:pt x="832" y="1692"/>
                  <a:pt x="640" y="856"/>
                  <a:pt x="632" y="764"/>
                </a:cubicBezTo>
                <a:cubicBezTo>
                  <a:pt x="568" y="756"/>
                  <a:pt x="568" y="756"/>
                  <a:pt x="568" y="756"/>
                </a:cubicBezTo>
                <a:cubicBezTo>
                  <a:pt x="588" y="968"/>
                  <a:pt x="772" y="1120"/>
                  <a:pt x="428" y="1328"/>
                </a:cubicBezTo>
                <a:cubicBezTo>
                  <a:pt x="560" y="1128"/>
                  <a:pt x="544" y="1120"/>
                  <a:pt x="512" y="744"/>
                </a:cubicBezTo>
                <a:cubicBezTo>
                  <a:pt x="416" y="732"/>
                  <a:pt x="416" y="732"/>
                  <a:pt x="416" y="732"/>
                </a:cubicBezTo>
                <a:cubicBezTo>
                  <a:pt x="536" y="936"/>
                  <a:pt x="444" y="1032"/>
                  <a:pt x="296" y="1128"/>
                </a:cubicBezTo>
                <a:cubicBezTo>
                  <a:pt x="416" y="992"/>
                  <a:pt x="452" y="904"/>
                  <a:pt x="368" y="724"/>
                </a:cubicBezTo>
                <a:cubicBezTo>
                  <a:pt x="288" y="712"/>
                  <a:pt x="80" y="676"/>
                  <a:pt x="4" y="680"/>
                </a:cubicBezTo>
                <a:cubicBezTo>
                  <a:pt x="0" y="648"/>
                  <a:pt x="80" y="632"/>
                  <a:pt x="124" y="640"/>
                </a:cubicBezTo>
                <a:cubicBezTo>
                  <a:pt x="192" y="652"/>
                  <a:pt x="416" y="700"/>
                  <a:pt x="476" y="700"/>
                </a:cubicBezTo>
                <a:cubicBezTo>
                  <a:pt x="420" y="612"/>
                  <a:pt x="468" y="192"/>
                  <a:pt x="608" y="100"/>
                </a:cubicBezTo>
                <a:cubicBezTo>
                  <a:pt x="488" y="392"/>
                  <a:pt x="556" y="508"/>
                  <a:pt x="516" y="712"/>
                </a:cubicBezTo>
                <a:cubicBezTo>
                  <a:pt x="548" y="712"/>
                  <a:pt x="552" y="720"/>
                  <a:pt x="592" y="720"/>
                </a:cubicBezTo>
                <a:cubicBezTo>
                  <a:pt x="692" y="404"/>
                  <a:pt x="824" y="152"/>
                  <a:pt x="1184" y="0"/>
                </a:cubicBezTo>
                <a:cubicBezTo>
                  <a:pt x="1000" y="296"/>
                  <a:pt x="696" y="596"/>
                  <a:pt x="648" y="732"/>
                </a:cubicBezTo>
                <a:cubicBezTo>
                  <a:pt x="772" y="752"/>
                  <a:pt x="772" y="752"/>
                  <a:pt x="772" y="752"/>
                </a:cubicBezTo>
                <a:cubicBezTo>
                  <a:pt x="772" y="532"/>
                  <a:pt x="1140" y="208"/>
                  <a:pt x="1348" y="80"/>
                </a:cubicBezTo>
                <a:cubicBezTo>
                  <a:pt x="1308" y="192"/>
                  <a:pt x="924" y="628"/>
                  <a:pt x="832" y="764"/>
                </a:cubicBezTo>
                <a:cubicBezTo>
                  <a:pt x="976" y="788"/>
                  <a:pt x="976" y="788"/>
                  <a:pt x="976" y="788"/>
                </a:cubicBezTo>
                <a:cubicBezTo>
                  <a:pt x="1060" y="644"/>
                  <a:pt x="1320" y="188"/>
                  <a:pt x="1508" y="76"/>
                </a:cubicBezTo>
                <a:cubicBezTo>
                  <a:pt x="1464" y="248"/>
                  <a:pt x="1104" y="672"/>
                  <a:pt x="1036" y="800"/>
                </a:cubicBezTo>
                <a:cubicBezTo>
                  <a:pt x="1060" y="804"/>
                  <a:pt x="1072" y="808"/>
                  <a:pt x="1096" y="812"/>
                </a:cubicBezTo>
                <a:cubicBezTo>
                  <a:pt x="1156" y="668"/>
                  <a:pt x="1480" y="192"/>
                  <a:pt x="1828" y="72"/>
                </a:cubicBezTo>
                <a:cubicBezTo>
                  <a:pt x="1640" y="368"/>
                  <a:pt x="1260" y="656"/>
                  <a:pt x="1156" y="820"/>
                </a:cubicBezTo>
                <a:cubicBezTo>
                  <a:pt x="1256" y="836"/>
                  <a:pt x="1256" y="836"/>
                  <a:pt x="1256" y="836"/>
                </a:cubicBezTo>
                <a:cubicBezTo>
                  <a:pt x="1396" y="736"/>
                  <a:pt x="1748" y="232"/>
                  <a:pt x="1868" y="92"/>
                </a:cubicBezTo>
                <a:cubicBezTo>
                  <a:pt x="1848" y="312"/>
                  <a:pt x="1536" y="684"/>
                  <a:pt x="1304" y="848"/>
                </a:cubicBezTo>
                <a:cubicBezTo>
                  <a:pt x="1352" y="856"/>
                  <a:pt x="1400" y="868"/>
                  <a:pt x="1452" y="872"/>
                </a:cubicBezTo>
                <a:cubicBezTo>
                  <a:pt x="1604" y="676"/>
                  <a:pt x="1920" y="284"/>
                  <a:pt x="2220" y="216"/>
                </a:cubicBezTo>
                <a:cubicBezTo>
                  <a:pt x="2128" y="328"/>
                  <a:pt x="1672" y="712"/>
                  <a:pt x="1504" y="888"/>
                </a:cubicBezTo>
                <a:cubicBezTo>
                  <a:pt x="1548" y="888"/>
                  <a:pt x="1572" y="900"/>
                  <a:pt x="1612" y="900"/>
                </a:cubicBezTo>
                <a:cubicBezTo>
                  <a:pt x="1844" y="748"/>
                  <a:pt x="1996" y="496"/>
                  <a:pt x="2416" y="260"/>
                </a:cubicBezTo>
                <a:cubicBezTo>
                  <a:pt x="2224" y="560"/>
                  <a:pt x="1760" y="816"/>
                  <a:pt x="1660" y="916"/>
                </a:cubicBezTo>
                <a:cubicBezTo>
                  <a:pt x="1692" y="920"/>
                  <a:pt x="1736" y="928"/>
                  <a:pt x="1768" y="936"/>
                </a:cubicBezTo>
                <a:cubicBezTo>
                  <a:pt x="1796" y="868"/>
                  <a:pt x="2468" y="456"/>
                  <a:pt x="2680" y="432"/>
                </a:cubicBezTo>
                <a:cubicBezTo>
                  <a:pt x="2564" y="520"/>
                  <a:pt x="1820" y="936"/>
                  <a:pt x="1820" y="948"/>
                </a:cubicBezTo>
                <a:cubicBezTo>
                  <a:pt x="1860" y="952"/>
                  <a:pt x="1908" y="972"/>
                  <a:pt x="1952" y="976"/>
                </a:cubicBezTo>
                <a:cubicBezTo>
                  <a:pt x="2184" y="824"/>
                  <a:pt x="2412" y="652"/>
                  <a:pt x="2716" y="580"/>
                </a:cubicBezTo>
                <a:cubicBezTo>
                  <a:pt x="2648" y="660"/>
                  <a:pt x="2056" y="936"/>
                  <a:pt x="2000" y="988"/>
                </a:cubicBezTo>
                <a:cubicBezTo>
                  <a:pt x="2036" y="996"/>
                  <a:pt x="2068" y="1012"/>
                  <a:pt x="2104" y="1012"/>
                </a:cubicBezTo>
                <a:cubicBezTo>
                  <a:pt x="2456" y="860"/>
                  <a:pt x="2364" y="836"/>
                  <a:pt x="2828" y="704"/>
                </a:cubicBezTo>
                <a:cubicBezTo>
                  <a:pt x="2784" y="724"/>
                  <a:pt x="2176" y="1020"/>
                  <a:pt x="2164" y="1028"/>
                </a:cubicBezTo>
                <a:cubicBezTo>
                  <a:pt x="2192" y="1040"/>
                  <a:pt x="2240" y="1048"/>
                  <a:pt x="2268" y="1060"/>
                </a:cubicBezTo>
                <a:cubicBezTo>
                  <a:pt x="2356" y="1004"/>
                  <a:pt x="2844" y="812"/>
                  <a:pt x="2952" y="816"/>
                </a:cubicBezTo>
                <a:cubicBezTo>
                  <a:pt x="2644" y="1024"/>
                  <a:pt x="2316" y="1068"/>
                  <a:pt x="2320" y="1076"/>
                </a:cubicBezTo>
                <a:cubicBezTo>
                  <a:pt x="2448" y="1116"/>
                  <a:pt x="2448" y="1116"/>
                  <a:pt x="2448" y="1116"/>
                </a:cubicBezTo>
                <a:cubicBezTo>
                  <a:pt x="2648" y="1064"/>
                  <a:pt x="2784" y="940"/>
                  <a:pt x="3060" y="832"/>
                </a:cubicBezTo>
                <a:cubicBezTo>
                  <a:pt x="2976" y="964"/>
                  <a:pt x="2692" y="1084"/>
                  <a:pt x="2496" y="1128"/>
                </a:cubicBezTo>
                <a:cubicBezTo>
                  <a:pt x="2520" y="1136"/>
                  <a:pt x="2544" y="1144"/>
                  <a:pt x="2572" y="1152"/>
                </a:cubicBezTo>
                <a:cubicBezTo>
                  <a:pt x="2688" y="1136"/>
                  <a:pt x="3016" y="932"/>
                  <a:pt x="3216" y="916"/>
                </a:cubicBezTo>
                <a:cubicBezTo>
                  <a:pt x="3124" y="956"/>
                  <a:pt x="2616" y="1168"/>
                  <a:pt x="2612" y="1168"/>
                </a:cubicBezTo>
                <a:cubicBezTo>
                  <a:pt x="2676" y="1188"/>
                  <a:pt x="2676" y="1188"/>
                  <a:pt x="2676" y="1188"/>
                </a:cubicBezTo>
                <a:cubicBezTo>
                  <a:pt x="2796" y="1148"/>
                  <a:pt x="3064" y="1028"/>
                  <a:pt x="3240" y="1008"/>
                </a:cubicBezTo>
                <a:cubicBezTo>
                  <a:pt x="3132" y="1072"/>
                  <a:pt x="2812" y="1176"/>
                  <a:pt x="2712" y="1200"/>
                </a:cubicBezTo>
                <a:cubicBezTo>
                  <a:pt x="2760" y="1216"/>
                  <a:pt x="2760" y="1216"/>
                  <a:pt x="2760" y="1216"/>
                </a:cubicBezTo>
                <a:cubicBezTo>
                  <a:pt x="2876" y="1160"/>
                  <a:pt x="3208" y="1084"/>
                  <a:pt x="3344" y="1076"/>
                </a:cubicBezTo>
                <a:cubicBezTo>
                  <a:pt x="3300" y="1104"/>
                  <a:pt x="2828" y="1224"/>
                  <a:pt x="2788" y="1228"/>
                </a:cubicBezTo>
                <a:cubicBezTo>
                  <a:pt x="2836" y="1244"/>
                  <a:pt x="2836" y="1244"/>
                  <a:pt x="2836" y="1244"/>
                </a:cubicBezTo>
                <a:cubicBezTo>
                  <a:pt x="2932" y="1232"/>
                  <a:pt x="3244" y="1184"/>
                  <a:pt x="3300" y="1208"/>
                </a:cubicBezTo>
                <a:cubicBezTo>
                  <a:pt x="3176" y="1236"/>
                  <a:pt x="2972" y="1284"/>
                  <a:pt x="2856" y="1256"/>
                </a:cubicBezTo>
                <a:cubicBezTo>
                  <a:pt x="2856" y="1256"/>
                  <a:pt x="2892" y="1268"/>
                  <a:pt x="2896" y="1272"/>
                </a:cubicBezTo>
                <a:cubicBezTo>
                  <a:pt x="3112" y="1260"/>
                  <a:pt x="3156" y="1328"/>
                  <a:pt x="3308" y="1320"/>
                </a:cubicBezTo>
                <a:cubicBezTo>
                  <a:pt x="3264" y="1372"/>
                  <a:pt x="3064" y="1316"/>
                  <a:pt x="3004" y="1316"/>
                </a:cubicBezTo>
                <a:cubicBezTo>
                  <a:pt x="3072" y="1368"/>
                  <a:pt x="3224" y="1488"/>
                  <a:pt x="3248" y="1540"/>
                </a:cubicBezTo>
                <a:cubicBezTo>
                  <a:pt x="3060" y="1456"/>
                  <a:pt x="2916" y="1296"/>
                  <a:pt x="2856" y="1268"/>
                </a:cubicBezTo>
                <a:cubicBezTo>
                  <a:pt x="2904" y="1376"/>
                  <a:pt x="2988" y="1396"/>
                  <a:pt x="3000" y="1560"/>
                </a:cubicBezTo>
                <a:cubicBezTo>
                  <a:pt x="2944" y="1516"/>
                  <a:pt x="2836" y="1268"/>
                  <a:pt x="2816" y="1256"/>
                </a:cubicBezTo>
                <a:cubicBezTo>
                  <a:pt x="2744" y="1232"/>
                  <a:pt x="2744" y="1232"/>
                  <a:pt x="2744" y="1232"/>
                </a:cubicBezTo>
                <a:cubicBezTo>
                  <a:pt x="2860" y="1384"/>
                  <a:pt x="2900" y="1464"/>
                  <a:pt x="2976" y="1632"/>
                </a:cubicBezTo>
                <a:cubicBezTo>
                  <a:pt x="2920" y="1620"/>
                  <a:pt x="2752" y="1284"/>
                  <a:pt x="2704" y="1224"/>
                </a:cubicBezTo>
                <a:cubicBezTo>
                  <a:pt x="2668" y="1212"/>
                  <a:pt x="2668" y="1212"/>
                  <a:pt x="2668" y="1212"/>
                </a:cubicBezTo>
                <a:cubicBezTo>
                  <a:pt x="2736" y="1384"/>
                  <a:pt x="2868" y="1564"/>
                  <a:pt x="2928" y="1716"/>
                </a:cubicBezTo>
                <a:cubicBezTo>
                  <a:pt x="2772" y="1640"/>
                  <a:pt x="2668" y="1320"/>
                  <a:pt x="2604" y="1188"/>
                </a:cubicBezTo>
                <a:cubicBezTo>
                  <a:pt x="2540" y="1168"/>
                  <a:pt x="2540" y="1168"/>
                  <a:pt x="2540" y="1168"/>
                </a:cubicBezTo>
                <a:cubicBezTo>
                  <a:pt x="2636" y="1328"/>
                  <a:pt x="2720" y="1608"/>
                  <a:pt x="2656" y="1764"/>
                </a:cubicBezTo>
                <a:cubicBezTo>
                  <a:pt x="2672" y="1580"/>
                  <a:pt x="2588" y="1320"/>
                  <a:pt x="2496" y="1156"/>
                </a:cubicBezTo>
                <a:cubicBezTo>
                  <a:pt x="2452" y="1140"/>
                  <a:pt x="2452" y="1140"/>
                  <a:pt x="2452" y="1140"/>
                </a:cubicBezTo>
                <a:cubicBezTo>
                  <a:pt x="2548" y="1280"/>
                  <a:pt x="2636" y="1536"/>
                  <a:pt x="2568" y="1676"/>
                </a:cubicBezTo>
                <a:cubicBezTo>
                  <a:pt x="2584" y="1508"/>
                  <a:pt x="2500" y="1272"/>
                  <a:pt x="2408" y="1128"/>
                </a:cubicBezTo>
                <a:cubicBezTo>
                  <a:pt x="2348" y="1108"/>
                  <a:pt x="2348" y="1108"/>
                  <a:pt x="2348" y="1108"/>
                </a:cubicBezTo>
                <a:cubicBezTo>
                  <a:pt x="2444" y="1200"/>
                  <a:pt x="2536" y="1576"/>
                  <a:pt x="2548" y="1688"/>
                </a:cubicBezTo>
                <a:cubicBezTo>
                  <a:pt x="2488" y="1632"/>
                  <a:pt x="2368" y="1208"/>
                  <a:pt x="2312" y="1096"/>
                </a:cubicBezTo>
                <a:cubicBezTo>
                  <a:pt x="2208" y="1068"/>
                  <a:pt x="2208" y="1068"/>
                  <a:pt x="2208" y="1068"/>
                </a:cubicBezTo>
                <a:cubicBezTo>
                  <a:pt x="2240" y="1212"/>
                  <a:pt x="2440" y="1420"/>
                  <a:pt x="2464" y="1700"/>
                </a:cubicBezTo>
                <a:cubicBezTo>
                  <a:pt x="2416" y="1664"/>
                  <a:pt x="2200" y="1136"/>
                  <a:pt x="2164" y="1056"/>
                </a:cubicBezTo>
                <a:cubicBezTo>
                  <a:pt x="2056" y="1028"/>
                  <a:pt x="2056" y="1028"/>
                  <a:pt x="2056" y="1028"/>
                </a:cubicBezTo>
                <a:cubicBezTo>
                  <a:pt x="2184" y="1204"/>
                  <a:pt x="2348" y="1484"/>
                  <a:pt x="2388" y="1684"/>
                </a:cubicBezTo>
                <a:cubicBezTo>
                  <a:pt x="2332" y="1660"/>
                  <a:pt x="2032" y="1088"/>
                  <a:pt x="2012" y="1020"/>
                </a:cubicBezTo>
                <a:cubicBezTo>
                  <a:pt x="1896" y="996"/>
                  <a:pt x="1896" y="996"/>
                  <a:pt x="1896" y="996"/>
                </a:cubicBezTo>
                <a:cubicBezTo>
                  <a:pt x="1968" y="1208"/>
                  <a:pt x="2284" y="1584"/>
                  <a:pt x="2308" y="1712"/>
                </a:cubicBezTo>
                <a:cubicBezTo>
                  <a:pt x="2112" y="1560"/>
                  <a:pt x="1868" y="1172"/>
                  <a:pt x="1832" y="980"/>
                </a:cubicBezTo>
                <a:cubicBezTo>
                  <a:pt x="1752" y="964"/>
                  <a:pt x="1752" y="964"/>
                  <a:pt x="1752" y="964"/>
                </a:cubicBezTo>
                <a:cubicBezTo>
                  <a:pt x="1756" y="1028"/>
                  <a:pt x="2036" y="1620"/>
                  <a:pt x="2060" y="1696"/>
                </a:cubicBezTo>
                <a:cubicBezTo>
                  <a:pt x="1948" y="1484"/>
                  <a:pt x="1680" y="1164"/>
                  <a:pt x="1660" y="948"/>
                </a:cubicBezTo>
                <a:cubicBezTo>
                  <a:pt x="1564" y="924"/>
                  <a:pt x="1564" y="924"/>
                  <a:pt x="1564" y="924"/>
                </a:cubicBezTo>
                <a:cubicBezTo>
                  <a:pt x="1656" y="1092"/>
                  <a:pt x="1836" y="1524"/>
                  <a:pt x="1892" y="1668"/>
                </a:cubicBezTo>
                <a:cubicBezTo>
                  <a:pt x="1712" y="1552"/>
                  <a:pt x="1532" y="1120"/>
                  <a:pt x="1516" y="916"/>
                </a:cubicBezTo>
                <a:cubicBezTo>
                  <a:pt x="1372" y="892"/>
                  <a:pt x="1372" y="892"/>
                  <a:pt x="1372" y="892"/>
                </a:cubicBezTo>
                <a:cubicBezTo>
                  <a:pt x="1368" y="888"/>
                  <a:pt x="1368" y="888"/>
                  <a:pt x="1368" y="888"/>
                </a:cubicBezTo>
                <a:cubicBezTo>
                  <a:pt x="1408" y="1092"/>
                  <a:pt x="1576" y="1236"/>
                  <a:pt x="1652" y="1660"/>
                </a:cubicBezTo>
                <a:cubicBezTo>
                  <a:pt x="1600" y="1608"/>
                  <a:pt x="1332" y="1068"/>
                  <a:pt x="1316" y="880"/>
                </a:cubicBezTo>
                <a:cubicBezTo>
                  <a:pt x="1208" y="860"/>
                  <a:pt x="1208" y="860"/>
                  <a:pt x="1208" y="860"/>
                </a:cubicBezTo>
                <a:cubicBezTo>
                  <a:pt x="1300" y="1048"/>
                  <a:pt x="1496" y="1464"/>
                  <a:pt x="1520" y="1724"/>
                </a:cubicBezTo>
                <a:cubicBezTo>
                  <a:pt x="1348" y="1476"/>
                  <a:pt x="1188" y="1056"/>
                  <a:pt x="1120" y="844"/>
                </a:cubicBezTo>
                <a:lnTo>
                  <a:pt x="1016" y="828"/>
                </a:lnTo>
                <a:close/>
              </a:path>
            </a:pathLst>
          </a:custGeom>
          <a:solidFill>
            <a:schemeClr val="tx1">
              <a:alpha val="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6" name="组合 15">
            <a:extLst>
              <a:ext uri="{FF2B5EF4-FFF2-40B4-BE49-F238E27FC236}">
                <a16:creationId xmlns:a16="http://schemas.microsoft.com/office/drawing/2014/main" id="{4400FC83-66F9-40D9-AD2F-7A9939019FA2}"/>
              </a:ext>
            </a:extLst>
          </p:cNvPr>
          <p:cNvGrpSpPr/>
          <p:nvPr/>
        </p:nvGrpSpPr>
        <p:grpSpPr>
          <a:xfrm>
            <a:off x="483405" y="1774372"/>
            <a:ext cx="1901372" cy="3309257"/>
            <a:chOff x="483405" y="1774371"/>
            <a:chExt cx="1901372" cy="3309257"/>
          </a:xfrm>
        </p:grpSpPr>
        <p:sp>
          <p:nvSpPr>
            <p:cNvPr id="5" name="矩形 4">
              <a:extLst>
                <a:ext uri="{FF2B5EF4-FFF2-40B4-BE49-F238E27FC236}">
                  <a16:creationId xmlns:a16="http://schemas.microsoft.com/office/drawing/2014/main" id="{5EBE53DA-3A12-4671-BA20-FA0BE7F75B3A}"/>
                </a:ext>
              </a:extLst>
            </p:cNvPr>
            <p:cNvSpPr/>
            <p:nvPr/>
          </p:nvSpPr>
          <p:spPr>
            <a:xfrm>
              <a:off x="483405" y="1774371"/>
              <a:ext cx="1901372" cy="3309257"/>
            </a:xfrm>
            <a:prstGeom prst="rect">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7" name="图片 6" descr="图片包含 桌子, 小, 绿色, 白色&#10;&#10;描述已自动生成">
              <a:extLst>
                <a:ext uri="{FF2B5EF4-FFF2-40B4-BE49-F238E27FC236}">
                  <a16:creationId xmlns:a16="http://schemas.microsoft.com/office/drawing/2014/main" id="{227D38E9-7440-4004-AFE4-6FEB75A6A5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405" y="2611437"/>
              <a:ext cx="1308100" cy="1635125"/>
            </a:xfrm>
            <a:prstGeom prst="rect">
              <a:avLst/>
            </a:prstGeom>
          </p:spPr>
        </p:pic>
        <p:cxnSp>
          <p:nvCxnSpPr>
            <p:cNvPr id="9" name="直接连接符 8">
              <a:extLst>
                <a:ext uri="{FF2B5EF4-FFF2-40B4-BE49-F238E27FC236}">
                  <a16:creationId xmlns:a16="http://schemas.microsoft.com/office/drawing/2014/main" id="{CB4ADA43-A700-43A3-92EB-CA1EFB47EF52}"/>
                </a:ext>
              </a:extLst>
            </p:cNvPr>
            <p:cNvCxnSpPr>
              <a:cxnSpLocks/>
            </p:cNvCxnSpPr>
            <p:nvPr/>
          </p:nvCxnSpPr>
          <p:spPr>
            <a:xfrm>
              <a:off x="1797059" y="2611437"/>
              <a:ext cx="0" cy="1635125"/>
            </a:xfrm>
            <a:prstGeom prst="line">
              <a:avLst/>
            </a:prstGeom>
            <a:ln w="63500">
              <a:solidFill>
                <a:srgbClr val="D1BBA6"/>
              </a:soli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id="{34C138B7-844E-4A11-8B7B-87907ECD7647}"/>
                </a:ext>
              </a:extLst>
            </p:cNvPr>
            <p:cNvSpPr txBox="1"/>
            <p:nvPr/>
          </p:nvSpPr>
          <p:spPr>
            <a:xfrm>
              <a:off x="1898269" y="2043113"/>
              <a:ext cx="385298" cy="2771772"/>
            </a:xfrm>
            <a:prstGeom prst="rect">
              <a:avLst/>
            </a:prstGeom>
            <a:noFill/>
          </p:spPr>
          <p:txBody>
            <a:bodyPr vert="wordArtVertRtl" wrap="square" rtlCol="0">
              <a:spAutoFit/>
            </a:bodyPr>
            <a:lstStyle/>
            <a:p>
              <a:pPr algn="dist"/>
              <a:r>
                <a:rPr lang="en-US" altLang="zh-CN" sz="1200">
                  <a:solidFill>
                    <a:schemeClr val="bg1">
                      <a:lumMod val="50000"/>
                    </a:schemeClr>
                  </a:solidFill>
                  <a:cs typeface="+mn-ea"/>
                  <a:sym typeface="+mn-lt"/>
                </a:rPr>
                <a:t>CRAZYPPTer</a:t>
              </a:r>
              <a:endParaRPr lang="zh-CN" altLang="en-US" sz="1200">
                <a:solidFill>
                  <a:schemeClr val="bg1">
                    <a:lumMod val="50000"/>
                  </a:schemeClr>
                </a:solidFill>
                <a:cs typeface="+mn-ea"/>
                <a:sym typeface="+mn-lt"/>
              </a:endParaRPr>
            </a:p>
          </p:txBody>
        </p:sp>
        <p:sp>
          <p:nvSpPr>
            <p:cNvPr id="12" name="文本框 11">
              <a:extLst>
                <a:ext uri="{FF2B5EF4-FFF2-40B4-BE49-F238E27FC236}">
                  <a16:creationId xmlns:a16="http://schemas.microsoft.com/office/drawing/2014/main" id="{A91BE43F-C6C1-4FF0-BEEE-6A027CF722E5}"/>
                </a:ext>
              </a:extLst>
            </p:cNvPr>
            <p:cNvSpPr txBox="1"/>
            <p:nvPr/>
          </p:nvSpPr>
          <p:spPr>
            <a:xfrm>
              <a:off x="1225540" y="2209300"/>
              <a:ext cx="710829" cy="307777"/>
            </a:xfrm>
            <a:prstGeom prst="rect">
              <a:avLst/>
            </a:prstGeom>
            <a:noFill/>
          </p:spPr>
          <p:txBody>
            <a:bodyPr vert="horz" wrap="square" rtlCol="0">
              <a:spAutoFit/>
            </a:bodyPr>
            <a:lstStyle/>
            <a:p>
              <a:pPr algn="dist"/>
              <a:r>
                <a:rPr lang="en-US" altLang="zh-CN" sz="1400" b="1">
                  <a:solidFill>
                    <a:srgbClr val="D1BBA6"/>
                  </a:solidFill>
                  <a:cs typeface="+mn-ea"/>
                  <a:sym typeface="+mn-lt"/>
                </a:rPr>
                <a:t>XIAO</a:t>
              </a:r>
              <a:endParaRPr lang="zh-CN" altLang="en-US" sz="1400" b="1">
                <a:solidFill>
                  <a:srgbClr val="D1BBA6"/>
                </a:solidFill>
                <a:cs typeface="+mn-ea"/>
                <a:sym typeface="+mn-lt"/>
              </a:endParaRPr>
            </a:p>
          </p:txBody>
        </p:sp>
        <p:sp>
          <p:nvSpPr>
            <p:cNvPr id="14" name="文本框 13">
              <a:extLst>
                <a:ext uri="{FF2B5EF4-FFF2-40B4-BE49-F238E27FC236}">
                  <a16:creationId xmlns:a16="http://schemas.microsoft.com/office/drawing/2014/main" id="{09EB0672-18C5-429D-B9A2-24A53BCFE8B1}"/>
                </a:ext>
              </a:extLst>
            </p:cNvPr>
            <p:cNvSpPr txBox="1"/>
            <p:nvPr/>
          </p:nvSpPr>
          <p:spPr>
            <a:xfrm>
              <a:off x="681610" y="4340922"/>
              <a:ext cx="1308099" cy="374205"/>
            </a:xfrm>
            <a:prstGeom prst="rect">
              <a:avLst/>
            </a:prstGeom>
            <a:noFill/>
          </p:spPr>
          <p:txBody>
            <a:bodyPr vert="horz" wrap="square" rtlCol="0">
              <a:spAutoFit/>
            </a:bodyPr>
            <a:lstStyle/>
            <a:p>
              <a:pPr algn="r">
                <a:lnSpc>
                  <a:spcPct val="120000"/>
                </a:lnSpc>
              </a:pPr>
              <a:r>
                <a:rPr lang="en-US" altLang="zh-CN" sz="800" spc="300">
                  <a:solidFill>
                    <a:schemeClr val="bg1">
                      <a:lumMod val="50000"/>
                    </a:schemeClr>
                  </a:solidFill>
                  <a:cs typeface="+mn-ea"/>
                  <a:sym typeface="+mn-lt"/>
                </a:rPr>
                <a:t>POWERPOINT TEMPLET</a:t>
              </a:r>
              <a:endParaRPr lang="zh-CN" altLang="en-US" sz="800" spc="300">
                <a:solidFill>
                  <a:schemeClr val="bg1">
                    <a:lumMod val="50000"/>
                  </a:schemeClr>
                </a:solidFill>
                <a:cs typeface="+mn-ea"/>
                <a:sym typeface="+mn-lt"/>
              </a:endParaRPr>
            </a:p>
          </p:txBody>
        </p:sp>
      </p:grpSp>
      <p:sp>
        <p:nvSpPr>
          <p:cNvPr id="20" name="Freeform 5">
            <a:extLst>
              <a:ext uri="{FF2B5EF4-FFF2-40B4-BE49-F238E27FC236}">
                <a16:creationId xmlns:a16="http://schemas.microsoft.com/office/drawing/2014/main" id="{7839C9E6-B35C-4403-A43D-8712D720C41B}"/>
              </a:ext>
            </a:extLst>
          </p:cNvPr>
          <p:cNvSpPr>
            <a:spLocks/>
          </p:cNvSpPr>
          <p:nvPr/>
        </p:nvSpPr>
        <p:spPr bwMode="auto">
          <a:xfrm rot="1570422">
            <a:off x="-530654" y="-87157"/>
            <a:ext cx="3732627" cy="1976720"/>
          </a:xfrm>
          <a:custGeom>
            <a:avLst/>
            <a:gdLst>
              <a:gd name="T0" fmla="*/ 1332 w 3344"/>
              <a:gd name="T1" fmla="*/ 1768 h 1768"/>
              <a:gd name="T2" fmla="*/ 876 w 3344"/>
              <a:gd name="T3" fmla="*/ 804 h 1768"/>
              <a:gd name="T4" fmla="*/ 796 w 3344"/>
              <a:gd name="T5" fmla="*/ 788 h 1768"/>
              <a:gd name="T6" fmla="*/ 872 w 3344"/>
              <a:gd name="T7" fmla="*/ 1684 h 1768"/>
              <a:gd name="T8" fmla="*/ 568 w 3344"/>
              <a:gd name="T9" fmla="*/ 756 h 1768"/>
              <a:gd name="T10" fmla="*/ 512 w 3344"/>
              <a:gd name="T11" fmla="*/ 744 h 1768"/>
              <a:gd name="T12" fmla="*/ 296 w 3344"/>
              <a:gd name="T13" fmla="*/ 1128 h 1768"/>
              <a:gd name="T14" fmla="*/ 4 w 3344"/>
              <a:gd name="T15" fmla="*/ 680 h 1768"/>
              <a:gd name="T16" fmla="*/ 476 w 3344"/>
              <a:gd name="T17" fmla="*/ 700 h 1768"/>
              <a:gd name="T18" fmla="*/ 516 w 3344"/>
              <a:gd name="T19" fmla="*/ 712 h 1768"/>
              <a:gd name="T20" fmla="*/ 1184 w 3344"/>
              <a:gd name="T21" fmla="*/ 0 h 1768"/>
              <a:gd name="T22" fmla="*/ 772 w 3344"/>
              <a:gd name="T23" fmla="*/ 752 h 1768"/>
              <a:gd name="T24" fmla="*/ 832 w 3344"/>
              <a:gd name="T25" fmla="*/ 764 h 1768"/>
              <a:gd name="T26" fmla="*/ 1508 w 3344"/>
              <a:gd name="T27" fmla="*/ 76 h 1768"/>
              <a:gd name="T28" fmla="*/ 1096 w 3344"/>
              <a:gd name="T29" fmla="*/ 812 h 1768"/>
              <a:gd name="T30" fmla="*/ 1156 w 3344"/>
              <a:gd name="T31" fmla="*/ 820 h 1768"/>
              <a:gd name="T32" fmla="*/ 1868 w 3344"/>
              <a:gd name="T33" fmla="*/ 92 h 1768"/>
              <a:gd name="T34" fmla="*/ 1452 w 3344"/>
              <a:gd name="T35" fmla="*/ 872 h 1768"/>
              <a:gd name="T36" fmla="*/ 1504 w 3344"/>
              <a:gd name="T37" fmla="*/ 888 h 1768"/>
              <a:gd name="T38" fmla="*/ 2416 w 3344"/>
              <a:gd name="T39" fmla="*/ 260 h 1768"/>
              <a:gd name="T40" fmla="*/ 1768 w 3344"/>
              <a:gd name="T41" fmla="*/ 936 h 1768"/>
              <a:gd name="T42" fmla="*/ 1820 w 3344"/>
              <a:gd name="T43" fmla="*/ 948 h 1768"/>
              <a:gd name="T44" fmla="*/ 2716 w 3344"/>
              <a:gd name="T45" fmla="*/ 580 h 1768"/>
              <a:gd name="T46" fmla="*/ 2104 w 3344"/>
              <a:gd name="T47" fmla="*/ 1012 h 1768"/>
              <a:gd name="T48" fmla="*/ 2164 w 3344"/>
              <a:gd name="T49" fmla="*/ 1028 h 1768"/>
              <a:gd name="T50" fmla="*/ 2952 w 3344"/>
              <a:gd name="T51" fmla="*/ 816 h 1768"/>
              <a:gd name="T52" fmla="*/ 2448 w 3344"/>
              <a:gd name="T53" fmla="*/ 1116 h 1768"/>
              <a:gd name="T54" fmla="*/ 2496 w 3344"/>
              <a:gd name="T55" fmla="*/ 1128 h 1768"/>
              <a:gd name="T56" fmla="*/ 3216 w 3344"/>
              <a:gd name="T57" fmla="*/ 916 h 1768"/>
              <a:gd name="T58" fmla="*/ 2676 w 3344"/>
              <a:gd name="T59" fmla="*/ 1188 h 1768"/>
              <a:gd name="T60" fmla="*/ 2712 w 3344"/>
              <a:gd name="T61" fmla="*/ 1200 h 1768"/>
              <a:gd name="T62" fmla="*/ 3344 w 3344"/>
              <a:gd name="T63" fmla="*/ 1076 h 1768"/>
              <a:gd name="T64" fmla="*/ 2836 w 3344"/>
              <a:gd name="T65" fmla="*/ 1244 h 1768"/>
              <a:gd name="T66" fmla="*/ 2856 w 3344"/>
              <a:gd name="T67" fmla="*/ 1256 h 1768"/>
              <a:gd name="T68" fmla="*/ 3308 w 3344"/>
              <a:gd name="T69" fmla="*/ 1320 h 1768"/>
              <a:gd name="T70" fmla="*/ 3248 w 3344"/>
              <a:gd name="T71" fmla="*/ 1540 h 1768"/>
              <a:gd name="T72" fmla="*/ 3000 w 3344"/>
              <a:gd name="T73" fmla="*/ 1560 h 1768"/>
              <a:gd name="T74" fmla="*/ 2744 w 3344"/>
              <a:gd name="T75" fmla="*/ 1232 h 1768"/>
              <a:gd name="T76" fmla="*/ 2704 w 3344"/>
              <a:gd name="T77" fmla="*/ 1224 h 1768"/>
              <a:gd name="T78" fmla="*/ 2928 w 3344"/>
              <a:gd name="T79" fmla="*/ 1716 h 1768"/>
              <a:gd name="T80" fmla="*/ 2540 w 3344"/>
              <a:gd name="T81" fmla="*/ 1168 h 1768"/>
              <a:gd name="T82" fmla="*/ 2496 w 3344"/>
              <a:gd name="T83" fmla="*/ 1156 h 1768"/>
              <a:gd name="T84" fmla="*/ 2568 w 3344"/>
              <a:gd name="T85" fmla="*/ 1676 h 1768"/>
              <a:gd name="T86" fmla="*/ 2348 w 3344"/>
              <a:gd name="T87" fmla="*/ 1108 h 1768"/>
              <a:gd name="T88" fmla="*/ 2312 w 3344"/>
              <a:gd name="T89" fmla="*/ 1096 h 1768"/>
              <a:gd name="T90" fmla="*/ 2464 w 3344"/>
              <a:gd name="T91" fmla="*/ 1700 h 1768"/>
              <a:gd name="T92" fmla="*/ 2056 w 3344"/>
              <a:gd name="T93" fmla="*/ 1028 h 1768"/>
              <a:gd name="T94" fmla="*/ 2012 w 3344"/>
              <a:gd name="T95" fmla="*/ 1020 h 1768"/>
              <a:gd name="T96" fmla="*/ 2308 w 3344"/>
              <a:gd name="T97" fmla="*/ 1712 h 1768"/>
              <a:gd name="T98" fmla="*/ 1752 w 3344"/>
              <a:gd name="T99" fmla="*/ 964 h 1768"/>
              <a:gd name="T100" fmla="*/ 1660 w 3344"/>
              <a:gd name="T101" fmla="*/ 948 h 1768"/>
              <a:gd name="T102" fmla="*/ 1892 w 3344"/>
              <a:gd name="T103" fmla="*/ 1668 h 1768"/>
              <a:gd name="T104" fmla="*/ 1372 w 3344"/>
              <a:gd name="T105" fmla="*/ 892 h 1768"/>
              <a:gd name="T106" fmla="*/ 1652 w 3344"/>
              <a:gd name="T107" fmla="*/ 1660 h 1768"/>
              <a:gd name="T108" fmla="*/ 1208 w 3344"/>
              <a:gd name="T109" fmla="*/ 860 h 1768"/>
              <a:gd name="T110" fmla="*/ 1120 w 3344"/>
              <a:gd name="T111" fmla="*/ 844 h 1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44" h="1768">
                <a:moveTo>
                  <a:pt x="1016" y="828"/>
                </a:moveTo>
                <a:cubicBezTo>
                  <a:pt x="1012" y="964"/>
                  <a:pt x="1328" y="1488"/>
                  <a:pt x="1332" y="1768"/>
                </a:cubicBezTo>
                <a:cubicBezTo>
                  <a:pt x="1196" y="1652"/>
                  <a:pt x="1000" y="1080"/>
                  <a:pt x="940" y="816"/>
                </a:cubicBezTo>
                <a:cubicBezTo>
                  <a:pt x="876" y="804"/>
                  <a:pt x="876" y="804"/>
                  <a:pt x="876" y="804"/>
                </a:cubicBezTo>
                <a:cubicBezTo>
                  <a:pt x="896" y="1004"/>
                  <a:pt x="1044" y="1452"/>
                  <a:pt x="1112" y="1692"/>
                </a:cubicBezTo>
                <a:cubicBezTo>
                  <a:pt x="972" y="1560"/>
                  <a:pt x="808" y="976"/>
                  <a:pt x="796" y="788"/>
                </a:cubicBezTo>
                <a:cubicBezTo>
                  <a:pt x="688" y="772"/>
                  <a:pt x="688" y="772"/>
                  <a:pt x="688" y="772"/>
                </a:cubicBezTo>
                <a:cubicBezTo>
                  <a:pt x="792" y="1084"/>
                  <a:pt x="844" y="1372"/>
                  <a:pt x="872" y="1684"/>
                </a:cubicBezTo>
                <a:cubicBezTo>
                  <a:pt x="832" y="1692"/>
                  <a:pt x="640" y="856"/>
                  <a:pt x="632" y="764"/>
                </a:cubicBezTo>
                <a:cubicBezTo>
                  <a:pt x="568" y="756"/>
                  <a:pt x="568" y="756"/>
                  <a:pt x="568" y="756"/>
                </a:cubicBezTo>
                <a:cubicBezTo>
                  <a:pt x="588" y="968"/>
                  <a:pt x="772" y="1120"/>
                  <a:pt x="428" y="1328"/>
                </a:cubicBezTo>
                <a:cubicBezTo>
                  <a:pt x="560" y="1128"/>
                  <a:pt x="544" y="1120"/>
                  <a:pt x="512" y="744"/>
                </a:cubicBezTo>
                <a:cubicBezTo>
                  <a:pt x="416" y="732"/>
                  <a:pt x="416" y="732"/>
                  <a:pt x="416" y="732"/>
                </a:cubicBezTo>
                <a:cubicBezTo>
                  <a:pt x="536" y="936"/>
                  <a:pt x="444" y="1032"/>
                  <a:pt x="296" y="1128"/>
                </a:cubicBezTo>
                <a:cubicBezTo>
                  <a:pt x="416" y="992"/>
                  <a:pt x="452" y="904"/>
                  <a:pt x="368" y="724"/>
                </a:cubicBezTo>
                <a:cubicBezTo>
                  <a:pt x="288" y="712"/>
                  <a:pt x="80" y="676"/>
                  <a:pt x="4" y="680"/>
                </a:cubicBezTo>
                <a:cubicBezTo>
                  <a:pt x="0" y="648"/>
                  <a:pt x="80" y="632"/>
                  <a:pt x="124" y="640"/>
                </a:cubicBezTo>
                <a:cubicBezTo>
                  <a:pt x="192" y="652"/>
                  <a:pt x="416" y="700"/>
                  <a:pt x="476" y="700"/>
                </a:cubicBezTo>
                <a:cubicBezTo>
                  <a:pt x="420" y="612"/>
                  <a:pt x="468" y="192"/>
                  <a:pt x="608" y="100"/>
                </a:cubicBezTo>
                <a:cubicBezTo>
                  <a:pt x="488" y="392"/>
                  <a:pt x="556" y="508"/>
                  <a:pt x="516" y="712"/>
                </a:cubicBezTo>
                <a:cubicBezTo>
                  <a:pt x="548" y="712"/>
                  <a:pt x="552" y="720"/>
                  <a:pt x="592" y="720"/>
                </a:cubicBezTo>
                <a:cubicBezTo>
                  <a:pt x="692" y="404"/>
                  <a:pt x="824" y="152"/>
                  <a:pt x="1184" y="0"/>
                </a:cubicBezTo>
                <a:cubicBezTo>
                  <a:pt x="1000" y="296"/>
                  <a:pt x="696" y="596"/>
                  <a:pt x="648" y="732"/>
                </a:cubicBezTo>
                <a:cubicBezTo>
                  <a:pt x="772" y="752"/>
                  <a:pt x="772" y="752"/>
                  <a:pt x="772" y="752"/>
                </a:cubicBezTo>
                <a:cubicBezTo>
                  <a:pt x="772" y="532"/>
                  <a:pt x="1140" y="208"/>
                  <a:pt x="1348" y="80"/>
                </a:cubicBezTo>
                <a:cubicBezTo>
                  <a:pt x="1308" y="192"/>
                  <a:pt x="924" y="628"/>
                  <a:pt x="832" y="764"/>
                </a:cubicBezTo>
                <a:cubicBezTo>
                  <a:pt x="976" y="788"/>
                  <a:pt x="976" y="788"/>
                  <a:pt x="976" y="788"/>
                </a:cubicBezTo>
                <a:cubicBezTo>
                  <a:pt x="1060" y="644"/>
                  <a:pt x="1320" y="188"/>
                  <a:pt x="1508" y="76"/>
                </a:cubicBezTo>
                <a:cubicBezTo>
                  <a:pt x="1464" y="248"/>
                  <a:pt x="1104" y="672"/>
                  <a:pt x="1036" y="800"/>
                </a:cubicBezTo>
                <a:cubicBezTo>
                  <a:pt x="1060" y="804"/>
                  <a:pt x="1072" y="808"/>
                  <a:pt x="1096" y="812"/>
                </a:cubicBezTo>
                <a:cubicBezTo>
                  <a:pt x="1156" y="668"/>
                  <a:pt x="1480" y="192"/>
                  <a:pt x="1828" y="72"/>
                </a:cubicBezTo>
                <a:cubicBezTo>
                  <a:pt x="1640" y="368"/>
                  <a:pt x="1260" y="656"/>
                  <a:pt x="1156" y="820"/>
                </a:cubicBezTo>
                <a:cubicBezTo>
                  <a:pt x="1256" y="836"/>
                  <a:pt x="1256" y="836"/>
                  <a:pt x="1256" y="836"/>
                </a:cubicBezTo>
                <a:cubicBezTo>
                  <a:pt x="1396" y="736"/>
                  <a:pt x="1748" y="232"/>
                  <a:pt x="1868" y="92"/>
                </a:cubicBezTo>
                <a:cubicBezTo>
                  <a:pt x="1848" y="312"/>
                  <a:pt x="1536" y="684"/>
                  <a:pt x="1304" y="848"/>
                </a:cubicBezTo>
                <a:cubicBezTo>
                  <a:pt x="1352" y="856"/>
                  <a:pt x="1400" y="868"/>
                  <a:pt x="1452" y="872"/>
                </a:cubicBezTo>
                <a:cubicBezTo>
                  <a:pt x="1604" y="676"/>
                  <a:pt x="1920" y="284"/>
                  <a:pt x="2220" y="216"/>
                </a:cubicBezTo>
                <a:cubicBezTo>
                  <a:pt x="2128" y="328"/>
                  <a:pt x="1672" y="712"/>
                  <a:pt x="1504" y="888"/>
                </a:cubicBezTo>
                <a:cubicBezTo>
                  <a:pt x="1548" y="888"/>
                  <a:pt x="1572" y="900"/>
                  <a:pt x="1612" y="900"/>
                </a:cubicBezTo>
                <a:cubicBezTo>
                  <a:pt x="1844" y="748"/>
                  <a:pt x="1996" y="496"/>
                  <a:pt x="2416" y="260"/>
                </a:cubicBezTo>
                <a:cubicBezTo>
                  <a:pt x="2224" y="560"/>
                  <a:pt x="1760" y="816"/>
                  <a:pt x="1660" y="916"/>
                </a:cubicBezTo>
                <a:cubicBezTo>
                  <a:pt x="1692" y="920"/>
                  <a:pt x="1736" y="928"/>
                  <a:pt x="1768" y="936"/>
                </a:cubicBezTo>
                <a:cubicBezTo>
                  <a:pt x="1796" y="868"/>
                  <a:pt x="2468" y="456"/>
                  <a:pt x="2680" y="432"/>
                </a:cubicBezTo>
                <a:cubicBezTo>
                  <a:pt x="2564" y="520"/>
                  <a:pt x="1820" y="936"/>
                  <a:pt x="1820" y="948"/>
                </a:cubicBezTo>
                <a:cubicBezTo>
                  <a:pt x="1860" y="952"/>
                  <a:pt x="1908" y="972"/>
                  <a:pt x="1952" y="976"/>
                </a:cubicBezTo>
                <a:cubicBezTo>
                  <a:pt x="2184" y="824"/>
                  <a:pt x="2412" y="652"/>
                  <a:pt x="2716" y="580"/>
                </a:cubicBezTo>
                <a:cubicBezTo>
                  <a:pt x="2648" y="660"/>
                  <a:pt x="2056" y="936"/>
                  <a:pt x="2000" y="988"/>
                </a:cubicBezTo>
                <a:cubicBezTo>
                  <a:pt x="2036" y="996"/>
                  <a:pt x="2068" y="1012"/>
                  <a:pt x="2104" y="1012"/>
                </a:cubicBezTo>
                <a:cubicBezTo>
                  <a:pt x="2456" y="860"/>
                  <a:pt x="2364" y="836"/>
                  <a:pt x="2828" y="704"/>
                </a:cubicBezTo>
                <a:cubicBezTo>
                  <a:pt x="2784" y="724"/>
                  <a:pt x="2176" y="1020"/>
                  <a:pt x="2164" y="1028"/>
                </a:cubicBezTo>
                <a:cubicBezTo>
                  <a:pt x="2192" y="1040"/>
                  <a:pt x="2240" y="1048"/>
                  <a:pt x="2268" y="1060"/>
                </a:cubicBezTo>
                <a:cubicBezTo>
                  <a:pt x="2356" y="1004"/>
                  <a:pt x="2844" y="812"/>
                  <a:pt x="2952" y="816"/>
                </a:cubicBezTo>
                <a:cubicBezTo>
                  <a:pt x="2644" y="1024"/>
                  <a:pt x="2316" y="1068"/>
                  <a:pt x="2320" y="1076"/>
                </a:cubicBezTo>
                <a:cubicBezTo>
                  <a:pt x="2448" y="1116"/>
                  <a:pt x="2448" y="1116"/>
                  <a:pt x="2448" y="1116"/>
                </a:cubicBezTo>
                <a:cubicBezTo>
                  <a:pt x="2648" y="1064"/>
                  <a:pt x="2784" y="940"/>
                  <a:pt x="3060" y="832"/>
                </a:cubicBezTo>
                <a:cubicBezTo>
                  <a:pt x="2976" y="964"/>
                  <a:pt x="2692" y="1084"/>
                  <a:pt x="2496" y="1128"/>
                </a:cubicBezTo>
                <a:cubicBezTo>
                  <a:pt x="2520" y="1136"/>
                  <a:pt x="2544" y="1144"/>
                  <a:pt x="2572" y="1152"/>
                </a:cubicBezTo>
                <a:cubicBezTo>
                  <a:pt x="2688" y="1136"/>
                  <a:pt x="3016" y="932"/>
                  <a:pt x="3216" y="916"/>
                </a:cubicBezTo>
                <a:cubicBezTo>
                  <a:pt x="3124" y="956"/>
                  <a:pt x="2616" y="1168"/>
                  <a:pt x="2612" y="1168"/>
                </a:cubicBezTo>
                <a:cubicBezTo>
                  <a:pt x="2676" y="1188"/>
                  <a:pt x="2676" y="1188"/>
                  <a:pt x="2676" y="1188"/>
                </a:cubicBezTo>
                <a:cubicBezTo>
                  <a:pt x="2796" y="1148"/>
                  <a:pt x="3064" y="1028"/>
                  <a:pt x="3240" y="1008"/>
                </a:cubicBezTo>
                <a:cubicBezTo>
                  <a:pt x="3132" y="1072"/>
                  <a:pt x="2812" y="1176"/>
                  <a:pt x="2712" y="1200"/>
                </a:cubicBezTo>
                <a:cubicBezTo>
                  <a:pt x="2760" y="1216"/>
                  <a:pt x="2760" y="1216"/>
                  <a:pt x="2760" y="1216"/>
                </a:cubicBezTo>
                <a:cubicBezTo>
                  <a:pt x="2876" y="1160"/>
                  <a:pt x="3208" y="1084"/>
                  <a:pt x="3344" y="1076"/>
                </a:cubicBezTo>
                <a:cubicBezTo>
                  <a:pt x="3300" y="1104"/>
                  <a:pt x="2828" y="1224"/>
                  <a:pt x="2788" y="1228"/>
                </a:cubicBezTo>
                <a:cubicBezTo>
                  <a:pt x="2836" y="1244"/>
                  <a:pt x="2836" y="1244"/>
                  <a:pt x="2836" y="1244"/>
                </a:cubicBezTo>
                <a:cubicBezTo>
                  <a:pt x="2932" y="1232"/>
                  <a:pt x="3244" y="1184"/>
                  <a:pt x="3300" y="1208"/>
                </a:cubicBezTo>
                <a:cubicBezTo>
                  <a:pt x="3176" y="1236"/>
                  <a:pt x="2972" y="1284"/>
                  <a:pt x="2856" y="1256"/>
                </a:cubicBezTo>
                <a:cubicBezTo>
                  <a:pt x="2856" y="1256"/>
                  <a:pt x="2892" y="1268"/>
                  <a:pt x="2896" y="1272"/>
                </a:cubicBezTo>
                <a:cubicBezTo>
                  <a:pt x="3112" y="1260"/>
                  <a:pt x="3156" y="1328"/>
                  <a:pt x="3308" y="1320"/>
                </a:cubicBezTo>
                <a:cubicBezTo>
                  <a:pt x="3264" y="1372"/>
                  <a:pt x="3064" y="1316"/>
                  <a:pt x="3004" y="1316"/>
                </a:cubicBezTo>
                <a:cubicBezTo>
                  <a:pt x="3072" y="1368"/>
                  <a:pt x="3224" y="1488"/>
                  <a:pt x="3248" y="1540"/>
                </a:cubicBezTo>
                <a:cubicBezTo>
                  <a:pt x="3060" y="1456"/>
                  <a:pt x="2916" y="1296"/>
                  <a:pt x="2856" y="1268"/>
                </a:cubicBezTo>
                <a:cubicBezTo>
                  <a:pt x="2904" y="1376"/>
                  <a:pt x="2988" y="1396"/>
                  <a:pt x="3000" y="1560"/>
                </a:cubicBezTo>
                <a:cubicBezTo>
                  <a:pt x="2944" y="1516"/>
                  <a:pt x="2836" y="1268"/>
                  <a:pt x="2816" y="1256"/>
                </a:cubicBezTo>
                <a:cubicBezTo>
                  <a:pt x="2744" y="1232"/>
                  <a:pt x="2744" y="1232"/>
                  <a:pt x="2744" y="1232"/>
                </a:cubicBezTo>
                <a:cubicBezTo>
                  <a:pt x="2860" y="1384"/>
                  <a:pt x="2900" y="1464"/>
                  <a:pt x="2976" y="1632"/>
                </a:cubicBezTo>
                <a:cubicBezTo>
                  <a:pt x="2920" y="1620"/>
                  <a:pt x="2752" y="1284"/>
                  <a:pt x="2704" y="1224"/>
                </a:cubicBezTo>
                <a:cubicBezTo>
                  <a:pt x="2668" y="1212"/>
                  <a:pt x="2668" y="1212"/>
                  <a:pt x="2668" y="1212"/>
                </a:cubicBezTo>
                <a:cubicBezTo>
                  <a:pt x="2736" y="1384"/>
                  <a:pt x="2868" y="1564"/>
                  <a:pt x="2928" y="1716"/>
                </a:cubicBezTo>
                <a:cubicBezTo>
                  <a:pt x="2772" y="1640"/>
                  <a:pt x="2668" y="1320"/>
                  <a:pt x="2604" y="1188"/>
                </a:cubicBezTo>
                <a:cubicBezTo>
                  <a:pt x="2540" y="1168"/>
                  <a:pt x="2540" y="1168"/>
                  <a:pt x="2540" y="1168"/>
                </a:cubicBezTo>
                <a:cubicBezTo>
                  <a:pt x="2636" y="1328"/>
                  <a:pt x="2720" y="1608"/>
                  <a:pt x="2656" y="1764"/>
                </a:cubicBezTo>
                <a:cubicBezTo>
                  <a:pt x="2672" y="1580"/>
                  <a:pt x="2588" y="1320"/>
                  <a:pt x="2496" y="1156"/>
                </a:cubicBezTo>
                <a:cubicBezTo>
                  <a:pt x="2452" y="1140"/>
                  <a:pt x="2452" y="1140"/>
                  <a:pt x="2452" y="1140"/>
                </a:cubicBezTo>
                <a:cubicBezTo>
                  <a:pt x="2548" y="1280"/>
                  <a:pt x="2636" y="1536"/>
                  <a:pt x="2568" y="1676"/>
                </a:cubicBezTo>
                <a:cubicBezTo>
                  <a:pt x="2584" y="1508"/>
                  <a:pt x="2500" y="1272"/>
                  <a:pt x="2408" y="1128"/>
                </a:cubicBezTo>
                <a:cubicBezTo>
                  <a:pt x="2348" y="1108"/>
                  <a:pt x="2348" y="1108"/>
                  <a:pt x="2348" y="1108"/>
                </a:cubicBezTo>
                <a:cubicBezTo>
                  <a:pt x="2444" y="1200"/>
                  <a:pt x="2536" y="1576"/>
                  <a:pt x="2548" y="1688"/>
                </a:cubicBezTo>
                <a:cubicBezTo>
                  <a:pt x="2488" y="1632"/>
                  <a:pt x="2368" y="1208"/>
                  <a:pt x="2312" y="1096"/>
                </a:cubicBezTo>
                <a:cubicBezTo>
                  <a:pt x="2208" y="1068"/>
                  <a:pt x="2208" y="1068"/>
                  <a:pt x="2208" y="1068"/>
                </a:cubicBezTo>
                <a:cubicBezTo>
                  <a:pt x="2240" y="1212"/>
                  <a:pt x="2440" y="1420"/>
                  <a:pt x="2464" y="1700"/>
                </a:cubicBezTo>
                <a:cubicBezTo>
                  <a:pt x="2416" y="1664"/>
                  <a:pt x="2200" y="1136"/>
                  <a:pt x="2164" y="1056"/>
                </a:cubicBezTo>
                <a:cubicBezTo>
                  <a:pt x="2056" y="1028"/>
                  <a:pt x="2056" y="1028"/>
                  <a:pt x="2056" y="1028"/>
                </a:cubicBezTo>
                <a:cubicBezTo>
                  <a:pt x="2184" y="1204"/>
                  <a:pt x="2348" y="1484"/>
                  <a:pt x="2388" y="1684"/>
                </a:cubicBezTo>
                <a:cubicBezTo>
                  <a:pt x="2332" y="1660"/>
                  <a:pt x="2032" y="1088"/>
                  <a:pt x="2012" y="1020"/>
                </a:cubicBezTo>
                <a:cubicBezTo>
                  <a:pt x="1896" y="996"/>
                  <a:pt x="1896" y="996"/>
                  <a:pt x="1896" y="996"/>
                </a:cubicBezTo>
                <a:cubicBezTo>
                  <a:pt x="1968" y="1208"/>
                  <a:pt x="2284" y="1584"/>
                  <a:pt x="2308" y="1712"/>
                </a:cubicBezTo>
                <a:cubicBezTo>
                  <a:pt x="2112" y="1560"/>
                  <a:pt x="1868" y="1172"/>
                  <a:pt x="1832" y="980"/>
                </a:cubicBezTo>
                <a:cubicBezTo>
                  <a:pt x="1752" y="964"/>
                  <a:pt x="1752" y="964"/>
                  <a:pt x="1752" y="964"/>
                </a:cubicBezTo>
                <a:cubicBezTo>
                  <a:pt x="1756" y="1028"/>
                  <a:pt x="2036" y="1620"/>
                  <a:pt x="2060" y="1696"/>
                </a:cubicBezTo>
                <a:cubicBezTo>
                  <a:pt x="1948" y="1484"/>
                  <a:pt x="1680" y="1164"/>
                  <a:pt x="1660" y="948"/>
                </a:cubicBezTo>
                <a:cubicBezTo>
                  <a:pt x="1564" y="924"/>
                  <a:pt x="1564" y="924"/>
                  <a:pt x="1564" y="924"/>
                </a:cubicBezTo>
                <a:cubicBezTo>
                  <a:pt x="1656" y="1092"/>
                  <a:pt x="1836" y="1524"/>
                  <a:pt x="1892" y="1668"/>
                </a:cubicBezTo>
                <a:cubicBezTo>
                  <a:pt x="1712" y="1552"/>
                  <a:pt x="1532" y="1120"/>
                  <a:pt x="1516" y="916"/>
                </a:cubicBezTo>
                <a:cubicBezTo>
                  <a:pt x="1372" y="892"/>
                  <a:pt x="1372" y="892"/>
                  <a:pt x="1372" y="892"/>
                </a:cubicBezTo>
                <a:cubicBezTo>
                  <a:pt x="1368" y="888"/>
                  <a:pt x="1368" y="888"/>
                  <a:pt x="1368" y="888"/>
                </a:cubicBezTo>
                <a:cubicBezTo>
                  <a:pt x="1408" y="1092"/>
                  <a:pt x="1576" y="1236"/>
                  <a:pt x="1652" y="1660"/>
                </a:cubicBezTo>
                <a:cubicBezTo>
                  <a:pt x="1600" y="1608"/>
                  <a:pt x="1332" y="1068"/>
                  <a:pt x="1316" y="880"/>
                </a:cubicBezTo>
                <a:cubicBezTo>
                  <a:pt x="1208" y="860"/>
                  <a:pt x="1208" y="860"/>
                  <a:pt x="1208" y="860"/>
                </a:cubicBezTo>
                <a:cubicBezTo>
                  <a:pt x="1300" y="1048"/>
                  <a:pt x="1496" y="1464"/>
                  <a:pt x="1520" y="1724"/>
                </a:cubicBezTo>
                <a:cubicBezTo>
                  <a:pt x="1348" y="1476"/>
                  <a:pt x="1188" y="1056"/>
                  <a:pt x="1120" y="844"/>
                </a:cubicBezTo>
                <a:lnTo>
                  <a:pt x="1016" y="828"/>
                </a:lnTo>
                <a:close/>
              </a:path>
            </a:pathLst>
          </a:custGeom>
          <a:solidFill>
            <a:schemeClr val="tx1">
              <a:alpha val="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66" name="组合 65">
            <a:extLst>
              <a:ext uri="{FF2B5EF4-FFF2-40B4-BE49-F238E27FC236}">
                <a16:creationId xmlns:a16="http://schemas.microsoft.com/office/drawing/2014/main" id="{444B70C4-22F7-4C0D-A677-B7F10C66183E}"/>
              </a:ext>
            </a:extLst>
          </p:cNvPr>
          <p:cNvGrpSpPr/>
          <p:nvPr/>
        </p:nvGrpSpPr>
        <p:grpSpPr>
          <a:xfrm>
            <a:off x="3799641" y="862449"/>
            <a:ext cx="1901372" cy="3309257"/>
            <a:chOff x="3799641" y="956809"/>
            <a:chExt cx="1901372" cy="3309257"/>
          </a:xfrm>
        </p:grpSpPr>
        <p:sp>
          <p:nvSpPr>
            <p:cNvPr id="53" name="矩形 52">
              <a:extLst>
                <a:ext uri="{FF2B5EF4-FFF2-40B4-BE49-F238E27FC236}">
                  <a16:creationId xmlns:a16="http://schemas.microsoft.com/office/drawing/2014/main" id="{0DD2211D-1ACC-4C75-A833-2C974F043F45}"/>
                </a:ext>
              </a:extLst>
            </p:cNvPr>
            <p:cNvSpPr/>
            <p:nvPr/>
          </p:nvSpPr>
          <p:spPr>
            <a:xfrm>
              <a:off x="3799641" y="956809"/>
              <a:ext cx="1901372" cy="3309257"/>
            </a:xfrm>
            <a:prstGeom prst="rect">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1" name="图片 60" descr="窗户外的花&#10;&#10;描述已自动生成">
              <a:extLst>
                <a:ext uri="{FF2B5EF4-FFF2-40B4-BE49-F238E27FC236}">
                  <a16:creationId xmlns:a16="http://schemas.microsoft.com/office/drawing/2014/main" id="{53C480FB-DA3F-46C5-8F18-E10C7E5F7E9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13702" y="956809"/>
              <a:ext cx="1473250" cy="1964333"/>
            </a:xfrm>
            <a:prstGeom prst="rect">
              <a:avLst/>
            </a:prstGeom>
          </p:spPr>
        </p:pic>
        <p:sp>
          <p:nvSpPr>
            <p:cNvPr id="63" name="矩形 62">
              <a:extLst>
                <a:ext uri="{FF2B5EF4-FFF2-40B4-BE49-F238E27FC236}">
                  <a16:creationId xmlns:a16="http://schemas.microsoft.com/office/drawing/2014/main" id="{09AC2B3A-5A27-485D-B469-974F64CC7315}"/>
                </a:ext>
              </a:extLst>
            </p:cNvPr>
            <p:cNvSpPr/>
            <p:nvPr/>
          </p:nvSpPr>
          <p:spPr>
            <a:xfrm>
              <a:off x="4681539" y="2852354"/>
              <a:ext cx="137576" cy="137576"/>
            </a:xfrm>
            <a:prstGeom prst="rect">
              <a:avLst/>
            </a:prstGeom>
            <a:solidFill>
              <a:srgbClr val="D1BB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a:extLst>
                <a:ext uri="{FF2B5EF4-FFF2-40B4-BE49-F238E27FC236}">
                  <a16:creationId xmlns:a16="http://schemas.microsoft.com/office/drawing/2014/main" id="{D679418F-3C3B-4D0C-907D-659B04B36668}"/>
                </a:ext>
              </a:extLst>
            </p:cNvPr>
            <p:cNvSpPr txBox="1"/>
            <p:nvPr/>
          </p:nvSpPr>
          <p:spPr>
            <a:xfrm>
              <a:off x="4233328" y="3117172"/>
              <a:ext cx="1033996" cy="479940"/>
            </a:xfrm>
            <a:prstGeom prst="rect">
              <a:avLst/>
            </a:prstGeom>
            <a:noFill/>
          </p:spPr>
          <p:txBody>
            <a:bodyPr vert="horz" wrap="square" rtlCol="0">
              <a:spAutoFit/>
            </a:bodyPr>
            <a:lstStyle/>
            <a:p>
              <a:pPr algn="ctr">
                <a:lnSpc>
                  <a:spcPct val="120000"/>
                </a:lnSpc>
              </a:pPr>
              <a:r>
                <a:rPr lang="en-US" altLang="zh-CN" sz="1100">
                  <a:solidFill>
                    <a:schemeClr val="bg1">
                      <a:lumMod val="50000"/>
                    </a:schemeClr>
                  </a:solidFill>
                  <a:cs typeface="+mn-ea"/>
                  <a:sym typeface="+mn-lt"/>
                </a:rPr>
                <a:t>DESIGNED BY XIAO</a:t>
              </a:r>
              <a:endParaRPr lang="zh-CN" altLang="en-US" sz="1100">
                <a:solidFill>
                  <a:schemeClr val="bg1">
                    <a:lumMod val="50000"/>
                  </a:schemeClr>
                </a:solidFill>
                <a:cs typeface="+mn-ea"/>
                <a:sym typeface="+mn-lt"/>
              </a:endParaRPr>
            </a:p>
          </p:txBody>
        </p:sp>
        <p:sp>
          <p:nvSpPr>
            <p:cNvPr id="65" name="文本框 64">
              <a:extLst>
                <a:ext uri="{FF2B5EF4-FFF2-40B4-BE49-F238E27FC236}">
                  <a16:creationId xmlns:a16="http://schemas.microsoft.com/office/drawing/2014/main" id="{59B6D0DD-4219-4E5B-A3FD-4F6F099EBF22}"/>
                </a:ext>
              </a:extLst>
            </p:cNvPr>
            <p:cNvSpPr txBox="1"/>
            <p:nvPr/>
          </p:nvSpPr>
          <p:spPr>
            <a:xfrm>
              <a:off x="4096277" y="3719171"/>
              <a:ext cx="1308099" cy="374205"/>
            </a:xfrm>
            <a:prstGeom prst="rect">
              <a:avLst/>
            </a:prstGeom>
            <a:noFill/>
          </p:spPr>
          <p:txBody>
            <a:bodyPr vert="horz" wrap="square" rtlCol="0">
              <a:spAutoFit/>
            </a:bodyPr>
            <a:lstStyle/>
            <a:p>
              <a:pPr algn="ctr">
                <a:lnSpc>
                  <a:spcPct val="120000"/>
                </a:lnSpc>
              </a:pPr>
              <a:r>
                <a:rPr lang="en-US" altLang="zh-CN" sz="800" spc="300">
                  <a:solidFill>
                    <a:schemeClr val="bg1">
                      <a:lumMod val="50000"/>
                    </a:schemeClr>
                  </a:solidFill>
                  <a:cs typeface="+mn-ea"/>
                  <a:sym typeface="+mn-lt"/>
                </a:rPr>
                <a:t>POWERPOINT TEMPLET</a:t>
              </a:r>
              <a:endParaRPr lang="zh-CN" altLang="en-US" sz="800" spc="300">
                <a:solidFill>
                  <a:schemeClr val="bg1">
                    <a:lumMod val="50000"/>
                  </a:schemeClr>
                </a:solidFill>
                <a:cs typeface="+mn-ea"/>
                <a:sym typeface="+mn-lt"/>
              </a:endParaRPr>
            </a:p>
          </p:txBody>
        </p:sp>
      </p:grpSp>
      <p:sp>
        <p:nvSpPr>
          <p:cNvPr id="67" name="文本框 66">
            <a:extLst>
              <a:ext uri="{FF2B5EF4-FFF2-40B4-BE49-F238E27FC236}">
                <a16:creationId xmlns:a16="http://schemas.microsoft.com/office/drawing/2014/main" id="{9877F664-AA21-4EB7-ACFD-8BA8888D3080}"/>
              </a:ext>
            </a:extLst>
          </p:cNvPr>
          <p:cNvSpPr txBox="1"/>
          <p:nvPr/>
        </p:nvSpPr>
        <p:spPr>
          <a:xfrm>
            <a:off x="6648403" y="3105835"/>
            <a:ext cx="4596206" cy="646331"/>
          </a:xfrm>
          <a:prstGeom prst="rect">
            <a:avLst/>
          </a:prstGeom>
          <a:noFill/>
        </p:spPr>
        <p:txBody>
          <a:bodyPr wrap="square" rtlCol="0">
            <a:spAutoFit/>
          </a:bodyPr>
          <a:lstStyle/>
          <a:p>
            <a:pPr algn="ctr"/>
            <a:r>
              <a:rPr lang="en-US" altLang="zh-CN" sz="3600">
                <a:solidFill>
                  <a:schemeClr val="bg1">
                    <a:lumMod val="50000"/>
                  </a:schemeClr>
                </a:solidFill>
              </a:rPr>
              <a:t>DESIGNED BY XIAO</a:t>
            </a:r>
            <a:endParaRPr lang="zh-CN" altLang="en-US" sz="3600">
              <a:solidFill>
                <a:schemeClr val="bg1">
                  <a:lumMod val="50000"/>
                </a:schemeClr>
              </a:solidFill>
            </a:endParaRPr>
          </a:p>
        </p:txBody>
      </p:sp>
      <p:sp>
        <p:nvSpPr>
          <p:cNvPr id="68" name="文本框 67">
            <a:extLst>
              <a:ext uri="{FF2B5EF4-FFF2-40B4-BE49-F238E27FC236}">
                <a16:creationId xmlns:a16="http://schemas.microsoft.com/office/drawing/2014/main" id="{67852E3B-654C-4B44-AC22-364730ADB464}"/>
              </a:ext>
            </a:extLst>
          </p:cNvPr>
          <p:cNvSpPr txBox="1"/>
          <p:nvPr/>
        </p:nvSpPr>
        <p:spPr>
          <a:xfrm>
            <a:off x="5701013" y="4171706"/>
            <a:ext cx="5543596" cy="698717"/>
          </a:xfrm>
          <a:prstGeom prst="rect">
            <a:avLst/>
          </a:prstGeom>
          <a:noFill/>
        </p:spPr>
        <p:txBody>
          <a:bodyPr wrap="square" rtlCol="0">
            <a:spAutoFit/>
          </a:bodyPr>
          <a:lstStyle/>
          <a:p>
            <a:pPr>
              <a:lnSpc>
                <a:spcPct val="150000"/>
              </a:lnSpc>
            </a:pPr>
            <a:r>
              <a:rPr lang="en-US" altLang="zh-CN" sz="1400">
                <a:solidFill>
                  <a:schemeClr val="bg1">
                    <a:lumMod val="50000"/>
                  </a:schemeClr>
                </a:solidFill>
              </a:rPr>
              <a:t>Lorem ipsum dolor sit amet, consectetuer adipiscing elit. Maecenas porttitor congue massa. Fusce posuere</a:t>
            </a:r>
            <a:endParaRPr lang="zh-CN" altLang="en-US" sz="1400">
              <a:solidFill>
                <a:schemeClr val="bg1">
                  <a:lumMod val="50000"/>
                </a:schemeClr>
              </a:solidFill>
            </a:endParaRPr>
          </a:p>
        </p:txBody>
      </p:sp>
      <p:grpSp>
        <p:nvGrpSpPr>
          <p:cNvPr id="129" name="组合 128">
            <a:extLst>
              <a:ext uri="{FF2B5EF4-FFF2-40B4-BE49-F238E27FC236}">
                <a16:creationId xmlns:a16="http://schemas.microsoft.com/office/drawing/2014/main" id="{C3F9B8D4-9B55-42C5-9E54-06CB45C432F8}"/>
              </a:ext>
            </a:extLst>
          </p:cNvPr>
          <p:cNvGrpSpPr/>
          <p:nvPr/>
        </p:nvGrpSpPr>
        <p:grpSpPr>
          <a:xfrm>
            <a:off x="7937505" y="-849622"/>
            <a:ext cx="1959687" cy="3309257"/>
            <a:chOff x="7937505" y="-849622"/>
            <a:chExt cx="1959687" cy="3309257"/>
          </a:xfrm>
        </p:grpSpPr>
        <p:sp>
          <p:nvSpPr>
            <p:cNvPr id="107" name="矩形 106">
              <a:extLst>
                <a:ext uri="{FF2B5EF4-FFF2-40B4-BE49-F238E27FC236}">
                  <a16:creationId xmlns:a16="http://schemas.microsoft.com/office/drawing/2014/main" id="{BCB76BFC-BC21-4208-BF25-2D76570A8A63}"/>
                </a:ext>
              </a:extLst>
            </p:cNvPr>
            <p:cNvSpPr/>
            <p:nvPr/>
          </p:nvSpPr>
          <p:spPr>
            <a:xfrm>
              <a:off x="7995820" y="-849622"/>
              <a:ext cx="1901372" cy="3309257"/>
            </a:xfrm>
            <a:prstGeom prst="rect">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21" name="图片 120" descr="图片包含 室内, 床, 房间, 沙发&#10;&#10;描述已自动生成">
              <a:extLst>
                <a:ext uri="{FF2B5EF4-FFF2-40B4-BE49-F238E27FC236}">
                  <a16:creationId xmlns:a16="http://schemas.microsoft.com/office/drawing/2014/main" id="{EDA1C431-B66B-4E86-9711-C9FB5336756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95820" y="-42834"/>
              <a:ext cx="1371464" cy="2057197"/>
            </a:xfrm>
            <a:prstGeom prst="rect">
              <a:avLst/>
            </a:prstGeom>
          </p:spPr>
        </p:pic>
        <p:cxnSp>
          <p:nvCxnSpPr>
            <p:cNvPr id="116" name="直接连接符 115">
              <a:extLst>
                <a:ext uri="{FF2B5EF4-FFF2-40B4-BE49-F238E27FC236}">
                  <a16:creationId xmlns:a16="http://schemas.microsoft.com/office/drawing/2014/main" id="{DDEFE890-1B26-4E8C-A6C7-F921CB3ADEC9}"/>
                </a:ext>
              </a:extLst>
            </p:cNvPr>
            <p:cNvCxnSpPr>
              <a:cxnSpLocks/>
            </p:cNvCxnSpPr>
            <p:nvPr/>
          </p:nvCxnSpPr>
          <p:spPr>
            <a:xfrm>
              <a:off x="9367284" y="-42834"/>
              <a:ext cx="0" cy="2057197"/>
            </a:xfrm>
            <a:prstGeom prst="line">
              <a:avLst/>
            </a:prstGeom>
            <a:ln w="63500">
              <a:solidFill>
                <a:srgbClr val="D1BBA6"/>
              </a:solidFill>
            </a:ln>
          </p:spPr>
          <p:style>
            <a:lnRef idx="1">
              <a:schemeClr val="accent1"/>
            </a:lnRef>
            <a:fillRef idx="0">
              <a:schemeClr val="accent1"/>
            </a:fillRef>
            <a:effectRef idx="0">
              <a:schemeClr val="accent1"/>
            </a:effectRef>
            <a:fontRef idx="minor">
              <a:schemeClr val="tx1"/>
            </a:fontRef>
          </p:style>
        </p:cxnSp>
        <p:sp>
          <p:nvSpPr>
            <p:cNvPr id="126" name="文本框 125">
              <a:extLst>
                <a:ext uri="{FF2B5EF4-FFF2-40B4-BE49-F238E27FC236}">
                  <a16:creationId xmlns:a16="http://schemas.microsoft.com/office/drawing/2014/main" id="{1B4C4A41-7D99-43BB-B2E1-630C0E892828}"/>
                </a:ext>
              </a:extLst>
            </p:cNvPr>
            <p:cNvSpPr txBox="1"/>
            <p:nvPr/>
          </p:nvSpPr>
          <p:spPr>
            <a:xfrm>
              <a:off x="7937505" y="2098595"/>
              <a:ext cx="1574793" cy="243208"/>
            </a:xfrm>
            <a:prstGeom prst="rect">
              <a:avLst/>
            </a:prstGeom>
            <a:noFill/>
          </p:spPr>
          <p:txBody>
            <a:bodyPr vert="horz" wrap="square" rtlCol="0">
              <a:spAutoFit/>
            </a:bodyPr>
            <a:lstStyle/>
            <a:p>
              <a:pPr algn="dist">
                <a:lnSpc>
                  <a:spcPct val="120000"/>
                </a:lnSpc>
              </a:pPr>
              <a:r>
                <a:rPr lang="en-US" altLang="zh-CN" sz="900">
                  <a:solidFill>
                    <a:schemeClr val="bg1">
                      <a:lumMod val="50000"/>
                    </a:schemeClr>
                  </a:solidFill>
                  <a:cs typeface="+mn-ea"/>
                  <a:sym typeface="+mn-lt"/>
                </a:rPr>
                <a:t>DESIGNED BY XIAO</a:t>
              </a:r>
              <a:endParaRPr lang="zh-CN" altLang="en-US" sz="900">
                <a:solidFill>
                  <a:schemeClr val="bg1">
                    <a:lumMod val="50000"/>
                  </a:schemeClr>
                </a:solidFill>
                <a:cs typeface="+mn-ea"/>
                <a:sym typeface="+mn-lt"/>
              </a:endParaRPr>
            </a:p>
          </p:txBody>
        </p:sp>
        <p:sp>
          <p:nvSpPr>
            <p:cNvPr id="127" name="文本框 126">
              <a:extLst>
                <a:ext uri="{FF2B5EF4-FFF2-40B4-BE49-F238E27FC236}">
                  <a16:creationId xmlns:a16="http://schemas.microsoft.com/office/drawing/2014/main" id="{F54C5EF2-3C88-42D3-B444-F7FE4C2AE7D8}"/>
                </a:ext>
              </a:extLst>
            </p:cNvPr>
            <p:cNvSpPr txBox="1"/>
            <p:nvPr/>
          </p:nvSpPr>
          <p:spPr>
            <a:xfrm>
              <a:off x="9439588" y="-580880"/>
              <a:ext cx="385298" cy="2771772"/>
            </a:xfrm>
            <a:prstGeom prst="rect">
              <a:avLst/>
            </a:prstGeom>
            <a:noFill/>
          </p:spPr>
          <p:txBody>
            <a:bodyPr vert="wordArtVertRtl" wrap="square" rtlCol="0">
              <a:spAutoFit/>
            </a:bodyPr>
            <a:lstStyle/>
            <a:p>
              <a:pPr algn="dist"/>
              <a:r>
                <a:rPr lang="en-US" altLang="zh-CN" sz="1200">
                  <a:solidFill>
                    <a:srgbClr val="D1BBA6"/>
                  </a:solidFill>
                  <a:cs typeface="+mn-ea"/>
                  <a:sym typeface="+mn-lt"/>
                </a:rPr>
                <a:t>CRAZYPPTer</a:t>
              </a:r>
              <a:endParaRPr lang="zh-CN" altLang="en-US" sz="1200">
                <a:solidFill>
                  <a:srgbClr val="D1BBA6"/>
                </a:solidFill>
                <a:cs typeface="+mn-ea"/>
                <a:sym typeface="+mn-lt"/>
              </a:endParaRPr>
            </a:p>
          </p:txBody>
        </p:sp>
      </p:grpSp>
      <p:sp>
        <p:nvSpPr>
          <p:cNvPr id="139" name="Freeform 47">
            <a:extLst>
              <a:ext uri="{FF2B5EF4-FFF2-40B4-BE49-F238E27FC236}">
                <a16:creationId xmlns:a16="http://schemas.microsoft.com/office/drawing/2014/main" id="{EFA1F4EC-F4BD-4F18-A22B-5FE963C31C8B}"/>
              </a:ext>
            </a:extLst>
          </p:cNvPr>
          <p:cNvSpPr>
            <a:spLocks noChangeAspect="1" noEditPoints="1"/>
          </p:cNvSpPr>
          <p:nvPr/>
        </p:nvSpPr>
        <p:spPr bwMode="auto">
          <a:xfrm>
            <a:off x="3936610" y="5884689"/>
            <a:ext cx="160760" cy="143952"/>
          </a:xfrm>
          <a:prstGeom prst="heart">
            <a:avLst/>
          </a:prstGeom>
          <a:solidFill>
            <a:srgbClr val="E23D48"/>
          </a:solidFill>
          <a:ln w="6350">
            <a:noFill/>
          </a:ln>
        </p:spPr>
        <p:txBody>
          <a:bodyPr vert="horz" wrap="square" lIns="91440" tIns="45720" rIns="91440" bIns="45720" numCol="1" anchor="t" anchorCtr="0" compatLnSpc="1">
            <a:prstTxWarp prst="textNoShape">
              <a:avLst/>
            </a:prstTxWarp>
          </a:bodyPr>
          <a:lstStyle/>
          <a:p>
            <a:endParaRPr lang="zh-CN" altLang="en-US"/>
          </a:p>
        </p:txBody>
      </p:sp>
      <p:sp>
        <p:nvSpPr>
          <p:cNvPr id="143" name="Freeform 51">
            <a:extLst>
              <a:ext uri="{FF2B5EF4-FFF2-40B4-BE49-F238E27FC236}">
                <a16:creationId xmlns:a16="http://schemas.microsoft.com/office/drawing/2014/main" id="{41414C20-BF04-44A7-A5C6-60B68CD2B7A2}"/>
              </a:ext>
            </a:extLst>
          </p:cNvPr>
          <p:cNvSpPr>
            <a:spLocks noChangeAspect="1" noEditPoints="1"/>
          </p:cNvSpPr>
          <p:nvPr/>
        </p:nvSpPr>
        <p:spPr bwMode="auto">
          <a:xfrm>
            <a:off x="4457401" y="5884689"/>
            <a:ext cx="138652" cy="143952"/>
          </a:xfrm>
          <a:custGeom>
            <a:avLst/>
            <a:gdLst>
              <a:gd name="T0" fmla="*/ 1320 w 1488"/>
              <a:gd name="T1" fmla="*/ 1544 h 1544"/>
              <a:gd name="T2" fmla="*/ 1315 w 1488"/>
              <a:gd name="T3" fmla="*/ 1543 h 1544"/>
              <a:gd name="T4" fmla="*/ 950 w 1488"/>
              <a:gd name="T5" fmla="*/ 1459 h 1544"/>
              <a:gd name="T6" fmla="*/ 744 w 1488"/>
              <a:gd name="T7" fmla="*/ 1488 h 1544"/>
              <a:gd name="T8" fmla="*/ 0 w 1488"/>
              <a:gd name="T9" fmla="*/ 744 h 1544"/>
              <a:gd name="T10" fmla="*/ 744 w 1488"/>
              <a:gd name="T11" fmla="*/ 0 h 1544"/>
              <a:gd name="T12" fmla="*/ 1488 w 1488"/>
              <a:gd name="T13" fmla="*/ 744 h 1544"/>
              <a:gd name="T14" fmla="*/ 1237 w 1488"/>
              <a:gd name="T15" fmla="*/ 1301 h 1544"/>
              <a:gd name="T16" fmla="*/ 1341 w 1488"/>
              <a:gd name="T17" fmla="*/ 1509 h 1544"/>
              <a:gd name="T18" fmla="*/ 1339 w 1488"/>
              <a:gd name="T19" fmla="*/ 1535 h 1544"/>
              <a:gd name="T20" fmla="*/ 1320 w 1488"/>
              <a:gd name="T21" fmla="*/ 1544 h 1544"/>
              <a:gd name="T22" fmla="*/ 949 w 1488"/>
              <a:gd name="T23" fmla="*/ 1410 h 1544"/>
              <a:gd name="T24" fmla="*/ 954 w 1488"/>
              <a:gd name="T25" fmla="*/ 1411 h 1544"/>
              <a:gd name="T26" fmla="*/ 1276 w 1488"/>
              <a:gd name="T27" fmla="*/ 1485 h 1544"/>
              <a:gd name="T28" fmla="*/ 1186 w 1488"/>
              <a:gd name="T29" fmla="*/ 1306 h 1544"/>
              <a:gd name="T30" fmla="*/ 1192 w 1488"/>
              <a:gd name="T31" fmla="*/ 1277 h 1544"/>
              <a:gd name="T32" fmla="*/ 1440 w 1488"/>
              <a:gd name="T33" fmla="*/ 744 h 1544"/>
              <a:gd name="T34" fmla="*/ 744 w 1488"/>
              <a:gd name="T35" fmla="*/ 48 h 1544"/>
              <a:gd name="T36" fmla="*/ 48 w 1488"/>
              <a:gd name="T37" fmla="*/ 744 h 1544"/>
              <a:gd name="T38" fmla="*/ 744 w 1488"/>
              <a:gd name="T39" fmla="*/ 1440 h 1544"/>
              <a:gd name="T40" fmla="*/ 942 w 1488"/>
              <a:gd name="T41" fmla="*/ 1411 h 1544"/>
              <a:gd name="T42" fmla="*/ 949 w 1488"/>
              <a:gd name="T43" fmla="*/ 1410 h 1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88" h="1544">
                <a:moveTo>
                  <a:pt x="1320" y="1544"/>
                </a:moveTo>
                <a:cubicBezTo>
                  <a:pt x="1318" y="1544"/>
                  <a:pt x="1316" y="1544"/>
                  <a:pt x="1315" y="1543"/>
                </a:cubicBezTo>
                <a:cubicBezTo>
                  <a:pt x="950" y="1459"/>
                  <a:pt x="950" y="1459"/>
                  <a:pt x="950" y="1459"/>
                </a:cubicBezTo>
                <a:cubicBezTo>
                  <a:pt x="883" y="1478"/>
                  <a:pt x="814" y="1488"/>
                  <a:pt x="744" y="1488"/>
                </a:cubicBezTo>
                <a:cubicBezTo>
                  <a:pt x="334" y="1488"/>
                  <a:pt x="0" y="1154"/>
                  <a:pt x="0" y="744"/>
                </a:cubicBezTo>
                <a:cubicBezTo>
                  <a:pt x="0" y="334"/>
                  <a:pt x="334" y="0"/>
                  <a:pt x="744" y="0"/>
                </a:cubicBezTo>
                <a:cubicBezTo>
                  <a:pt x="1154" y="0"/>
                  <a:pt x="1488" y="334"/>
                  <a:pt x="1488" y="744"/>
                </a:cubicBezTo>
                <a:cubicBezTo>
                  <a:pt x="1488" y="958"/>
                  <a:pt x="1397" y="1160"/>
                  <a:pt x="1237" y="1301"/>
                </a:cubicBezTo>
                <a:cubicBezTo>
                  <a:pt x="1341" y="1509"/>
                  <a:pt x="1341" y="1509"/>
                  <a:pt x="1341" y="1509"/>
                </a:cubicBezTo>
                <a:cubicBezTo>
                  <a:pt x="1346" y="1518"/>
                  <a:pt x="1345" y="1528"/>
                  <a:pt x="1339" y="1535"/>
                </a:cubicBezTo>
                <a:cubicBezTo>
                  <a:pt x="1334" y="1541"/>
                  <a:pt x="1327" y="1544"/>
                  <a:pt x="1320" y="1544"/>
                </a:cubicBezTo>
                <a:close/>
                <a:moveTo>
                  <a:pt x="949" y="1410"/>
                </a:moveTo>
                <a:cubicBezTo>
                  <a:pt x="951" y="1410"/>
                  <a:pt x="953" y="1411"/>
                  <a:pt x="954" y="1411"/>
                </a:cubicBezTo>
                <a:cubicBezTo>
                  <a:pt x="1276" y="1485"/>
                  <a:pt x="1276" y="1485"/>
                  <a:pt x="1276" y="1485"/>
                </a:cubicBezTo>
                <a:cubicBezTo>
                  <a:pt x="1186" y="1306"/>
                  <a:pt x="1186" y="1306"/>
                  <a:pt x="1186" y="1306"/>
                </a:cubicBezTo>
                <a:cubicBezTo>
                  <a:pt x="1181" y="1296"/>
                  <a:pt x="1184" y="1284"/>
                  <a:pt x="1192" y="1277"/>
                </a:cubicBezTo>
                <a:cubicBezTo>
                  <a:pt x="1350" y="1144"/>
                  <a:pt x="1440" y="950"/>
                  <a:pt x="1440" y="744"/>
                </a:cubicBezTo>
                <a:cubicBezTo>
                  <a:pt x="1440" y="360"/>
                  <a:pt x="1128" y="48"/>
                  <a:pt x="744" y="48"/>
                </a:cubicBezTo>
                <a:cubicBezTo>
                  <a:pt x="360" y="48"/>
                  <a:pt x="48" y="360"/>
                  <a:pt x="48" y="744"/>
                </a:cubicBezTo>
                <a:cubicBezTo>
                  <a:pt x="48" y="1128"/>
                  <a:pt x="360" y="1440"/>
                  <a:pt x="744" y="1440"/>
                </a:cubicBezTo>
                <a:cubicBezTo>
                  <a:pt x="811" y="1440"/>
                  <a:pt x="878" y="1430"/>
                  <a:pt x="942" y="1411"/>
                </a:cubicBezTo>
                <a:cubicBezTo>
                  <a:pt x="944" y="1411"/>
                  <a:pt x="947" y="1410"/>
                  <a:pt x="949" y="1410"/>
                </a:cubicBezTo>
                <a:close/>
              </a:path>
            </a:pathLst>
          </a:custGeom>
          <a:solidFill>
            <a:schemeClr val="bg1">
              <a:lumMod val="50000"/>
            </a:schemeClr>
          </a:solidFill>
          <a:ln w="3175">
            <a:solidFill>
              <a:schemeClr val="bg1">
                <a:lumMod val="50000"/>
              </a:schemeClr>
            </a:solidFill>
          </a:ln>
        </p:spPr>
        <p:txBody>
          <a:bodyPr vert="horz" wrap="square" lIns="91440" tIns="45720" rIns="91440" bIns="45720" numCol="1" anchor="t" anchorCtr="0" compatLnSpc="1">
            <a:prstTxWarp prst="textNoShape">
              <a:avLst/>
            </a:prstTxWarp>
          </a:bodyPr>
          <a:lstStyle/>
          <a:p>
            <a:endParaRPr lang="zh-CN" altLang="en-US"/>
          </a:p>
        </p:txBody>
      </p:sp>
      <p:grpSp>
        <p:nvGrpSpPr>
          <p:cNvPr id="145" name="Group 54">
            <a:extLst>
              <a:ext uri="{FF2B5EF4-FFF2-40B4-BE49-F238E27FC236}">
                <a16:creationId xmlns:a16="http://schemas.microsoft.com/office/drawing/2014/main" id="{A1589974-2779-4C87-BA73-94C1F0077355}"/>
              </a:ext>
            </a:extLst>
          </p:cNvPr>
          <p:cNvGrpSpPr>
            <a:grpSpLocks noChangeAspect="1"/>
          </p:cNvGrpSpPr>
          <p:nvPr/>
        </p:nvGrpSpPr>
        <p:grpSpPr bwMode="auto">
          <a:xfrm>
            <a:off x="4954346" y="5884271"/>
            <a:ext cx="144684" cy="144788"/>
            <a:chOff x="2" y="4"/>
            <a:chExt cx="1406" cy="1407"/>
          </a:xfrm>
          <a:solidFill>
            <a:schemeClr val="bg1">
              <a:lumMod val="50000"/>
            </a:schemeClr>
          </a:solidFill>
        </p:grpSpPr>
        <p:sp>
          <p:nvSpPr>
            <p:cNvPr id="147" name="Freeform 55">
              <a:extLst>
                <a:ext uri="{FF2B5EF4-FFF2-40B4-BE49-F238E27FC236}">
                  <a16:creationId xmlns:a16="http://schemas.microsoft.com/office/drawing/2014/main" id="{26956172-8F0E-428E-87C8-7611D5259894}"/>
                </a:ext>
              </a:extLst>
            </p:cNvPr>
            <p:cNvSpPr>
              <a:spLocks/>
            </p:cNvSpPr>
            <p:nvPr/>
          </p:nvSpPr>
          <p:spPr bwMode="auto">
            <a:xfrm>
              <a:off x="2" y="444"/>
              <a:ext cx="1406" cy="967"/>
            </a:xfrm>
            <a:custGeom>
              <a:avLst/>
              <a:gdLst>
                <a:gd name="T0" fmla="*/ 685 w 700"/>
                <a:gd name="T1" fmla="*/ 0 h 481"/>
                <a:gd name="T2" fmla="*/ 669 w 700"/>
                <a:gd name="T3" fmla="*/ 16 h 481"/>
                <a:gd name="T4" fmla="*/ 669 w 700"/>
                <a:gd name="T5" fmla="*/ 313 h 481"/>
                <a:gd name="T6" fmla="*/ 531 w 700"/>
                <a:gd name="T7" fmla="*/ 451 h 481"/>
                <a:gd name="T8" fmla="*/ 168 w 700"/>
                <a:gd name="T9" fmla="*/ 451 h 481"/>
                <a:gd name="T10" fmla="*/ 31 w 700"/>
                <a:gd name="T11" fmla="*/ 313 h 481"/>
                <a:gd name="T12" fmla="*/ 31 w 700"/>
                <a:gd name="T13" fmla="*/ 16 h 481"/>
                <a:gd name="T14" fmla="*/ 15 w 700"/>
                <a:gd name="T15" fmla="*/ 0 h 481"/>
                <a:gd name="T16" fmla="*/ 0 w 700"/>
                <a:gd name="T17" fmla="*/ 16 h 481"/>
                <a:gd name="T18" fmla="*/ 0 w 700"/>
                <a:gd name="T19" fmla="*/ 313 h 481"/>
                <a:gd name="T20" fmla="*/ 168 w 700"/>
                <a:gd name="T21" fmla="*/ 481 h 481"/>
                <a:gd name="T22" fmla="*/ 532 w 700"/>
                <a:gd name="T23" fmla="*/ 481 h 481"/>
                <a:gd name="T24" fmla="*/ 700 w 700"/>
                <a:gd name="T25" fmla="*/ 313 h 481"/>
                <a:gd name="T26" fmla="*/ 700 w 700"/>
                <a:gd name="T27" fmla="*/ 16 h 481"/>
                <a:gd name="T28" fmla="*/ 685 w 700"/>
                <a:gd name="T29" fmla="*/ 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0" h="481">
                  <a:moveTo>
                    <a:pt x="685" y="0"/>
                  </a:moveTo>
                  <a:cubicBezTo>
                    <a:pt x="676" y="0"/>
                    <a:pt x="669" y="7"/>
                    <a:pt x="669" y="16"/>
                  </a:cubicBezTo>
                  <a:cubicBezTo>
                    <a:pt x="669" y="313"/>
                    <a:pt x="669" y="313"/>
                    <a:pt x="669" y="313"/>
                  </a:cubicBezTo>
                  <a:cubicBezTo>
                    <a:pt x="669" y="389"/>
                    <a:pt x="607" y="451"/>
                    <a:pt x="531" y="451"/>
                  </a:cubicBezTo>
                  <a:cubicBezTo>
                    <a:pt x="168" y="451"/>
                    <a:pt x="168" y="451"/>
                    <a:pt x="168" y="451"/>
                  </a:cubicBezTo>
                  <a:cubicBezTo>
                    <a:pt x="92" y="451"/>
                    <a:pt x="31" y="389"/>
                    <a:pt x="31" y="313"/>
                  </a:cubicBezTo>
                  <a:cubicBezTo>
                    <a:pt x="31" y="16"/>
                    <a:pt x="31" y="16"/>
                    <a:pt x="31" y="16"/>
                  </a:cubicBezTo>
                  <a:cubicBezTo>
                    <a:pt x="31" y="7"/>
                    <a:pt x="24" y="0"/>
                    <a:pt x="15" y="0"/>
                  </a:cubicBezTo>
                  <a:cubicBezTo>
                    <a:pt x="7" y="0"/>
                    <a:pt x="0" y="7"/>
                    <a:pt x="0" y="16"/>
                  </a:cubicBezTo>
                  <a:cubicBezTo>
                    <a:pt x="0" y="313"/>
                    <a:pt x="0" y="313"/>
                    <a:pt x="0" y="313"/>
                  </a:cubicBezTo>
                  <a:cubicBezTo>
                    <a:pt x="0" y="405"/>
                    <a:pt x="75" y="481"/>
                    <a:pt x="168" y="481"/>
                  </a:cubicBezTo>
                  <a:cubicBezTo>
                    <a:pt x="532" y="481"/>
                    <a:pt x="532" y="481"/>
                    <a:pt x="532" y="481"/>
                  </a:cubicBezTo>
                  <a:cubicBezTo>
                    <a:pt x="624" y="481"/>
                    <a:pt x="700" y="405"/>
                    <a:pt x="700" y="313"/>
                  </a:cubicBezTo>
                  <a:cubicBezTo>
                    <a:pt x="700" y="16"/>
                    <a:pt x="700" y="16"/>
                    <a:pt x="700" y="16"/>
                  </a:cubicBezTo>
                  <a:cubicBezTo>
                    <a:pt x="700" y="7"/>
                    <a:pt x="693" y="0"/>
                    <a:pt x="685" y="0"/>
                  </a:cubicBezTo>
                  <a:close/>
                </a:path>
              </a:pathLst>
            </a:custGeom>
            <a:grpFill/>
            <a:ln w="3175">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8" name="Freeform 56">
              <a:extLst>
                <a:ext uri="{FF2B5EF4-FFF2-40B4-BE49-F238E27FC236}">
                  <a16:creationId xmlns:a16="http://schemas.microsoft.com/office/drawing/2014/main" id="{B24DE1C7-3367-454F-B1F1-AD14186BA4C5}"/>
                </a:ext>
              </a:extLst>
            </p:cNvPr>
            <p:cNvSpPr>
              <a:spLocks/>
            </p:cNvSpPr>
            <p:nvPr/>
          </p:nvSpPr>
          <p:spPr bwMode="auto">
            <a:xfrm>
              <a:off x="675" y="277"/>
              <a:ext cx="60" cy="806"/>
            </a:xfrm>
            <a:custGeom>
              <a:avLst/>
              <a:gdLst>
                <a:gd name="T0" fmla="*/ 0 w 30"/>
                <a:gd name="T1" fmla="*/ 16 h 401"/>
                <a:gd name="T2" fmla="*/ 0 w 30"/>
                <a:gd name="T3" fmla="*/ 386 h 401"/>
                <a:gd name="T4" fmla="*/ 15 w 30"/>
                <a:gd name="T5" fmla="*/ 401 h 401"/>
                <a:gd name="T6" fmla="*/ 30 w 30"/>
                <a:gd name="T7" fmla="*/ 386 h 401"/>
                <a:gd name="T8" fmla="*/ 30 w 30"/>
                <a:gd name="T9" fmla="*/ 16 h 401"/>
                <a:gd name="T10" fmla="*/ 15 w 30"/>
                <a:gd name="T11" fmla="*/ 0 h 401"/>
                <a:gd name="T12" fmla="*/ 0 w 30"/>
                <a:gd name="T13" fmla="*/ 16 h 401"/>
              </a:gdLst>
              <a:ahLst/>
              <a:cxnLst>
                <a:cxn ang="0">
                  <a:pos x="T0" y="T1"/>
                </a:cxn>
                <a:cxn ang="0">
                  <a:pos x="T2" y="T3"/>
                </a:cxn>
                <a:cxn ang="0">
                  <a:pos x="T4" y="T5"/>
                </a:cxn>
                <a:cxn ang="0">
                  <a:pos x="T6" y="T7"/>
                </a:cxn>
                <a:cxn ang="0">
                  <a:pos x="T8" y="T9"/>
                </a:cxn>
                <a:cxn ang="0">
                  <a:pos x="T10" y="T11"/>
                </a:cxn>
                <a:cxn ang="0">
                  <a:pos x="T12" y="T13"/>
                </a:cxn>
              </a:cxnLst>
              <a:rect l="0" t="0" r="r" b="b"/>
              <a:pathLst>
                <a:path w="30" h="401">
                  <a:moveTo>
                    <a:pt x="0" y="16"/>
                  </a:moveTo>
                  <a:cubicBezTo>
                    <a:pt x="0" y="386"/>
                    <a:pt x="0" y="386"/>
                    <a:pt x="0" y="386"/>
                  </a:cubicBezTo>
                  <a:cubicBezTo>
                    <a:pt x="0" y="394"/>
                    <a:pt x="6" y="401"/>
                    <a:pt x="15" y="401"/>
                  </a:cubicBezTo>
                  <a:cubicBezTo>
                    <a:pt x="23" y="401"/>
                    <a:pt x="30" y="394"/>
                    <a:pt x="30" y="386"/>
                  </a:cubicBezTo>
                  <a:cubicBezTo>
                    <a:pt x="30" y="16"/>
                    <a:pt x="30" y="16"/>
                    <a:pt x="30" y="16"/>
                  </a:cubicBezTo>
                  <a:cubicBezTo>
                    <a:pt x="30" y="7"/>
                    <a:pt x="24" y="0"/>
                    <a:pt x="15" y="0"/>
                  </a:cubicBezTo>
                  <a:cubicBezTo>
                    <a:pt x="7" y="0"/>
                    <a:pt x="0" y="7"/>
                    <a:pt x="0" y="16"/>
                  </a:cubicBezTo>
                  <a:close/>
                </a:path>
              </a:pathLst>
            </a:custGeom>
            <a:grpFill/>
            <a:ln w="3175">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9" name="Freeform 57">
              <a:extLst>
                <a:ext uri="{FF2B5EF4-FFF2-40B4-BE49-F238E27FC236}">
                  <a16:creationId xmlns:a16="http://schemas.microsoft.com/office/drawing/2014/main" id="{D76D71DC-93BF-4623-BEB4-D4EC5B34019E}"/>
                </a:ext>
              </a:extLst>
            </p:cNvPr>
            <p:cNvSpPr>
              <a:spLocks/>
            </p:cNvSpPr>
            <p:nvPr/>
          </p:nvSpPr>
          <p:spPr bwMode="auto">
            <a:xfrm>
              <a:off x="402" y="4"/>
              <a:ext cx="606" cy="233"/>
            </a:xfrm>
            <a:custGeom>
              <a:avLst/>
              <a:gdLst>
                <a:gd name="T0" fmla="*/ 18 w 302"/>
                <a:gd name="T1" fmla="*/ 116 h 116"/>
                <a:gd name="T2" fmla="*/ 26 w 302"/>
                <a:gd name="T3" fmla="*/ 114 h 116"/>
                <a:gd name="T4" fmla="*/ 151 w 302"/>
                <a:gd name="T5" fmla="*/ 33 h 116"/>
                <a:gd name="T6" fmla="*/ 276 w 302"/>
                <a:gd name="T7" fmla="*/ 114 h 116"/>
                <a:gd name="T8" fmla="*/ 284 w 302"/>
                <a:gd name="T9" fmla="*/ 116 h 116"/>
                <a:gd name="T10" fmla="*/ 297 w 302"/>
                <a:gd name="T11" fmla="*/ 109 h 116"/>
                <a:gd name="T12" fmla="*/ 292 w 302"/>
                <a:gd name="T13" fmla="*/ 88 h 116"/>
                <a:gd name="T14" fmla="*/ 159 w 302"/>
                <a:gd name="T15" fmla="*/ 2 h 116"/>
                <a:gd name="T16" fmla="*/ 159 w 302"/>
                <a:gd name="T17" fmla="*/ 2 h 116"/>
                <a:gd name="T18" fmla="*/ 158 w 302"/>
                <a:gd name="T19" fmla="*/ 2 h 116"/>
                <a:gd name="T20" fmla="*/ 157 w 302"/>
                <a:gd name="T21" fmla="*/ 1 h 116"/>
                <a:gd name="T22" fmla="*/ 157 w 302"/>
                <a:gd name="T23" fmla="*/ 1 h 116"/>
                <a:gd name="T24" fmla="*/ 156 w 302"/>
                <a:gd name="T25" fmla="*/ 1 h 116"/>
                <a:gd name="T26" fmla="*/ 155 w 302"/>
                <a:gd name="T27" fmla="*/ 1 h 116"/>
                <a:gd name="T28" fmla="*/ 155 w 302"/>
                <a:gd name="T29" fmla="*/ 0 h 116"/>
                <a:gd name="T30" fmla="*/ 154 w 302"/>
                <a:gd name="T31" fmla="*/ 0 h 116"/>
                <a:gd name="T32" fmla="*/ 153 w 302"/>
                <a:gd name="T33" fmla="*/ 0 h 116"/>
                <a:gd name="T34" fmla="*/ 153 w 302"/>
                <a:gd name="T35" fmla="*/ 0 h 116"/>
                <a:gd name="T36" fmla="*/ 152 w 302"/>
                <a:gd name="T37" fmla="*/ 0 h 116"/>
                <a:gd name="T38" fmla="*/ 151 w 302"/>
                <a:gd name="T39" fmla="*/ 0 h 116"/>
                <a:gd name="T40" fmla="*/ 150 w 302"/>
                <a:gd name="T41" fmla="*/ 0 h 116"/>
                <a:gd name="T42" fmla="*/ 150 w 302"/>
                <a:gd name="T43" fmla="*/ 0 h 116"/>
                <a:gd name="T44" fmla="*/ 149 w 302"/>
                <a:gd name="T45" fmla="*/ 0 h 116"/>
                <a:gd name="T46" fmla="*/ 148 w 302"/>
                <a:gd name="T47" fmla="*/ 0 h 116"/>
                <a:gd name="T48" fmla="*/ 148 w 302"/>
                <a:gd name="T49" fmla="*/ 0 h 116"/>
                <a:gd name="T50" fmla="*/ 147 w 302"/>
                <a:gd name="T51" fmla="*/ 1 h 116"/>
                <a:gd name="T52" fmla="*/ 146 w 302"/>
                <a:gd name="T53" fmla="*/ 1 h 116"/>
                <a:gd name="T54" fmla="*/ 145 w 302"/>
                <a:gd name="T55" fmla="*/ 1 h 116"/>
                <a:gd name="T56" fmla="*/ 145 w 302"/>
                <a:gd name="T57" fmla="*/ 1 h 116"/>
                <a:gd name="T58" fmla="*/ 144 w 302"/>
                <a:gd name="T59" fmla="*/ 2 h 116"/>
                <a:gd name="T60" fmla="*/ 143 w 302"/>
                <a:gd name="T61" fmla="*/ 2 h 116"/>
                <a:gd name="T62" fmla="*/ 143 w 302"/>
                <a:gd name="T63" fmla="*/ 2 h 116"/>
                <a:gd name="T64" fmla="*/ 10 w 302"/>
                <a:gd name="T65" fmla="*/ 88 h 116"/>
                <a:gd name="T66" fmla="*/ 5 w 302"/>
                <a:gd name="T67" fmla="*/ 109 h 116"/>
                <a:gd name="T68" fmla="*/ 18 w 302"/>
                <a:gd name="T69"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2" h="116">
                  <a:moveTo>
                    <a:pt x="18" y="116"/>
                  </a:moveTo>
                  <a:cubicBezTo>
                    <a:pt x="21" y="116"/>
                    <a:pt x="23" y="115"/>
                    <a:pt x="26" y="114"/>
                  </a:cubicBezTo>
                  <a:cubicBezTo>
                    <a:pt x="151" y="33"/>
                    <a:pt x="151" y="33"/>
                    <a:pt x="151" y="33"/>
                  </a:cubicBezTo>
                  <a:cubicBezTo>
                    <a:pt x="276" y="114"/>
                    <a:pt x="276" y="114"/>
                    <a:pt x="276" y="114"/>
                  </a:cubicBezTo>
                  <a:cubicBezTo>
                    <a:pt x="279" y="115"/>
                    <a:pt x="281" y="116"/>
                    <a:pt x="284" y="116"/>
                  </a:cubicBezTo>
                  <a:cubicBezTo>
                    <a:pt x="289" y="116"/>
                    <a:pt x="294" y="114"/>
                    <a:pt x="297" y="109"/>
                  </a:cubicBezTo>
                  <a:cubicBezTo>
                    <a:pt x="302" y="102"/>
                    <a:pt x="299" y="92"/>
                    <a:pt x="292" y="88"/>
                  </a:cubicBezTo>
                  <a:cubicBezTo>
                    <a:pt x="159" y="2"/>
                    <a:pt x="159" y="2"/>
                    <a:pt x="159" y="2"/>
                  </a:cubicBezTo>
                  <a:cubicBezTo>
                    <a:pt x="159" y="2"/>
                    <a:pt x="159" y="2"/>
                    <a:pt x="159" y="2"/>
                  </a:cubicBezTo>
                  <a:cubicBezTo>
                    <a:pt x="159" y="2"/>
                    <a:pt x="158" y="2"/>
                    <a:pt x="158" y="2"/>
                  </a:cubicBezTo>
                  <a:cubicBezTo>
                    <a:pt x="158" y="2"/>
                    <a:pt x="158" y="2"/>
                    <a:pt x="157" y="1"/>
                  </a:cubicBezTo>
                  <a:cubicBezTo>
                    <a:pt x="157" y="1"/>
                    <a:pt x="157" y="1"/>
                    <a:pt x="157" y="1"/>
                  </a:cubicBezTo>
                  <a:cubicBezTo>
                    <a:pt x="157" y="1"/>
                    <a:pt x="156" y="1"/>
                    <a:pt x="156" y="1"/>
                  </a:cubicBezTo>
                  <a:cubicBezTo>
                    <a:pt x="156" y="1"/>
                    <a:pt x="156" y="1"/>
                    <a:pt x="155" y="1"/>
                  </a:cubicBezTo>
                  <a:cubicBezTo>
                    <a:pt x="155" y="1"/>
                    <a:pt x="155" y="0"/>
                    <a:pt x="155" y="0"/>
                  </a:cubicBezTo>
                  <a:cubicBezTo>
                    <a:pt x="154" y="0"/>
                    <a:pt x="154" y="0"/>
                    <a:pt x="154" y="0"/>
                  </a:cubicBezTo>
                  <a:cubicBezTo>
                    <a:pt x="154" y="0"/>
                    <a:pt x="153" y="0"/>
                    <a:pt x="153" y="0"/>
                  </a:cubicBezTo>
                  <a:cubicBezTo>
                    <a:pt x="153" y="0"/>
                    <a:pt x="153" y="0"/>
                    <a:pt x="153" y="0"/>
                  </a:cubicBezTo>
                  <a:cubicBezTo>
                    <a:pt x="152" y="0"/>
                    <a:pt x="152" y="0"/>
                    <a:pt x="152" y="0"/>
                  </a:cubicBezTo>
                  <a:cubicBezTo>
                    <a:pt x="152" y="0"/>
                    <a:pt x="151" y="0"/>
                    <a:pt x="151" y="0"/>
                  </a:cubicBezTo>
                  <a:cubicBezTo>
                    <a:pt x="151" y="0"/>
                    <a:pt x="151" y="0"/>
                    <a:pt x="150" y="0"/>
                  </a:cubicBezTo>
                  <a:cubicBezTo>
                    <a:pt x="150" y="0"/>
                    <a:pt x="150" y="0"/>
                    <a:pt x="150" y="0"/>
                  </a:cubicBezTo>
                  <a:cubicBezTo>
                    <a:pt x="149" y="0"/>
                    <a:pt x="149" y="0"/>
                    <a:pt x="149" y="0"/>
                  </a:cubicBezTo>
                  <a:cubicBezTo>
                    <a:pt x="149" y="0"/>
                    <a:pt x="148" y="0"/>
                    <a:pt x="148" y="0"/>
                  </a:cubicBezTo>
                  <a:cubicBezTo>
                    <a:pt x="148" y="0"/>
                    <a:pt x="148" y="0"/>
                    <a:pt x="148" y="0"/>
                  </a:cubicBezTo>
                  <a:cubicBezTo>
                    <a:pt x="147" y="0"/>
                    <a:pt x="147" y="1"/>
                    <a:pt x="147" y="1"/>
                  </a:cubicBezTo>
                  <a:cubicBezTo>
                    <a:pt x="147" y="1"/>
                    <a:pt x="146" y="1"/>
                    <a:pt x="146" y="1"/>
                  </a:cubicBezTo>
                  <a:cubicBezTo>
                    <a:pt x="146" y="1"/>
                    <a:pt x="146" y="1"/>
                    <a:pt x="145" y="1"/>
                  </a:cubicBezTo>
                  <a:cubicBezTo>
                    <a:pt x="145" y="1"/>
                    <a:pt x="145" y="1"/>
                    <a:pt x="145" y="1"/>
                  </a:cubicBezTo>
                  <a:cubicBezTo>
                    <a:pt x="144" y="1"/>
                    <a:pt x="144" y="2"/>
                    <a:pt x="144" y="2"/>
                  </a:cubicBezTo>
                  <a:cubicBezTo>
                    <a:pt x="144" y="2"/>
                    <a:pt x="143" y="2"/>
                    <a:pt x="143" y="2"/>
                  </a:cubicBezTo>
                  <a:cubicBezTo>
                    <a:pt x="143" y="2"/>
                    <a:pt x="143" y="2"/>
                    <a:pt x="143" y="2"/>
                  </a:cubicBezTo>
                  <a:cubicBezTo>
                    <a:pt x="10" y="88"/>
                    <a:pt x="10" y="88"/>
                    <a:pt x="10" y="88"/>
                  </a:cubicBezTo>
                  <a:cubicBezTo>
                    <a:pt x="2" y="92"/>
                    <a:pt x="0" y="102"/>
                    <a:pt x="5" y="109"/>
                  </a:cubicBezTo>
                  <a:cubicBezTo>
                    <a:pt x="8" y="114"/>
                    <a:pt x="13" y="116"/>
                    <a:pt x="18" y="116"/>
                  </a:cubicBezTo>
                  <a:close/>
                </a:path>
              </a:pathLst>
            </a:custGeom>
            <a:grpFill/>
            <a:ln w="3175">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150" name="文本框 149">
            <a:extLst>
              <a:ext uri="{FF2B5EF4-FFF2-40B4-BE49-F238E27FC236}">
                <a16:creationId xmlns:a16="http://schemas.microsoft.com/office/drawing/2014/main" id="{E6F0C7B5-F4C2-47CD-A405-D6C67B7E985D}"/>
              </a:ext>
            </a:extLst>
          </p:cNvPr>
          <p:cNvSpPr txBox="1"/>
          <p:nvPr/>
        </p:nvSpPr>
        <p:spPr>
          <a:xfrm>
            <a:off x="3799641" y="6148100"/>
            <a:ext cx="1454172" cy="246221"/>
          </a:xfrm>
          <a:prstGeom prst="rect">
            <a:avLst/>
          </a:prstGeom>
          <a:noFill/>
        </p:spPr>
        <p:txBody>
          <a:bodyPr wrap="square" rtlCol="0">
            <a:spAutoFit/>
          </a:bodyPr>
          <a:lstStyle/>
          <a:p>
            <a:pPr algn="dist"/>
            <a:r>
              <a:rPr lang="en-US" altLang="zh-CN" sz="1000">
                <a:solidFill>
                  <a:schemeClr val="bg1">
                    <a:lumMod val="50000"/>
                  </a:schemeClr>
                </a:solidFill>
              </a:rPr>
              <a:t>SUPPORTERS SAY</a:t>
            </a:r>
            <a:endParaRPr lang="zh-CN" altLang="en-US" sz="1000">
              <a:solidFill>
                <a:schemeClr val="bg1">
                  <a:lumMod val="50000"/>
                </a:schemeClr>
              </a:solidFill>
            </a:endParaRPr>
          </a:p>
        </p:txBody>
      </p:sp>
      <p:cxnSp>
        <p:nvCxnSpPr>
          <p:cNvPr id="154" name="直接连接符 153">
            <a:extLst>
              <a:ext uri="{FF2B5EF4-FFF2-40B4-BE49-F238E27FC236}">
                <a16:creationId xmlns:a16="http://schemas.microsoft.com/office/drawing/2014/main" id="{9F46640A-8821-4EBE-9B5B-3982B41E206B}"/>
              </a:ext>
            </a:extLst>
          </p:cNvPr>
          <p:cNvCxnSpPr/>
          <p:nvPr/>
        </p:nvCxnSpPr>
        <p:spPr>
          <a:xfrm>
            <a:off x="3909041" y="5745960"/>
            <a:ext cx="367363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56" name="Group 60">
            <a:extLst>
              <a:ext uri="{FF2B5EF4-FFF2-40B4-BE49-F238E27FC236}">
                <a16:creationId xmlns:a16="http://schemas.microsoft.com/office/drawing/2014/main" id="{56C6D342-10F4-46EF-989C-C441B3CD8336}"/>
              </a:ext>
            </a:extLst>
          </p:cNvPr>
          <p:cNvGrpSpPr>
            <a:grpSpLocks noChangeAspect="1"/>
          </p:cNvGrpSpPr>
          <p:nvPr/>
        </p:nvGrpSpPr>
        <p:grpSpPr bwMode="auto">
          <a:xfrm>
            <a:off x="7387696" y="5871601"/>
            <a:ext cx="170072" cy="170128"/>
            <a:chOff x="0" y="-3"/>
            <a:chExt cx="3048" cy="3049"/>
          </a:xfrm>
          <a:solidFill>
            <a:schemeClr val="bg1">
              <a:lumMod val="50000"/>
            </a:schemeClr>
          </a:solidFill>
        </p:grpSpPr>
        <p:sp>
          <p:nvSpPr>
            <p:cNvPr id="158" name="Freeform 61">
              <a:extLst>
                <a:ext uri="{FF2B5EF4-FFF2-40B4-BE49-F238E27FC236}">
                  <a16:creationId xmlns:a16="http://schemas.microsoft.com/office/drawing/2014/main" id="{72C4BD17-9DD8-4E44-B054-8BFE3CBBDB63}"/>
                </a:ext>
              </a:extLst>
            </p:cNvPr>
            <p:cNvSpPr>
              <a:spLocks noEditPoints="1"/>
            </p:cNvSpPr>
            <p:nvPr/>
          </p:nvSpPr>
          <p:spPr bwMode="auto">
            <a:xfrm>
              <a:off x="0" y="-3"/>
              <a:ext cx="3048" cy="3049"/>
            </a:xfrm>
            <a:custGeom>
              <a:avLst/>
              <a:gdLst>
                <a:gd name="T0" fmla="*/ 987 w 1521"/>
                <a:gd name="T1" fmla="*/ 1520 h 1520"/>
                <a:gd name="T2" fmla="*/ 966 w 1521"/>
                <a:gd name="T3" fmla="*/ 1508 h 1520"/>
                <a:gd name="T4" fmla="*/ 630 w 1521"/>
                <a:gd name="T5" fmla="*/ 892 h 1520"/>
                <a:gd name="T6" fmla="*/ 14 w 1521"/>
                <a:gd name="T7" fmla="*/ 556 h 1520"/>
                <a:gd name="T8" fmla="*/ 1 w 1521"/>
                <a:gd name="T9" fmla="*/ 533 h 1520"/>
                <a:gd name="T10" fmla="*/ 17 w 1521"/>
                <a:gd name="T11" fmla="*/ 512 h 1520"/>
                <a:gd name="T12" fmla="*/ 1488 w 1521"/>
                <a:gd name="T13" fmla="*/ 3 h 1520"/>
                <a:gd name="T14" fmla="*/ 1513 w 1521"/>
                <a:gd name="T15" fmla="*/ 9 h 1520"/>
                <a:gd name="T16" fmla="*/ 1518 w 1521"/>
                <a:gd name="T17" fmla="*/ 33 h 1520"/>
                <a:gd name="T18" fmla="*/ 1009 w 1521"/>
                <a:gd name="T19" fmla="*/ 1504 h 1520"/>
                <a:gd name="T20" fmla="*/ 989 w 1521"/>
                <a:gd name="T21" fmla="*/ 1520 h 1520"/>
                <a:gd name="T22" fmla="*/ 987 w 1521"/>
                <a:gd name="T23" fmla="*/ 1520 h 1520"/>
                <a:gd name="T24" fmla="*/ 84 w 1521"/>
                <a:gd name="T25" fmla="*/ 540 h 1520"/>
                <a:gd name="T26" fmla="*/ 659 w 1521"/>
                <a:gd name="T27" fmla="*/ 853 h 1520"/>
                <a:gd name="T28" fmla="*/ 668 w 1521"/>
                <a:gd name="T29" fmla="*/ 863 h 1520"/>
                <a:gd name="T30" fmla="*/ 982 w 1521"/>
                <a:gd name="T31" fmla="*/ 1437 h 1520"/>
                <a:gd name="T32" fmla="*/ 1457 w 1521"/>
                <a:gd name="T33" fmla="*/ 64 h 1520"/>
                <a:gd name="T34" fmla="*/ 84 w 1521"/>
                <a:gd name="T35" fmla="*/ 540 h 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21" h="1520">
                  <a:moveTo>
                    <a:pt x="987" y="1520"/>
                  </a:moveTo>
                  <a:cubicBezTo>
                    <a:pt x="978" y="1520"/>
                    <a:pt x="970" y="1516"/>
                    <a:pt x="966" y="1508"/>
                  </a:cubicBezTo>
                  <a:cubicBezTo>
                    <a:pt x="630" y="892"/>
                    <a:pt x="630" y="892"/>
                    <a:pt x="630" y="892"/>
                  </a:cubicBezTo>
                  <a:cubicBezTo>
                    <a:pt x="14" y="556"/>
                    <a:pt x="14" y="556"/>
                    <a:pt x="14" y="556"/>
                  </a:cubicBezTo>
                  <a:cubicBezTo>
                    <a:pt x="5" y="551"/>
                    <a:pt x="0" y="542"/>
                    <a:pt x="1" y="533"/>
                  </a:cubicBezTo>
                  <a:cubicBezTo>
                    <a:pt x="2" y="523"/>
                    <a:pt x="8" y="515"/>
                    <a:pt x="17" y="512"/>
                  </a:cubicBezTo>
                  <a:cubicBezTo>
                    <a:pt x="1488" y="3"/>
                    <a:pt x="1488" y="3"/>
                    <a:pt x="1488" y="3"/>
                  </a:cubicBezTo>
                  <a:cubicBezTo>
                    <a:pt x="1497" y="0"/>
                    <a:pt x="1506" y="2"/>
                    <a:pt x="1513" y="9"/>
                  </a:cubicBezTo>
                  <a:cubicBezTo>
                    <a:pt x="1519" y="15"/>
                    <a:pt x="1521" y="25"/>
                    <a:pt x="1518" y="33"/>
                  </a:cubicBezTo>
                  <a:cubicBezTo>
                    <a:pt x="1009" y="1504"/>
                    <a:pt x="1009" y="1504"/>
                    <a:pt x="1009" y="1504"/>
                  </a:cubicBezTo>
                  <a:cubicBezTo>
                    <a:pt x="1006" y="1513"/>
                    <a:pt x="998" y="1520"/>
                    <a:pt x="989" y="1520"/>
                  </a:cubicBezTo>
                  <a:cubicBezTo>
                    <a:pt x="988" y="1520"/>
                    <a:pt x="987" y="1520"/>
                    <a:pt x="987" y="1520"/>
                  </a:cubicBezTo>
                  <a:close/>
                  <a:moveTo>
                    <a:pt x="84" y="540"/>
                  </a:moveTo>
                  <a:cubicBezTo>
                    <a:pt x="659" y="853"/>
                    <a:pt x="659" y="853"/>
                    <a:pt x="659" y="853"/>
                  </a:cubicBezTo>
                  <a:cubicBezTo>
                    <a:pt x="663" y="855"/>
                    <a:pt x="666" y="859"/>
                    <a:pt x="668" y="863"/>
                  </a:cubicBezTo>
                  <a:cubicBezTo>
                    <a:pt x="982" y="1437"/>
                    <a:pt x="982" y="1437"/>
                    <a:pt x="982" y="1437"/>
                  </a:cubicBezTo>
                  <a:cubicBezTo>
                    <a:pt x="1457" y="64"/>
                    <a:pt x="1457" y="64"/>
                    <a:pt x="1457" y="64"/>
                  </a:cubicBezTo>
                  <a:lnTo>
                    <a:pt x="84" y="540"/>
                  </a:lnTo>
                  <a:close/>
                </a:path>
              </a:pathLst>
            </a:custGeom>
            <a:grpFill/>
            <a:ln w="3175">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9" name="Freeform 62">
              <a:extLst>
                <a:ext uri="{FF2B5EF4-FFF2-40B4-BE49-F238E27FC236}">
                  <a16:creationId xmlns:a16="http://schemas.microsoft.com/office/drawing/2014/main" id="{7AF4E5D8-826A-4FE7-8B14-F53EA4249CF0}"/>
                </a:ext>
              </a:extLst>
            </p:cNvPr>
            <p:cNvSpPr>
              <a:spLocks/>
            </p:cNvSpPr>
            <p:nvPr/>
          </p:nvSpPr>
          <p:spPr bwMode="auto">
            <a:xfrm>
              <a:off x="1244" y="53"/>
              <a:ext cx="1750" cy="1745"/>
            </a:xfrm>
            <a:custGeom>
              <a:avLst/>
              <a:gdLst>
                <a:gd name="T0" fmla="*/ 26 w 873"/>
                <a:gd name="T1" fmla="*/ 870 h 870"/>
                <a:gd name="T2" fmla="*/ 9 w 873"/>
                <a:gd name="T3" fmla="*/ 863 h 870"/>
                <a:gd name="T4" fmla="*/ 9 w 873"/>
                <a:gd name="T5" fmla="*/ 829 h 870"/>
                <a:gd name="T6" fmla="*/ 830 w 873"/>
                <a:gd name="T7" fmla="*/ 9 h 870"/>
                <a:gd name="T8" fmla="*/ 863 w 873"/>
                <a:gd name="T9" fmla="*/ 9 h 870"/>
                <a:gd name="T10" fmla="*/ 863 w 873"/>
                <a:gd name="T11" fmla="*/ 43 h 870"/>
                <a:gd name="T12" fmla="*/ 43 w 873"/>
                <a:gd name="T13" fmla="*/ 863 h 870"/>
                <a:gd name="T14" fmla="*/ 26 w 873"/>
                <a:gd name="T15" fmla="*/ 87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73" h="870">
                  <a:moveTo>
                    <a:pt x="26" y="870"/>
                  </a:moveTo>
                  <a:cubicBezTo>
                    <a:pt x="20" y="870"/>
                    <a:pt x="14" y="868"/>
                    <a:pt x="9" y="863"/>
                  </a:cubicBezTo>
                  <a:cubicBezTo>
                    <a:pt x="0" y="854"/>
                    <a:pt x="0" y="839"/>
                    <a:pt x="9" y="829"/>
                  </a:cubicBezTo>
                  <a:cubicBezTo>
                    <a:pt x="830" y="9"/>
                    <a:pt x="830" y="9"/>
                    <a:pt x="830" y="9"/>
                  </a:cubicBezTo>
                  <a:cubicBezTo>
                    <a:pt x="839" y="0"/>
                    <a:pt x="854" y="0"/>
                    <a:pt x="863" y="9"/>
                  </a:cubicBezTo>
                  <a:cubicBezTo>
                    <a:pt x="873" y="18"/>
                    <a:pt x="873" y="33"/>
                    <a:pt x="863" y="43"/>
                  </a:cubicBezTo>
                  <a:cubicBezTo>
                    <a:pt x="43" y="863"/>
                    <a:pt x="43" y="863"/>
                    <a:pt x="43" y="863"/>
                  </a:cubicBezTo>
                  <a:cubicBezTo>
                    <a:pt x="39" y="868"/>
                    <a:pt x="32" y="870"/>
                    <a:pt x="26" y="870"/>
                  </a:cubicBezTo>
                  <a:close/>
                </a:path>
              </a:pathLst>
            </a:custGeom>
            <a:grpFill/>
            <a:ln w="3175">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cxnSp>
        <p:nvCxnSpPr>
          <p:cNvPr id="160" name="直接连接符 159">
            <a:extLst>
              <a:ext uri="{FF2B5EF4-FFF2-40B4-BE49-F238E27FC236}">
                <a16:creationId xmlns:a16="http://schemas.microsoft.com/office/drawing/2014/main" id="{2544AE2D-CE06-4C23-B3FA-8267D64C3249}"/>
              </a:ext>
            </a:extLst>
          </p:cNvPr>
          <p:cNvCxnSpPr/>
          <p:nvPr/>
        </p:nvCxnSpPr>
        <p:spPr>
          <a:xfrm>
            <a:off x="3909041" y="6426996"/>
            <a:ext cx="367363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1" name="文本框 160">
            <a:extLst>
              <a:ext uri="{FF2B5EF4-FFF2-40B4-BE49-F238E27FC236}">
                <a16:creationId xmlns:a16="http://schemas.microsoft.com/office/drawing/2014/main" id="{96611DB1-26BC-4A89-A36B-D826BD53285F}"/>
              </a:ext>
            </a:extLst>
          </p:cNvPr>
          <p:cNvSpPr txBox="1"/>
          <p:nvPr/>
        </p:nvSpPr>
        <p:spPr>
          <a:xfrm>
            <a:off x="6749236" y="6148100"/>
            <a:ext cx="952509" cy="246221"/>
          </a:xfrm>
          <a:prstGeom prst="rect">
            <a:avLst/>
          </a:prstGeom>
          <a:noFill/>
        </p:spPr>
        <p:txBody>
          <a:bodyPr wrap="square" rtlCol="0">
            <a:spAutoFit/>
          </a:bodyPr>
          <a:lstStyle/>
          <a:p>
            <a:pPr algn="r"/>
            <a:r>
              <a:rPr lang="en-US" altLang="zh-CN" sz="1000">
                <a:solidFill>
                  <a:schemeClr val="bg1">
                    <a:lumMod val="50000"/>
                  </a:schemeClr>
                </a:solidFill>
              </a:rPr>
              <a:t>TEXT HERE</a:t>
            </a:r>
            <a:endParaRPr lang="zh-CN" altLang="en-US" sz="1000">
              <a:solidFill>
                <a:schemeClr val="bg1">
                  <a:lumMod val="50000"/>
                </a:schemeClr>
              </a:solidFill>
            </a:endParaRPr>
          </a:p>
        </p:txBody>
      </p:sp>
    </p:spTree>
    <p:extLst>
      <p:ext uri="{BB962C8B-B14F-4D97-AF65-F5344CB8AC3E}">
        <p14:creationId xmlns:p14="http://schemas.microsoft.com/office/powerpoint/2010/main" val="3882878422"/>
      </p:ext>
    </p:extLst>
  </p:cSld>
  <p:clrMapOvr>
    <a:masterClrMapping/>
  </p:clrMapOvr>
  <mc:AlternateContent xmlns:mc="http://schemas.openxmlformats.org/markup-compatibility/2006">
    <mc:Choice xmlns:p14="http://schemas.microsoft.com/office/powerpoint/2010/main" Requires="p14">
      <p:transition spd="slow" p14:dur="1500">
        <p14:ripple dir="rd"/>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1FA71912-501E-44EB-BC66-224ACF088E6B}"/>
              </a:ext>
            </a:extLst>
          </p:cNvPr>
          <p:cNvPicPr>
            <a:picLocks noChangeAspect="1"/>
          </p:cNvPicPr>
          <p:nvPr/>
        </p:nvPicPr>
        <p:blipFill>
          <a:blip r:embed="rId3"/>
          <a:stretch>
            <a:fillRect/>
          </a:stretch>
        </p:blipFill>
        <p:spPr>
          <a:xfrm flipH="1" flipV="1">
            <a:off x="0" y="1"/>
            <a:ext cx="12192000" cy="6857999"/>
          </a:xfrm>
          <a:prstGeom prst="rect">
            <a:avLst/>
          </a:prstGeom>
        </p:spPr>
      </p:pic>
      <p:sp>
        <p:nvSpPr>
          <p:cNvPr id="10" name="矩形 9">
            <a:extLst>
              <a:ext uri="{FF2B5EF4-FFF2-40B4-BE49-F238E27FC236}">
                <a16:creationId xmlns:a16="http://schemas.microsoft.com/office/drawing/2014/main" id="{7EEA782B-786D-47B4-B61B-5CB59413E36C}"/>
              </a:ext>
            </a:extLst>
          </p:cNvPr>
          <p:cNvSpPr/>
          <p:nvPr/>
        </p:nvSpPr>
        <p:spPr>
          <a:xfrm>
            <a:off x="1590511" y="933450"/>
            <a:ext cx="9010978" cy="4991100"/>
          </a:xfrm>
          <a:prstGeom prst="rect">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E6D68407-7614-47A6-91FF-92753B6F7BC1}"/>
              </a:ext>
            </a:extLst>
          </p:cNvPr>
          <p:cNvSpPr txBox="1"/>
          <p:nvPr/>
        </p:nvSpPr>
        <p:spPr>
          <a:xfrm>
            <a:off x="1890647" y="1719247"/>
            <a:ext cx="1940736" cy="797078"/>
          </a:xfrm>
          <a:prstGeom prst="rect">
            <a:avLst/>
          </a:prstGeom>
          <a:noFill/>
        </p:spPr>
        <p:txBody>
          <a:bodyPr vert="horz" wrap="square" rtlCol="0">
            <a:spAutoFit/>
          </a:bodyPr>
          <a:lstStyle/>
          <a:p>
            <a:pPr>
              <a:lnSpc>
                <a:spcPct val="120000"/>
              </a:lnSpc>
            </a:pPr>
            <a:r>
              <a:rPr lang="en-US" altLang="zh-CN" sz="2000" spc="300">
                <a:solidFill>
                  <a:schemeClr val="bg1">
                    <a:lumMod val="50000"/>
                  </a:schemeClr>
                </a:solidFill>
                <a:cs typeface="+mn-ea"/>
                <a:sym typeface="+mn-lt"/>
              </a:rPr>
              <a:t>DESIGNED BY XIAO</a:t>
            </a:r>
            <a:endParaRPr lang="zh-CN" altLang="en-US" sz="2000" spc="300">
              <a:solidFill>
                <a:schemeClr val="bg1">
                  <a:lumMod val="50000"/>
                </a:schemeClr>
              </a:solidFill>
              <a:cs typeface="+mn-ea"/>
              <a:sym typeface="+mn-lt"/>
            </a:endParaRPr>
          </a:p>
        </p:txBody>
      </p:sp>
      <p:cxnSp>
        <p:nvCxnSpPr>
          <p:cNvPr id="14" name="直接连接符 13">
            <a:extLst>
              <a:ext uri="{FF2B5EF4-FFF2-40B4-BE49-F238E27FC236}">
                <a16:creationId xmlns:a16="http://schemas.microsoft.com/office/drawing/2014/main" id="{FB02E168-DDBD-4A5E-BEF8-0C5687D58F9F}"/>
              </a:ext>
            </a:extLst>
          </p:cNvPr>
          <p:cNvCxnSpPr/>
          <p:nvPr/>
        </p:nvCxnSpPr>
        <p:spPr>
          <a:xfrm>
            <a:off x="1995422" y="2754450"/>
            <a:ext cx="396650" cy="0"/>
          </a:xfrm>
          <a:prstGeom prst="line">
            <a:avLst/>
          </a:prstGeom>
          <a:ln w="38100">
            <a:solidFill>
              <a:srgbClr val="D1BBA6"/>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7CA8C6C7-3847-4ABD-AC14-39D6DD52E82A}"/>
              </a:ext>
            </a:extLst>
          </p:cNvPr>
          <p:cNvSpPr txBox="1"/>
          <p:nvPr/>
        </p:nvSpPr>
        <p:spPr>
          <a:xfrm>
            <a:off x="1890647" y="2992575"/>
            <a:ext cx="2698072" cy="698717"/>
          </a:xfrm>
          <a:prstGeom prst="rect">
            <a:avLst/>
          </a:prstGeom>
          <a:noFill/>
        </p:spPr>
        <p:txBody>
          <a:bodyPr wrap="square" rtlCol="0">
            <a:spAutoFit/>
          </a:bodyPr>
          <a:lstStyle/>
          <a:p>
            <a:pPr>
              <a:lnSpc>
                <a:spcPct val="150000"/>
              </a:lnSpc>
            </a:pPr>
            <a:r>
              <a:rPr lang="en-US" altLang="zh-CN" sz="1400">
                <a:solidFill>
                  <a:schemeClr val="bg1">
                    <a:lumMod val="50000"/>
                  </a:schemeClr>
                </a:solidFill>
              </a:rPr>
              <a:t>consectetuer adipiscing elit maece porttitor congue massa</a:t>
            </a:r>
            <a:endParaRPr lang="zh-CN" altLang="en-US" sz="1400">
              <a:solidFill>
                <a:schemeClr val="bg1">
                  <a:lumMod val="50000"/>
                </a:schemeClr>
              </a:solidFill>
            </a:endParaRPr>
          </a:p>
        </p:txBody>
      </p:sp>
      <p:pic>
        <p:nvPicPr>
          <p:cNvPr id="17" name="图片 16" descr="图片包含 床, 室内, 房间, 女人&#10;&#10;描述已自动生成">
            <a:extLst>
              <a:ext uri="{FF2B5EF4-FFF2-40B4-BE49-F238E27FC236}">
                <a16:creationId xmlns:a16="http://schemas.microsoft.com/office/drawing/2014/main" id="{F3EBEAD3-F6FC-4AAA-A9DD-8B637C09BAA8}"/>
              </a:ext>
            </a:extLst>
          </p:cNvPr>
          <p:cNvPicPr>
            <a:picLocks noChangeAspect="1"/>
          </p:cNvPicPr>
          <p:nvPr/>
        </p:nvPicPr>
        <p:blipFill rotWithShape="1">
          <a:blip r:embed="rId4">
            <a:extLst>
              <a:ext uri="{28A0092B-C50C-407E-A947-70E740481C1C}">
                <a14:useLocalDpi xmlns:a14="http://schemas.microsoft.com/office/drawing/2010/main" val="0"/>
              </a:ext>
            </a:extLst>
          </a:blip>
          <a:srcRect t="10000" b="10000"/>
          <a:stretch/>
        </p:blipFill>
        <p:spPr>
          <a:xfrm>
            <a:off x="3089615" y="4167542"/>
            <a:ext cx="1280756" cy="1280756"/>
          </a:xfrm>
          <a:prstGeom prst="rect">
            <a:avLst/>
          </a:prstGeom>
          <a:ln w="38100">
            <a:solidFill>
              <a:srgbClr val="D1BBA6"/>
            </a:solidFill>
          </a:ln>
        </p:spPr>
      </p:pic>
      <p:pic>
        <p:nvPicPr>
          <p:cNvPr id="21" name="图片 20" descr="人站在厨房里&#10;&#10;描述已自动生成">
            <a:extLst>
              <a:ext uri="{FF2B5EF4-FFF2-40B4-BE49-F238E27FC236}">
                <a16:creationId xmlns:a16="http://schemas.microsoft.com/office/drawing/2014/main" id="{5F1434A1-C4AB-4222-86AF-4357D07C801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47100" y="1975420"/>
            <a:ext cx="2081446" cy="2907160"/>
          </a:xfrm>
          <a:prstGeom prst="rect">
            <a:avLst/>
          </a:prstGeom>
        </p:spPr>
      </p:pic>
      <p:sp>
        <p:nvSpPr>
          <p:cNvPr id="22" name="矩形 21">
            <a:extLst>
              <a:ext uri="{FF2B5EF4-FFF2-40B4-BE49-F238E27FC236}">
                <a16:creationId xmlns:a16="http://schemas.microsoft.com/office/drawing/2014/main" id="{3DD3A3E3-5C5C-4619-894A-A7563923CB29}"/>
              </a:ext>
            </a:extLst>
          </p:cNvPr>
          <p:cNvSpPr/>
          <p:nvPr/>
        </p:nvSpPr>
        <p:spPr>
          <a:xfrm>
            <a:off x="6005778" y="933450"/>
            <a:ext cx="164090" cy="164090"/>
          </a:xfrm>
          <a:prstGeom prst="rect">
            <a:avLst/>
          </a:prstGeom>
          <a:solidFill>
            <a:srgbClr val="D1BB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8392758E-4325-4125-A53B-4552679D0C4F}"/>
              </a:ext>
            </a:extLst>
          </p:cNvPr>
          <p:cNvSpPr txBox="1"/>
          <p:nvPr/>
        </p:nvSpPr>
        <p:spPr>
          <a:xfrm>
            <a:off x="4776178" y="1723576"/>
            <a:ext cx="2623290" cy="394210"/>
          </a:xfrm>
          <a:prstGeom prst="rect">
            <a:avLst/>
          </a:prstGeom>
          <a:noFill/>
        </p:spPr>
        <p:txBody>
          <a:bodyPr vert="horz" wrap="square" rtlCol="0">
            <a:spAutoFit/>
          </a:bodyPr>
          <a:lstStyle/>
          <a:p>
            <a:pPr algn="ctr">
              <a:lnSpc>
                <a:spcPct val="120000"/>
              </a:lnSpc>
            </a:pPr>
            <a:r>
              <a:rPr lang="en-US" altLang="zh-CN">
                <a:solidFill>
                  <a:srgbClr val="D1BBA6"/>
                </a:solidFill>
                <a:cs typeface="+mn-ea"/>
                <a:sym typeface="+mn-lt"/>
              </a:rPr>
              <a:t>DESIGNED BY XIAO</a:t>
            </a:r>
            <a:endParaRPr lang="zh-CN" altLang="en-US">
              <a:solidFill>
                <a:srgbClr val="D1BBA6"/>
              </a:solidFill>
              <a:cs typeface="+mn-ea"/>
              <a:sym typeface="+mn-lt"/>
            </a:endParaRPr>
          </a:p>
        </p:txBody>
      </p:sp>
      <p:sp>
        <p:nvSpPr>
          <p:cNvPr id="24" name="文本框 23">
            <a:extLst>
              <a:ext uri="{FF2B5EF4-FFF2-40B4-BE49-F238E27FC236}">
                <a16:creationId xmlns:a16="http://schemas.microsoft.com/office/drawing/2014/main" id="{889C24D6-8A0D-4E22-97EA-9DD1721256CB}"/>
              </a:ext>
            </a:extLst>
          </p:cNvPr>
          <p:cNvSpPr txBox="1"/>
          <p:nvPr/>
        </p:nvSpPr>
        <p:spPr>
          <a:xfrm>
            <a:off x="4738787" y="5265065"/>
            <a:ext cx="2698072" cy="276999"/>
          </a:xfrm>
          <a:prstGeom prst="rect">
            <a:avLst/>
          </a:prstGeom>
          <a:noFill/>
        </p:spPr>
        <p:txBody>
          <a:bodyPr wrap="square" rtlCol="0">
            <a:spAutoFit/>
          </a:bodyPr>
          <a:lstStyle/>
          <a:p>
            <a:pPr algn="ctr"/>
            <a:r>
              <a:rPr lang="en-US" altLang="zh-CN" sz="1200">
                <a:solidFill>
                  <a:schemeClr val="bg1">
                    <a:lumMod val="50000"/>
                  </a:schemeClr>
                </a:solidFill>
              </a:rPr>
              <a:t>consectetuer adipiscing elit</a:t>
            </a:r>
            <a:endParaRPr lang="zh-CN" altLang="en-US" sz="1200">
              <a:solidFill>
                <a:schemeClr val="bg1">
                  <a:lumMod val="50000"/>
                </a:schemeClr>
              </a:solidFill>
            </a:endParaRPr>
          </a:p>
        </p:txBody>
      </p:sp>
      <p:cxnSp>
        <p:nvCxnSpPr>
          <p:cNvPr id="28" name="直接连接符 27">
            <a:extLst>
              <a:ext uri="{FF2B5EF4-FFF2-40B4-BE49-F238E27FC236}">
                <a16:creationId xmlns:a16="http://schemas.microsoft.com/office/drawing/2014/main" id="{720C0010-42A4-43DF-A9A7-FE19EAA21D5D}"/>
              </a:ext>
            </a:extLst>
          </p:cNvPr>
          <p:cNvCxnSpPr>
            <a:cxnSpLocks/>
          </p:cNvCxnSpPr>
          <p:nvPr/>
        </p:nvCxnSpPr>
        <p:spPr>
          <a:xfrm>
            <a:off x="8063435" y="1474772"/>
            <a:ext cx="204519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FF75F25B-A68B-4C8E-859B-CE996438A980}"/>
              </a:ext>
            </a:extLst>
          </p:cNvPr>
          <p:cNvCxnSpPr>
            <a:cxnSpLocks/>
          </p:cNvCxnSpPr>
          <p:nvPr/>
        </p:nvCxnSpPr>
        <p:spPr>
          <a:xfrm>
            <a:off x="8063435" y="5366215"/>
            <a:ext cx="204519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A03E0DBF-30BA-4372-990B-0351886F534F}"/>
              </a:ext>
            </a:extLst>
          </p:cNvPr>
          <p:cNvCxnSpPr>
            <a:cxnSpLocks/>
          </p:cNvCxnSpPr>
          <p:nvPr/>
        </p:nvCxnSpPr>
        <p:spPr>
          <a:xfrm>
            <a:off x="8063435" y="4802690"/>
            <a:ext cx="204519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2" name="椭圆 31">
            <a:extLst>
              <a:ext uri="{FF2B5EF4-FFF2-40B4-BE49-F238E27FC236}">
                <a16:creationId xmlns:a16="http://schemas.microsoft.com/office/drawing/2014/main" id="{D7C6E2DB-6836-4AD8-8E89-DFB22B5B1F96}"/>
              </a:ext>
            </a:extLst>
          </p:cNvPr>
          <p:cNvSpPr/>
          <p:nvPr/>
        </p:nvSpPr>
        <p:spPr>
          <a:xfrm>
            <a:off x="8063435" y="1079807"/>
            <a:ext cx="280829" cy="280829"/>
          </a:xfrm>
          <a:prstGeom prst="ellipse">
            <a:avLst/>
          </a:prstGeom>
          <a:solidFill>
            <a:srgbClr val="D1BB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id="{534A22BF-7DB9-4AE1-AF09-7C17DD983121}"/>
              </a:ext>
            </a:extLst>
          </p:cNvPr>
          <p:cNvSpPr txBox="1"/>
          <p:nvPr/>
        </p:nvSpPr>
        <p:spPr>
          <a:xfrm>
            <a:off x="8343398" y="1081722"/>
            <a:ext cx="727929" cy="276999"/>
          </a:xfrm>
          <a:prstGeom prst="rect">
            <a:avLst/>
          </a:prstGeom>
          <a:noFill/>
        </p:spPr>
        <p:txBody>
          <a:bodyPr vert="horz" wrap="square" rtlCol="0">
            <a:spAutoFit/>
          </a:bodyPr>
          <a:lstStyle/>
          <a:p>
            <a:r>
              <a:rPr lang="en-US" altLang="zh-CN" sz="1200">
                <a:solidFill>
                  <a:schemeClr val="bg1">
                    <a:lumMod val="50000"/>
                  </a:schemeClr>
                </a:solidFill>
                <a:cs typeface="+mn-ea"/>
                <a:sym typeface="+mn-lt"/>
              </a:rPr>
              <a:t>Yvonne</a:t>
            </a:r>
            <a:endParaRPr lang="zh-CN" altLang="en-US" sz="1200">
              <a:solidFill>
                <a:schemeClr val="bg1">
                  <a:lumMod val="50000"/>
                </a:schemeClr>
              </a:solidFill>
              <a:cs typeface="+mn-ea"/>
              <a:sym typeface="+mn-lt"/>
            </a:endParaRPr>
          </a:p>
        </p:txBody>
      </p:sp>
      <p:grpSp>
        <p:nvGrpSpPr>
          <p:cNvPr id="37" name="组合 36">
            <a:extLst>
              <a:ext uri="{FF2B5EF4-FFF2-40B4-BE49-F238E27FC236}">
                <a16:creationId xmlns:a16="http://schemas.microsoft.com/office/drawing/2014/main" id="{B058500F-F844-4883-8806-FFB7AB2493F2}"/>
              </a:ext>
            </a:extLst>
          </p:cNvPr>
          <p:cNvGrpSpPr/>
          <p:nvPr/>
        </p:nvGrpSpPr>
        <p:grpSpPr>
          <a:xfrm>
            <a:off x="9871585" y="1196509"/>
            <a:ext cx="237042" cy="46542"/>
            <a:chOff x="9586964" y="1491784"/>
            <a:chExt cx="237042" cy="46542"/>
          </a:xfrm>
        </p:grpSpPr>
        <p:sp>
          <p:nvSpPr>
            <p:cNvPr id="34" name="椭圆 33">
              <a:extLst>
                <a:ext uri="{FF2B5EF4-FFF2-40B4-BE49-F238E27FC236}">
                  <a16:creationId xmlns:a16="http://schemas.microsoft.com/office/drawing/2014/main" id="{EDFC6A70-4415-4E3D-B76A-1F381D3FEE18}"/>
                </a:ext>
              </a:extLst>
            </p:cNvPr>
            <p:cNvSpPr/>
            <p:nvPr/>
          </p:nvSpPr>
          <p:spPr>
            <a:xfrm>
              <a:off x="9682214" y="1491784"/>
              <a:ext cx="46542" cy="46542"/>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F64B9C53-16DA-4A56-B738-8D265F016729}"/>
                </a:ext>
              </a:extLst>
            </p:cNvPr>
            <p:cNvSpPr/>
            <p:nvPr/>
          </p:nvSpPr>
          <p:spPr>
            <a:xfrm>
              <a:off x="9586964" y="1491784"/>
              <a:ext cx="46542" cy="46542"/>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F71FC47E-3113-4021-9072-72ED3BC08E1F}"/>
                </a:ext>
              </a:extLst>
            </p:cNvPr>
            <p:cNvSpPr/>
            <p:nvPr/>
          </p:nvSpPr>
          <p:spPr>
            <a:xfrm>
              <a:off x="9777464" y="1491784"/>
              <a:ext cx="46542" cy="46542"/>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Freeform 47">
            <a:extLst>
              <a:ext uri="{FF2B5EF4-FFF2-40B4-BE49-F238E27FC236}">
                <a16:creationId xmlns:a16="http://schemas.microsoft.com/office/drawing/2014/main" id="{93CF1EFC-BCC2-4A55-9A9A-10A892D78B63}"/>
              </a:ext>
            </a:extLst>
          </p:cNvPr>
          <p:cNvSpPr>
            <a:spLocks noChangeAspect="1" noEditPoints="1"/>
          </p:cNvSpPr>
          <p:nvPr/>
        </p:nvSpPr>
        <p:spPr bwMode="auto">
          <a:xfrm>
            <a:off x="8065262" y="4887414"/>
            <a:ext cx="160760" cy="143952"/>
          </a:xfrm>
          <a:prstGeom prst="heart">
            <a:avLst/>
          </a:prstGeom>
          <a:solidFill>
            <a:srgbClr val="E23D48"/>
          </a:solidFill>
          <a:ln w="6350">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51">
            <a:extLst>
              <a:ext uri="{FF2B5EF4-FFF2-40B4-BE49-F238E27FC236}">
                <a16:creationId xmlns:a16="http://schemas.microsoft.com/office/drawing/2014/main" id="{E8097DB7-FFB9-4DF5-8028-589D68A68AB6}"/>
              </a:ext>
            </a:extLst>
          </p:cNvPr>
          <p:cNvSpPr>
            <a:spLocks noChangeAspect="1" noEditPoints="1"/>
          </p:cNvSpPr>
          <p:nvPr/>
        </p:nvSpPr>
        <p:spPr bwMode="auto">
          <a:xfrm>
            <a:off x="8373395" y="4887414"/>
            <a:ext cx="138652" cy="143952"/>
          </a:xfrm>
          <a:custGeom>
            <a:avLst/>
            <a:gdLst>
              <a:gd name="T0" fmla="*/ 1320 w 1488"/>
              <a:gd name="T1" fmla="*/ 1544 h 1544"/>
              <a:gd name="T2" fmla="*/ 1315 w 1488"/>
              <a:gd name="T3" fmla="*/ 1543 h 1544"/>
              <a:gd name="T4" fmla="*/ 950 w 1488"/>
              <a:gd name="T5" fmla="*/ 1459 h 1544"/>
              <a:gd name="T6" fmla="*/ 744 w 1488"/>
              <a:gd name="T7" fmla="*/ 1488 h 1544"/>
              <a:gd name="T8" fmla="*/ 0 w 1488"/>
              <a:gd name="T9" fmla="*/ 744 h 1544"/>
              <a:gd name="T10" fmla="*/ 744 w 1488"/>
              <a:gd name="T11" fmla="*/ 0 h 1544"/>
              <a:gd name="T12" fmla="*/ 1488 w 1488"/>
              <a:gd name="T13" fmla="*/ 744 h 1544"/>
              <a:gd name="T14" fmla="*/ 1237 w 1488"/>
              <a:gd name="T15" fmla="*/ 1301 h 1544"/>
              <a:gd name="T16" fmla="*/ 1341 w 1488"/>
              <a:gd name="T17" fmla="*/ 1509 h 1544"/>
              <a:gd name="T18" fmla="*/ 1339 w 1488"/>
              <a:gd name="T19" fmla="*/ 1535 h 1544"/>
              <a:gd name="T20" fmla="*/ 1320 w 1488"/>
              <a:gd name="T21" fmla="*/ 1544 h 1544"/>
              <a:gd name="T22" fmla="*/ 949 w 1488"/>
              <a:gd name="T23" fmla="*/ 1410 h 1544"/>
              <a:gd name="T24" fmla="*/ 954 w 1488"/>
              <a:gd name="T25" fmla="*/ 1411 h 1544"/>
              <a:gd name="T26" fmla="*/ 1276 w 1488"/>
              <a:gd name="T27" fmla="*/ 1485 h 1544"/>
              <a:gd name="T28" fmla="*/ 1186 w 1488"/>
              <a:gd name="T29" fmla="*/ 1306 h 1544"/>
              <a:gd name="T30" fmla="*/ 1192 w 1488"/>
              <a:gd name="T31" fmla="*/ 1277 h 1544"/>
              <a:gd name="T32" fmla="*/ 1440 w 1488"/>
              <a:gd name="T33" fmla="*/ 744 h 1544"/>
              <a:gd name="T34" fmla="*/ 744 w 1488"/>
              <a:gd name="T35" fmla="*/ 48 h 1544"/>
              <a:gd name="T36" fmla="*/ 48 w 1488"/>
              <a:gd name="T37" fmla="*/ 744 h 1544"/>
              <a:gd name="T38" fmla="*/ 744 w 1488"/>
              <a:gd name="T39" fmla="*/ 1440 h 1544"/>
              <a:gd name="T40" fmla="*/ 942 w 1488"/>
              <a:gd name="T41" fmla="*/ 1411 h 1544"/>
              <a:gd name="T42" fmla="*/ 949 w 1488"/>
              <a:gd name="T43" fmla="*/ 1410 h 1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88" h="1544">
                <a:moveTo>
                  <a:pt x="1320" y="1544"/>
                </a:moveTo>
                <a:cubicBezTo>
                  <a:pt x="1318" y="1544"/>
                  <a:pt x="1316" y="1544"/>
                  <a:pt x="1315" y="1543"/>
                </a:cubicBezTo>
                <a:cubicBezTo>
                  <a:pt x="950" y="1459"/>
                  <a:pt x="950" y="1459"/>
                  <a:pt x="950" y="1459"/>
                </a:cubicBezTo>
                <a:cubicBezTo>
                  <a:pt x="883" y="1478"/>
                  <a:pt x="814" y="1488"/>
                  <a:pt x="744" y="1488"/>
                </a:cubicBezTo>
                <a:cubicBezTo>
                  <a:pt x="334" y="1488"/>
                  <a:pt x="0" y="1154"/>
                  <a:pt x="0" y="744"/>
                </a:cubicBezTo>
                <a:cubicBezTo>
                  <a:pt x="0" y="334"/>
                  <a:pt x="334" y="0"/>
                  <a:pt x="744" y="0"/>
                </a:cubicBezTo>
                <a:cubicBezTo>
                  <a:pt x="1154" y="0"/>
                  <a:pt x="1488" y="334"/>
                  <a:pt x="1488" y="744"/>
                </a:cubicBezTo>
                <a:cubicBezTo>
                  <a:pt x="1488" y="958"/>
                  <a:pt x="1397" y="1160"/>
                  <a:pt x="1237" y="1301"/>
                </a:cubicBezTo>
                <a:cubicBezTo>
                  <a:pt x="1341" y="1509"/>
                  <a:pt x="1341" y="1509"/>
                  <a:pt x="1341" y="1509"/>
                </a:cubicBezTo>
                <a:cubicBezTo>
                  <a:pt x="1346" y="1518"/>
                  <a:pt x="1345" y="1528"/>
                  <a:pt x="1339" y="1535"/>
                </a:cubicBezTo>
                <a:cubicBezTo>
                  <a:pt x="1334" y="1541"/>
                  <a:pt x="1327" y="1544"/>
                  <a:pt x="1320" y="1544"/>
                </a:cubicBezTo>
                <a:close/>
                <a:moveTo>
                  <a:pt x="949" y="1410"/>
                </a:moveTo>
                <a:cubicBezTo>
                  <a:pt x="951" y="1410"/>
                  <a:pt x="953" y="1411"/>
                  <a:pt x="954" y="1411"/>
                </a:cubicBezTo>
                <a:cubicBezTo>
                  <a:pt x="1276" y="1485"/>
                  <a:pt x="1276" y="1485"/>
                  <a:pt x="1276" y="1485"/>
                </a:cubicBezTo>
                <a:cubicBezTo>
                  <a:pt x="1186" y="1306"/>
                  <a:pt x="1186" y="1306"/>
                  <a:pt x="1186" y="1306"/>
                </a:cubicBezTo>
                <a:cubicBezTo>
                  <a:pt x="1181" y="1296"/>
                  <a:pt x="1184" y="1284"/>
                  <a:pt x="1192" y="1277"/>
                </a:cubicBezTo>
                <a:cubicBezTo>
                  <a:pt x="1350" y="1144"/>
                  <a:pt x="1440" y="950"/>
                  <a:pt x="1440" y="744"/>
                </a:cubicBezTo>
                <a:cubicBezTo>
                  <a:pt x="1440" y="360"/>
                  <a:pt x="1128" y="48"/>
                  <a:pt x="744" y="48"/>
                </a:cubicBezTo>
                <a:cubicBezTo>
                  <a:pt x="360" y="48"/>
                  <a:pt x="48" y="360"/>
                  <a:pt x="48" y="744"/>
                </a:cubicBezTo>
                <a:cubicBezTo>
                  <a:pt x="48" y="1128"/>
                  <a:pt x="360" y="1440"/>
                  <a:pt x="744" y="1440"/>
                </a:cubicBezTo>
                <a:cubicBezTo>
                  <a:pt x="811" y="1440"/>
                  <a:pt x="878" y="1430"/>
                  <a:pt x="942" y="1411"/>
                </a:cubicBezTo>
                <a:cubicBezTo>
                  <a:pt x="944" y="1411"/>
                  <a:pt x="947" y="1410"/>
                  <a:pt x="949" y="1410"/>
                </a:cubicBezTo>
                <a:close/>
              </a:path>
            </a:pathLst>
          </a:custGeom>
          <a:solidFill>
            <a:schemeClr val="bg1">
              <a:lumMod val="50000"/>
            </a:schemeClr>
          </a:solidFill>
          <a:ln w="3175">
            <a:solidFill>
              <a:schemeClr val="bg1">
                <a:lumMod val="50000"/>
              </a:schemeClr>
            </a:solidFill>
          </a:ln>
        </p:spPr>
        <p:txBody>
          <a:bodyPr vert="horz" wrap="square" lIns="91440" tIns="45720" rIns="91440" bIns="45720" numCol="1" anchor="t" anchorCtr="0" compatLnSpc="1">
            <a:prstTxWarp prst="textNoShape">
              <a:avLst/>
            </a:prstTxWarp>
          </a:bodyPr>
          <a:lstStyle/>
          <a:p>
            <a:endParaRPr lang="zh-CN" altLang="en-US"/>
          </a:p>
        </p:txBody>
      </p:sp>
      <p:grpSp>
        <p:nvGrpSpPr>
          <p:cNvPr id="40" name="Group 54">
            <a:extLst>
              <a:ext uri="{FF2B5EF4-FFF2-40B4-BE49-F238E27FC236}">
                <a16:creationId xmlns:a16="http://schemas.microsoft.com/office/drawing/2014/main" id="{47E4BD22-7639-4F9A-BE36-3F6E92AB789F}"/>
              </a:ext>
            </a:extLst>
          </p:cNvPr>
          <p:cNvGrpSpPr>
            <a:grpSpLocks noChangeAspect="1"/>
          </p:cNvGrpSpPr>
          <p:nvPr/>
        </p:nvGrpSpPr>
        <p:grpSpPr bwMode="auto">
          <a:xfrm>
            <a:off x="8659421" y="4886996"/>
            <a:ext cx="144684" cy="144788"/>
            <a:chOff x="2" y="4"/>
            <a:chExt cx="1406" cy="1407"/>
          </a:xfrm>
          <a:solidFill>
            <a:schemeClr val="bg1">
              <a:lumMod val="50000"/>
            </a:schemeClr>
          </a:solidFill>
        </p:grpSpPr>
        <p:sp>
          <p:nvSpPr>
            <p:cNvPr id="41" name="Freeform 55">
              <a:extLst>
                <a:ext uri="{FF2B5EF4-FFF2-40B4-BE49-F238E27FC236}">
                  <a16:creationId xmlns:a16="http://schemas.microsoft.com/office/drawing/2014/main" id="{CCCEA67F-4247-4E27-B182-51EE464FEF87}"/>
                </a:ext>
              </a:extLst>
            </p:cNvPr>
            <p:cNvSpPr>
              <a:spLocks/>
            </p:cNvSpPr>
            <p:nvPr/>
          </p:nvSpPr>
          <p:spPr bwMode="auto">
            <a:xfrm>
              <a:off x="2" y="444"/>
              <a:ext cx="1406" cy="967"/>
            </a:xfrm>
            <a:custGeom>
              <a:avLst/>
              <a:gdLst>
                <a:gd name="T0" fmla="*/ 685 w 700"/>
                <a:gd name="T1" fmla="*/ 0 h 481"/>
                <a:gd name="T2" fmla="*/ 669 w 700"/>
                <a:gd name="T3" fmla="*/ 16 h 481"/>
                <a:gd name="T4" fmla="*/ 669 w 700"/>
                <a:gd name="T5" fmla="*/ 313 h 481"/>
                <a:gd name="T6" fmla="*/ 531 w 700"/>
                <a:gd name="T7" fmla="*/ 451 h 481"/>
                <a:gd name="T8" fmla="*/ 168 w 700"/>
                <a:gd name="T9" fmla="*/ 451 h 481"/>
                <a:gd name="T10" fmla="*/ 31 w 700"/>
                <a:gd name="T11" fmla="*/ 313 h 481"/>
                <a:gd name="T12" fmla="*/ 31 w 700"/>
                <a:gd name="T13" fmla="*/ 16 h 481"/>
                <a:gd name="T14" fmla="*/ 15 w 700"/>
                <a:gd name="T15" fmla="*/ 0 h 481"/>
                <a:gd name="T16" fmla="*/ 0 w 700"/>
                <a:gd name="T17" fmla="*/ 16 h 481"/>
                <a:gd name="T18" fmla="*/ 0 w 700"/>
                <a:gd name="T19" fmla="*/ 313 h 481"/>
                <a:gd name="T20" fmla="*/ 168 w 700"/>
                <a:gd name="T21" fmla="*/ 481 h 481"/>
                <a:gd name="T22" fmla="*/ 532 w 700"/>
                <a:gd name="T23" fmla="*/ 481 h 481"/>
                <a:gd name="T24" fmla="*/ 700 w 700"/>
                <a:gd name="T25" fmla="*/ 313 h 481"/>
                <a:gd name="T26" fmla="*/ 700 w 700"/>
                <a:gd name="T27" fmla="*/ 16 h 481"/>
                <a:gd name="T28" fmla="*/ 685 w 700"/>
                <a:gd name="T29" fmla="*/ 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0" h="481">
                  <a:moveTo>
                    <a:pt x="685" y="0"/>
                  </a:moveTo>
                  <a:cubicBezTo>
                    <a:pt x="676" y="0"/>
                    <a:pt x="669" y="7"/>
                    <a:pt x="669" y="16"/>
                  </a:cubicBezTo>
                  <a:cubicBezTo>
                    <a:pt x="669" y="313"/>
                    <a:pt x="669" y="313"/>
                    <a:pt x="669" y="313"/>
                  </a:cubicBezTo>
                  <a:cubicBezTo>
                    <a:pt x="669" y="389"/>
                    <a:pt x="607" y="451"/>
                    <a:pt x="531" y="451"/>
                  </a:cubicBezTo>
                  <a:cubicBezTo>
                    <a:pt x="168" y="451"/>
                    <a:pt x="168" y="451"/>
                    <a:pt x="168" y="451"/>
                  </a:cubicBezTo>
                  <a:cubicBezTo>
                    <a:pt x="92" y="451"/>
                    <a:pt x="31" y="389"/>
                    <a:pt x="31" y="313"/>
                  </a:cubicBezTo>
                  <a:cubicBezTo>
                    <a:pt x="31" y="16"/>
                    <a:pt x="31" y="16"/>
                    <a:pt x="31" y="16"/>
                  </a:cubicBezTo>
                  <a:cubicBezTo>
                    <a:pt x="31" y="7"/>
                    <a:pt x="24" y="0"/>
                    <a:pt x="15" y="0"/>
                  </a:cubicBezTo>
                  <a:cubicBezTo>
                    <a:pt x="7" y="0"/>
                    <a:pt x="0" y="7"/>
                    <a:pt x="0" y="16"/>
                  </a:cubicBezTo>
                  <a:cubicBezTo>
                    <a:pt x="0" y="313"/>
                    <a:pt x="0" y="313"/>
                    <a:pt x="0" y="313"/>
                  </a:cubicBezTo>
                  <a:cubicBezTo>
                    <a:pt x="0" y="405"/>
                    <a:pt x="75" y="481"/>
                    <a:pt x="168" y="481"/>
                  </a:cubicBezTo>
                  <a:cubicBezTo>
                    <a:pt x="532" y="481"/>
                    <a:pt x="532" y="481"/>
                    <a:pt x="532" y="481"/>
                  </a:cubicBezTo>
                  <a:cubicBezTo>
                    <a:pt x="624" y="481"/>
                    <a:pt x="700" y="405"/>
                    <a:pt x="700" y="313"/>
                  </a:cubicBezTo>
                  <a:cubicBezTo>
                    <a:pt x="700" y="16"/>
                    <a:pt x="700" y="16"/>
                    <a:pt x="700" y="16"/>
                  </a:cubicBezTo>
                  <a:cubicBezTo>
                    <a:pt x="700" y="7"/>
                    <a:pt x="693" y="0"/>
                    <a:pt x="685" y="0"/>
                  </a:cubicBezTo>
                  <a:close/>
                </a:path>
              </a:pathLst>
            </a:custGeom>
            <a:grpFill/>
            <a:ln w="3175">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56">
              <a:extLst>
                <a:ext uri="{FF2B5EF4-FFF2-40B4-BE49-F238E27FC236}">
                  <a16:creationId xmlns:a16="http://schemas.microsoft.com/office/drawing/2014/main" id="{AEF19BAA-100F-4B86-9694-E47AFEBDC42C}"/>
                </a:ext>
              </a:extLst>
            </p:cNvPr>
            <p:cNvSpPr>
              <a:spLocks/>
            </p:cNvSpPr>
            <p:nvPr/>
          </p:nvSpPr>
          <p:spPr bwMode="auto">
            <a:xfrm>
              <a:off x="675" y="277"/>
              <a:ext cx="60" cy="806"/>
            </a:xfrm>
            <a:custGeom>
              <a:avLst/>
              <a:gdLst>
                <a:gd name="T0" fmla="*/ 0 w 30"/>
                <a:gd name="T1" fmla="*/ 16 h 401"/>
                <a:gd name="T2" fmla="*/ 0 w 30"/>
                <a:gd name="T3" fmla="*/ 386 h 401"/>
                <a:gd name="T4" fmla="*/ 15 w 30"/>
                <a:gd name="T5" fmla="*/ 401 h 401"/>
                <a:gd name="T6" fmla="*/ 30 w 30"/>
                <a:gd name="T7" fmla="*/ 386 h 401"/>
                <a:gd name="T8" fmla="*/ 30 w 30"/>
                <a:gd name="T9" fmla="*/ 16 h 401"/>
                <a:gd name="T10" fmla="*/ 15 w 30"/>
                <a:gd name="T11" fmla="*/ 0 h 401"/>
                <a:gd name="T12" fmla="*/ 0 w 30"/>
                <a:gd name="T13" fmla="*/ 16 h 401"/>
              </a:gdLst>
              <a:ahLst/>
              <a:cxnLst>
                <a:cxn ang="0">
                  <a:pos x="T0" y="T1"/>
                </a:cxn>
                <a:cxn ang="0">
                  <a:pos x="T2" y="T3"/>
                </a:cxn>
                <a:cxn ang="0">
                  <a:pos x="T4" y="T5"/>
                </a:cxn>
                <a:cxn ang="0">
                  <a:pos x="T6" y="T7"/>
                </a:cxn>
                <a:cxn ang="0">
                  <a:pos x="T8" y="T9"/>
                </a:cxn>
                <a:cxn ang="0">
                  <a:pos x="T10" y="T11"/>
                </a:cxn>
                <a:cxn ang="0">
                  <a:pos x="T12" y="T13"/>
                </a:cxn>
              </a:cxnLst>
              <a:rect l="0" t="0" r="r" b="b"/>
              <a:pathLst>
                <a:path w="30" h="401">
                  <a:moveTo>
                    <a:pt x="0" y="16"/>
                  </a:moveTo>
                  <a:cubicBezTo>
                    <a:pt x="0" y="386"/>
                    <a:pt x="0" y="386"/>
                    <a:pt x="0" y="386"/>
                  </a:cubicBezTo>
                  <a:cubicBezTo>
                    <a:pt x="0" y="394"/>
                    <a:pt x="6" y="401"/>
                    <a:pt x="15" y="401"/>
                  </a:cubicBezTo>
                  <a:cubicBezTo>
                    <a:pt x="23" y="401"/>
                    <a:pt x="30" y="394"/>
                    <a:pt x="30" y="386"/>
                  </a:cubicBezTo>
                  <a:cubicBezTo>
                    <a:pt x="30" y="16"/>
                    <a:pt x="30" y="16"/>
                    <a:pt x="30" y="16"/>
                  </a:cubicBezTo>
                  <a:cubicBezTo>
                    <a:pt x="30" y="7"/>
                    <a:pt x="24" y="0"/>
                    <a:pt x="15" y="0"/>
                  </a:cubicBezTo>
                  <a:cubicBezTo>
                    <a:pt x="7" y="0"/>
                    <a:pt x="0" y="7"/>
                    <a:pt x="0" y="16"/>
                  </a:cubicBezTo>
                  <a:close/>
                </a:path>
              </a:pathLst>
            </a:custGeom>
            <a:grpFill/>
            <a:ln w="3175">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57">
              <a:extLst>
                <a:ext uri="{FF2B5EF4-FFF2-40B4-BE49-F238E27FC236}">
                  <a16:creationId xmlns:a16="http://schemas.microsoft.com/office/drawing/2014/main" id="{D88BB638-136B-4778-8D0C-5AECAE4D1C8A}"/>
                </a:ext>
              </a:extLst>
            </p:cNvPr>
            <p:cNvSpPr>
              <a:spLocks/>
            </p:cNvSpPr>
            <p:nvPr/>
          </p:nvSpPr>
          <p:spPr bwMode="auto">
            <a:xfrm>
              <a:off x="402" y="4"/>
              <a:ext cx="606" cy="233"/>
            </a:xfrm>
            <a:custGeom>
              <a:avLst/>
              <a:gdLst>
                <a:gd name="T0" fmla="*/ 18 w 302"/>
                <a:gd name="T1" fmla="*/ 116 h 116"/>
                <a:gd name="T2" fmla="*/ 26 w 302"/>
                <a:gd name="T3" fmla="*/ 114 h 116"/>
                <a:gd name="T4" fmla="*/ 151 w 302"/>
                <a:gd name="T5" fmla="*/ 33 h 116"/>
                <a:gd name="T6" fmla="*/ 276 w 302"/>
                <a:gd name="T7" fmla="*/ 114 h 116"/>
                <a:gd name="T8" fmla="*/ 284 w 302"/>
                <a:gd name="T9" fmla="*/ 116 h 116"/>
                <a:gd name="T10" fmla="*/ 297 w 302"/>
                <a:gd name="T11" fmla="*/ 109 h 116"/>
                <a:gd name="T12" fmla="*/ 292 w 302"/>
                <a:gd name="T13" fmla="*/ 88 h 116"/>
                <a:gd name="T14" fmla="*/ 159 w 302"/>
                <a:gd name="T15" fmla="*/ 2 h 116"/>
                <a:gd name="T16" fmla="*/ 159 w 302"/>
                <a:gd name="T17" fmla="*/ 2 h 116"/>
                <a:gd name="T18" fmla="*/ 158 w 302"/>
                <a:gd name="T19" fmla="*/ 2 h 116"/>
                <a:gd name="T20" fmla="*/ 157 w 302"/>
                <a:gd name="T21" fmla="*/ 1 h 116"/>
                <a:gd name="T22" fmla="*/ 157 w 302"/>
                <a:gd name="T23" fmla="*/ 1 h 116"/>
                <a:gd name="T24" fmla="*/ 156 w 302"/>
                <a:gd name="T25" fmla="*/ 1 h 116"/>
                <a:gd name="T26" fmla="*/ 155 w 302"/>
                <a:gd name="T27" fmla="*/ 1 h 116"/>
                <a:gd name="T28" fmla="*/ 155 w 302"/>
                <a:gd name="T29" fmla="*/ 0 h 116"/>
                <a:gd name="T30" fmla="*/ 154 w 302"/>
                <a:gd name="T31" fmla="*/ 0 h 116"/>
                <a:gd name="T32" fmla="*/ 153 w 302"/>
                <a:gd name="T33" fmla="*/ 0 h 116"/>
                <a:gd name="T34" fmla="*/ 153 w 302"/>
                <a:gd name="T35" fmla="*/ 0 h 116"/>
                <a:gd name="T36" fmla="*/ 152 w 302"/>
                <a:gd name="T37" fmla="*/ 0 h 116"/>
                <a:gd name="T38" fmla="*/ 151 w 302"/>
                <a:gd name="T39" fmla="*/ 0 h 116"/>
                <a:gd name="T40" fmla="*/ 150 w 302"/>
                <a:gd name="T41" fmla="*/ 0 h 116"/>
                <a:gd name="T42" fmla="*/ 150 w 302"/>
                <a:gd name="T43" fmla="*/ 0 h 116"/>
                <a:gd name="T44" fmla="*/ 149 w 302"/>
                <a:gd name="T45" fmla="*/ 0 h 116"/>
                <a:gd name="T46" fmla="*/ 148 w 302"/>
                <a:gd name="T47" fmla="*/ 0 h 116"/>
                <a:gd name="T48" fmla="*/ 148 w 302"/>
                <a:gd name="T49" fmla="*/ 0 h 116"/>
                <a:gd name="T50" fmla="*/ 147 w 302"/>
                <a:gd name="T51" fmla="*/ 1 h 116"/>
                <a:gd name="T52" fmla="*/ 146 w 302"/>
                <a:gd name="T53" fmla="*/ 1 h 116"/>
                <a:gd name="T54" fmla="*/ 145 w 302"/>
                <a:gd name="T55" fmla="*/ 1 h 116"/>
                <a:gd name="T56" fmla="*/ 145 w 302"/>
                <a:gd name="T57" fmla="*/ 1 h 116"/>
                <a:gd name="T58" fmla="*/ 144 w 302"/>
                <a:gd name="T59" fmla="*/ 2 h 116"/>
                <a:gd name="T60" fmla="*/ 143 w 302"/>
                <a:gd name="T61" fmla="*/ 2 h 116"/>
                <a:gd name="T62" fmla="*/ 143 w 302"/>
                <a:gd name="T63" fmla="*/ 2 h 116"/>
                <a:gd name="T64" fmla="*/ 10 w 302"/>
                <a:gd name="T65" fmla="*/ 88 h 116"/>
                <a:gd name="T66" fmla="*/ 5 w 302"/>
                <a:gd name="T67" fmla="*/ 109 h 116"/>
                <a:gd name="T68" fmla="*/ 18 w 302"/>
                <a:gd name="T69"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2" h="116">
                  <a:moveTo>
                    <a:pt x="18" y="116"/>
                  </a:moveTo>
                  <a:cubicBezTo>
                    <a:pt x="21" y="116"/>
                    <a:pt x="23" y="115"/>
                    <a:pt x="26" y="114"/>
                  </a:cubicBezTo>
                  <a:cubicBezTo>
                    <a:pt x="151" y="33"/>
                    <a:pt x="151" y="33"/>
                    <a:pt x="151" y="33"/>
                  </a:cubicBezTo>
                  <a:cubicBezTo>
                    <a:pt x="276" y="114"/>
                    <a:pt x="276" y="114"/>
                    <a:pt x="276" y="114"/>
                  </a:cubicBezTo>
                  <a:cubicBezTo>
                    <a:pt x="279" y="115"/>
                    <a:pt x="281" y="116"/>
                    <a:pt x="284" y="116"/>
                  </a:cubicBezTo>
                  <a:cubicBezTo>
                    <a:pt x="289" y="116"/>
                    <a:pt x="294" y="114"/>
                    <a:pt x="297" y="109"/>
                  </a:cubicBezTo>
                  <a:cubicBezTo>
                    <a:pt x="302" y="102"/>
                    <a:pt x="299" y="92"/>
                    <a:pt x="292" y="88"/>
                  </a:cubicBezTo>
                  <a:cubicBezTo>
                    <a:pt x="159" y="2"/>
                    <a:pt x="159" y="2"/>
                    <a:pt x="159" y="2"/>
                  </a:cubicBezTo>
                  <a:cubicBezTo>
                    <a:pt x="159" y="2"/>
                    <a:pt x="159" y="2"/>
                    <a:pt x="159" y="2"/>
                  </a:cubicBezTo>
                  <a:cubicBezTo>
                    <a:pt x="159" y="2"/>
                    <a:pt x="158" y="2"/>
                    <a:pt x="158" y="2"/>
                  </a:cubicBezTo>
                  <a:cubicBezTo>
                    <a:pt x="158" y="2"/>
                    <a:pt x="158" y="2"/>
                    <a:pt x="157" y="1"/>
                  </a:cubicBezTo>
                  <a:cubicBezTo>
                    <a:pt x="157" y="1"/>
                    <a:pt x="157" y="1"/>
                    <a:pt x="157" y="1"/>
                  </a:cubicBezTo>
                  <a:cubicBezTo>
                    <a:pt x="157" y="1"/>
                    <a:pt x="156" y="1"/>
                    <a:pt x="156" y="1"/>
                  </a:cubicBezTo>
                  <a:cubicBezTo>
                    <a:pt x="156" y="1"/>
                    <a:pt x="156" y="1"/>
                    <a:pt x="155" y="1"/>
                  </a:cubicBezTo>
                  <a:cubicBezTo>
                    <a:pt x="155" y="1"/>
                    <a:pt x="155" y="0"/>
                    <a:pt x="155" y="0"/>
                  </a:cubicBezTo>
                  <a:cubicBezTo>
                    <a:pt x="154" y="0"/>
                    <a:pt x="154" y="0"/>
                    <a:pt x="154" y="0"/>
                  </a:cubicBezTo>
                  <a:cubicBezTo>
                    <a:pt x="154" y="0"/>
                    <a:pt x="153" y="0"/>
                    <a:pt x="153" y="0"/>
                  </a:cubicBezTo>
                  <a:cubicBezTo>
                    <a:pt x="153" y="0"/>
                    <a:pt x="153" y="0"/>
                    <a:pt x="153" y="0"/>
                  </a:cubicBezTo>
                  <a:cubicBezTo>
                    <a:pt x="152" y="0"/>
                    <a:pt x="152" y="0"/>
                    <a:pt x="152" y="0"/>
                  </a:cubicBezTo>
                  <a:cubicBezTo>
                    <a:pt x="152" y="0"/>
                    <a:pt x="151" y="0"/>
                    <a:pt x="151" y="0"/>
                  </a:cubicBezTo>
                  <a:cubicBezTo>
                    <a:pt x="151" y="0"/>
                    <a:pt x="151" y="0"/>
                    <a:pt x="150" y="0"/>
                  </a:cubicBezTo>
                  <a:cubicBezTo>
                    <a:pt x="150" y="0"/>
                    <a:pt x="150" y="0"/>
                    <a:pt x="150" y="0"/>
                  </a:cubicBezTo>
                  <a:cubicBezTo>
                    <a:pt x="149" y="0"/>
                    <a:pt x="149" y="0"/>
                    <a:pt x="149" y="0"/>
                  </a:cubicBezTo>
                  <a:cubicBezTo>
                    <a:pt x="149" y="0"/>
                    <a:pt x="148" y="0"/>
                    <a:pt x="148" y="0"/>
                  </a:cubicBezTo>
                  <a:cubicBezTo>
                    <a:pt x="148" y="0"/>
                    <a:pt x="148" y="0"/>
                    <a:pt x="148" y="0"/>
                  </a:cubicBezTo>
                  <a:cubicBezTo>
                    <a:pt x="147" y="0"/>
                    <a:pt x="147" y="1"/>
                    <a:pt x="147" y="1"/>
                  </a:cubicBezTo>
                  <a:cubicBezTo>
                    <a:pt x="147" y="1"/>
                    <a:pt x="146" y="1"/>
                    <a:pt x="146" y="1"/>
                  </a:cubicBezTo>
                  <a:cubicBezTo>
                    <a:pt x="146" y="1"/>
                    <a:pt x="146" y="1"/>
                    <a:pt x="145" y="1"/>
                  </a:cubicBezTo>
                  <a:cubicBezTo>
                    <a:pt x="145" y="1"/>
                    <a:pt x="145" y="1"/>
                    <a:pt x="145" y="1"/>
                  </a:cubicBezTo>
                  <a:cubicBezTo>
                    <a:pt x="144" y="1"/>
                    <a:pt x="144" y="2"/>
                    <a:pt x="144" y="2"/>
                  </a:cubicBezTo>
                  <a:cubicBezTo>
                    <a:pt x="144" y="2"/>
                    <a:pt x="143" y="2"/>
                    <a:pt x="143" y="2"/>
                  </a:cubicBezTo>
                  <a:cubicBezTo>
                    <a:pt x="143" y="2"/>
                    <a:pt x="143" y="2"/>
                    <a:pt x="143" y="2"/>
                  </a:cubicBezTo>
                  <a:cubicBezTo>
                    <a:pt x="10" y="88"/>
                    <a:pt x="10" y="88"/>
                    <a:pt x="10" y="88"/>
                  </a:cubicBezTo>
                  <a:cubicBezTo>
                    <a:pt x="2" y="92"/>
                    <a:pt x="0" y="102"/>
                    <a:pt x="5" y="109"/>
                  </a:cubicBezTo>
                  <a:cubicBezTo>
                    <a:pt x="8" y="114"/>
                    <a:pt x="13" y="116"/>
                    <a:pt x="18" y="116"/>
                  </a:cubicBezTo>
                  <a:close/>
                </a:path>
              </a:pathLst>
            </a:custGeom>
            <a:grpFill/>
            <a:ln w="3175">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50" name="Freeform 5">
            <a:extLst>
              <a:ext uri="{FF2B5EF4-FFF2-40B4-BE49-F238E27FC236}">
                <a16:creationId xmlns:a16="http://schemas.microsoft.com/office/drawing/2014/main" id="{D51C6D96-D1F4-4364-A720-533D2BE7B419}"/>
              </a:ext>
            </a:extLst>
          </p:cNvPr>
          <p:cNvSpPr>
            <a:spLocks noChangeAspect="1" noEditPoints="1"/>
          </p:cNvSpPr>
          <p:nvPr/>
        </p:nvSpPr>
        <p:spPr bwMode="auto">
          <a:xfrm>
            <a:off x="9998630" y="4887390"/>
            <a:ext cx="109997" cy="144000"/>
          </a:xfrm>
          <a:custGeom>
            <a:avLst/>
            <a:gdLst>
              <a:gd name="T0" fmla="*/ 232 w 238"/>
              <a:gd name="T1" fmla="*/ 312 h 312"/>
              <a:gd name="T2" fmla="*/ 235 w 238"/>
              <a:gd name="T3" fmla="*/ 311 h 312"/>
              <a:gd name="T4" fmla="*/ 238 w 238"/>
              <a:gd name="T5" fmla="*/ 306 h 312"/>
              <a:gd name="T6" fmla="*/ 238 w 238"/>
              <a:gd name="T7" fmla="*/ 21 h 312"/>
              <a:gd name="T8" fmla="*/ 217 w 238"/>
              <a:gd name="T9" fmla="*/ 0 h 312"/>
              <a:gd name="T10" fmla="*/ 21 w 238"/>
              <a:gd name="T11" fmla="*/ 0 h 312"/>
              <a:gd name="T12" fmla="*/ 0 w 238"/>
              <a:gd name="T13" fmla="*/ 21 h 312"/>
              <a:gd name="T14" fmla="*/ 0 w 238"/>
              <a:gd name="T15" fmla="*/ 306 h 312"/>
              <a:gd name="T16" fmla="*/ 3 w 238"/>
              <a:gd name="T17" fmla="*/ 311 h 312"/>
              <a:gd name="T18" fmla="*/ 9 w 238"/>
              <a:gd name="T19" fmla="*/ 311 h 312"/>
              <a:gd name="T20" fmla="*/ 117 w 238"/>
              <a:gd name="T21" fmla="*/ 249 h 312"/>
              <a:gd name="T22" fmla="*/ 229 w 238"/>
              <a:gd name="T23" fmla="*/ 311 h 312"/>
              <a:gd name="T24" fmla="*/ 232 w 238"/>
              <a:gd name="T25" fmla="*/ 312 h 312"/>
              <a:gd name="T26" fmla="*/ 226 w 238"/>
              <a:gd name="T27" fmla="*/ 296 h 312"/>
              <a:gd name="T28" fmla="*/ 120 w 238"/>
              <a:gd name="T29" fmla="*/ 237 h 312"/>
              <a:gd name="T30" fmla="*/ 117 w 238"/>
              <a:gd name="T31" fmla="*/ 236 h 312"/>
              <a:gd name="T32" fmla="*/ 114 w 238"/>
              <a:gd name="T33" fmla="*/ 237 h 312"/>
              <a:gd name="T34" fmla="*/ 12 w 238"/>
              <a:gd name="T35" fmla="*/ 296 h 312"/>
              <a:gd name="T36" fmla="*/ 12 w 238"/>
              <a:gd name="T37" fmla="*/ 21 h 312"/>
              <a:gd name="T38" fmla="*/ 21 w 238"/>
              <a:gd name="T39" fmla="*/ 12 h 312"/>
              <a:gd name="T40" fmla="*/ 217 w 238"/>
              <a:gd name="T41" fmla="*/ 12 h 312"/>
              <a:gd name="T42" fmla="*/ 226 w 238"/>
              <a:gd name="T43" fmla="*/ 21 h 312"/>
              <a:gd name="T44" fmla="*/ 226 w 238"/>
              <a:gd name="T45" fmla="*/ 296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8" h="312">
                <a:moveTo>
                  <a:pt x="232" y="312"/>
                </a:moveTo>
                <a:cubicBezTo>
                  <a:pt x="233" y="312"/>
                  <a:pt x="234" y="312"/>
                  <a:pt x="235" y="311"/>
                </a:cubicBezTo>
                <a:cubicBezTo>
                  <a:pt x="237" y="310"/>
                  <a:pt x="238" y="308"/>
                  <a:pt x="238" y="306"/>
                </a:cubicBezTo>
                <a:cubicBezTo>
                  <a:pt x="238" y="21"/>
                  <a:pt x="238" y="21"/>
                  <a:pt x="238" y="21"/>
                </a:cubicBezTo>
                <a:cubicBezTo>
                  <a:pt x="238" y="10"/>
                  <a:pt x="229" y="0"/>
                  <a:pt x="217" y="0"/>
                </a:cubicBezTo>
                <a:cubicBezTo>
                  <a:pt x="21" y="0"/>
                  <a:pt x="21" y="0"/>
                  <a:pt x="21" y="0"/>
                </a:cubicBezTo>
                <a:cubicBezTo>
                  <a:pt x="9" y="0"/>
                  <a:pt x="0" y="10"/>
                  <a:pt x="0" y="21"/>
                </a:cubicBezTo>
                <a:cubicBezTo>
                  <a:pt x="0" y="306"/>
                  <a:pt x="0" y="306"/>
                  <a:pt x="0" y="306"/>
                </a:cubicBezTo>
                <a:cubicBezTo>
                  <a:pt x="0" y="308"/>
                  <a:pt x="1" y="310"/>
                  <a:pt x="3" y="311"/>
                </a:cubicBezTo>
                <a:cubicBezTo>
                  <a:pt x="5" y="312"/>
                  <a:pt x="7" y="312"/>
                  <a:pt x="9" y="311"/>
                </a:cubicBezTo>
                <a:cubicBezTo>
                  <a:pt x="117" y="249"/>
                  <a:pt x="117" y="249"/>
                  <a:pt x="117" y="249"/>
                </a:cubicBezTo>
                <a:cubicBezTo>
                  <a:pt x="229" y="311"/>
                  <a:pt x="229" y="311"/>
                  <a:pt x="229" y="311"/>
                </a:cubicBezTo>
                <a:cubicBezTo>
                  <a:pt x="230" y="312"/>
                  <a:pt x="231" y="312"/>
                  <a:pt x="232" y="312"/>
                </a:cubicBezTo>
                <a:close/>
                <a:moveTo>
                  <a:pt x="226" y="296"/>
                </a:moveTo>
                <a:cubicBezTo>
                  <a:pt x="120" y="237"/>
                  <a:pt x="120" y="237"/>
                  <a:pt x="120" y="237"/>
                </a:cubicBezTo>
                <a:cubicBezTo>
                  <a:pt x="119" y="236"/>
                  <a:pt x="118" y="236"/>
                  <a:pt x="117" y="236"/>
                </a:cubicBezTo>
                <a:cubicBezTo>
                  <a:pt x="116" y="236"/>
                  <a:pt x="115" y="236"/>
                  <a:pt x="114" y="237"/>
                </a:cubicBezTo>
                <a:cubicBezTo>
                  <a:pt x="12" y="296"/>
                  <a:pt x="12" y="296"/>
                  <a:pt x="12" y="296"/>
                </a:cubicBezTo>
                <a:cubicBezTo>
                  <a:pt x="12" y="21"/>
                  <a:pt x="12" y="21"/>
                  <a:pt x="12" y="21"/>
                </a:cubicBezTo>
                <a:cubicBezTo>
                  <a:pt x="12" y="16"/>
                  <a:pt x="16" y="12"/>
                  <a:pt x="21" y="12"/>
                </a:cubicBezTo>
                <a:cubicBezTo>
                  <a:pt x="217" y="12"/>
                  <a:pt x="217" y="12"/>
                  <a:pt x="217" y="12"/>
                </a:cubicBezTo>
                <a:cubicBezTo>
                  <a:pt x="222" y="12"/>
                  <a:pt x="226" y="16"/>
                  <a:pt x="226" y="21"/>
                </a:cubicBezTo>
                <a:lnTo>
                  <a:pt x="226" y="296"/>
                </a:lnTo>
                <a:close/>
              </a:path>
            </a:pathLst>
          </a:custGeom>
          <a:solidFill>
            <a:schemeClr val="bg1">
              <a:lumMod val="50000"/>
            </a:schemeClr>
          </a:solidFill>
          <a:ln w="3175">
            <a:solidFill>
              <a:schemeClr val="bg1">
                <a:lumMod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1" name="文本框 50">
            <a:extLst>
              <a:ext uri="{FF2B5EF4-FFF2-40B4-BE49-F238E27FC236}">
                <a16:creationId xmlns:a16="http://schemas.microsoft.com/office/drawing/2014/main" id="{593B9C2B-0AC3-4276-87CA-A90A743F0C88}"/>
              </a:ext>
            </a:extLst>
          </p:cNvPr>
          <p:cNvSpPr txBox="1"/>
          <p:nvPr/>
        </p:nvSpPr>
        <p:spPr>
          <a:xfrm>
            <a:off x="7975282" y="5092233"/>
            <a:ext cx="1396849" cy="276999"/>
          </a:xfrm>
          <a:prstGeom prst="rect">
            <a:avLst/>
          </a:prstGeom>
          <a:noFill/>
        </p:spPr>
        <p:txBody>
          <a:bodyPr vert="horz" wrap="square" rtlCol="0">
            <a:spAutoFit/>
          </a:bodyPr>
          <a:lstStyle/>
          <a:p>
            <a:r>
              <a:rPr lang="en-US" altLang="zh-CN" sz="1200">
                <a:solidFill>
                  <a:schemeClr val="bg1">
                    <a:lumMod val="50000"/>
                  </a:schemeClr>
                </a:solidFill>
                <a:cs typeface="+mn-ea"/>
                <a:sym typeface="+mn-lt"/>
              </a:rPr>
              <a:t>Supporters say</a:t>
            </a:r>
            <a:endParaRPr lang="zh-CN" altLang="en-US" sz="1200">
              <a:solidFill>
                <a:schemeClr val="bg1">
                  <a:lumMod val="50000"/>
                </a:schemeClr>
              </a:solidFill>
              <a:cs typeface="+mn-ea"/>
              <a:sym typeface="+mn-lt"/>
            </a:endParaRPr>
          </a:p>
        </p:txBody>
      </p:sp>
      <p:sp>
        <p:nvSpPr>
          <p:cNvPr id="54" name="文本框 53">
            <a:extLst>
              <a:ext uri="{FF2B5EF4-FFF2-40B4-BE49-F238E27FC236}">
                <a16:creationId xmlns:a16="http://schemas.microsoft.com/office/drawing/2014/main" id="{9C62EFF7-46CC-429F-909A-DD6234E40DB3}"/>
              </a:ext>
            </a:extLst>
          </p:cNvPr>
          <p:cNvSpPr txBox="1"/>
          <p:nvPr/>
        </p:nvSpPr>
        <p:spPr>
          <a:xfrm>
            <a:off x="7975282" y="5530066"/>
            <a:ext cx="1206867" cy="246221"/>
          </a:xfrm>
          <a:prstGeom prst="rect">
            <a:avLst/>
          </a:prstGeom>
          <a:noFill/>
        </p:spPr>
        <p:txBody>
          <a:bodyPr vert="horz" wrap="square" rtlCol="0">
            <a:spAutoFit/>
          </a:bodyPr>
          <a:lstStyle/>
          <a:p>
            <a:r>
              <a:rPr lang="en-US" altLang="zh-CN" sz="1000">
                <a:solidFill>
                  <a:schemeClr val="bg1">
                    <a:lumMod val="85000"/>
                  </a:schemeClr>
                </a:solidFill>
                <a:cs typeface="+mn-ea"/>
                <a:sym typeface="+mn-lt"/>
              </a:rPr>
              <a:t>INFODATA……</a:t>
            </a:r>
            <a:endParaRPr lang="zh-CN" altLang="en-US" sz="1000">
              <a:solidFill>
                <a:schemeClr val="bg1">
                  <a:lumMod val="85000"/>
                </a:schemeClr>
              </a:solidFill>
              <a:cs typeface="+mn-ea"/>
              <a:sym typeface="+mn-lt"/>
            </a:endParaRPr>
          </a:p>
        </p:txBody>
      </p:sp>
      <p:pic>
        <p:nvPicPr>
          <p:cNvPr id="68" name="图片 67">
            <a:extLst>
              <a:ext uri="{FF2B5EF4-FFF2-40B4-BE49-F238E27FC236}">
                <a16:creationId xmlns:a16="http://schemas.microsoft.com/office/drawing/2014/main" id="{D213407B-9243-4E7D-A6D5-4A46D4E1FDBF}"/>
              </a:ext>
            </a:extLst>
          </p:cNvPr>
          <p:cNvPicPr>
            <a:picLocks noChangeAspect="1"/>
          </p:cNvPicPr>
          <p:nvPr/>
        </p:nvPicPr>
        <p:blipFill>
          <a:blip r:embed="rId6"/>
          <a:stretch>
            <a:fillRect/>
          </a:stretch>
        </p:blipFill>
        <p:spPr>
          <a:xfrm>
            <a:off x="8065007" y="0"/>
            <a:ext cx="4126993" cy="6858000"/>
          </a:xfrm>
          <a:prstGeom prst="rect">
            <a:avLst/>
          </a:prstGeom>
        </p:spPr>
      </p:pic>
      <p:pic>
        <p:nvPicPr>
          <p:cNvPr id="73" name="图片 72">
            <a:extLst>
              <a:ext uri="{FF2B5EF4-FFF2-40B4-BE49-F238E27FC236}">
                <a16:creationId xmlns:a16="http://schemas.microsoft.com/office/drawing/2014/main" id="{6C961E28-B108-443F-BA7F-5C4E805B2B62}"/>
              </a:ext>
            </a:extLst>
          </p:cNvPr>
          <p:cNvPicPr>
            <a:picLocks noChangeAspect="1"/>
          </p:cNvPicPr>
          <p:nvPr/>
        </p:nvPicPr>
        <p:blipFill rotWithShape="1">
          <a:blip r:embed="rId7"/>
          <a:srcRect b="15513"/>
          <a:stretch/>
        </p:blipFill>
        <p:spPr>
          <a:xfrm>
            <a:off x="0" y="3468784"/>
            <a:ext cx="4011516" cy="3389216"/>
          </a:xfrm>
          <a:prstGeom prst="rect">
            <a:avLst/>
          </a:prstGeom>
        </p:spPr>
      </p:pic>
    </p:spTree>
    <p:extLst>
      <p:ext uri="{BB962C8B-B14F-4D97-AF65-F5344CB8AC3E}">
        <p14:creationId xmlns:p14="http://schemas.microsoft.com/office/powerpoint/2010/main" val="107825303"/>
      </p:ext>
    </p:extLst>
  </p:cSld>
  <p:clrMapOvr>
    <a:masterClrMapping/>
  </p:clrMapOvr>
  <mc:AlternateContent xmlns:mc="http://schemas.openxmlformats.org/markup-compatibility/2006">
    <mc:Choice xmlns:p14="http://schemas.microsoft.com/office/powerpoint/2010/main" Requires="p14">
      <p:transition spd="slow" p14:dur="1500">
        <p14:ripple dir="ld"/>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25FF8B74-DA76-4554-88BF-E1BDCFD2284D}"/>
              </a:ext>
            </a:extLst>
          </p:cNvPr>
          <p:cNvPicPr>
            <a:picLocks noChangeAspect="1"/>
          </p:cNvPicPr>
          <p:nvPr/>
        </p:nvPicPr>
        <p:blipFill>
          <a:blip r:embed="rId3"/>
          <a:stretch>
            <a:fillRect/>
          </a:stretch>
        </p:blipFill>
        <p:spPr>
          <a:xfrm>
            <a:off x="0" y="0"/>
            <a:ext cx="12192000" cy="6857999"/>
          </a:xfrm>
          <a:prstGeom prst="rect">
            <a:avLst/>
          </a:prstGeom>
        </p:spPr>
      </p:pic>
      <p:sp>
        <p:nvSpPr>
          <p:cNvPr id="14" name="矩形 13">
            <a:extLst>
              <a:ext uri="{FF2B5EF4-FFF2-40B4-BE49-F238E27FC236}">
                <a16:creationId xmlns:a16="http://schemas.microsoft.com/office/drawing/2014/main" id="{F21341F4-7D01-45B9-8C39-6D752E3E6DF7}"/>
              </a:ext>
            </a:extLst>
          </p:cNvPr>
          <p:cNvSpPr/>
          <p:nvPr/>
        </p:nvSpPr>
        <p:spPr>
          <a:xfrm>
            <a:off x="6780881" y="1230981"/>
            <a:ext cx="4396038" cy="4396038"/>
          </a:xfrm>
          <a:prstGeom prst="rect">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05FDB0B2-C74E-4882-8547-59A408A78B09}"/>
              </a:ext>
            </a:extLst>
          </p:cNvPr>
          <p:cNvSpPr/>
          <p:nvPr/>
        </p:nvSpPr>
        <p:spPr>
          <a:xfrm>
            <a:off x="1015081" y="1230981"/>
            <a:ext cx="4396038" cy="4396038"/>
          </a:xfrm>
          <a:prstGeom prst="rect">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descr="图片包含 室内, 窗户, 女人, 年轻&#10;&#10;描述已自动生成">
            <a:extLst>
              <a:ext uri="{FF2B5EF4-FFF2-40B4-BE49-F238E27FC236}">
                <a16:creationId xmlns:a16="http://schemas.microsoft.com/office/drawing/2014/main" id="{50BAC6B9-18CF-44D8-81FF-B1A9332190B2}"/>
              </a:ext>
            </a:extLst>
          </p:cNvPr>
          <p:cNvPicPr>
            <a:picLocks noChangeAspect="1"/>
          </p:cNvPicPr>
          <p:nvPr/>
        </p:nvPicPr>
        <p:blipFill rotWithShape="1">
          <a:blip r:embed="rId4">
            <a:extLst>
              <a:ext uri="{28A0092B-C50C-407E-A947-70E740481C1C}">
                <a14:useLocalDpi xmlns:a14="http://schemas.microsoft.com/office/drawing/2010/main" val="0"/>
              </a:ext>
            </a:extLst>
          </a:blip>
          <a:srcRect t="37519" b="15540"/>
          <a:stretch/>
        </p:blipFill>
        <p:spPr>
          <a:xfrm>
            <a:off x="1015081" y="1230981"/>
            <a:ext cx="4396038" cy="3094276"/>
          </a:xfrm>
          <a:custGeom>
            <a:avLst/>
            <a:gdLst>
              <a:gd name="connsiteX0" fmla="*/ 0 w 4396038"/>
              <a:gd name="connsiteY0" fmla="*/ 0 h 4118586"/>
              <a:gd name="connsiteX1" fmla="*/ 4396038 w 4396038"/>
              <a:gd name="connsiteY1" fmla="*/ 0 h 4118586"/>
              <a:gd name="connsiteX2" fmla="*/ 4396038 w 4396038"/>
              <a:gd name="connsiteY2" fmla="*/ 4118586 h 4118586"/>
              <a:gd name="connsiteX3" fmla="*/ 0 w 4396038"/>
              <a:gd name="connsiteY3" fmla="*/ 4118586 h 4118586"/>
            </a:gdLst>
            <a:ahLst/>
            <a:cxnLst>
              <a:cxn ang="0">
                <a:pos x="connsiteX0" y="connsiteY0"/>
              </a:cxn>
              <a:cxn ang="0">
                <a:pos x="connsiteX1" y="connsiteY1"/>
              </a:cxn>
              <a:cxn ang="0">
                <a:pos x="connsiteX2" y="connsiteY2"/>
              </a:cxn>
              <a:cxn ang="0">
                <a:pos x="connsiteX3" y="connsiteY3"/>
              </a:cxn>
            </a:cxnLst>
            <a:rect l="l" t="t" r="r" b="b"/>
            <a:pathLst>
              <a:path w="4396038" h="4118586">
                <a:moveTo>
                  <a:pt x="0" y="0"/>
                </a:moveTo>
                <a:lnTo>
                  <a:pt x="4396038" y="0"/>
                </a:lnTo>
                <a:lnTo>
                  <a:pt x="4396038" y="4118586"/>
                </a:lnTo>
                <a:lnTo>
                  <a:pt x="0" y="4118586"/>
                </a:lnTo>
                <a:close/>
              </a:path>
            </a:pathLst>
          </a:custGeom>
        </p:spPr>
      </p:pic>
      <p:pic>
        <p:nvPicPr>
          <p:cNvPr id="16" name="图片 15">
            <a:extLst>
              <a:ext uri="{FF2B5EF4-FFF2-40B4-BE49-F238E27FC236}">
                <a16:creationId xmlns:a16="http://schemas.microsoft.com/office/drawing/2014/main" id="{C71AE32C-1CB3-4FFD-B759-2FA5B70E0A48}"/>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20000"/>
                    </a14:imgEffect>
                  </a14:imgLayer>
                </a14:imgProps>
              </a:ext>
            </a:extLst>
          </a:blip>
          <a:stretch>
            <a:fillRect/>
          </a:stretch>
        </p:blipFill>
        <p:spPr>
          <a:xfrm>
            <a:off x="0" y="1"/>
            <a:ext cx="12192000" cy="6857999"/>
          </a:xfrm>
          <a:prstGeom prst="rect">
            <a:avLst/>
          </a:prstGeom>
        </p:spPr>
      </p:pic>
      <p:pic>
        <p:nvPicPr>
          <p:cNvPr id="24" name="图片 23" descr="图片包含 人, 男人, 室内, 年轻&#10;&#10;描述已自动生成">
            <a:extLst>
              <a:ext uri="{FF2B5EF4-FFF2-40B4-BE49-F238E27FC236}">
                <a16:creationId xmlns:a16="http://schemas.microsoft.com/office/drawing/2014/main" id="{C9987A55-13C6-48A1-8BD4-9FBBAA953D3A}"/>
              </a:ext>
            </a:extLst>
          </p:cNvPr>
          <p:cNvPicPr>
            <a:picLocks noChangeAspect="1"/>
          </p:cNvPicPr>
          <p:nvPr/>
        </p:nvPicPr>
        <p:blipFill>
          <a:blip r:embed="rId7">
            <a:extLst>
              <a:ext uri="{28A0092B-C50C-407E-A947-70E740481C1C}">
                <a14:useLocalDpi xmlns:a14="http://schemas.microsoft.com/office/drawing/2010/main" val="0"/>
              </a:ext>
            </a:extLst>
          </a:blip>
          <a:srcRect t="10000" b="33690"/>
          <a:stretch>
            <a:fillRect/>
          </a:stretch>
        </p:blipFill>
        <p:spPr>
          <a:xfrm>
            <a:off x="6780881" y="1230981"/>
            <a:ext cx="4396038" cy="3094276"/>
          </a:xfrm>
          <a:custGeom>
            <a:avLst/>
            <a:gdLst>
              <a:gd name="connsiteX0" fmla="*/ 0 w 4396038"/>
              <a:gd name="connsiteY0" fmla="*/ 0 h 3094276"/>
              <a:gd name="connsiteX1" fmla="*/ 4396038 w 4396038"/>
              <a:gd name="connsiteY1" fmla="*/ 0 h 3094276"/>
              <a:gd name="connsiteX2" fmla="*/ 4396038 w 4396038"/>
              <a:gd name="connsiteY2" fmla="*/ 3094276 h 3094276"/>
              <a:gd name="connsiteX3" fmla="*/ 0 w 4396038"/>
              <a:gd name="connsiteY3" fmla="*/ 3094276 h 3094276"/>
            </a:gdLst>
            <a:ahLst/>
            <a:cxnLst>
              <a:cxn ang="0">
                <a:pos x="connsiteX0" y="connsiteY0"/>
              </a:cxn>
              <a:cxn ang="0">
                <a:pos x="connsiteX1" y="connsiteY1"/>
              </a:cxn>
              <a:cxn ang="0">
                <a:pos x="connsiteX2" y="connsiteY2"/>
              </a:cxn>
              <a:cxn ang="0">
                <a:pos x="connsiteX3" y="connsiteY3"/>
              </a:cxn>
            </a:cxnLst>
            <a:rect l="l" t="t" r="r" b="b"/>
            <a:pathLst>
              <a:path w="4396038" h="3094276">
                <a:moveTo>
                  <a:pt x="0" y="0"/>
                </a:moveTo>
                <a:lnTo>
                  <a:pt x="4396038" y="0"/>
                </a:lnTo>
                <a:lnTo>
                  <a:pt x="4396038" y="3094276"/>
                </a:lnTo>
                <a:lnTo>
                  <a:pt x="0" y="3094276"/>
                </a:lnTo>
                <a:close/>
              </a:path>
            </a:pathLst>
          </a:custGeom>
        </p:spPr>
      </p:pic>
      <p:sp>
        <p:nvSpPr>
          <p:cNvPr id="25" name="Freeform 47">
            <a:extLst>
              <a:ext uri="{FF2B5EF4-FFF2-40B4-BE49-F238E27FC236}">
                <a16:creationId xmlns:a16="http://schemas.microsoft.com/office/drawing/2014/main" id="{316932FA-B1F6-4D11-BB53-31BB5C4451BD}"/>
              </a:ext>
            </a:extLst>
          </p:cNvPr>
          <p:cNvSpPr>
            <a:spLocks noChangeAspect="1" noEditPoints="1"/>
          </p:cNvSpPr>
          <p:nvPr/>
        </p:nvSpPr>
        <p:spPr bwMode="auto">
          <a:xfrm>
            <a:off x="6958505" y="4432566"/>
            <a:ext cx="231385" cy="207193"/>
          </a:xfrm>
          <a:prstGeom prst="heart">
            <a:avLst/>
          </a:prstGeom>
          <a:solidFill>
            <a:srgbClr val="E23D48"/>
          </a:solidFill>
          <a:ln w="6350">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51">
            <a:extLst>
              <a:ext uri="{FF2B5EF4-FFF2-40B4-BE49-F238E27FC236}">
                <a16:creationId xmlns:a16="http://schemas.microsoft.com/office/drawing/2014/main" id="{70793E45-FE4A-4F60-99A3-B761A81ADC1B}"/>
              </a:ext>
            </a:extLst>
          </p:cNvPr>
          <p:cNvSpPr>
            <a:spLocks noChangeAspect="1" noEditPoints="1"/>
          </p:cNvSpPr>
          <p:nvPr/>
        </p:nvSpPr>
        <p:spPr bwMode="auto">
          <a:xfrm>
            <a:off x="7436361" y="4432566"/>
            <a:ext cx="199565" cy="207193"/>
          </a:xfrm>
          <a:custGeom>
            <a:avLst/>
            <a:gdLst>
              <a:gd name="T0" fmla="*/ 1320 w 1488"/>
              <a:gd name="T1" fmla="*/ 1544 h 1544"/>
              <a:gd name="T2" fmla="*/ 1315 w 1488"/>
              <a:gd name="T3" fmla="*/ 1543 h 1544"/>
              <a:gd name="T4" fmla="*/ 950 w 1488"/>
              <a:gd name="T5" fmla="*/ 1459 h 1544"/>
              <a:gd name="T6" fmla="*/ 744 w 1488"/>
              <a:gd name="T7" fmla="*/ 1488 h 1544"/>
              <a:gd name="T8" fmla="*/ 0 w 1488"/>
              <a:gd name="T9" fmla="*/ 744 h 1544"/>
              <a:gd name="T10" fmla="*/ 744 w 1488"/>
              <a:gd name="T11" fmla="*/ 0 h 1544"/>
              <a:gd name="T12" fmla="*/ 1488 w 1488"/>
              <a:gd name="T13" fmla="*/ 744 h 1544"/>
              <a:gd name="T14" fmla="*/ 1237 w 1488"/>
              <a:gd name="T15" fmla="*/ 1301 h 1544"/>
              <a:gd name="T16" fmla="*/ 1341 w 1488"/>
              <a:gd name="T17" fmla="*/ 1509 h 1544"/>
              <a:gd name="T18" fmla="*/ 1339 w 1488"/>
              <a:gd name="T19" fmla="*/ 1535 h 1544"/>
              <a:gd name="T20" fmla="*/ 1320 w 1488"/>
              <a:gd name="T21" fmla="*/ 1544 h 1544"/>
              <a:gd name="T22" fmla="*/ 949 w 1488"/>
              <a:gd name="T23" fmla="*/ 1410 h 1544"/>
              <a:gd name="T24" fmla="*/ 954 w 1488"/>
              <a:gd name="T25" fmla="*/ 1411 h 1544"/>
              <a:gd name="T26" fmla="*/ 1276 w 1488"/>
              <a:gd name="T27" fmla="*/ 1485 h 1544"/>
              <a:gd name="T28" fmla="*/ 1186 w 1488"/>
              <a:gd name="T29" fmla="*/ 1306 h 1544"/>
              <a:gd name="T30" fmla="*/ 1192 w 1488"/>
              <a:gd name="T31" fmla="*/ 1277 h 1544"/>
              <a:gd name="T32" fmla="*/ 1440 w 1488"/>
              <a:gd name="T33" fmla="*/ 744 h 1544"/>
              <a:gd name="T34" fmla="*/ 744 w 1488"/>
              <a:gd name="T35" fmla="*/ 48 h 1544"/>
              <a:gd name="T36" fmla="*/ 48 w 1488"/>
              <a:gd name="T37" fmla="*/ 744 h 1544"/>
              <a:gd name="T38" fmla="*/ 744 w 1488"/>
              <a:gd name="T39" fmla="*/ 1440 h 1544"/>
              <a:gd name="T40" fmla="*/ 942 w 1488"/>
              <a:gd name="T41" fmla="*/ 1411 h 1544"/>
              <a:gd name="T42" fmla="*/ 949 w 1488"/>
              <a:gd name="T43" fmla="*/ 1410 h 1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88" h="1544">
                <a:moveTo>
                  <a:pt x="1320" y="1544"/>
                </a:moveTo>
                <a:cubicBezTo>
                  <a:pt x="1318" y="1544"/>
                  <a:pt x="1316" y="1544"/>
                  <a:pt x="1315" y="1543"/>
                </a:cubicBezTo>
                <a:cubicBezTo>
                  <a:pt x="950" y="1459"/>
                  <a:pt x="950" y="1459"/>
                  <a:pt x="950" y="1459"/>
                </a:cubicBezTo>
                <a:cubicBezTo>
                  <a:pt x="883" y="1478"/>
                  <a:pt x="814" y="1488"/>
                  <a:pt x="744" y="1488"/>
                </a:cubicBezTo>
                <a:cubicBezTo>
                  <a:pt x="334" y="1488"/>
                  <a:pt x="0" y="1154"/>
                  <a:pt x="0" y="744"/>
                </a:cubicBezTo>
                <a:cubicBezTo>
                  <a:pt x="0" y="334"/>
                  <a:pt x="334" y="0"/>
                  <a:pt x="744" y="0"/>
                </a:cubicBezTo>
                <a:cubicBezTo>
                  <a:pt x="1154" y="0"/>
                  <a:pt x="1488" y="334"/>
                  <a:pt x="1488" y="744"/>
                </a:cubicBezTo>
                <a:cubicBezTo>
                  <a:pt x="1488" y="958"/>
                  <a:pt x="1397" y="1160"/>
                  <a:pt x="1237" y="1301"/>
                </a:cubicBezTo>
                <a:cubicBezTo>
                  <a:pt x="1341" y="1509"/>
                  <a:pt x="1341" y="1509"/>
                  <a:pt x="1341" y="1509"/>
                </a:cubicBezTo>
                <a:cubicBezTo>
                  <a:pt x="1346" y="1518"/>
                  <a:pt x="1345" y="1528"/>
                  <a:pt x="1339" y="1535"/>
                </a:cubicBezTo>
                <a:cubicBezTo>
                  <a:pt x="1334" y="1541"/>
                  <a:pt x="1327" y="1544"/>
                  <a:pt x="1320" y="1544"/>
                </a:cubicBezTo>
                <a:close/>
                <a:moveTo>
                  <a:pt x="949" y="1410"/>
                </a:moveTo>
                <a:cubicBezTo>
                  <a:pt x="951" y="1410"/>
                  <a:pt x="953" y="1411"/>
                  <a:pt x="954" y="1411"/>
                </a:cubicBezTo>
                <a:cubicBezTo>
                  <a:pt x="1276" y="1485"/>
                  <a:pt x="1276" y="1485"/>
                  <a:pt x="1276" y="1485"/>
                </a:cubicBezTo>
                <a:cubicBezTo>
                  <a:pt x="1186" y="1306"/>
                  <a:pt x="1186" y="1306"/>
                  <a:pt x="1186" y="1306"/>
                </a:cubicBezTo>
                <a:cubicBezTo>
                  <a:pt x="1181" y="1296"/>
                  <a:pt x="1184" y="1284"/>
                  <a:pt x="1192" y="1277"/>
                </a:cubicBezTo>
                <a:cubicBezTo>
                  <a:pt x="1350" y="1144"/>
                  <a:pt x="1440" y="950"/>
                  <a:pt x="1440" y="744"/>
                </a:cubicBezTo>
                <a:cubicBezTo>
                  <a:pt x="1440" y="360"/>
                  <a:pt x="1128" y="48"/>
                  <a:pt x="744" y="48"/>
                </a:cubicBezTo>
                <a:cubicBezTo>
                  <a:pt x="360" y="48"/>
                  <a:pt x="48" y="360"/>
                  <a:pt x="48" y="744"/>
                </a:cubicBezTo>
                <a:cubicBezTo>
                  <a:pt x="48" y="1128"/>
                  <a:pt x="360" y="1440"/>
                  <a:pt x="744" y="1440"/>
                </a:cubicBezTo>
                <a:cubicBezTo>
                  <a:pt x="811" y="1440"/>
                  <a:pt x="878" y="1430"/>
                  <a:pt x="942" y="1411"/>
                </a:cubicBezTo>
                <a:cubicBezTo>
                  <a:pt x="944" y="1411"/>
                  <a:pt x="947" y="1410"/>
                  <a:pt x="949" y="1410"/>
                </a:cubicBezTo>
                <a:close/>
              </a:path>
            </a:pathLst>
          </a:custGeom>
          <a:solidFill>
            <a:schemeClr val="bg1">
              <a:lumMod val="50000"/>
            </a:schemeClr>
          </a:solidFill>
          <a:ln w="3175">
            <a:solidFill>
              <a:schemeClr val="bg1">
                <a:lumMod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5">
            <a:extLst>
              <a:ext uri="{FF2B5EF4-FFF2-40B4-BE49-F238E27FC236}">
                <a16:creationId xmlns:a16="http://schemas.microsoft.com/office/drawing/2014/main" id="{08B25485-2AB2-4232-9D3B-84B9ADDBDAC1}"/>
              </a:ext>
            </a:extLst>
          </p:cNvPr>
          <p:cNvSpPr>
            <a:spLocks noChangeAspect="1" noEditPoints="1"/>
          </p:cNvSpPr>
          <p:nvPr/>
        </p:nvSpPr>
        <p:spPr bwMode="auto">
          <a:xfrm>
            <a:off x="10840975" y="4432531"/>
            <a:ext cx="158321" cy="207262"/>
          </a:xfrm>
          <a:custGeom>
            <a:avLst/>
            <a:gdLst>
              <a:gd name="T0" fmla="*/ 232 w 238"/>
              <a:gd name="T1" fmla="*/ 312 h 312"/>
              <a:gd name="T2" fmla="*/ 235 w 238"/>
              <a:gd name="T3" fmla="*/ 311 h 312"/>
              <a:gd name="T4" fmla="*/ 238 w 238"/>
              <a:gd name="T5" fmla="*/ 306 h 312"/>
              <a:gd name="T6" fmla="*/ 238 w 238"/>
              <a:gd name="T7" fmla="*/ 21 h 312"/>
              <a:gd name="T8" fmla="*/ 217 w 238"/>
              <a:gd name="T9" fmla="*/ 0 h 312"/>
              <a:gd name="T10" fmla="*/ 21 w 238"/>
              <a:gd name="T11" fmla="*/ 0 h 312"/>
              <a:gd name="T12" fmla="*/ 0 w 238"/>
              <a:gd name="T13" fmla="*/ 21 h 312"/>
              <a:gd name="T14" fmla="*/ 0 w 238"/>
              <a:gd name="T15" fmla="*/ 306 h 312"/>
              <a:gd name="T16" fmla="*/ 3 w 238"/>
              <a:gd name="T17" fmla="*/ 311 h 312"/>
              <a:gd name="T18" fmla="*/ 9 w 238"/>
              <a:gd name="T19" fmla="*/ 311 h 312"/>
              <a:gd name="T20" fmla="*/ 117 w 238"/>
              <a:gd name="T21" fmla="*/ 249 h 312"/>
              <a:gd name="T22" fmla="*/ 229 w 238"/>
              <a:gd name="T23" fmla="*/ 311 h 312"/>
              <a:gd name="T24" fmla="*/ 232 w 238"/>
              <a:gd name="T25" fmla="*/ 312 h 312"/>
              <a:gd name="T26" fmla="*/ 226 w 238"/>
              <a:gd name="T27" fmla="*/ 296 h 312"/>
              <a:gd name="T28" fmla="*/ 120 w 238"/>
              <a:gd name="T29" fmla="*/ 237 h 312"/>
              <a:gd name="T30" fmla="*/ 117 w 238"/>
              <a:gd name="T31" fmla="*/ 236 h 312"/>
              <a:gd name="T32" fmla="*/ 114 w 238"/>
              <a:gd name="T33" fmla="*/ 237 h 312"/>
              <a:gd name="T34" fmla="*/ 12 w 238"/>
              <a:gd name="T35" fmla="*/ 296 h 312"/>
              <a:gd name="T36" fmla="*/ 12 w 238"/>
              <a:gd name="T37" fmla="*/ 21 h 312"/>
              <a:gd name="T38" fmla="*/ 21 w 238"/>
              <a:gd name="T39" fmla="*/ 12 h 312"/>
              <a:gd name="T40" fmla="*/ 217 w 238"/>
              <a:gd name="T41" fmla="*/ 12 h 312"/>
              <a:gd name="T42" fmla="*/ 226 w 238"/>
              <a:gd name="T43" fmla="*/ 21 h 312"/>
              <a:gd name="T44" fmla="*/ 226 w 238"/>
              <a:gd name="T45" fmla="*/ 296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8" h="312">
                <a:moveTo>
                  <a:pt x="232" y="312"/>
                </a:moveTo>
                <a:cubicBezTo>
                  <a:pt x="233" y="312"/>
                  <a:pt x="234" y="312"/>
                  <a:pt x="235" y="311"/>
                </a:cubicBezTo>
                <a:cubicBezTo>
                  <a:pt x="237" y="310"/>
                  <a:pt x="238" y="308"/>
                  <a:pt x="238" y="306"/>
                </a:cubicBezTo>
                <a:cubicBezTo>
                  <a:pt x="238" y="21"/>
                  <a:pt x="238" y="21"/>
                  <a:pt x="238" y="21"/>
                </a:cubicBezTo>
                <a:cubicBezTo>
                  <a:pt x="238" y="10"/>
                  <a:pt x="229" y="0"/>
                  <a:pt x="217" y="0"/>
                </a:cubicBezTo>
                <a:cubicBezTo>
                  <a:pt x="21" y="0"/>
                  <a:pt x="21" y="0"/>
                  <a:pt x="21" y="0"/>
                </a:cubicBezTo>
                <a:cubicBezTo>
                  <a:pt x="9" y="0"/>
                  <a:pt x="0" y="10"/>
                  <a:pt x="0" y="21"/>
                </a:cubicBezTo>
                <a:cubicBezTo>
                  <a:pt x="0" y="306"/>
                  <a:pt x="0" y="306"/>
                  <a:pt x="0" y="306"/>
                </a:cubicBezTo>
                <a:cubicBezTo>
                  <a:pt x="0" y="308"/>
                  <a:pt x="1" y="310"/>
                  <a:pt x="3" y="311"/>
                </a:cubicBezTo>
                <a:cubicBezTo>
                  <a:pt x="5" y="312"/>
                  <a:pt x="7" y="312"/>
                  <a:pt x="9" y="311"/>
                </a:cubicBezTo>
                <a:cubicBezTo>
                  <a:pt x="117" y="249"/>
                  <a:pt x="117" y="249"/>
                  <a:pt x="117" y="249"/>
                </a:cubicBezTo>
                <a:cubicBezTo>
                  <a:pt x="229" y="311"/>
                  <a:pt x="229" y="311"/>
                  <a:pt x="229" y="311"/>
                </a:cubicBezTo>
                <a:cubicBezTo>
                  <a:pt x="230" y="312"/>
                  <a:pt x="231" y="312"/>
                  <a:pt x="232" y="312"/>
                </a:cubicBezTo>
                <a:close/>
                <a:moveTo>
                  <a:pt x="226" y="296"/>
                </a:moveTo>
                <a:cubicBezTo>
                  <a:pt x="120" y="237"/>
                  <a:pt x="120" y="237"/>
                  <a:pt x="120" y="237"/>
                </a:cubicBezTo>
                <a:cubicBezTo>
                  <a:pt x="119" y="236"/>
                  <a:pt x="118" y="236"/>
                  <a:pt x="117" y="236"/>
                </a:cubicBezTo>
                <a:cubicBezTo>
                  <a:pt x="116" y="236"/>
                  <a:pt x="115" y="236"/>
                  <a:pt x="114" y="237"/>
                </a:cubicBezTo>
                <a:cubicBezTo>
                  <a:pt x="12" y="296"/>
                  <a:pt x="12" y="296"/>
                  <a:pt x="12" y="296"/>
                </a:cubicBezTo>
                <a:cubicBezTo>
                  <a:pt x="12" y="21"/>
                  <a:pt x="12" y="21"/>
                  <a:pt x="12" y="21"/>
                </a:cubicBezTo>
                <a:cubicBezTo>
                  <a:pt x="12" y="16"/>
                  <a:pt x="16" y="12"/>
                  <a:pt x="21" y="12"/>
                </a:cubicBezTo>
                <a:cubicBezTo>
                  <a:pt x="217" y="12"/>
                  <a:pt x="217" y="12"/>
                  <a:pt x="217" y="12"/>
                </a:cubicBezTo>
                <a:cubicBezTo>
                  <a:pt x="222" y="12"/>
                  <a:pt x="226" y="16"/>
                  <a:pt x="226" y="21"/>
                </a:cubicBezTo>
                <a:lnTo>
                  <a:pt x="226" y="296"/>
                </a:lnTo>
                <a:close/>
              </a:path>
            </a:pathLst>
          </a:custGeom>
          <a:solidFill>
            <a:schemeClr val="bg1">
              <a:lumMod val="50000"/>
            </a:schemeClr>
          </a:solidFill>
          <a:ln w="3175">
            <a:solidFill>
              <a:schemeClr val="bg1">
                <a:lumMod val="50000"/>
              </a:schemeClr>
            </a:solidFill>
          </a:ln>
        </p:spPr>
        <p:txBody>
          <a:bodyPr vert="horz" wrap="square" lIns="91440" tIns="45720" rIns="91440" bIns="45720" numCol="1" anchor="t" anchorCtr="0" compatLnSpc="1">
            <a:prstTxWarp prst="textNoShape">
              <a:avLst/>
            </a:prstTxWarp>
          </a:bodyPr>
          <a:lstStyle/>
          <a:p>
            <a:endParaRPr lang="zh-CN" altLang="en-US"/>
          </a:p>
        </p:txBody>
      </p:sp>
      <p:grpSp>
        <p:nvGrpSpPr>
          <p:cNvPr id="33" name="Group 60">
            <a:extLst>
              <a:ext uri="{FF2B5EF4-FFF2-40B4-BE49-F238E27FC236}">
                <a16:creationId xmlns:a16="http://schemas.microsoft.com/office/drawing/2014/main" id="{6CF94384-194D-4024-A234-177B0EEFD7ED}"/>
              </a:ext>
            </a:extLst>
          </p:cNvPr>
          <p:cNvGrpSpPr>
            <a:grpSpLocks noChangeAspect="1"/>
          </p:cNvGrpSpPr>
          <p:nvPr/>
        </p:nvGrpSpPr>
        <p:grpSpPr bwMode="auto">
          <a:xfrm>
            <a:off x="7882397" y="4432531"/>
            <a:ext cx="207194" cy="207262"/>
            <a:chOff x="0" y="-3"/>
            <a:chExt cx="3048" cy="3049"/>
          </a:xfrm>
          <a:solidFill>
            <a:schemeClr val="bg1">
              <a:lumMod val="50000"/>
            </a:schemeClr>
          </a:solidFill>
        </p:grpSpPr>
        <p:sp>
          <p:nvSpPr>
            <p:cNvPr id="34" name="Freeform 61">
              <a:extLst>
                <a:ext uri="{FF2B5EF4-FFF2-40B4-BE49-F238E27FC236}">
                  <a16:creationId xmlns:a16="http://schemas.microsoft.com/office/drawing/2014/main" id="{A195A0C2-A244-46F0-9764-64FF66BFE5FC}"/>
                </a:ext>
              </a:extLst>
            </p:cNvPr>
            <p:cNvSpPr>
              <a:spLocks noEditPoints="1"/>
            </p:cNvSpPr>
            <p:nvPr/>
          </p:nvSpPr>
          <p:spPr bwMode="auto">
            <a:xfrm>
              <a:off x="0" y="-3"/>
              <a:ext cx="3048" cy="3049"/>
            </a:xfrm>
            <a:custGeom>
              <a:avLst/>
              <a:gdLst>
                <a:gd name="T0" fmla="*/ 987 w 1521"/>
                <a:gd name="T1" fmla="*/ 1520 h 1520"/>
                <a:gd name="T2" fmla="*/ 966 w 1521"/>
                <a:gd name="T3" fmla="*/ 1508 h 1520"/>
                <a:gd name="T4" fmla="*/ 630 w 1521"/>
                <a:gd name="T5" fmla="*/ 892 h 1520"/>
                <a:gd name="T6" fmla="*/ 14 w 1521"/>
                <a:gd name="T7" fmla="*/ 556 h 1520"/>
                <a:gd name="T8" fmla="*/ 1 w 1521"/>
                <a:gd name="T9" fmla="*/ 533 h 1520"/>
                <a:gd name="T10" fmla="*/ 17 w 1521"/>
                <a:gd name="T11" fmla="*/ 512 h 1520"/>
                <a:gd name="T12" fmla="*/ 1488 w 1521"/>
                <a:gd name="T13" fmla="*/ 3 h 1520"/>
                <a:gd name="T14" fmla="*/ 1513 w 1521"/>
                <a:gd name="T15" fmla="*/ 9 h 1520"/>
                <a:gd name="T16" fmla="*/ 1518 w 1521"/>
                <a:gd name="T17" fmla="*/ 33 h 1520"/>
                <a:gd name="T18" fmla="*/ 1009 w 1521"/>
                <a:gd name="T19" fmla="*/ 1504 h 1520"/>
                <a:gd name="T20" fmla="*/ 989 w 1521"/>
                <a:gd name="T21" fmla="*/ 1520 h 1520"/>
                <a:gd name="T22" fmla="*/ 987 w 1521"/>
                <a:gd name="T23" fmla="*/ 1520 h 1520"/>
                <a:gd name="T24" fmla="*/ 84 w 1521"/>
                <a:gd name="T25" fmla="*/ 540 h 1520"/>
                <a:gd name="T26" fmla="*/ 659 w 1521"/>
                <a:gd name="T27" fmla="*/ 853 h 1520"/>
                <a:gd name="T28" fmla="*/ 668 w 1521"/>
                <a:gd name="T29" fmla="*/ 863 h 1520"/>
                <a:gd name="T30" fmla="*/ 982 w 1521"/>
                <a:gd name="T31" fmla="*/ 1437 h 1520"/>
                <a:gd name="T32" fmla="*/ 1457 w 1521"/>
                <a:gd name="T33" fmla="*/ 64 h 1520"/>
                <a:gd name="T34" fmla="*/ 84 w 1521"/>
                <a:gd name="T35" fmla="*/ 540 h 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21" h="1520">
                  <a:moveTo>
                    <a:pt x="987" y="1520"/>
                  </a:moveTo>
                  <a:cubicBezTo>
                    <a:pt x="978" y="1520"/>
                    <a:pt x="970" y="1516"/>
                    <a:pt x="966" y="1508"/>
                  </a:cubicBezTo>
                  <a:cubicBezTo>
                    <a:pt x="630" y="892"/>
                    <a:pt x="630" y="892"/>
                    <a:pt x="630" y="892"/>
                  </a:cubicBezTo>
                  <a:cubicBezTo>
                    <a:pt x="14" y="556"/>
                    <a:pt x="14" y="556"/>
                    <a:pt x="14" y="556"/>
                  </a:cubicBezTo>
                  <a:cubicBezTo>
                    <a:pt x="5" y="551"/>
                    <a:pt x="0" y="542"/>
                    <a:pt x="1" y="533"/>
                  </a:cubicBezTo>
                  <a:cubicBezTo>
                    <a:pt x="2" y="523"/>
                    <a:pt x="8" y="515"/>
                    <a:pt x="17" y="512"/>
                  </a:cubicBezTo>
                  <a:cubicBezTo>
                    <a:pt x="1488" y="3"/>
                    <a:pt x="1488" y="3"/>
                    <a:pt x="1488" y="3"/>
                  </a:cubicBezTo>
                  <a:cubicBezTo>
                    <a:pt x="1497" y="0"/>
                    <a:pt x="1506" y="2"/>
                    <a:pt x="1513" y="9"/>
                  </a:cubicBezTo>
                  <a:cubicBezTo>
                    <a:pt x="1519" y="15"/>
                    <a:pt x="1521" y="25"/>
                    <a:pt x="1518" y="33"/>
                  </a:cubicBezTo>
                  <a:cubicBezTo>
                    <a:pt x="1009" y="1504"/>
                    <a:pt x="1009" y="1504"/>
                    <a:pt x="1009" y="1504"/>
                  </a:cubicBezTo>
                  <a:cubicBezTo>
                    <a:pt x="1006" y="1513"/>
                    <a:pt x="998" y="1520"/>
                    <a:pt x="989" y="1520"/>
                  </a:cubicBezTo>
                  <a:cubicBezTo>
                    <a:pt x="988" y="1520"/>
                    <a:pt x="987" y="1520"/>
                    <a:pt x="987" y="1520"/>
                  </a:cubicBezTo>
                  <a:close/>
                  <a:moveTo>
                    <a:pt x="84" y="540"/>
                  </a:moveTo>
                  <a:cubicBezTo>
                    <a:pt x="659" y="853"/>
                    <a:pt x="659" y="853"/>
                    <a:pt x="659" y="853"/>
                  </a:cubicBezTo>
                  <a:cubicBezTo>
                    <a:pt x="663" y="855"/>
                    <a:pt x="666" y="859"/>
                    <a:pt x="668" y="863"/>
                  </a:cubicBezTo>
                  <a:cubicBezTo>
                    <a:pt x="982" y="1437"/>
                    <a:pt x="982" y="1437"/>
                    <a:pt x="982" y="1437"/>
                  </a:cubicBezTo>
                  <a:cubicBezTo>
                    <a:pt x="1457" y="64"/>
                    <a:pt x="1457" y="64"/>
                    <a:pt x="1457" y="64"/>
                  </a:cubicBezTo>
                  <a:lnTo>
                    <a:pt x="84" y="540"/>
                  </a:lnTo>
                  <a:close/>
                </a:path>
              </a:pathLst>
            </a:custGeom>
            <a:grpFill/>
            <a:ln w="3175">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62">
              <a:extLst>
                <a:ext uri="{FF2B5EF4-FFF2-40B4-BE49-F238E27FC236}">
                  <a16:creationId xmlns:a16="http://schemas.microsoft.com/office/drawing/2014/main" id="{843B3302-9E1C-429C-B539-259A6A2A6BAA}"/>
                </a:ext>
              </a:extLst>
            </p:cNvPr>
            <p:cNvSpPr>
              <a:spLocks/>
            </p:cNvSpPr>
            <p:nvPr/>
          </p:nvSpPr>
          <p:spPr bwMode="auto">
            <a:xfrm>
              <a:off x="1244" y="53"/>
              <a:ext cx="1750" cy="1745"/>
            </a:xfrm>
            <a:custGeom>
              <a:avLst/>
              <a:gdLst>
                <a:gd name="T0" fmla="*/ 26 w 873"/>
                <a:gd name="T1" fmla="*/ 870 h 870"/>
                <a:gd name="T2" fmla="*/ 9 w 873"/>
                <a:gd name="T3" fmla="*/ 863 h 870"/>
                <a:gd name="T4" fmla="*/ 9 w 873"/>
                <a:gd name="T5" fmla="*/ 829 h 870"/>
                <a:gd name="T6" fmla="*/ 830 w 873"/>
                <a:gd name="T7" fmla="*/ 9 h 870"/>
                <a:gd name="T8" fmla="*/ 863 w 873"/>
                <a:gd name="T9" fmla="*/ 9 h 870"/>
                <a:gd name="T10" fmla="*/ 863 w 873"/>
                <a:gd name="T11" fmla="*/ 43 h 870"/>
                <a:gd name="T12" fmla="*/ 43 w 873"/>
                <a:gd name="T13" fmla="*/ 863 h 870"/>
                <a:gd name="T14" fmla="*/ 26 w 873"/>
                <a:gd name="T15" fmla="*/ 87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73" h="870">
                  <a:moveTo>
                    <a:pt x="26" y="870"/>
                  </a:moveTo>
                  <a:cubicBezTo>
                    <a:pt x="20" y="870"/>
                    <a:pt x="14" y="868"/>
                    <a:pt x="9" y="863"/>
                  </a:cubicBezTo>
                  <a:cubicBezTo>
                    <a:pt x="0" y="854"/>
                    <a:pt x="0" y="839"/>
                    <a:pt x="9" y="829"/>
                  </a:cubicBezTo>
                  <a:cubicBezTo>
                    <a:pt x="830" y="9"/>
                    <a:pt x="830" y="9"/>
                    <a:pt x="830" y="9"/>
                  </a:cubicBezTo>
                  <a:cubicBezTo>
                    <a:pt x="839" y="0"/>
                    <a:pt x="854" y="0"/>
                    <a:pt x="863" y="9"/>
                  </a:cubicBezTo>
                  <a:cubicBezTo>
                    <a:pt x="873" y="18"/>
                    <a:pt x="873" y="33"/>
                    <a:pt x="863" y="43"/>
                  </a:cubicBezTo>
                  <a:cubicBezTo>
                    <a:pt x="43" y="863"/>
                    <a:pt x="43" y="863"/>
                    <a:pt x="43" y="863"/>
                  </a:cubicBezTo>
                  <a:cubicBezTo>
                    <a:pt x="39" y="868"/>
                    <a:pt x="32" y="870"/>
                    <a:pt x="26" y="870"/>
                  </a:cubicBezTo>
                  <a:close/>
                </a:path>
              </a:pathLst>
            </a:custGeom>
            <a:grpFill/>
            <a:ln w="3175">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37" name="椭圆 36">
            <a:extLst>
              <a:ext uri="{FF2B5EF4-FFF2-40B4-BE49-F238E27FC236}">
                <a16:creationId xmlns:a16="http://schemas.microsoft.com/office/drawing/2014/main" id="{AA1A91E3-D8A7-48B5-96DD-C7E290E3BCF2}"/>
              </a:ext>
            </a:extLst>
          </p:cNvPr>
          <p:cNvSpPr/>
          <p:nvPr/>
        </p:nvSpPr>
        <p:spPr>
          <a:xfrm>
            <a:off x="6967454" y="4791312"/>
            <a:ext cx="213486" cy="213486"/>
          </a:xfrm>
          <a:prstGeom prst="ellipse">
            <a:avLst/>
          </a:prstGeom>
          <a:solidFill>
            <a:srgbClr val="D1BB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a:solidFill>
                  <a:schemeClr val="bg1"/>
                </a:solidFill>
              </a:rPr>
              <a:t>Y</a:t>
            </a:r>
            <a:endParaRPr lang="zh-CN" altLang="en-US" sz="1050">
              <a:solidFill>
                <a:schemeClr val="bg1"/>
              </a:solidFill>
            </a:endParaRPr>
          </a:p>
        </p:txBody>
      </p:sp>
      <p:sp>
        <p:nvSpPr>
          <p:cNvPr id="38" name="文本框 37">
            <a:extLst>
              <a:ext uri="{FF2B5EF4-FFF2-40B4-BE49-F238E27FC236}">
                <a16:creationId xmlns:a16="http://schemas.microsoft.com/office/drawing/2014/main" id="{A5A8C5B3-8859-4A66-9291-B0DB3E8D44BF}"/>
              </a:ext>
            </a:extLst>
          </p:cNvPr>
          <p:cNvSpPr txBox="1"/>
          <p:nvPr/>
        </p:nvSpPr>
        <p:spPr>
          <a:xfrm>
            <a:off x="7189890" y="4744166"/>
            <a:ext cx="2698072" cy="307777"/>
          </a:xfrm>
          <a:prstGeom prst="rect">
            <a:avLst/>
          </a:prstGeom>
          <a:noFill/>
        </p:spPr>
        <p:txBody>
          <a:bodyPr wrap="square" rtlCol="0">
            <a:spAutoFit/>
          </a:bodyPr>
          <a:lstStyle/>
          <a:p>
            <a:r>
              <a:rPr lang="en-US" altLang="zh-CN" sz="1400">
                <a:solidFill>
                  <a:schemeClr val="tx1">
                    <a:lumMod val="65000"/>
                    <a:lumOff val="35000"/>
                  </a:schemeClr>
                </a:solidFill>
              </a:rPr>
              <a:t>Maece porttitor congue massa</a:t>
            </a:r>
            <a:endParaRPr lang="zh-CN" altLang="en-US" sz="1400">
              <a:solidFill>
                <a:schemeClr val="tx1">
                  <a:lumMod val="65000"/>
                  <a:lumOff val="35000"/>
                </a:schemeClr>
              </a:solidFill>
            </a:endParaRPr>
          </a:p>
        </p:txBody>
      </p:sp>
      <p:sp>
        <p:nvSpPr>
          <p:cNvPr id="39" name="文本框 38">
            <a:extLst>
              <a:ext uri="{FF2B5EF4-FFF2-40B4-BE49-F238E27FC236}">
                <a16:creationId xmlns:a16="http://schemas.microsoft.com/office/drawing/2014/main" id="{0CC43337-5BCF-4151-9C32-0CE14EAC2FB3}"/>
              </a:ext>
            </a:extLst>
          </p:cNvPr>
          <p:cNvSpPr txBox="1"/>
          <p:nvPr/>
        </p:nvSpPr>
        <p:spPr>
          <a:xfrm>
            <a:off x="7189890" y="5012146"/>
            <a:ext cx="3987029" cy="515206"/>
          </a:xfrm>
          <a:prstGeom prst="rect">
            <a:avLst/>
          </a:prstGeom>
          <a:noFill/>
        </p:spPr>
        <p:txBody>
          <a:bodyPr wrap="square" rtlCol="0">
            <a:spAutoFit/>
          </a:bodyPr>
          <a:lstStyle/>
          <a:p>
            <a:pPr>
              <a:lnSpc>
                <a:spcPct val="120000"/>
              </a:lnSpc>
            </a:pPr>
            <a:r>
              <a:rPr lang="en-US" altLang="zh-CN" sz="1200">
                <a:solidFill>
                  <a:schemeClr val="bg1">
                    <a:lumMod val="50000"/>
                  </a:schemeClr>
                </a:solidFill>
              </a:rPr>
              <a:t>lorem ipsum dolor sit amet, consectetuer adipiscing elit. maecenas porttitor congue massa. fusce posuere</a:t>
            </a:r>
            <a:endParaRPr lang="zh-CN" altLang="en-US" sz="1200">
              <a:solidFill>
                <a:schemeClr val="bg1">
                  <a:lumMod val="50000"/>
                </a:schemeClr>
              </a:solidFill>
            </a:endParaRPr>
          </a:p>
        </p:txBody>
      </p:sp>
      <p:sp>
        <p:nvSpPr>
          <p:cNvPr id="42" name="Freeform 47">
            <a:extLst>
              <a:ext uri="{FF2B5EF4-FFF2-40B4-BE49-F238E27FC236}">
                <a16:creationId xmlns:a16="http://schemas.microsoft.com/office/drawing/2014/main" id="{82600099-04CC-4EFF-9D5C-5F0EDE53C096}"/>
              </a:ext>
            </a:extLst>
          </p:cNvPr>
          <p:cNvSpPr>
            <a:spLocks noChangeAspect="1" noEditPoints="1"/>
          </p:cNvSpPr>
          <p:nvPr/>
        </p:nvSpPr>
        <p:spPr bwMode="auto">
          <a:xfrm>
            <a:off x="1188647" y="4432566"/>
            <a:ext cx="231385" cy="207193"/>
          </a:xfrm>
          <a:prstGeom prst="heart">
            <a:avLst/>
          </a:prstGeom>
          <a:solidFill>
            <a:srgbClr val="E23D48"/>
          </a:solidFill>
          <a:ln w="6350">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51">
            <a:extLst>
              <a:ext uri="{FF2B5EF4-FFF2-40B4-BE49-F238E27FC236}">
                <a16:creationId xmlns:a16="http://schemas.microsoft.com/office/drawing/2014/main" id="{DF5A62E0-3B0E-451F-A65D-5090F679AAF0}"/>
              </a:ext>
            </a:extLst>
          </p:cNvPr>
          <p:cNvSpPr>
            <a:spLocks noChangeAspect="1" noEditPoints="1"/>
          </p:cNvSpPr>
          <p:nvPr/>
        </p:nvSpPr>
        <p:spPr bwMode="auto">
          <a:xfrm>
            <a:off x="1666503" y="4432566"/>
            <a:ext cx="199565" cy="207193"/>
          </a:xfrm>
          <a:custGeom>
            <a:avLst/>
            <a:gdLst>
              <a:gd name="T0" fmla="*/ 1320 w 1488"/>
              <a:gd name="T1" fmla="*/ 1544 h 1544"/>
              <a:gd name="T2" fmla="*/ 1315 w 1488"/>
              <a:gd name="T3" fmla="*/ 1543 h 1544"/>
              <a:gd name="T4" fmla="*/ 950 w 1488"/>
              <a:gd name="T5" fmla="*/ 1459 h 1544"/>
              <a:gd name="T6" fmla="*/ 744 w 1488"/>
              <a:gd name="T7" fmla="*/ 1488 h 1544"/>
              <a:gd name="T8" fmla="*/ 0 w 1488"/>
              <a:gd name="T9" fmla="*/ 744 h 1544"/>
              <a:gd name="T10" fmla="*/ 744 w 1488"/>
              <a:gd name="T11" fmla="*/ 0 h 1544"/>
              <a:gd name="T12" fmla="*/ 1488 w 1488"/>
              <a:gd name="T13" fmla="*/ 744 h 1544"/>
              <a:gd name="T14" fmla="*/ 1237 w 1488"/>
              <a:gd name="T15" fmla="*/ 1301 h 1544"/>
              <a:gd name="T16" fmla="*/ 1341 w 1488"/>
              <a:gd name="T17" fmla="*/ 1509 h 1544"/>
              <a:gd name="T18" fmla="*/ 1339 w 1488"/>
              <a:gd name="T19" fmla="*/ 1535 h 1544"/>
              <a:gd name="T20" fmla="*/ 1320 w 1488"/>
              <a:gd name="T21" fmla="*/ 1544 h 1544"/>
              <a:gd name="T22" fmla="*/ 949 w 1488"/>
              <a:gd name="T23" fmla="*/ 1410 h 1544"/>
              <a:gd name="T24" fmla="*/ 954 w 1488"/>
              <a:gd name="T25" fmla="*/ 1411 h 1544"/>
              <a:gd name="T26" fmla="*/ 1276 w 1488"/>
              <a:gd name="T27" fmla="*/ 1485 h 1544"/>
              <a:gd name="T28" fmla="*/ 1186 w 1488"/>
              <a:gd name="T29" fmla="*/ 1306 h 1544"/>
              <a:gd name="T30" fmla="*/ 1192 w 1488"/>
              <a:gd name="T31" fmla="*/ 1277 h 1544"/>
              <a:gd name="T32" fmla="*/ 1440 w 1488"/>
              <a:gd name="T33" fmla="*/ 744 h 1544"/>
              <a:gd name="T34" fmla="*/ 744 w 1488"/>
              <a:gd name="T35" fmla="*/ 48 h 1544"/>
              <a:gd name="T36" fmla="*/ 48 w 1488"/>
              <a:gd name="T37" fmla="*/ 744 h 1544"/>
              <a:gd name="T38" fmla="*/ 744 w 1488"/>
              <a:gd name="T39" fmla="*/ 1440 h 1544"/>
              <a:gd name="T40" fmla="*/ 942 w 1488"/>
              <a:gd name="T41" fmla="*/ 1411 h 1544"/>
              <a:gd name="T42" fmla="*/ 949 w 1488"/>
              <a:gd name="T43" fmla="*/ 1410 h 1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88" h="1544">
                <a:moveTo>
                  <a:pt x="1320" y="1544"/>
                </a:moveTo>
                <a:cubicBezTo>
                  <a:pt x="1318" y="1544"/>
                  <a:pt x="1316" y="1544"/>
                  <a:pt x="1315" y="1543"/>
                </a:cubicBezTo>
                <a:cubicBezTo>
                  <a:pt x="950" y="1459"/>
                  <a:pt x="950" y="1459"/>
                  <a:pt x="950" y="1459"/>
                </a:cubicBezTo>
                <a:cubicBezTo>
                  <a:pt x="883" y="1478"/>
                  <a:pt x="814" y="1488"/>
                  <a:pt x="744" y="1488"/>
                </a:cubicBezTo>
                <a:cubicBezTo>
                  <a:pt x="334" y="1488"/>
                  <a:pt x="0" y="1154"/>
                  <a:pt x="0" y="744"/>
                </a:cubicBezTo>
                <a:cubicBezTo>
                  <a:pt x="0" y="334"/>
                  <a:pt x="334" y="0"/>
                  <a:pt x="744" y="0"/>
                </a:cubicBezTo>
                <a:cubicBezTo>
                  <a:pt x="1154" y="0"/>
                  <a:pt x="1488" y="334"/>
                  <a:pt x="1488" y="744"/>
                </a:cubicBezTo>
                <a:cubicBezTo>
                  <a:pt x="1488" y="958"/>
                  <a:pt x="1397" y="1160"/>
                  <a:pt x="1237" y="1301"/>
                </a:cubicBezTo>
                <a:cubicBezTo>
                  <a:pt x="1341" y="1509"/>
                  <a:pt x="1341" y="1509"/>
                  <a:pt x="1341" y="1509"/>
                </a:cubicBezTo>
                <a:cubicBezTo>
                  <a:pt x="1346" y="1518"/>
                  <a:pt x="1345" y="1528"/>
                  <a:pt x="1339" y="1535"/>
                </a:cubicBezTo>
                <a:cubicBezTo>
                  <a:pt x="1334" y="1541"/>
                  <a:pt x="1327" y="1544"/>
                  <a:pt x="1320" y="1544"/>
                </a:cubicBezTo>
                <a:close/>
                <a:moveTo>
                  <a:pt x="949" y="1410"/>
                </a:moveTo>
                <a:cubicBezTo>
                  <a:pt x="951" y="1410"/>
                  <a:pt x="953" y="1411"/>
                  <a:pt x="954" y="1411"/>
                </a:cubicBezTo>
                <a:cubicBezTo>
                  <a:pt x="1276" y="1485"/>
                  <a:pt x="1276" y="1485"/>
                  <a:pt x="1276" y="1485"/>
                </a:cubicBezTo>
                <a:cubicBezTo>
                  <a:pt x="1186" y="1306"/>
                  <a:pt x="1186" y="1306"/>
                  <a:pt x="1186" y="1306"/>
                </a:cubicBezTo>
                <a:cubicBezTo>
                  <a:pt x="1181" y="1296"/>
                  <a:pt x="1184" y="1284"/>
                  <a:pt x="1192" y="1277"/>
                </a:cubicBezTo>
                <a:cubicBezTo>
                  <a:pt x="1350" y="1144"/>
                  <a:pt x="1440" y="950"/>
                  <a:pt x="1440" y="744"/>
                </a:cubicBezTo>
                <a:cubicBezTo>
                  <a:pt x="1440" y="360"/>
                  <a:pt x="1128" y="48"/>
                  <a:pt x="744" y="48"/>
                </a:cubicBezTo>
                <a:cubicBezTo>
                  <a:pt x="360" y="48"/>
                  <a:pt x="48" y="360"/>
                  <a:pt x="48" y="744"/>
                </a:cubicBezTo>
                <a:cubicBezTo>
                  <a:pt x="48" y="1128"/>
                  <a:pt x="360" y="1440"/>
                  <a:pt x="744" y="1440"/>
                </a:cubicBezTo>
                <a:cubicBezTo>
                  <a:pt x="811" y="1440"/>
                  <a:pt x="878" y="1430"/>
                  <a:pt x="942" y="1411"/>
                </a:cubicBezTo>
                <a:cubicBezTo>
                  <a:pt x="944" y="1411"/>
                  <a:pt x="947" y="1410"/>
                  <a:pt x="949" y="1410"/>
                </a:cubicBezTo>
                <a:close/>
              </a:path>
            </a:pathLst>
          </a:custGeom>
          <a:solidFill>
            <a:schemeClr val="bg1">
              <a:lumMod val="50000"/>
            </a:schemeClr>
          </a:solidFill>
          <a:ln w="3175">
            <a:solidFill>
              <a:schemeClr val="bg1">
                <a:lumMod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5">
            <a:extLst>
              <a:ext uri="{FF2B5EF4-FFF2-40B4-BE49-F238E27FC236}">
                <a16:creationId xmlns:a16="http://schemas.microsoft.com/office/drawing/2014/main" id="{5D00CD00-00FD-4B4A-8AD0-AC608119CEDF}"/>
              </a:ext>
            </a:extLst>
          </p:cNvPr>
          <p:cNvSpPr>
            <a:spLocks noChangeAspect="1" noEditPoints="1"/>
          </p:cNvSpPr>
          <p:nvPr/>
        </p:nvSpPr>
        <p:spPr bwMode="auto">
          <a:xfrm>
            <a:off x="5071117" y="4432531"/>
            <a:ext cx="158321" cy="207262"/>
          </a:xfrm>
          <a:custGeom>
            <a:avLst/>
            <a:gdLst>
              <a:gd name="T0" fmla="*/ 232 w 238"/>
              <a:gd name="T1" fmla="*/ 312 h 312"/>
              <a:gd name="T2" fmla="*/ 235 w 238"/>
              <a:gd name="T3" fmla="*/ 311 h 312"/>
              <a:gd name="T4" fmla="*/ 238 w 238"/>
              <a:gd name="T5" fmla="*/ 306 h 312"/>
              <a:gd name="T6" fmla="*/ 238 w 238"/>
              <a:gd name="T7" fmla="*/ 21 h 312"/>
              <a:gd name="T8" fmla="*/ 217 w 238"/>
              <a:gd name="T9" fmla="*/ 0 h 312"/>
              <a:gd name="T10" fmla="*/ 21 w 238"/>
              <a:gd name="T11" fmla="*/ 0 h 312"/>
              <a:gd name="T12" fmla="*/ 0 w 238"/>
              <a:gd name="T13" fmla="*/ 21 h 312"/>
              <a:gd name="T14" fmla="*/ 0 w 238"/>
              <a:gd name="T15" fmla="*/ 306 h 312"/>
              <a:gd name="T16" fmla="*/ 3 w 238"/>
              <a:gd name="T17" fmla="*/ 311 h 312"/>
              <a:gd name="T18" fmla="*/ 9 w 238"/>
              <a:gd name="T19" fmla="*/ 311 h 312"/>
              <a:gd name="T20" fmla="*/ 117 w 238"/>
              <a:gd name="T21" fmla="*/ 249 h 312"/>
              <a:gd name="T22" fmla="*/ 229 w 238"/>
              <a:gd name="T23" fmla="*/ 311 h 312"/>
              <a:gd name="T24" fmla="*/ 232 w 238"/>
              <a:gd name="T25" fmla="*/ 312 h 312"/>
              <a:gd name="T26" fmla="*/ 226 w 238"/>
              <a:gd name="T27" fmla="*/ 296 h 312"/>
              <a:gd name="T28" fmla="*/ 120 w 238"/>
              <a:gd name="T29" fmla="*/ 237 h 312"/>
              <a:gd name="T30" fmla="*/ 117 w 238"/>
              <a:gd name="T31" fmla="*/ 236 h 312"/>
              <a:gd name="T32" fmla="*/ 114 w 238"/>
              <a:gd name="T33" fmla="*/ 237 h 312"/>
              <a:gd name="T34" fmla="*/ 12 w 238"/>
              <a:gd name="T35" fmla="*/ 296 h 312"/>
              <a:gd name="T36" fmla="*/ 12 w 238"/>
              <a:gd name="T37" fmla="*/ 21 h 312"/>
              <a:gd name="T38" fmla="*/ 21 w 238"/>
              <a:gd name="T39" fmla="*/ 12 h 312"/>
              <a:gd name="T40" fmla="*/ 217 w 238"/>
              <a:gd name="T41" fmla="*/ 12 h 312"/>
              <a:gd name="T42" fmla="*/ 226 w 238"/>
              <a:gd name="T43" fmla="*/ 21 h 312"/>
              <a:gd name="T44" fmla="*/ 226 w 238"/>
              <a:gd name="T45" fmla="*/ 296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8" h="312">
                <a:moveTo>
                  <a:pt x="232" y="312"/>
                </a:moveTo>
                <a:cubicBezTo>
                  <a:pt x="233" y="312"/>
                  <a:pt x="234" y="312"/>
                  <a:pt x="235" y="311"/>
                </a:cubicBezTo>
                <a:cubicBezTo>
                  <a:pt x="237" y="310"/>
                  <a:pt x="238" y="308"/>
                  <a:pt x="238" y="306"/>
                </a:cubicBezTo>
                <a:cubicBezTo>
                  <a:pt x="238" y="21"/>
                  <a:pt x="238" y="21"/>
                  <a:pt x="238" y="21"/>
                </a:cubicBezTo>
                <a:cubicBezTo>
                  <a:pt x="238" y="10"/>
                  <a:pt x="229" y="0"/>
                  <a:pt x="217" y="0"/>
                </a:cubicBezTo>
                <a:cubicBezTo>
                  <a:pt x="21" y="0"/>
                  <a:pt x="21" y="0"/>
                  <a:pt x="21" y="0"/>
                </a:cubicBezTo>
                <a:cubicBezTo>
                  <a:pt x="9" y="0"/>
                  <a:pt x="0" y="10"/>
                  <a:pt x="0" y="21"/>
                </a:cubicBezTo>
                <a:cubicBezTo>
                  <a:pt x="0" y="306"/>
                  <a:pt x="0" y="306"/>
                  <a:pt x="0" y="306"/>
                </a:cubicBezTo>
                <a:cubicBezTo>
                  <a:pt x="0" y="308"/>
                  <a:pt x="1" y="310"/>
                  <a:pt x="3" y="311"/>
                </a:cubicBezTo>
                <a:cubicBezTo>
                  <a:pt x="5" y="312"/>
                  <a:pt x="7" y="312"/>
                  <a:pt x="9" y="311"/>
                </a:cubicBezTo>
                <a:cubicBezTo>
                  <a:pt x="117" y="249"/>
                  <a:pt x="117" y="249"/>
                  <a:pt x="117" y="249"/>
                </a:cubicBezTo>
                <a:cubicBezTo>
                  <a:pt x="229" y="311"/>
                  <a:pt x="229" y="311"/>
                  <a:pt x="229" y="311"/>
                </a:cubicBezTo>
                <a:cubicBezTo>
                  <a:pt x="230" y="312"/>
                  <a:pt x="231" y="312"/>
                  <a:pt x="232" y="312"/>
                </a:cubicBezTo>
                <a:close/>
                <a:moveTo>
                  <a:pt x="226" y="296"/>
                </a:moveTo>
                <a:cubicBezTo>
                  <a:pt x="120" y="237"/>
                  <a:pt x="120" y="237"/>
                  <a:pt x="120" y="237"/>
                </a:cubicBezTo>
                <a:cubicBezTo>
                  <a:pt x="119" y="236"/>
                  <a:pt x="118" y="236"/>
                  <a:pt x="117" y="236"/>
                </a:cubicBezTo>
                <a:cubicBezTo>
                  <a:pt x="116" y="236"/>
                  <a:pt x="115" y="236"/>
                  <a:pt x="114" y="237"/>
                </a:cubicBezTo>
                <a:cubicBezTo>
                  <a:pt x="12" y="296"/>
                  <a:pt x="12" y="296"/>
                  <a:pt x="12" y="296"/>
                </a:cubicBezTo>
                <a:cubicBezTo>
                  <a:pt x="12" y="21"/>
                  <a:pt x="12" y="21"/>
                  <a:pt x="12" y="21"/>
                </a:cubicBezTo>
                <a:cubicBezTo>
                  <a:pt x="12" y="16"/>
                  <a:pt x="16" y="12"/>
                  <a:pt x="21" y="12"/>
                </a:cubicBezTo>
                <a:cubicBezTo>
                  <a:pt x="217" y="12"/>
                  <a:pt x="217" y="12"/>
                  <a:pt x="217" y="12"/>
                </a:cubicBezTo>
                <a:cubicBezTo>
                  <a:pt x="222" y="12"/>
                  <a:pt x="226" y="16"/>
                  <a:pt x="226" y="21"/>
                </a:cubicBezTo>
                <a:lnTo>
                  <a:pt x="226" y="296"/>
                </a:lnTo>
                <a:close/>
              </a:path>
            </a:pathLst>
          </a:custGeom>
          <a:solidFill>
            <a:schemeClr val="bg1">
              <a:lumMod val="50000"/>
            </a:schemeClr>
          </a:solidFill>
          <a:ln w="3175">
            <a:solidFill>
              <a:schemeClr val="bg1">
                <a:lumMod val="50000"/>
              </a:schemeClr>
            </a:solidFill>
          </a:ln>
        </p:spPr>
        <p:txBody>
          <a:bodyPr vert="horz" wrap="square" lIns="91440" tIns="45720" rIns="91440" bIns="45720" numCol="1" anchor="t" anchorCtr="0" compatLnSpc="1">
            <a:prstTxWarp prst="textNoShape">
              <a:avLst/>
            </a:prstTxWarp>
          </a:bodyPr>
          <a:lstStyle/>
          <a:p>
            <a:endParaRPr lang="zh-CN" altLang="en-US"/>
          </a:p>
        </p:txBody>
      </p:sp>
      <p:grpSp>
        <p:nvGrpSpPr>
          <p:cNvPr id="45" name="Group 60">
            <a:extLst>
              <a:ext uri="{FF2B5EF4-FFF2-40B4-BE49-F238E27FC236}">
                <a16:creationId xmlns:a16="http://schemas.microsoft.com/office/drawing/2014/main" id="{57C3E418-19AB-4124-B7E1-70D8D8E10E16}"/>
              </a:ext>
            </a:extLst>
          </p:cNvPr>
          <p:cNvGrpSpPr>
            <a:grpSpLocks noChangeAspect="1"/>
          </p:cNvGrpSpPr>
          <p:nvPr/>
        </p:nvGrpSpPr>
        <p:grpSpPr bwMode="auto">
          <a:xfrm>
            <a:off x="2112539" y="4432531"/>
            <a:ext cx="207194" cy="207262"/>
            <a:chOff x="0" y="-3"/>
            <a:chExt cx="3048" cy="3049"/>
          </a:xfrm>
          <a:solidFill>
            <a:schemeClr val="bg1">
              <a:lumMod val="50000"/>
            </a:schemeClr>
          </a:solidFill>
        </p:grpSpPr>
        <p:sp>
          <p:nvSpPr>
            <p:cNvPr id="49" name="Freeform 61">
              <a:extLst>
                <a:ext uri="{FF2B5EF4-FFF2-40B4-BE49-F238E27FC236}">
                  <a16:creationId xmlns:a16="http://schemas.microsoft.com/office/drawing/2014/main" id="{05ADA82B-ACEA-4BC4-A710-205BCD033884}"/>
                </a:ext>
              </a:extLst>
            </p:cNvPr>
            <p:cNvSpPr>
              <a:spLocks noEditPoints="1"/>
            </p:cNvSpPr>
            <p:nvPr/>
          </p:nvSpPr>
          <p:spPr bwMode="auto">
            <a:xfrm>
              <a:off x="0" y="-3"/>
              <a:ext cx="3048" cy="3049"/>
            </a:xfrm>
            <a:custGeom>
              <a:avLst/>
              <a:gdLst>
                <a:gd name="T0" fmla="*/ 987 w 1521"/>
                <a:gd name="T1" fmla="*/ 1520 h 1520"/>
                <a:gd name="T2" fmla="*/ 966 w 1521"/>
                <a:gd name="T3" fmla="*/ 1508 h 1520"/>
                <a:gd name="T4" fmla="*/ 630 w 1521"/>
                <a:gd name="T5" fmla="*/ 892 h 1520"/>
                <a:gd name="T6" fmla="*/ 14 w 1521"/>
                <a:gd name="T7" fmla="*/ 556 h 1520"/>
                <a:gd name="T8" fmla="*/ 1 w 1521"/>
                <a:gd name="T9" fmla="*/ 533 h 1520"/>
                <a:gd name="T10" fmla="*/ 17 w 1521"/>
                <a:gd name="T11" fmla="*/ 512 h 1520"/>
                <a:gd name="T12" fmla="*/ 1488 w 1521"/>
                <a:gd name="T13" fmla="*/ 3 h 1520"/>
                <a:gd name="T14" fmla="*/ 1513 w 1521"/>
                <a:gd name="T15" fmla="*/ 9 h 1520"/>
                <a:gd name="T16" fmla="*/ 1518 w 1521"/>
                <a:gd name="T17" fmla="*/ 33 h 1520"/>
                <a:gd name="T18" fmla="*/ 1009 w 1521"/>
                <a:gd name="T19" fmla="*/ 1504 h 1520"/>
                <a:gd name="T20" fmla="*/ 989 w 1521"/>
                <a:gd name="T21" fmla="*/ 1520 h 1520"/>
                <a:gd name="T22" fmla="*/ 987 w 1521"/>
                <a:gd name="T23" fmla="*/ 1520 h 1520"/>
                <a:gd name="T24" fmla="*/ 84 w 1521"/>
                <a:gd name="T25" fmla="*/ 540 h 1520"/>
                <a:gd name="T26" fmla="*/ 659 w 1521"/>
                <a:gd name="T27" fmla="*/ 853 h 1520"/>
                <a:gd name="T28" fmla="*/ 668 w 1521"/>
                <a:gd name="T29" fmla="*/ 863 h 1520"/>
                <a:gd name="T30" fmla="*/ 982 w 1521"/>
                <a:gd name="T31" fmla="*/ 1437 h 1520"/>
                <a:gd name="T32" fmla="*/ 1457 w 1521"/>
                <a:gd name="T33" fmla="*/ 64 h 1520"/>
                <a:gd name="T34" fmla="*/ 84 w 1521"/>
                <a:gd name="T35" fmla="*/ 540 h 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21" h="1520">
                  <a:moveTo>
                    <a:pt x="987" y="1520"/>
                  </a:moveTo>
                  <a:cubicBezTo>
                    <a:pt x="978" y="1520"/>
                    <a:pt x="970" y="1516"/>
                    <a:pt x="966" y="1508"/>
                  </a:cubicBezTo>
                  <a:cubicBezTo>
                    <a:pt x="630" y="892"/>
                    <a:pt x="630" y="892"/>
                    <a:pt x="630" y="892"/>
                  </a:cubicBezTo>
                  <a:cubicBezTo>
                    <a:pt x="14" y="556"/>
                    <a:pt x="14" y="556"/>
                    <a:pt x="14" y="556"/>
                  </a:cubicBezTo>
                  <a:cubicBezTo>
                    <a:pt x="5" y="551"/>
                    <a:pt x="0" y="542"/>
                    <a:pt x="1" y="533"/>
                  </a:cubicBezTo>
                  <a:cubicBezTo>
                    <a:pt x="2" y="523"/>
                    <a:pt x="8" y="515"/>
                    <a:pt x="17" y="512"/>
                  </a:cubicBezTo>
                  <a:cubicBezTo>
                    <a:pt x="1488" y="3"/>
                    <a:pt x="1488" y="3"/>
                    <a:pt x="1488" y="3"/>
                  </a:cubicBezTo>
                  <a:cubicBezTo>
                    <a:pt x="1497" y="0"/>
                    <a:pt x="1506" y="2"/>
                    <a:pt x="1513" y="9"/>
                  </a:cubicBezTo>
                  <a:cubicBezTo>
                    <a:pt x="1519" y="15"/>
                    <a:pt x="1521" y="25"/>
                    <a:pt x="1518" y="33"/>
                  </a:cubicBezTo>
                  <a:cubicBezTo>
                    <a:pt x="1009" y="1504"/>
                    <a:pt x="1009" y="1504"/>
                    <a:pt x="1009" y="1504"/>
                  </a:cubicBezTo>
                  <a:cubicBezTo>
                    <a:pt x="1006" y="1513"/>
                    <a:pt x="998" y="1520"/>
                    <a:pt x="989" y="1520"/>
                  </a:cubicBezTo>
                  <a:cubicBezTo>
                    <a:pt x="988" y="1520"/>
                    <a:pt x="987" y="1520"/>
                    <a:pt x="987" y="1520"/>
                  </a:cubicBezTo>
                  <a:close/>
                  <a:moveTo>
                    <a:pt x="84" y="540"/>
                  </a:moveTo>
                  <a:cubicBezTo>
                    <a:pt x="659" y="853"/>
                    <a:pt x="659" y="853"/>
                    <a:pt x="659" y="853"/>
                  </a:cubicBezTo>
                  <a:cubicBezTo>
                    <a:pt x="663" y="855"/>
                    <a:pt x="666" y="859"/>
                    <a:pt x="668" y="863"/>
                  </a:cubicBezTo>
                  <a:cubicBezTo>
                    <a:pt x="982" y="1437"/>
                    <a:pt x="982" y="1437"/>
                    <a:pt x="982" y="1437"/>
                  </a:cubicBezTo>
                  <a:cubicBezTo>
                    <a:pt x="1457" y="64"/>
                    <a:pt x="1457" y="64"/>
                    <a:pt x="1457" y="64"/>
                  </a:cubicBezTo>
                  <a:lnTo>
                    <a:pt x="84" y="540"/>
                  </a:lnTo>
                  <a:close/>
                </a:path>
              </a:pathLst>
            </a:custGeom>
            <a:grpFill/>
            <a:ln w="3175">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62">
              <a:extLst>
                <a:ext uri="{FF2B5EF4-FFF2-40B4-BE49-F238E27FC236}">
                  <a16:creationId xmlns:a16="http://schemas.microsoft.com/office/drawing/2014/main" id="{594F85F7-7A1A-43F3-8341-8C7C33136EF8}"/>
                </a:ext>
              </a:extLst>
            </p:cNvPr>
            <p:cNvSpPr>
              <a:spLocks/>
            </p:cNvSpPr>
            <p:nvPr/>
          </p:nvSpPr>
          <p:spPr bwMode="auto">
            <a:xfrm>
              <a:off x="1244" y="53"/>
              <a:ext cx="1750" cy="1745"/>
            </a:xfrm>
            <a:custGeom>
              <a:avLst/>
              <a:gdLst>
                <a:gd name="T0" fmla="*/ 26 w 873"/>
                <a:gd name="T1" fmla="*/ 870 h 870"/>
                <a:gd name="T2" fmla="*/ 9 w 873"/>
                <a:gd name="T3" fmla="*/ 863 h 870"/>
                <a:gd name="T4" fmla="*/ 9 w 873"/>
                <a:gd name="T5" fmla="*/ 829 h 870"/>
                <a:gd name="T6" fmla="*/ 830 w 873"/>
                <a:gd name="T7" fmla="*/ 9 h 870"/>
                <a:gd name="T8" fmla="*/ 863 w 873"/>
                <a:gd name="T9" fmla="*/ 9 h 870"/>
                <a:gd name="T10" fmla="*/ 863 w 873"/>
                <a:gd name="T11" fmla="*/ 43 h 870"/>
                <a:gd name="T12" fmla="*/ 43 w 873"/>
                <a:gd name="T13" fmla="*/ 863 h 870"/>
                <a:gd name="T14" fmla="*/ 26 w 873"/>
                <a:gd name="T15" fmla="*/ 87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73" h="870">
                  <a:moveTo>
                    <a:pt x="26" y="870"/>
                  </a:moveTo>
                  <a:cubicBezTo>
                    <a:pt x="20" y="870"/>
                    <a:pt x="14" y="868"/>
                    <a:pt x="9" y="863"/>
                  </a:cubicBezTo>
                  <a:cubicBezTo>
                    <a:pt x="0" y="854"/>
                    <a:pt x="0" y="839"/>
                    <a:pt x="9" y="829"/>
                  </a:cubicBezTo>
                  <a:cubicBezTo>
                    <a:pt x="830" y="9"/>
                    <a:pt x="830" y="9"/>
                    <a:pt x="830" y="9"/>
                  </a:cubicBezTo>
                  <a:cubicBezTo>
                    <a:pt x="839" y="0"/>
                    <a:pt x="854" y="0"/>
                    <a:pt x="863" y="9"/>
                  </a:cubicBezTo>
                  <a:cubicBezTo>
                    <a:pt x="873" y="18"/>
                    <a:pt x="873" y="33"/>
                    <a:pt x="863" y="43"/>
                  </a:cubicBezTo>
                  <a:cubicBezTo>
                    <a:pt x="43" y="863"/>
                    <a:pt x="43" y="863"/>
                    <a:pt x="43" y="863"/>
                  </a:cubicBezTo>
                  <a:cubicBezTo>
                    <a:pt x="39" y="868"/>
                    <a:pt x="32" y="870"/>
                    <a:pt x="26" y="870"/>
                  </a:cubicBezTo>
                  <a:close/>
                </a:path>
              </a:pathLst>
            </a:custGeom>
            <a:grpFill/>
            <a:ln w="3175">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46" name="椭圆 45">
            <a:extLst>
              <a:ext uri="{FF2B5EF4-FFF2-40B4-BE49-F238E27FC236}">
                <a16:creationId xmlns:a16="http://schemas.microsoft.com/office/drawing/2014/main" id="{F688482B-1E47-4967-B1A3-ACDFC2E80CB4}"/>
              </a:ext>
            </a:extLst>
          </p:cNvPr>
          <p:cNvSpPr/>
          <p:nvPr/>
        </p:nvSpPr>
        <p:spPr>
          <a:xfrm>
            <a:off x="1197596" y="4791312"/>
            <a:ext cx="213486" cy="213486"/>
          </a:xfrm>
          <a:prstGeom prst="ellipse">
            <a:avLst/>
          </a:prstGeom>
          <a:solidFill>
            <a:srgbClr val="D1BB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a:solidFill>
                  <a:schemeClr val="bg1"/>
                </a:solidFill>
              </a:rPr>
              <a:t>Y</a:t>
            </a:r>
            <a:endParaRPr lang="zh-CN" altLang="en-US" sz="1050">
              <a:solidFill>
                <a:schemeClr val="bg1"/>
              </a:solidFill>
            </a:endParaRPr>
          </a:p>
        </p:txBody>
      </p:sp>
      <p:sp>
        <p:nvSpPr>
          <p:cNvPr id="47" name="文本框 46">
            <a:extLst>
              <a:ext uri="{FF2B5EF4-FFF2-40B4-BE49-F238E27FC236}">
                <a16:creationId xmlns:a16="http://schemas.microsoft.com/office/drawing/2014/main" id="{9BCDF48D-32E4-417C-ACA7-311D04AF7240}"/>
              </a:ext>
            </a:extLst>
          </p:cNvPr>
          <p:cNvSpPr txBox="1"/>
          <p:nvPr/>
        </p:nvSpPr>
        <p:spPr>
          <a:xfrm>
            <a:off x="1420032" y="4744166"/>
            <a:ext cx="3082118" cy="307777"/>
          </a:xfrm>
          <a:prstGeom prst="rect">
            <a:avLst/>
          </a:prstGeom>
          <a:noFill/>
        </p:spPr>
        <p:txBody>
          <a:bodyPr wrap="square" rtlCol="0">
            <a:spAutoFit/>
          </a:bodyPr>
          <a:lstStyle/>
          <a:p>
            <a:r>
              <a:rPr lang="fr-FR" altLang="zh-CN" sz="1400">
                <a:solidFill>
                  <a:schemeClr val="tx1">
                    <a:lumMod val="65000"/>
                    <a:lumOff val="35000"/>
                  </a:schemeClr>
                </a:solidFill>
              </a:rPr>
              <a:t>Pellentesque habitant morbi tristique</a:t>
            </a:r>
            <a:endParaRPr lang="zh-CN" altLang="en-US" sz="1400">
              <a:solidFill>
                <a:schemeClr val="tx1">
                  <a:lumMod val="65000"/>
                  <a:lumOff val="35000"/>
                </a:schemeClr>
              </a:solidFill>
            </a:endParaRPr>
          </a:p>
        </p:txBody>
      </p:sp>
      <p:sp>
        <p:nvSpPr>
          <p:cNvPr id="48" name="文本框 47">
            <a:extLst>
              <a:ext uri="{FF2B5EF4-FFF2-40B4-BE49-F238E27FC236}">
                <a16:creationId xmlns:a16="http://schemas.microsoft.com/office/drawing/2014/main" id="{18FEC75E-120B-4FFA-9B2F-6D2D42DDFAA6}"/>
              </a:ext>
            </a:extLst>
          </p:cNvPr>
          <p:cNvSpPr txBox="1"/>
          <p:nvPr/>
        </p:nvSpPr>
        <p:spPr>
          <a:xfrm>
            <a:off x="1420032" y="5012146"/>
            <a:ext cx="3987029" cy="515206"/>
          </a:xfrm>
          <a:prstGeom prst="rect">
            <a:avLst/>
          </a:prstGeom>
          <a:noFill/>
        </p:spPr>
        <p:txBody>
          <a:bodyPr wrap="square" rtlCol="0">
            <a:spAutoFit/>
          </a:bodyPr>
          <a:lstStyle/>
          <a:p>
            <a:pPr>
              <a:lnSpc>
                <a:spcPct val="120000"/>
              </a:lnSpc>
            </a:pPr>
            <a:r>
              <a:rPr lang="en-US" altLang="zh-CN" sz="1200">
                <a:solidFill>
                  <a:schemeClr val="bg1">
                    <a:lumMod val="50000"/>
                  </a:schemeClr>
                </a:solidFill>
              </a:rPr>
              <a:t>Maecenas porttitor congue massa. Fusce posuere, magna sed pulvinar ultricies</a:t>
            </a:r>
            <a:endParaRPr lang="zh-CN" altLang="en-US" sz="1200">
              <a:solidFill>
                <a:schemeClr val="bg1">
                  <a:lumMod val="50000"/>
                </a:schemeClr>
              </a:solidFill>
            </a:endParaRPr>
          </a:p>
        </p:txBody>
      </p:sp>
    </p:spTree>
    <p:extLst>
      <p:ext uri="{BB962C8B-B14F-4D97-AF65-F5344CB8AC3E}">
        <p14:creationId xmlns:p14="http://schemas.microsoft.com/office/powerpoint/2010/main" val="1499247211"/>
      </p:ext>
    </p:extLst>
  </p:cSld>
  <p:clrMapOvr>
    <a:masterClrMapping/>
  </p:clrMapOvr>
  <mc:AlternateContent xmlns:mc="http://schemas.openxmlformats.org/markup-compatibility/2006">
    <mc:Choice xmlns:p14="http://schemas.microsoft.com/office/powerpoint/2010/main" Requires="p14">
      <p:transition spd="slow" p14:dur="1500">
        <p14:ripple dir="ru"/>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94271A71-044B-4F8C-A30C-7E7155E3A138}"/>
              </a:ext>
            </a:extLst>
          </p:cNvPr>
          <p:cNvPicPr>
            <a:picLocks noChangeAspect="1"/>
          </p:cNvPicPr>
          <p:nvPr/>
        </p:nvPicPr>
        <p:blipFill>
          <a:blip r:embed="rId3"/>
          <a:stretch>
            <a:fillRect/>
          </a:stretch>
        </p:blipFill>
        <p:spPr>
          <a:xfrm>
            <a:off x="0" y="1"/>
            <a:ext cx="12192000" cy="6857999"/>
          </a:xfrm>
          <a:prstGeom prst="rect">
            <a:avLst/>
          </a:prstGeom>
        </p:spPr>
      </p:pic>
      <p:pic>
        <p:nvPicPr>
          <p:cNvPr id="44" name="图片 43" descr="绿色的植物&#10;&#10;描述已自动生成">
            <a:extLst>
              <a:ext uri="{FF2B5EF4-FFF2-40B4-BE49-F238E27FC236}">
                <a16:creationId xmlns:a16="http://schemas.microsoft.com/office/drawing/2014/main" id="{B3119061-C0CB-4BAA-9486-BA3AEF117CB0}"/>
              </a:ext>
            </a:extLst>
          </p:cNvPr>
          <p:cNvPicPr>
            <a:picLocks noChangeAspect="1"/>
          </p:cNvPicPr>
          <p:nvPr/>
        </p:nvPicPr>
        <p:blipFill rotWithShape="1">
          <a:blip r:embed="rId4">
            <a:duotone>
              <a:schemeClr val="bg2">
                <a:shade val="45000"/>
                <a:satMod val="135000"/>
              </a:schemeClr>
              <a:prstClr val="white"/>
            </a:duotone>
            <a:alphaModFix amt="60000"/>
            <a:extLst>
              <a:ext uri="{BEBA8EAE-BF5A-486C-A8C5-ECC9F3942E4B}">
                <a14:imgProps xmlns:a14="http://schemas.microsoft.com/office/drawing/2010/main">
                  <a14:imgLayer r:embed="rId5">
                    <a14:imgEffect>
                      <a14:artisticBlur radius="15"/>
                    </a14:imgEffect>
                  </a14:imgLayer>
                </a14:imgProps>
              </a:ext>
              <a:ext uri="{28A0092B-C50C-407E-A947-70E740481C1C}">
                <a14:useLocalDpi xmlns:a14="http://schemas.microsoft.com/office/drawing/2010/main" val="0"/>
              </a:ext>
            </a:extLst>
          </a:blip>
          <a:srcRect t="23468"/>
          <a:stretch/>
        </p:blipFill>
        <p:spPr>
          <a:xfrm>
            <a:off x="7293429" y="0"/>
            <a:ext cx="4898571" cy="5248564"/>
          </a:xfrm>
          <a:prstGeom prst="rect">
            <a:avLst/>
          </a:prstGeom>
        </p:spPr>
      </p:pic>
      <p:pic>
        <p:nvPicPr>
          <p:cNvPr id="12" name="图片 11" descr="砖墙上的海报&#10;&#10;描述已自动生成">
            <a:extLst>
              <a:ext uri="{FF2B5EF4-FFF2-40B4-BE49-F238E27FC236}">
                <a16:creationId xmlns:a16="http://schemas.microsoft.com/office/drawing/2014/main" id="{6335D622-FF78-4571-A9ED-49386FC61E6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5800" y="694168"/>
            <a:ext cx="3640124" cy="5469664"/>
          </a:xfrm>
          <a:prstGeom prst="rect">
            <a:avLst/>
          </a:prstGeom>
          <a:ln w="63500">
            <a:solidFill>
              <a:srgbClr val="D1BBA6"/>
            </a:solidFill>
          </a:ln>
        </p:spPr>
      </p:pic>
      <p:sp>
        <p:nvSpPr>
          <p:cNvPr id="19" name="矩形 18">
            <a:extLst>
              <a:ext uri="{FF2B5EF4-FFF2-40B4-BE49-F238E27FC236}">
                <a16:creationId xmlns:a16="http://schemas.microsoft.com/office/drawing/2014/main" id="{0CA5C800-30ED-484A-AD21-2217FA81BB73}"/>
              </a:ext>
            </a:extLst>
          </p:cNvPr>
          <p:cNvSpPr/>
          <p:nvPr/>
        </p:nvSpPr>
        <p:spPr>
          <a:xfrm>
            <a:off x="4176467" y="616994"/>
            <a:ext cx="3053672" cy="5624013"/>
          </a:xfrm>
          <a:prstGeom prst="rect">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a:extLst>
              <a:ext uri="{FF2B5EF4-FFF2-40B4-BE49-F238E27FC236}">
                <a16:creationId xmlns:a16="http://schemas.microsoft.com/office/drawing/2014/main" id="{9B3E3284-DB2D-49A8-9190-D1F54A243224}"/>
              </a:ext>
            </a:extLst>
          </p:cNvPr>
          <p:cNvCxnSpPr>
            <a:cxnSpLocks/>
          </p:cNvCxnSpPr>
          <p:nvPr/>
        </p:nvCxnSpPr>
        <p:spPr>
          <a:xfrm>
            <a:off x="4540358" y="1226960"/>
            <a:ext cx="230453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1C402660-648B-42D8-9AC2-0484575FF642}"/>
              </a:ext>
            </a:extLst>
          </p:cNvPr>
          <p:cNvCxnSpPr>
            <a:cxnSpLocks/>
          </p:cNvCxnSpPr>
          <p:nvPr/>
        </p:nvCxnSpPr>
        <p:spPr>
          <a:xfrm>
            <a:off x="4540358" y="5611870"/>
            <a:ext cx="230453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9BD5FD36-C3E6-4264-A5E5-0D7088AAFC36}"/>
              </a:ext>
            </a:extLst>
          </p:cNvPr>
          <p:cNvCxnSpPr>
            <a:cxnSpLocks/>
          </p:cNvCxnSpPr>
          <p:nvPr/>
        </p:nvCxnSpPr>
        <p:spPr>
          <a:xfrm>
            <a:off x="4540358" y="4976886"/>
            <a:ext cx="230453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椭圆 22">
            <a:extLst>
              <a:ext uri="{FF2B5EF4-FFF2-40B4-BE49-F238E27FC236}">
                <a16:creationId xmlns:a16="http://schemas.microsoft.com/office/drawing/2014/main" id="{7376431C-66E7-4671-9A5E-B67188484B85}"/>
              </a:ext>
            </a:extLst>
          </p:cNvPr>
          <p:cNvSpPr/>
          <p:nvPr/>
        </p:nvSpPr>
        <p:spPr>
          <a:xfrm>
            <a:off x="4540358" y="781910"/>
            <a:ext cx="316440" cy="316440"/>
          </a:xfrm>
          <a:prstGeom prst="ellipse">
            <a:avLst/>
          </a:prstGeom>
          <a:solidFill>
            <a:srgbClr val="D1BB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CC7FFD43-1263-4115-8C89-6B4B3EB793FA}"/>
              </a:ext>
            </a:extLst>
          </p:cNvPr>
          <p:cNvSpPr txBox="1"/>
          <p:nvPr/>
        </p:nvSpPr>
        <p:spPr>
          <a:xfrm>
            <a:off x="4855823" y="784068"/>
            <a:ext cx="820236" cy="312125"/>
          </a:xfrm>
          <a:prstGeom prst="rect">
            <a:avLst/>
          </a:prstGeom>
          <a:noFill/>
        </p:spPr>
        <p:txBody>
          <a:bodyPr vert="horz" wrap="square" rtlCol="0">
            <a:spAutoFit/>
          </a:bodyPr>
          <a:lstStyle/>
          <a:p>
            <a:r>
              <a:rPr lang="en-US" altLang="zh-CN" sz="1200">
                <a:solidFill>
                  <a:schemeClr val="bg1">
                    <a:lumMod val="50000"/>
                  </a:schemeClr>
                </a:solidFill>
                <a:cs typeface="+mn-ea"/>
                <a:sym typeface="+mn-lt"/>
              </a:rPr>
              <a:t>Yvonne</a:t>
            </a:r>
            <a:endParaRPr lang="zh-CN" altLang="en-US" sz="1200">
              <a:solidFill>
                <a:schemeClr val="bg1">
                  <a:lumMod val="50000"/>
                </a:schemeClr>
              </a:solidFill>
              <a:cs typeface="+mn-ea"/>
              <a:sym typeface="+mn-lt"/>
            </a:endParaRPr>
          </a:p>
        </p:txBody>
      </p:sp>
      <p:grpSp>
        <p:nvGrpSpPr>
          <p:cNvPr id="25" name="组合 24">
            <a:extLst>
              <a:ext uri="{FF2B5EF4-FFF2-40B4-BE49-F238E27FC236}">
                <a16:creationId xmlns:a16="http://schemas.microsoft.com/office/drawing/2014/main" id="{13F1C099-1456-4FC7-B4AE-47B29FC5F52E}"/>
              </a:ext>
            </a:extLst>
          </p:cNvPr>
          <p:cNvGrpSpPr/>
          <p:nvPr/>
        </p:nvGrpSpPr>
        <p:grpSpPr>
          <a:xfrm>
            <a:off x="6577797" y="913411"/>
            <a:ext cx="267101" cy="52444"/>
            <a:chOff x="9586964" y="1491784"/>
            <a:chExt cx="237042" cy="46542"/>
          </a:xfrm>
        </p:grpSpPr>
        <p:sp>
          <p:nvSpPr>
            <p:cNvPr id="26" name="椭圆 25">
              <a:extLst>
                <a:ext uri="{FF2B5EF4-FFF2-40B4-BE49-F238E27FC236}">
                  <a16:creationId xmlns:a16="http://schemas.microsoft.com/office/drawing/2014/main" id="{FCAA94B3-C5DA-49D9-B687-A39A5FD87B4D}"/>
                </a:ext>
              </a:extLst>
            </p:cNvPr>
            <p:cNvSpPr/>
            <p:nvPr/>
          </p:nvSpPr>
          <p:spPr>
            <a:xfrm>
              <a:off x="9682214" y="1491784"/>
              <a:ext cx="46542" cy="46542"/>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982BBAD8-412B-4292-8195-5E0FA17DC316}"/>
                </a:ext>
              </a:extLst>
            </p:cNvPr>
            <p:cNvSpPr/>
            <p:nvPr/>
          </p:nvSpPr>
          <p:spPr>
            <a:xfrm>
              <a:off x="9586964" y="1491784"/>
              <a:ext cx="46542" cy="46542"/>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86A55DE8-3141-412E-8D9B-546E55FB0A7A}"/>
                </a:ext>
              </a:extLst>
            </p:cNvPr>
            <p:cNvSpPr/>
            <p:nvPr/>
          </p:nvSpPr>
          <p:spPr>
            <a:xfrm>
              <a:off x="9777464" y="1491784"/>
              <a:ext cx="46542" cy="46542"/>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Freeform 47">
            <a:extLst>
              <a:ext uri="{FF2B5EF4-FFF2-40B4-BE49-F238E27FC236}">
                <a16:creationId xmlns:a16="http://schemas.microsoft.com/office/drawing/2014/main" id="{E38C3420-5096-4192-95F3-19FC51C90A06}"/>
              </a:ext>
            </a:extLst>
          </p:cNvPr>
          <p:cNvSpPr>
            <a:spLocks noChangeAspect="1" noEditPoints="1"/>
          </p:cNvSpPr>
          <p:nvPr/>
        </p:nvSpPr>
        <p:spPr bwMode="auto">
          <a:xfrm>
            <a:off x="4542417" y="5072354"/>
            <a:ext cx="181146" cy="162206"/>
          </a:xfrm>
          <a:prstGeom prst="heart">
            <a:avLst/>
          </a:prstGeom>
          <a:solidFill>
            <a:srgbClr val="E23D48"/>
          </a:solidFill>
          <a:ln w="6350">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51">
            <a:extLst>
              <a:ext uri="{FF2B5EF4-FFF2-40B4-BE49-F238E27FC236}">
                <a16:creationId xmlns:a16="http://schemas.microsoft.com/office/drawing/2014/main" id="{4C70D013-E458-4C62-ADEB-B998C43E0A0D}"/>
              </a:ext>
            </a:extLst>
          </p:cNvPr>
          <p:cNvSpPr>
            <a:spLocks noChangeAspect="1" noEditPoints="1"/>
          </p:cNvSpPr>
          <p:nvPr/>
        </p:nvSpPr>
        <p:spPr bwMode="auto">
          <a:xfrm>
            <a:off x="4889624" y="5072354"/>
            <a:ext cx="156234" cy="162206"/>
          </a:xfrm>
          <a:custGeom>
            <a:avLst/>
            <a:gdLst>
              <a:gd name="T0" fmla="*/ 1320 w 1488"/>
              <a:gd name="T1" fmla="*/ 1544 h 1544"/>
              <a:gd name="T2" fmla="*/ 1315 w 1488"/>
              <a:gd name="T3" fmla="*/ 1543 h 1544"/>
              <a:gd name="T4" fmla="*/ 950 w 1488"/>
              <a:gd name="T5" fmla="*/ 1459 h 1544"/>
              <a:gd name="T6" fmla="*/ 744 w 1488"/>
              <a:gd name="T7" fmla="*/ 1488 h 1544"/>
              <a:gd name="T8" fmla="*/ 0 w 1488"/>
              <a:gd name="T9" fmla="*/ 744 h 1544"/>
              <a:gd name="T10" fmla="*/ 744 w 1488"/>
              <a:gd name="T11" fmla="*/ 0 h 1544"/>
              <a:gd name="T12" fmla="*/ 1488 w 1488"/>
              <a:gd name="T13" fmla="*/ 744 h 1544"/>
              <a:gd name="T14" fmla="*/ 1237 w 1488"/>
              <a:gd name="T15" fmla="*/ 1301 h 1544"/>
              <a:gd name="T16" fmla="*/ 1341 w 1488"/>
              <a:gd name="T17" fmla="*/ 1509 h 1544"/>
              <a:gd name="T18" fmla="*/ 1339 w 1488"/>
              <a:gd name="T19" fmla="*/ 1535 h 1544"/>
              <a:gd name="T20" fmla="*/ 1320 w 1488"/>
              <a:gd name="T21" fmla="*/ 1544 h 1544"/>
              <a:gd name="T22" fmla="*/ 949 w 1488"/>
              <a:gd name="T23" fmla="*/ 1410 h 1544"/>
              <a:gd name="T24" fmla="*/ 954 w 1488"/>
              <a:gd name="T25" fmla="*/ 1411 h 1544"/>
              <a:gd name="T26" fmla="*/ 1276 w 1488"/>
              <a:gd name="T27" fmla="*/ 1485 h 1544"/>
              <a:gd name="T28" fmla="*/ 1186 w 1488"/>
              <a:gd name="T29" fmla="*/ 1306 h 1544"/>
              <a:gd name="T30" fmla="*/ 1192 w 1488"/>
              <a:gd name="T31" fmla="*/ 1277 h 1544"/>
              <a:gd name="T32" fmla="*/ 1440 w 1488"/>
              <a:gd name="T33" fmla="*/ 744 h 1544"/>
              <a:gd name="T34" fmla="*/ 744 w 1488"/>
              <a:gd name="T35" fmla="*/ 48 h 1544"/>
              <a:gd name="T36" fmla="*/ 48 w 1488"/>
              <a:gd name="T37" fmla="*/ 744 h 1544"/>
              <a:gd name="T38" fmla="*/ 744 w 1488"/>
              <a:gd name="T39" fmla="*/ 1440 h 1544"/>
              <a:gd name="T40" fmla="*/ 942 w 1488"/>
              <a:gd name="T41" fmla="*/ 1411 h 1544"/>
              <a:gd name="T42" fmla="*/ 949 w 1488"/>
              <a:gd name="T43" fmla="*/ 1410 h 1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88" h="1544">
                <a:moveTo>
                  <a:pt x="1320" y="1544"/>
                </a:moveTo>
                <a:cubicBezTo>
                  <a:pt x="1318" y="1544"/>
                  <a:pt x="1316" y="1544"/>
                  <a:pt x="1315" y="1543"/>
                </a:cubicBezTo>
                <a:cubicBezTo>
                  <a:pt x="950" y="1459"/>
                  <a:pt x="950" y="1459"/>
                  <a:pt x="950" y="1459"/>
                </a:cubicBezTo>
                <a:cubicBezTo>
                  <a:pt x="883" y="1478"/>
                  <a:pt x="814" y="1488"/>
                  <a:pt x="744" y="1488"/>
                </a:cubicBezTo>
                <a:cubicBezTo>
                  <a:pt x="334" y="1488"/>
                  <a:pt x="0" y="1154"/>
                  <a:pt x="0" y="744"/>
                </a:cubicBezTo>
                <a:cubicBezTo>
                  <a:pt x="0" y="334"/>
                  <a:pt x="334" y="0"/>
                  <a:pt x="744" y="0"/>
                </a:cubicBezTo>
                <a:cubicBezTo>
                  <a:pt x="1154" y="0"/>
                  <a:pt x="1488" y="334"/>
                  <a:pt x="1488" y="744"/>
                </a:cubicBezTo>
                <a:cubicBezTo>
                  <a:pt x="1488" y="958"/>
                  <a:pt x="1397" y="1160"/>
                  <a:pt x="1237" y="1301"/>
                </a:cubicBezTo>
                <a:cubicBezTo>
                  <a:pt x="1341" y="1509"/>
                  <a:pt x="1341" y="1509"/>
                  <a:pt x="1341" y="1509"/>
                </a:cubicBezTo>
                <a:cubicBezTo>
                  <a:pt x="1346" y="1518"/>
                  <a:pt x="1345" y="1528"/>
                  <a:pt x="1339" y="1535"/>
                </a:cubicBezTo>
                <a:cubicBezTo>
                  <a:pt x="1334" y="1541"/>
                  <a:pt x="1327" y="1544"/>
                  <a:pt x="1320" y="1544"/>
                </a:cubicBezTo>
                <a:close/>
                <a:moveTo>
                  <a:pt x="949" y="1410"/>
                </a:moveTo>
                <a:cubicBezTo>
                  <a:pt x="951" y="1410"/>
                  <a:pt x="953" y="1411"/>
                  <a:pt x="954" y="1411"/>
                </a:cubicBezTo>
                <a:cubicBezTo>
                  <a:pt x="1276" y="1485"/>
                  <a:pt x="1276" y="1485"/>
                  <a:pt x="1276" y="1485"/>
                </a:cubicBezTo>
                <a:cubicBezTo>
                  <a:pt x="1186" y="1306"/>
                  <a:pt x="1186" y="1306"/>
                  <a:pt x="1186" y="1306"/>
                </a:cubicBezTo>
                <a:cubicBezTo>
                  <a:pt x="1181" y="1296"/>
                  <a:pt x="1184" y="1284"/>
                  <a:pt x="1192" y="1277"/>
                </a:cubicBezTo>
                <a:cubicBezTo>
                  <a:pt x="1350" y="1144"/>
                  <a:pt x="1440" y="950"/>
                  <a:pt x="1440" y="744"/>
                </a:cubicBezTo>
                <a:cubicBezTo>
                  <a:pt x="1440" y="360"/>
                  <a:pt x="1128" y="48"/>
                  <a:pt x="744" y="48"/>
                </a:cubicBezTo>
                <a:cubicBezTo>
                  <a:pt x="360" y="48"/>
                  <a:pt x="48" y="360"/>
                  <a:pt x="48" y="744"/>
                </a:cubicBezTo>
                <a:cubicBezTo>
                  <a:pt x="48" y="1128"/>
                  <a:pt x="360" y="1440"/>
                  <a:pt x="744" y="1440"/>
                </a:cubicBezTo>
                <a:cubicBezTo>
                  <a:pt x="811" y="1440"/>
                  <a:pt x="878" y="1430"/>
                  <a:pt x="942" y="1411"/>
                </a:cubicBezTo>
                <a:cubicBezTo>
                  <a:pt x="944" y="1411"/>
                  <a:pt x="947" y="1410"/>
                  <a:pt x="949" y="1410"/>
                </a:cubicBezTo>
                <a:close/>
              </a:path>
            </a:pathLst>
          </a:custGeom>
          <a:solidFill>
            <a:schemeClr val="bg1">
              <a:lumMod val="50000"/>
            </a:schemeClr>
          </a:solidFill>
          <a:ln w="3175">
            <a:solidFill>
              <a:schemeClr val="bg1">
                <a:lumMod val="50000"/>
              </a:schemeClr>
            </a:solidFill>
          </a:ln>
        </p:spPr>
        <p:txBody>
          <a:bodyPr vert="horz" wrap="square" lIns="91440" tIns="45720" rIns="91440" bIns="45720" numCol="1" anchor="t" anchorCtr="0" compatLnSpc="1">
            <a:prstTxWarp prst="textNoShape">
              <a:avLst/>
            </a:prstTxWarp>
          </a:bodyPr>
          <a:lstStyle/>
          <a:p>
            <a:endParaRPr lang="zh-CN" altLang="en-US"/>
          </a:p>
        </p:txBody>
      </p:sp>
      <p:grpSp>
        <p:nvGrpSpPr>
          <p:cNvPr id="31" name="Group 54">
            <a:extLst>
              <a:ext uri="{FF2B5EF4-FFF2-40B4-BE49-F238E27FC236}">
                <a16:creationId xmlns:a16="http://schemas.microsoft.com/office/drawing/2014/main" id="{B9874B42-1B8D-447E-97AB-6887FAE7934F}"/>
              </a:ext>
            </a:extLst>
          </p:cNvPr>
          <p:cNvGrpSpPr>
            <a:grpSpLocks noChangeAspect="1"/>
          </p:cNvGrpSpPr>
          <p:nvPr/>
        </p:nvGrpSpPr>
        <p:grpSpPr bwMode="auto">
          <a:xfrm>
            <a:off x="5211920" y="5071883"/>
            <a:ext cx="163031" cy="163148"/>
            <a:chOff x="2" y="4"/>
            <a:chExt cx="1406" cy="1407"/>
          </a:xfrm>
          <a:solidFill>
            <a:schemeClr val="bg1">
              <a:lumMod val="50000"/>
            </a:schemeClr>
          </a:solidFill>
        </p:grpSpPr>
        <p:sp>
          <p:nvSpPr>
            <p:cNvPr id="32" name="Freeform 55">
              <a:extLst>
                <a:ext uri="{FF2B5EF4-FFF2-40B4-BE49-F238E27FC236}">
                  <a16:creationId xmlns:a16="http://schemas.microsoft.com/office/drawing/2014/main" id="{644E2E92-25BF-4384-9699-95425D97D2BE}"/>
                </a:ext>
              </a:extLst>
            </p:cNvPr>
            <p:cNvSpPr>
              <a:spLocks/>
            </p:cNvSpPr>
            <p:nvPr/>
          </p:nvSpPr>
          <p:spPr bwMode="auto">
            <a:xfrm>
              <a:off x="2" y="444"/>
              <a:ext cx="1406" cy="967"/>
            </a:xfrm>
            <a:custGeom>
              <a:avLst/>
              <a:gdLst>
                <a:gd name="T0" fmla="*/ 685 w 700"/>
                <a:gd name="T1" fmla="*/ 0 h 481"/>
                <a:gd name="T2" fmla="*/ 669 w 700"/>
                <a:gd name="T3" fmla="*/ 16 h 481"/>
                <a:gd name="T4" fmla="*/ 669 w 700"/>
                <a:gd name="T5" fmla="*/ 313 h 481"/>
                <a:gd name="T6" fmla="*/ 531 w 700"/>
                <a:gd name="T7" fmla="*/ 451 h 481"/>
                <a:gd name="T8" fmla="*/ 168 w 700"/>
                <a:gd name="T9" fmla="*/ 451 h 481"/>
                <a:gd name="T10" fmla="*/ 31 w 700"/>
                <a:gd name="T11" fmla="*/ 313 h 481"/>
                <a:gd name="T12" fmla="*/ 31 w 700"/>
                <a:gd name="T13" fmla="*/ 16 h 481"/>
                <a:gd name="T14" fmla="*/ 15 w 700"/>
                <a:gd name="T15" fmla="*/ 0 h 481"/>
                <a:gd name="T16" fmla="*/ 0 w 700"/>
                <a:gd name="T17" fmla="*/ 16 h 481"/>
                <a:gd name="T18" fmla="*/ 0 w 700"/>
                <a:gd name="T19" fmla="*/ 313 h 481"/>
                <a:gd name="T20" fmla="*/ 168 w 700"/>
                <a:gd name="T21" fmla="*/ 481 h 481"/>
                <a:gd name="T22" fmla="*/ 532 w 700"/>
                <a:gd name="T23" fmla="*/ 481 h 481"/>
                <a:gd name="T24" fmla="*/ 700 w 700"/>
                <a:gd name="T25" fmla="*/ 313 h 481"/>
                <a:gd name="T26" fmla="*/ 700 w 700"/>
                <a:gd name="T27" fmla="*/ 16 h 481"/>
                <a:gd name="T28" fmla="*/ 685 w 700"/>
                <a:gd name="T29" fmla="*/ 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0" h="481">
                  <a:moveTo>
                    <a:pt x="685" y="0"/>
                  </a:moveTo>
                  <a:cubicBezTo>
                    <a:pt x="676" y="0"/>
                    <a:pt x="669" y="7"/>
                    <a:pt x="669" y="16"/>
                  </a:cubicBezTo>
                  <a:cubicBezTo>
                    <a:pt x="669" y="313"/>
                    <a:pt x="669" y="313"/>
                    <a:pt x="669" y="313"/>
                  </a:cubicBezTo>
                  <a:cubicBezTo>
                    <a:pt x="669" y="389"/>
                    <a:pt x="607" y="451"/>
                    <a:pt x="531" y="451"/>
                  </a:cubicBezTo>
                  <a:cubicBezTo>
                    <a:pt x="168" y="451"/>
                    <a:pt x="168" y="451"/>
                    <a:pt x="168" y="451"/>
                  </a:cubicBezTo>
                  <a:cubicBezTo>
                    <a:pt x="92" y="451"/>
                    <a:pt x="31" y="389"/>
                    <a:pt x="31" y="313"/>
                  </a:cubicBezTo>
                  <a:cubicBezTo>
                    <a:pt x="31" y="16"/>
                    <a:pt x="31" y="16"/>
                    <a:pt x="31" y="16"/>
                  </a:cubicBezTo>
                  <a:cubicBezTo>
                    <a:pt x="31" y="7"/>
                    <a:pt x="24" y="0"/>
                    <a:pt x="15" y="0"/>
                  </a:cubicBezTo>
                  <a:cubicBezTo>
                    <a:pt x="7" y="0"/>
                    <a:pt x="0" y="7"/>
                    <a:pt x="0" y="16"/>
                  </a:cubicBezTo>
                  <a:cubicBezTo>
                    <a:pt x="0" y="313"/>
                    <a:pt x="0" y="313"/>
                    <a:pt x="0" y="313"/>
                  </a:cubicBezTo>
                  <a:cubicBezTo>
                    <a:pt x="0" y="405"/>
                    <a:pt x="75" y="481"/>
                    <a:pt x="168" y="481"/>
                  </a:cubicBezTo>
                  <a:cubicBezTo>
                    <a:pt x="532" y="481"/>
                    <a:pt x="532" y="481"/>
                    <a:pt x="532" y="481"/>
                  </a:cubicBezTo>
                  <a:cubicBezTo>
                    <a:pt x="624" y="481"/>
                    <a:pt x="700" y="405"/>
                    <a:pt x="700" y="313"/>
                  </a:cubicBezTo>
                  <a:cubicBezTo>
                    <a:pt x="700" y="16"/>
                    <a:pt x="700" y="16"/>
                    <a:pt x="700" y="16"/>
                  </a:cubicBezTo>
                  <a:cubicBezTo>
                    <a:pt x="700" y="7"/>
                    <a:pt x="693" y="0"/>
                    <a:pt x="685" y="0"/>
                  </a:cubicBezTo>
                  <a:close/>
                </a:path>
              </a:pathLst>
            </a:custGeom>
            <a:grpFill/>
            <a:ln w="3175">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56">
              <a:extLst>
                <a:ext uri="{FF2B5EF4-FFF2-40B4-BE49-F238E27FC236}">
                  <a16:creationId xmlns:a16="http://schemas.microsoft.com/office/drawing/2014/main" id="{9AEDC019-62F6-451C-B175-007E859E2AF8}"/>
                </a:ext>
              </a:extLst>
            </p:cNvPr>
            <p:cNvSpPr>
              <a:spLocks/>
            </p:cNvSpPr>
            <p:nvPr/>
          </p:nvSpPr>
          <p:spPr bwMode="auto">
            <a:xfrm>
              <a:off x="675" y="277"/>
              <a:ext cx="60" cy="806"/>
            </a:xfrm>
            <a:custGeom>
              <a:avLst/>
              <a:gdLst>
                <a:gd name="T0" fmla="*/ 0 w 30"/>
                <a:gd name="T1" fmla="*/ 16 h 401"/>
                <a:gd name="T2" fmla="*/ 0 w 30"/>
                <a:gd name="T3" fmla="*/ 386 h 401"/>
                <a:gd name="T4" fmla="*/ 15 w 30"/>
                <a:gd name="T5" fmla="*/ 401 h 401"/>
                <a:gd name="T6" fmla="*/ 30 w 30"/>
                <a:gd name="T7" fmla="*/ 386 h 401"/>
                <a:gd name="T8" fmla="*/ 30 w 30"/>
                <a:gd name="T9" fmla="*/ 16 h 401"/>
                <a:gd name="T10" fmla="*/ 15 w 30"/>
                <a:gd name="T11" fmla="*/ 0 h 401"/>
                <a:gd name="T12" fmla="*/ 0 w 30"/>
                <a:gd name="T13" fmla="*/ 16 h 401"/>
              </a:gdLst>
              <a:ahLst/>
              <a:cxnLst>
                <a:cxn ang="0">
                  <a:pos x="T0" y="T1"/>
                </a:cxn>
                <a:cxn ang="0">
                  <a:pos x="T2" y="T3"/>
                </a:cxn>
                <a:cxn ang="0">
                  <a:pos x="T4" y="T5"/>
                </a:cxn>
                <a:cxn ang="0">
                  <a:pos x="T6" y="T7"/>
                </a:cxn>
                <a:cxn ang="0">
                  <a:pos x="T8" y="T9"/>
                </a:cxn>
                <a:cxn ang="0">
                  <a:pos x="T10" y="T11"/>
                </a:cxn>
                <a:cxn ang="0">
                  <a:pos x="T12" y="T13"/>
                </a:cxn>
              </a:cxnLst>
              <a:rect l="0" t="0" r="r" b="b"/>
              <a:pathLst>
                <a:path w="30" h="401">
                  <a:moveTo>
                    <a:pt x="0" y="16"/>
                  </a:moveTo>
                  <a:cubicBezTo>
                    <a:pt x="0" y="386"/>
                    <a:pt x="0" y="386"/>
                    <a:pt x="0" y="386"/>
                  </a:cubicBezTo>
                  <a:cubicBezTo>
                    <a:pt x="0" y="394"/>
                    <a:pt x="6" y="401"/>
                    <a:pt x="15" y="401"/>
                  </a:cubicBezTo>
                  <a:cubicBezTo>
                    <a:pt x="23" y="401"/>
                    <a:pt x="30" y="394"/>
                    <a:pt x="30" y="386"/>
                  </a:cubicBezTo>
                  <a:cubicBezTo>
                    <a:pt x="30" y="16"/>
                    <a:pt x="30" y="16"/>
                    <a:pt x="30" y="16"/>
                  </a:cubicBezTo>
                  <a:cubicBezTo>
                    <a:pt x="30" y="7"/>
                    <a:pt x="24" y="0"/>
                    <a:pt x="15" y="0"/>
                  </a:cubicBezTo>
                  <a:cubicBezTo>
                    <a:pt x="7" y="0"/>
                    <a:pt x="0" y="7"/>
                    <a:pt x="0" y="16"/>
                  </a:cubicBezTo>
                  <a:close/>
                </a:path>
              </a:pathLst>
            </a:custGeom>
            <a:grpFill/>
            <a:ln w="3175">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57">
              <a:extLst>
                <a:ext uri="{FF2B5EF4-FFF2-40B4-BE49-F238E27FC236}">
                  <a16:creationId xmlns:a16="http://schemas.microsoft.com/office/drawing/2014/main" id="{338641A5-A186-4F51-9A6B-5DABA95EF297}"/>
                </a:ext>
              </a:extLst>
            </p:cNvPr>
            <p:cNvSpPr>
              <a:spLocks/>
            </p:cNvSpPr>
            <p:nvPr/>
          </p:nvSpPr>
          <p:spPr bwMode="auto">
            <a:xfrm>
              <a:off x="402" y="4"/>
              <a:ext cx="606" cy="233"/>
            </a:xfrm>
            <a:custGeom>
              <a:avLst/>
              <a:gdLst>
                <a:gd name="T0" fmla="*/ 18 w 302"/>
                <a:gd name="T1" fmla="*/ 116 h 116"/>
                <a:gd name="T2" fmla="*/ 26 w 302"/>
                <a:gd name="T3" fmla="*/ 114 h 116"/>
                <a:gd name="T4" fmla="*/ 151 w 302"/>
                <a:gd name="T5" fmla="*/ 33 h 116"/>
                <a:gd name="T6" fmla="*/ 276 w 302"/>
                <a:gd name="T7" fmla="*/ 114 h 116"/>
                <a:gd name="T8" fmla="*/ 284 w 302"/>
                <a:gd name="T9" fmla="*/ 116 h 116"/>
                <a:gd name="T10" fmla="*/ 297 w 302"/>
                <a:gd name="T11" fmla="*/ 109 h 116"/>
                <a:gd name="T12" fmla="*/ 292 w 302"/>
                <a:gd name="T13" fmla="*/ 88 h 116"/>
                <a:gd name="T14" fmla="*/ 159 w 302"/>
                <a:gd name="T15" fmla="*/ 2 h 116"/>
                <a:gd name="T16" fmla="*/ 159 w 302"/>
                <a:gd name="T17" fmla="*/ 2 h 116"/>
                <a:gd name="T18" fmla="*/ 158 w 302"/>
                <a:gd name="T19" fmla="*/ 2 h 116"/>
                <a:gd name="T20" fmla="*/ 157 w 302"/>
                <a:gd name="T21" fmla="*/ 1 h 116"/>
                <a:gd name="T22" fmla="*/ 157 w 302"/>
                <a:gd name="T23" fmla="*/ 1 h 116"/>
                <a:gd name="T24" fmla="*/ 156 w 302"/>
                <a:gd name="T25" fmla="*/ 1 h 116"/>
                <a:gd name="T26" fmla="*/ 155 w 302"/>
                <a:gd name="T27" fmla="*/ 1 h 116"/>
                <a:gd name="T28" fmla="*/ 155 w 302"/>
                <a:gd name="T29" fmla="*/ 0 h 116"/>
                <a:gd name="T30" fmla="*/ 154 w 302"/>
                <a:gd name="T31" fmla="*/ 0 h 116"/>
                <a:gd name="T32" fmla="*/ 153 w 302"/>
                <a:gd name="T33" fmla="*/ 0 h 116"/>
                <a:gd name="T34" fmla="*/ 153 w 302"/>
                <a:gd name="T35" fmla="*/ 0 h 116"/>
                <a:gd name="T36" fmla="*/ 152 w 302"/>
                <a:gd name="T37" fmla="*/ 0 h 116"/>
                <a:gd name="T38" fmla="*/ 151 w 302"/>
                <a:gd name="T39" fmla="*/ 0 h 116"/>
                <a:gd name="T40" fmla="*/ 150 w 302"/>
                <a:gd name="T41" fmla="*/ 0 h 116"/>
                <a:gd name="T42" fmla="*/ 150 w 302"/>
                <a:gd name="T43" fmla="*/ 0 h 116"/>
                <a:gd name="T44" fmla="*/ 149 w 302"/>
                <a:gd name="T45" fmla="*/ 0 h 116"/>
                <a:gd name="T46" fmla="*/ 148 w 302"/>
                <a:gd name="T47" fmla="*/ 0 h 116"/>
                <a:gd name="T48" fmla="*/ 148 w 302"/>
                <a:gd name="T49" fmla="*/ 0 h 116"/>
                <a:gd name="T50" fmla="*/ 147 w 302"/>
                <a:gd name="T51" fmla="*/ 1 h 116"/>
                <a:gd name="T52" fmla="*/ 146 w 302"/>
                <a:gd name="T53" fmla="*/ 1 h 116"/>
                <a:gd name="T54" fmla="*/ 145 w 302"/>
                <a:gd name="T55" fmla="*/ 1 h 116"/>
                <a:gd name="T56" fmla="*/ 145 w 302"/>
                <a:gd name="T57" fmla="*/ 1 h 116"/>
                <a:gd name="T58" fmla="*/ 144 w 302"/>
                <a:gd name="T59" fmla="*/ 2 h 116"/>
                <a:gd name="T60" fmla="*/ 143 w 302"/>
                <a:gd name="T61" fmla="*/ 2 h 116"/>
                <a:gd name="T62" fmla="*/ 143 w 302"/>
                <a:gd name="T63" fmla="*/ 2 h 116"/>
                <a:gd name="T64" fmla="*/ 10 w 302"/>
                <a:gd name="T65" fmla="*/ 88 h 116"/>
                <a:gd name="T66" fmla="*/ 5 w 302"/>
                <a:gd name="T67" fmla="*/ 109 h 116"/>
                <a:gd name="T68" fmla="*/ 18 w 302"/>
                <a:gd name="T69"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2" h="116">
                  <a:moveTo>
                    <a:pt x="18" y="116"/>
                  </a:moveTo>
                  <a:cubicBezTo>
                    <a:pt x="21" y="116"/>
                    <a:pt x="23" y="115"/>
                    <a:pt x="26" y="114"/>
                  </a:cubicBezTo>
                  <a:cubicBezTo>
                    <a:pt x="151" y="33"/>
                    <a:pt x="151" y="33"/>
                    <a:pt x="151" y="33"/>
                  </a:cubicBezTo>
                  <a:cubicBezTo>
                    <a:pt x="276" y="114"/>
                    <a:pt x="276" y="114"/>
                    <a:pt x="276" y="114"/>
                  </a:cubicBezTo>
                  <a:cubicBezTo>
                    <a:pt x="279" y="115"/>
                    <a:pt x="281" y="116"/>
                    <a:pt x="284" y="116"/>
                  </a:cubicBezTo>
                  <a:cubicBezTo>
                    <a:pt x="289" y="116"/>
                    <a:pt x="294" y="114"/>
                    <a:pt x="297" y="109"/>
                  </a:cubicBezTo>
                  <a:cubicBezTo>
                    <a:pt x="302" y="102"/>
                    <a:pt x="299" y="92"/>
                    <a:pt x="292" y="88"/>
                  </a:cubicBezTo>
                  <a:cubicBezTo>
                    <a:pt x="159" y="2"/>
                    <a:pt x="159" y="2"/>
                    <a:pt x="159" y="2"/>
                  </a:cubicBezTo>
                  <a:cubicBezTo>
                    <a:pt x="159" y="2"/>
                    <a:pt x="159" y="2"/>
                    <a:pt x="159" y="2"/>
                  </a:cubicBezTo>
                  <a:cubicBezTo>
                    <a:pt x="159" y="2"/>
                    <a:pt x="158" y="2"/>
                    <a:pt x="158" y="2"/>
                  </a:cubicBezTo>
                  <a:cubicBezTo>
                    <a:pt x="158" y="2"/>
                    <a:pt x="158" y="2"/>
                    <a:pt x="157" y="1"/>
                  </a:cubicBezTo>
                  <a:cubicBezTo>
                    <a:pt x="157" y="1"/>
                    <a:pt x="157" y="1"/>
                    <a:pt x="157" y="1"/>
                  </a:cubicBezTo>
                  <a:cubicBezTo>
                    <a:pt x="157" y="1"/>
                    <a:pt x="156" y="1"/>
                    <a:pt x="156" y="1"/>
                  </a:cubicBezTo>
                  <a:cubicBezTo>
                    <a:pt x="156" y="1"/>
                    <a:pt x="156" y="1"/>
                    <a:pt x="155" y="1"/>
                  </a:cubicBezTo>
                  <a:cubicBezTo>
                    <a:pt x="155" y="1"/>
                    <a:pt x="155" y="0"/>
                    <a:pt x="155" y="0"/>
                  </a:cubicBezTo>
                  <a:cubicBezTo>
                    <a:pt x="154" y="0"/>
                    <a:pt x="154" y="0"/>
                    <a:pt x="154" y="0"/>
                  </a:cubicBezTo>
                  <a:cubicBezTo>
                    <a:pt x="154" y="0"/>
                    <a:pt x="153" y="0"/>
                    <a:pt x="153" y="0"/>
                  </a:cubicBezTo>
                  <a:cubicBezTo>
                    <a:pt x="153" y="0"/>
                    <a:pt x="153" y="0"/>
                    <a:pt x="153" y="0"/>
                  </a:cubicBezTo>
                  <a:cubicBezTo>
                    <a:pt x="152" y="0"/>
                    <a:pt x="152" y="0"/>
                    <a:pt x="152" y="0"/>
                  </a:cubicBezTo>
                  <a:cubicBezTo>
                    <a:pt x="152" y="0"/>
                    <a:pt x="151" y="0"/>
                    <a:pt x="151" y="0"/>
                  </a:cubicBezTo>
                  <a:cubicBezTo>
                    <a:pt x="151" y="0"/>
                    <a:pt x="151" y="0"/>
                    <a:pt x="150" y="0"/>
                  </a:cubicBezTo>
                  <a:cubicBezTo>
                    <a:pt x="150" y="0"/>
                    <a:pt x="150" y="0"/>
                    <a:pt x="150" y="0"/>
                  </a:cubicBezTo>
                  <a:cubicBezTo>
                    <a:pt x="149" y="0"/>
                    <a:pt x="149" y="0"/>
                    <a:pt x="149" y="0"/>
                  </a:cubicBezTo>
                  <a:cubicBezTo>
                    <a:pt x="149" y="0"/>
                    <a:pt x="148" y="0"/>
                    <a:pt x="148" y="0"/>
                  </a:cubicBezTo>
                  <a:cubicBezTo>
                    <a:pt x="148" y="0"/>
                    <a:pt x="148" y="0"/>
                    <a:pt x="148" y="0"/>
                  </a:cubicBezTo>
                  <a:cubicBezTo>
                    <a:pt x="147" y="0"/>
                    <a:pt x="147" y="1"/>
                    <a:pt x="147" y="1"/>
                  </a:cubicBezTo>
                  <a:cubicBezTo>
                    <a:pt x="147" y="1"/>
                    <a:pt x="146" y="1"/>
                    <a:pt x="146" y="1"/>
                  </a:cubicBezTo>
                  <a:cubicBezTo>
                    <a:pt x="146" y="1"/>
                    <a:pt x="146" y="1"/>
                    <a:pt x="145" y="1"/>
                  </a:cubicBezTo>
                  <a:cubicBezTo>
                    <a:pt x="145" y="1"/>
                    <a:pt x="145" y="1"/>
                    <a:pt x="145" y="1"/>
                  </a:cubicBezTo>
                  <a:cubicBezTo>
                    <a:pt x="144" y="1"/>
                    <a:pt x="144" y="2"/>
                    <a:pt x="144" y="2"/>
                  </a:cubicBezTo>
                  <a:cubicBezTo>
                    <a:pt x="144" y="2"/>
                    <a:pt x="143" y="2"/>
                    <a:pt x="143" y="2"/>
                  </a:cubicBezTo>
                  <a:cubicBezTo>
                    <a:pt x="143" y="2"/>
                    <a:pt x="143" y="2"/>
                    <a:pt x="143" y="2"/>
                  </a:cubicBezTo>
                  <a:cubicBezTo>
                    <a:pt x="10" y="88"/>
                    <a:pt x="10" y="88"/>
                    <a:pt x="10" y="88"/>
                  </a:cubicBezTo>
                  <a:cubicBezTo>
                    <a:pt x="2" y="92"/>
                    <a:pt x="0" y="102"/>
                    <a:pt x="5" y="109"/>
                  </a:cubicBezTo>
                  <a:cubicBezTo>
                    <a:pt x="8" y="114"/>
                    <a:pt x="13" y="116"/>
                    <a:pt x="18" y="116"/>
                  </a:cubicBezTo>
                  <a:close/>
                </a:path>
              </a:pathLst>
            </a:custGeom>
            <a:grpFill/>
            <a:ln w="3175">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35" name="Freeform 5">
            <a:extLst>
              <a:ext uri="{FF2B5EF4-FFF2-40B4-BE49-F238E27FC236}">
                <a16:creationId xmlns:a16="http://schemas.microsoft.com/office/drawing/2014/main" id="{C2E412E3-C863-4338-B666-A24D06C35634}"/>
              </a:ext>
            </a:extLst>
          </p:cNvPr>
          <p:cNvSpPr>
            <a:spLocks noChangeAspect="1" noEditPoints="1"/>
          </p:cNvSpPr>
          <p:nvPr/>
        </p:nvSpPr>
        <p:spPr bwMode="auto">
          <a:xfrm>
            <a:off x="6720952" y="5072326"/>
            <a:ext cx="123946" cy="162260"/>
          </a:xfrm>
          <a:custGeom>
            <a:avLst/>
            <a:gdLst>
              <a:gd name="T0" fmla="*/ 232 w 238"/>
              <a:gd name="T1" fmla="*/ 312 h 312"/>
              <a:gd name="T2" fmla="*/ 235 w 238"/>
              <a:gd name="T3" fmla="*/ 311 h 312"/>
              <a:gd name="T4" fmla="*/ 238 w 238"/>
              <a:gd name="T5" fmla="*/ 306 h 312"/>
              <a:gd name="T6" fmla="*/ 238 w 238"/>
              <a:gd name="T7" fmla="*/ 21 h 312"/>
              <a:gd name="T8" fmla="*/ 217 w 238"/>
              <a:gd name="T9" fmla="*/ 0 h 312"/>
              <a:gd name="T10" fmla="*/ 21 w 238"/>
              <a:gd name="T11" fmla="*/ 0 h 312"/>
              <a:gd name="T12" fmla="*/ 0 w 238"/>
              <a:gd name="T13" fmla="*/ 21 h 312"/>
              <a:gd name="T14" fmla="*/ 0 w 238"/>
              <a:gd name="T15" fmla="*/ 306 h 312"/>
              <a:gd name="T16" fmla="*/ 3 w 238"/>
              <a:gd name="T17" fmla="*/ 311 h 312"/>
              <a:gd name="T18" fmla="*/ 9 w 238"/>
              <a:gd name="T19" fmla="*/ 311 h 312"/>
              <a:gd name="T20" fmla="*/ 117 w 238"/>
              <a:gd name="T21" fmla="*/ 249 h 312"/>
              <a:gd name="T22" fmla="*/ 229 w 238"/>
              <a:gd name="T23" fmla="*/ 311 h 312"/>
              <a:gd name="T24" fmla="*/ 232 w 238"/>
              <a:gd name="T25" fmla="*/ 312 h 312"/>
              <a:gd name="T26" fmla="*/ 226 w 238"/>
              <a:gd name="T27" fmla="*/ 296 h 312"/>
              <a:gd name="T28" fmla="*/ 120 w 238"/>
              <a:gd name="T29" fmla="*/ 237 h 312"/>
              <a:gd name="T30" fmla="*/ 117 w 238"/>
              <a:gd name="T31" fmla="*/ 236 h 312"/>
              <a:gd name="T32" fmla="*/ 114 w 238"/>
              <a:gd name="T33" fmla="*/ 237 h 312"/>
              <a:gd name="T34" fmla="*/ 12 w 238"/>
              <a:gd name="T35" fmla="*/ 296 h 312"/>
              <a:gd name="T36" fmla="*/ 12 w 238"/>
              <a:gd name="T37" fmla="*/ 21 h 312"/>
              <a:gd name="T38" fmla="*/ 21 w 238"/>
              <a:gd name="T39" fmla="*/ 12 h 312"/>
              <a:gd name="T40" fmla="*/ 217 w 238"/>
              <a:gd name="T41" fmla="*/ 12 h 312"/>
              <a:gd name="T42" fmla="*/ 226 w 238"/>
              <a:gd name="T43" fmla="*/ 21 h 312"/>
              <a:gd name="T44" fmla="*/ 226 w 238"/>
              <a:gd name="T45" fmla="*/ 296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8" h="312">
                <a:moveTo>
                  <a:pt x="232" y="312"/>
                </a:moveTo>
                <a:cubicBezTo>
                  <a:pt x="233" y="312"/>
                  <a:pt x="234" y="312"/>
                  <a:pt x="235" y="311"/>
                </a:cubicBezTo>
                <a:cubicBezTo>
                  <a:pt x="237" y="310"/>
                  <a:pt x="238" y="308"/>
                  <a:pt x="238" y="306"/>
                </a:cubicBezTo>
                <a:cubicBezTo>
                  <a:pt x="238" y="21"/>
                  <a:pt x="238" y="21"/>
                  <a:pt x="238" y="21"/>
                </a:cubicBezTo>
                <a:cubicBezTo>
                  <a:pt x="238" y="10"/>
                  <a:pt x="229" y="0"/>
                  <a:pt x="217" y="0"/>
                </a:cubicBezTo>
                <a:cubicBezTo>
                  <a:pt x="21" y="0"/>
                  <a:pt x="21" y="0"/>
                  <a:pt x="21" y="0"/>
                </a:cubicBezTo>
                <a:cubicBezTo>
                  <a:pt x="9" y="0"/>
                  <a:pt x="0" y="10"/>
                  <a:pt x="0" y="21"/>
                </a:cubicBezTo>
                <a:cubicBezTo>
                  <a:pt x="0" y="306"/>
                  <a:pt x="0" y="306"/>
                  <a:pt x="0" y="306"/>
                </a:cubicBezTo>
                <a:cubicBezTo>
                  <a:pt x="0" y="308"/>
                  <a:pt x="1" y="310"/>
                  <a:pt x="3" y="311"/>
                </a:cubicBezTo>
                <a:cubicBezTo>
                  <a:pt x="5" y="312"/>
                  <a:pt x="7" y="312"/>
                  <a:pt x="9" y="311"/>
                </a:cubicBezTo>
                <a:cubicBezTo>
                  <a:pt x="117" y="249"/>
                  <a:pt x="117" y="249"/>
                  <a:pt x="117" y="249"/>
                </a:cubicBezTo>
                <a:cubicBezTo>
                  <a:pt x="229" y="311"/>
                  <a:pt x="229" y="311"/>
                  <a:pt x="229" y="311"/>
                </a:cubicBezTo>
                <a:cubicBezTo>
                  <a:pt x="230" y="312"/>
                  <a:pt x="231" y="312"/>
                  <a:pt x="232" y="312"/>
                </a:cubicBezTo>
                <a:close/>
                <a:moveTo>
                  <a:pt x="226" y="296"/>
                </a:moveTo>
                <a:cubicBezTo>
                  <a:pt x="120" y="237"/>
                  <a:pt x="120" y="237"/>
                  <a:pt x="120" y="237"/>
                </a:cubicBezTo>
                <a:cubicBezTo>
                  <a:pt x="119" y="236"/>
                  <a:pt x="118" y="236"/>
                  <a:pt x="117" y="236"/>
                </a:cubicBezTo>
                <a:cubicBezTo>
                  <a:pt x="116" y="236"/>
                  <a:pt x="115" y="236"/>
                  <a:pt x="114" y="237"/>
                </a:cubicBezTo>
                <a:cubicBezTo>
                  <a:pt x="12" y="296"/>
                  <a:pt x="12" y="296"/>
                  <a:pt x="12" y="296"/>
                </a:cubicBezTo>
                <a:cubicBezTo>
                  <a:pt x="12" y="21"/>
                  <a:pt x="12" y="21"/>
                  <a:pt x="12" y="21"/>
                </a:cubicBezTo>
                <a:cubicBezTo>
                  <a:pt x="12" y="16"/>
                  <a:pt x="16" y="12"/>
                  <a:pt x="21" y="12"/>
                </a:cubicBezTo>
                <a:cubicBezTo>
                  <a:pt x="217" y="12"/>
                  <a:pt x="217" y="12"/>
                  <a:pt x="217" y="12"/>
                </a:cubicBezTo>
                <a:cubicBezTo>
                  <a:pt x="222" y="12"/>
                  <a:pt x="226" y="16"/>
                  <a:pt x="226" y="21"/>
                </a:cubicBezTo>
                <a:lnTo>
                  <a:pt x="226" y="296"/>
                </a:lnTo>
                <a:close/>
              </a:path>
            </a:pathLst>
          </a:custGeom>
          <a:solidFill>
            <a:schemeClr val="bg1">
              <a:lumMod val="50000"/>
            </a:schemeClr>
          </a:solidFill>
          <a:ln w="3175">
            <a:solidFill>
              <a:schemeClr val="bg1">
                <a:lumMod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36" name="文本框 35">
            <a:extLst>
              <a:ext uri="{FF2B5EF4-FFF2-40B4-BE49-F238E27FC236}">
                <a16:creationId xmlns:a16="http://schemas.microsoft.com/office/drawing/2014/main" id="{CF62F5FC-241E-4AF7-847C-8BF28640ACCB}"/>
              </a:ext>
            </a:extLst>
          </p:cNvPr>
          <p:cNvSpPr txBox="1"/>
          <p:nvPr/>
        </p:nvSpPr>
        <p:spPr>
          <a:xfrm>
            <a:off x="4441027" y="5303145"/>
            <a:ext cx="1573981" cy="312125"/>
          </a:xfrm>
          <a:prstGeom prst="rect">
            <a:avLst/>
          </a:prstGeom>
          <a:noFill/>
        </p:spPr>
        <p:txBody>
          <a:bodyPr vert="horz" wrap="square" rtlCol="0">
            <a:spAutoFit/>
          </a:bodyPr>
          <a:lstStyle/>
          <a:p>
            <a:r>
              <a:rPr lang="en-US" altLang="zh-CN" sz="1200">
                <a:solidFill>
                  <a:schemeClr val="bg1">
                    <a:lumMod val="50000"/>
                  </a:schemeClr>
                </a:solidFill>
                <a:cs typeface="+mn-ea"/>
                <a:sym typeface="+mn-lt"/>
              </a:rPr>
              <a:t>Supporters say</a:t>
            </a:r>
            <a:endParaRPr lang="zh-CN" altLang="en-US" sz="1200">
              <a:solidFill>
                <a:schemeClr val="bg1">
                  <a:lumMod val="50000"/>
                </a:schemeClr>
              </a:solidFill>
              <a:cs typeface="+mn-ea"/>
              <a:sym typeface="+mn-lt"/>
            </a:endParaRPr>
          </a:p>
        </p:txBody>
      </p:sp>
      <p:sp>
        <p:nvSpPr>
          <p:cNvPr id="37" name="文本框 36">
            <a:extLst>
              <a:ext uri="{FF2B5EF4-FFF2-40B4-BE49-F238E27FC236}">
                <a16:creationId xmlns:a16="http://schemas.microsoft.com/office/drawing/2014/main" id="{6AC02E13-150C-4610-81AB-110B6623D7C7}"/>
              </a:ext>
            </a:extLst>
          </p:cNvPr>
          <p:cNvSpPr txBox="1"/>
          <p:nvPr/>
        </p:nvSpPr>
        <p:spPr>
          <a:xfrm>
            <a:off x="4441027" y="5796499"/>
            <a:ext cx="1359908" cy="277444"/>
          </a:xfrm>
          <a:prstGeom prst="rect">
            <a:avLst/>
          </a:prstGeom>
          <a:noFill/>
        </p:spPr>
        <p:txBody>
          <a:bodyPr vert="horz" wrap="square" rtlCol="0">
            <a:spAutoFit/>
          </a:bodyPr>
          <a:lstStyle/>
          <a:p>
            <a:r>
              <a:rPr lang="en-US" altLang="zh-CN" sz="1000">
                <a:solidFill>
                  <a:schemeClr val="bg1">
                    <a:lumMod val="85000"/>
                  </a:schemeClr>
                </a:solidFill>
                <a:cs typeface="+mn-ea"/>
                <a:sym typeface="+mn-lt"/>
              </a:rPr>
              <a:t>INFODATA……</a:t>
            </a:r>
            <a:endParaRPr lang="zh-CN" altLang="en-US" sz="1000">
              <a:solidFill>
                <a:schemeClr val="bg1">
                  <a:lumMod val="85000"/>
                </a:schemeClr>
              </a:solidFill>
              <a:cs typeface="+mn-ea"/>
              <a:sym typeface="+mn-lt"/>
            </a:endParaRPr>
          </a:p>
        </p:txBody>
      </p:sp>
      <p:sp>
        <p:nvSpPr>
          <p:cNvPr id="40" name="文本框 39">
            <a:extLst>
              <a:ext uri="{FF2B5EF4-FFF2-40B4-BE49-F238E27FC236}">
                <a16:creationId xmlns:a16="http://schemas.microsoft.com/office/drawing/2014/main" id="{25833FDC-4FED-42B3-A9E3-810D96DCDB83}"/>
              </a:ext>
            </a:extLst>
          </p:cNvPr>
          <p:cNvSpPr txBox="1"/>
          <p:nvPr/>
        </p:nvSpPr>
        <p:spPr>
          <a:xfrm>
            <a:off x="7446632" y="4239735"/>
            <a:ext cx="4596206" cy="584775"/>
          </a:xfrm>
          <a:prstGeom prst="rect">
            <a:avLst/>
          </a:prstGeom>
          <a:noFill/>
        </p:spPr>
        <p:txBody>
          <a:bodyPr wrap="square" rtlCol="0">
            <a:spAutoFit/>
          </a:bodyPr>
          <a:lstStyle/>
          <a:p>
            <a:r>
              <a:rPr lang="en-US" altLang="zh-CN" sz="3200">
                <a:solidFill>
                  <a:schemeClr val="bg1">
                    <a:lumMod val="50000"/>
                  </a:schemeClr>
                </a:solidFill>
              </a:rPr>
              <a:t>DESIGNED BY XIAO</a:t>
            </a:r>
            <a:endParaRPr lang="zh-CN" altLang="en-US" sz="3200">
              <a:solidFill>
                <a:schemeClr val="bg1">
                  <a:lumMod val="50000"/>
                </a:schemeClr>
              </a:solidFill>
            </a:endParaRPr>
          </a:p>
        </p:txBody>
      </p:sp>
      <p:sp>
        <p:nvSpPr>
          <p:cNvPr id="41" name="文本框 40">
            <a:extLst>
              <a:ext uri="{FF2B5EF4-FFF2-40B4-BE49-F238E27FC236}">
                <a16:creationId xmlns:a16="http://schemas.microsoft.com/office/drawing/2014/main" id="{5BBA0C80-0E47-46AE-95B7-B8FD47D2A30F}"/>
              </a:ext>
            </a:extLst>
          </p:cNvPr>
          <p:cNvSpPr txBox="1"/>
          <p:nvPr/>
        </p:nvSpPr>
        <p:spPr>
          <a:xfrm>
            <a:off x="7446632" y="5015320"/>
            <a:ext cx="4596206" cy="698717"/>
          </a:xfrm>
          <a:prstGeom prst="rect">
            <a:avLst/>
          </a:prstGeom>
          <a:noFill/>
        </p:spPr>
        <p:txBody>
          <a:bodyPr wrap="square" rtlCol="0">
            <a:spAutoFit/>
          </a:bodyPr>
          <a:lstStyle/>
          <a:p>
            <a:pPr>
              <a:lnSpc>
                <a:spcPct val="150000"/>
              </a:lnSpc>
            </a:pPr>
            <a:r>
              <a:rPr lang="en-US" altLang="zh-CN" sz="1400">
                <a:solidFill>
                  <a:schemeClr val="bg1">
                    <a:lumMod val="50000"/>
                  </a:schemeClr>
                </a:solidFill>
              </a:rPr>
              <a:t>Lorem ipsum dolor sit amet, consectetuer adipiscing elit. Maecenas porttitor congue massa</a:t>
            </a:r>
            <a:endParaRPr lang="zh-CN" altLang="en-US" sz="1400">
              <a:solidFill>
                <a:schemeClr val="bg1">
                  <a:lumMod val="50000"/>
                </a:schemeClr>
              </a:solidFill>
            </a:endParaRPr>
          </a:p>
        </p:txBody>
      </p:sp>
    </p:spTree>
    <p:extLst>
      <p:ext uri="{BB962C8B-B14F-4D97-AF65-F5344CB8AC3E}">
        <p14:creationId xmlns:p14="http://schemas.microsoft.com/office/powerpoint/2010/main" val="3042645618"/>
      </p:ext>
    </p:extLst>
  </p:cSld>
  <p:clrMapOvr>
    <a:masterClrMapping/>
  </p:clrMapOvr>
  <mc:AlternateContent xmlns:mc="http://schemas.openxmlformats.org/markup-compatibility/2006">
    <mc:Choice xmlns:p14="http://schemas.microsoft.com/office/powerpoint/2010/main" Requires="p14">
      <p:transition spd="slow" p14:dur="1500">
        <p14:ripple dir="lu"/>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59906C8-55FF-4B0C-B9E5-16743A81454B}"/>
              </a:ext>
            </a:extLst>
          </p:cNvPr>
          <p:cNvPicPr>
            <a:picLocks noChangeAspect="1"/>
          </p:cNvPicPr>
          <p:nvPr/>
        </p:nvPicPr>
        <p:blipFill>
          <a:blip r:embed="rId3"/>
          <a:stretch>
            <a:fillRect/>
          </a:stretch>
        </p:blipFill>
        <p:spPr>
          <a:xfrm>
            <a:off x="0" y="1"/>
            <a:ext cx="12192000" cy="6857999"/>
          </a:xfrm>
          <a:prstGeom prst="rect">
            <a:avLst/>
          </a:prstGeom>
        </p:spPr>
      </p:pic>
      <p:sp>
        <p:nvSpPr>
          <p:cNvPr id="8" name="矩形 7">
            <a:extLst>
              <a:ext uri="{FF2B5EF4-FFF2-40B4-BE49-F238E27FC236}">
                <a16:creationId xmlns:a16="http://schemas.microsoft.com/office/drawing/2014/main" id="{9F2F612E-EF90-4D94-901B-271062B2CFF3}"/>
              </a:ext>
            </a:extLst>
          </p:cNvPr>
          <p:cNvSpPr/>
          <p:nvPr/>
        </p:nvSpPr>
        <p:spPr>
          <a:xfrm>
            <a:off x="362353" y="1451429"/>
            <a:ext cx="2133600" cy="3955142"/>
          </a:xfrm>
          <a:prstGeom prst="rect">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EC40F5B2-ECE7-4EB9-94F1-B5732A5239B9}"/>
              </a:ext>
            </a:extLst>
          </p:cNvPr>
          <p:cNvSpPr/>
          <p:nvPr/>
        </p:nvSpPr>
        <p:spPr>
          <a:xfrm>
            <a:off x="3473584" y="1451429"/>
            <a:ext cx="2133600" cy="3955142"/>
          </a:xfrm>
          <a:prstGeom prst="rect">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C6024142-A945-451A-B3C2-C3A40E9260B4}"/>
              </a:ext>
            </a:extLst>
          </p:cNvPr>
          <p:cNvSpPr/>
          <p:nvPr/>
        </p:nvSpPr>
        <p:spPr>
          <a:xfrm>
            <a:off x="6584815" y="1451429"/>
            <a:ext cx="2133600" cy="3955142"/>
          </a:xfrm>
          <a:prstGeom prst="rect">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81E20ACF-EE85-4F82-8D1A-C4DED27CD4B4}"/>
              </a:ext>
            </a:extLst>
          </p:cNvPr>
          <p:cNvSpPr/>
          <p:nvPr/>
        </p:nvSpPr>
        <p:spPr>
          <a:xfrm>
            <a:off x="9696046" y="1451429"/>
            <a:ext cx="2133600" cy="3955142"/>
          </a:xfrm>
          <a:prstGeom prst="rect">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descr="人在水上&#10;&#10;描述已自动生成">
            <a:extLst>
              <a:ext uri="{FF2B5EF4-FFF2-40B4-BE49-F238E27FC236}">
                <a16:creationId xmlns:a16="http://schemas.microsoft.com/office/drawing/2014/main" id="{705156D6-F4B0-42A2-9A8C-8F9CFF5487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2353" y="2741795"/>
            <a:ext cx="2133599" cy="2664776"/>
          </a:xfrm>
          <a:prstGeom prst="rect">
            <a:avLst/>
          </a:prstGeom>
        </p:spPr>
      </p:pic>
      <p:pic>
        <p:nvPicPr>
          <p:cNvPr id="16" name="图片 15" descr="躺在床上&#10;&#10;描述已自动生成">
            <a:extLst>
              <a:ext uri="{FF2B5EF4-FFF2-40B4-BE49-F238E27FC236}">
                <a16:creationId xmlns:a16="http://schemas.microsoft.com/office/drawing/2014/main" id="{DDC224D6-9193-4C69-935D-385E8C7B765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64083" y="2258438"/>
            <a:ext cx="1755843" cy="2341124"/>
          </a:xfrm>
          <a:prstGeom prst="rect">
            <a:avLst/>
          </a:prstGeom>
        </p:spPr>
      </p:pic>
      <p:pic>
        <p:nvPicPr>
          <p:cNvPr id="18" name="图片 17" descr="窗户外的花&#10;&#10;描述已自动生成">
            <a:extLst>
              <a:ext uri="{FF2B5EF4-FFF2-40B4-BE49-F238E27FC236}">
                <a16:creationId xmlns:a16="http://schemas.microsoft.com/office/drawing/2014/main" id="{AAE25D88-24E3-4112-AE94-8119F4AECD9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22940" y="3196771"/>
            <a:ext cx="1657350" cy="2209800"/>
          </a:xfrm>
          <a:prstGeom prst="rect">
            <a:avLst/>
          </a:prstGeom>
        </p:spPr>
      </p:pic>
      <p:pic>
        <p:nvPicPr>
          <p:cNvPr id="20" name="图片 19" descr="图片包含 游戏机&#10;&#10;描述已自动生成">
            <a:extLst>
              <a:ext uri="{FF2B5EF4-FFF2-40B4-BE49-F238E27FC236}">
                <a16:creationId xmlns:a16="http://schemas.microsoft.com/office/drawing/2014/main" id="{D5BF676E-1AD7-4BB6-9B0F-85533B858FD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920464" y="2258438"/>
            <a:ext cx="1684766" cy="2341124"/>
          </a:xfrm>
          <a:prstGeom prst="rect">
            <a:avLst/>
          </a:prstGeom>
          <a:ln w="63500">
            <a:solidFill>
              <a:srgbClr val="D1BBA6"/>
            </a:solidFill>
          </a:ln>
        </p:spPr>
      </p:pic>
      <p:sp>
        <p:nvSpPr>
          <p:cNvPr id="21" name="文本框 20">
            <a:extLst>
              <a:ext uri="{FF2B5EF4-FFF2-40B4-BE49-F238E27FC236}">
                <a16:creationId xmlns:a16="http://schemas.microsoft.com/office/drawing/2014/main" id="{37CD50D3-788D-4333-9B3B-1E9DEDE12631}"/>
              </a:ext>
            </a:extLst>
          </p:cNvPr>
          <p:cNvSpPr txBox="1"/>
          <p:nvPr/>
        </p:nvSpPr>
        <p:spPr>
          <a:xfrm>
            <a:off x="458228" y="2387852"/>
            <a:ext cx="1941848" cy="707886"/>
          </a:xfrm>
          <a:prstGeom prst="rect">
            <a:avLst/>
          </a:prstGeom>
          <a:noFill/>
        </p:spPr>
        <p:txBody>
          <a:bodyPr vert="horz" wrap="square" rtlCol="0">
            <a:spAutoFit/>
          </a:bodyPr>
          <a:lstStyle/>
          <a:p>
            <a:pPr algn="ctr"/>
            <a:r>
              <a:rPr lang="en-US" altLang="zh-CN" sz="2000" b="1" spc="300">
                <a:solidFill>
                  <a:srgbClr val="D1BBA6"/>
                </a:solidFill>
                <a:cs typeface="+mn-ea"/>
                <a:sym typeface="+mn-lt"/>
              </a:rPr>
              <a:t>DESIGNED BY XIAO</a:t>
            </a:r>
            <a:endParaRPr lang="zh-CN" altLang="en-US" sz="2000" b="1" spc="300">
              <a:solidFill>
                <a:srgbClr val="D1BBA6"/>
              </a:solidFill>
              <a:cs typeface="+mn-ea"/>
              <a:sym typeface="+mn-lt"/>
            </a:endParaRPr>
          </a:p>
        </p:txBody>
      </p:sp>
      <p:sp>
        <p:nvSpPr>
          <p:cNvPr id="22" name="矩形 21">
            <a:extLst>
              <a:ext uri="{FF2B5EF4-FFF2-40B4-BE49-F238E27FC236}">
                <a16:creationId xmlns:a16="http://schemas.microsoft.com/office/drawing/2014/main" id="{D1C74C7D-8B31-479E-81AF-772BAD9328BA}"/>
              </a:ext>
            </a:extLst>
          </p:cNvPr>
          <p:cNvSpPr/>
          <p:nvPr/>
        </p:nvSpPr>
        <p:spPr>
          <a:xfrm>
            <a:off x="953304" y="3383194"/>
            <a:ext cx="951696" cy="2096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a:solidFill>
                  <a:schemeClr val="bg1">
                    <a:lumMod val="50000"/>
                  </a:schemeClr>
                </a:solidFill>
              </a:rPr>
              <a:t>TEXT HERE</a:t>
            </a:r>
            <a:endParaRPr lang="zh-CN" altLang="en-US" sz="1050">
              <a:solidFill>
                <a:schemeClr val="bg1">
                  <a:lumMod val="50000"/>
                </a:schemeClr>
              </a:solidFill>
            </a:endParaRPr>
          </a:p>
        </p:txBody>
      </p:sp>
      <p:cxnSp>
        <p:nvCxnSpPr>
          <p:cNvPr id="25" name="直接连接符 24">
            <a:extLst>
              <a:ext uri="{FF2B5EF4-FFF2-40B4-BE49-F238E27FC236}">
                <a16:creationId xmlns:a16="http://schemas.microsoft.com/office/drawing/2014/main" id="{199DA4DE-66CB-4D48-A59E-1945627C9910}"/>
              </a:ext>
            </a:extLst>
          </p:cNvPr>
          <p:cNvCxnSpPr>
            <a:cxnSpLocks/>
          </p:cNvCxnSpPr>
          <p:nvPr/>
        </p:nvCxnSpPr>
        <p:spPr>
          <a:xfrm>
            <a:off x="1355335" y="2066925"/>
            <a:ext cx="147636" cy="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id="{96E8E2CE-702D-457B-A1A3-547204BB686F}"/>
              </a:ext>
            </a:extLst>
          </p:cNvPr>
          <p:cNvSpPr/>
          <p:nvPr/>
        </p:nvSpPr>
        <p:spPr>
          <a:xfrm>
            <a:off x="3473583" y="4879241"/>
            <a:ext cx="1307967" cy="247650"/>
          </a:xfrm>
          <a:prstGeom prst="rect">
            <a:avLst/>
          </a:prstGeom>
          <a:solidFill>
            <a:srgbClr val="D1BB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050">
                <a:solidFill>
                  <a:schemeClr val="bg1"/>
                </a:solidFill>
              </a:rPr>
              <a:t>OUR INFODATA</a:t>
            </a:r>
            <a:endParaRPr lang="zh-CN" altLang="en-US" sz="1050">
              <a:solidFill>
                <a:schemeClr val="bg1"/>
              </a:solidFill>
            </a:endParaRPr>
          </a:p>
        </p:txBody>
      </p:sp>
      <p:cxnSp>
        <p:nvCxnSpPr>
          <p:cNvPr id="28" name="直接连接符 27">
            <a:extLst>
              <a:ext uri="{FF2B5EF4-FFF2-40B4-BE49-F238E27FC236}">
                <a16:creationId xmlns:a16="http://schemas.microsoft.com/office/drawing/2014/main" id="{7816A675-D548-48E2-B51C-45295109E4B2}"/>
              </a:ext>
            </a:extLst>
          </p:cNvPr>
          <p:cNvCxnSpPr>
            <a:cxnSpLocks/>
          </p:cNvCxnSpPr>
          <p:nvPr/>
        </p:nvCxnSpPr>
        <p:spPr>
          <a:xfrm>
            <a:off x="3662463" y="1895475"/>
            <a:ext cx="1755843" cy="0"/>
          </a:xfrm>
          <a:prstGeom prst="line">
            <a:avLst/>
          </a:prstGeom>
          <a:ln w="25400">
            <a:solidFill>
              <a:srgbClr val="D1BBA6"/>
            </a:solidFill>
          </a:ln>
        </p:spPr>
        <p:style>
          <a:lnRef idx="1">
            <a:schemeClr val="accent1"/>
          </a:lnRef>
          <a:fillRef idx="0">
            <a:schemeClr val="accent1"/>
          </a:fillRef>
          <a:effectRef idx="0">
            <a:schemeClr val="accent1"/>
          </a:effectRef>
          <a:fontRef idx="minor">
            <a:schemeClr val="tx1"/>
          </a:fontRef>
        </p:style>
      </p:cxnSp>
      <p:sp>
        <p:nvSpPr>
          <p:cNvPr id="32" name="矩形 31">
            <a:extLst>
              <a:ext uri="{FF2B5EF4-FFF2-40B4-BE49-F238E27FC236}">
                <a16:creationId xmlns:a16="http://schemas.microsoft.com/office/drawing/2014/main" id="{FFC9E3E5-773A-464C-B32C-1DE4B9F55963}"/>
              </a:ext>
            </a:extLst>
          </p:cNvPr>
          <p:cNvSpPr/>
          <p:nvPr/>
        </p:nvSpPr>
        <p:spPr>
          <a:xfrm>
            <a:off x="6584815" y="3874293"/>
            <a:ext cx="2133600" cy="90487"/>
          </a:xfrm>
          <a:prstGeom prst="rect">
            <a:avLst/>
          </a:prstGeom>
          <a:solidFill>
            <a:srgbClr val="D1BB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id="{FD983B13-C264-4205-B0F1-706087B81B55}"/>
              </a:ext>
            </a:extLst>
          </p:cNvPr>
          <p:cNvSpPr txBox="1"/>
          <p:nvPr/>
        </p:nvSpPr>
        <p:spPr>
          <a:xfrm>
            <a:off x="6497367" y="1920555"/>
            <a:ext cx="2308496" cy="276999"/>
          </a:xfrm>
          <a:prstGeom prst="rect">
            <a:avLst/>
          </a:prstGeom>
          <a:noFill/>
        </p:spPr>
        <p:txBody>
          <a:bodyPr wrap="square" rtlCol="0">
            <a:spAutoFit/>
          </a:bodyPr>
          <a:lstStyle/>
          <a:p>
            <a:pPr algn="ctr"/>
            <a:r>
              <a:rPr lang="fr-FR" altLang="zh-CN" sz="1200" b="1">
                <a:solidFill>
                  <a:schemeClr val="bg1">
                    <a:lumMod val="50000"/>
                  </a:schemeClr>
                </a:solidFill>
              </a:rPr>
              <a:t>POWERPOINT TEMPLET</a:t>
            </a:r>
            <a:endParaRPr lang="zh-CN" altLang="en-US" sz="1200" b="1">
              <a:solidFill>
                <a:schemeClr val="bg1">
                  <a:lumMod val="50000"/>
                </a:schemeClr>
              </a:solidFill>
            </a:endParaRPr>
          </a:p>
        </p:txBody>
      </p:sp>
      <p:sp>
        <p:nvSpPr>
          <p:cNvPr id="34" name="文本框 33">
            <a:extLst>
              <a:ext uri="{FF2B5EF4-FFF2-40B4-BE49-F238E27FC236}">
                <a16:creationId xmlns:a16="http://schemas.microsoft.com/office/drawing/2014/main" id="{60153456-6909-4846-9EF8-5C3EB3B7BA88}"/>
              </a:ext>
            </a:extLst>
          </p:cNvPr>
          <p:cNvSpPr txBox="1"/>
          <p:nvPr/>
        </p:nvSpPr>
        <p:spPr>
          <a:xfrm>
            <a:off x="6725496" y="2392954"/>
            <a:ext cx="1852238" cy="444674"/>
          </a:xfrm>
          <a:prstGeom prst="rect">
            <a:avLst/>
          </a:prstGeom>
          <a:noFill/>
        </p:spPr>
        <p:txBody>
          <a:bodyPr wrap="square" rtlCol="0">
            <a:spAutoFit/>
          </a:bodyPr>
          <a:lstStyle/>
          <a:p>
            <a:pPr algn="ctr">
              <a:lnSpc>
                <a:spcPct val="120000"/>
              </a:lnSpc>
            </a:pPr>
            <a:r>
              <a:rPr lang="en-US" altLang="zh-CN" sz="1000">
                <a:solidFill>
                  <a:schemeClr val="bg1">
                    <a:lumMod val="50000"/>
                  </a:schemeClr>
                </a:solidFill>
              </a:rPr>
              <a:t>maecenas porttitor congue massa fusce posuere</a:t>
            </a:r>
            <a:endParaRPr lang="zh-CN" altLang="en-US" sz="1000">
              <a:solidFill>
                <a:schemeClr val="bg1">
                  <a:lumMod val="50000"/>
                </a:schemeClr>
              </a:solidFill>
            </a:endParaRPr>
          </a:p>
        </p:txBody>
      </p:sp>
      <p:sp>
        <p:nvSpPr>
          <p:cNvPr id="35" name="矩形 34">
            <a:extLst>
              <a:ext uri="{FF2B5EF4-FFF2-40B4-BE49-F238E27FC236}">
                <a16:creationId xmlns:a16="http://schemas.microsoft.com/office/drawing/2014/main" id="{64D2164A-760F-4E49-BDD1-5D1D6A2DE2B0}"/>
              </a:ext>
            </a:extLst>
          </p:cNvPr>
          <p:cNvSpPr/>
          <p:nvPr/>
        </p:nvSpPr>
        <p:spPr>
          <a:xfrm>
            <a:off x="9834775" y="3259931"/>
            <a:ext cx="1403921" cy="3381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200">
                <a:solidFill>
                  <a:schemeClr val="bg1">
                    <a:lumMod val="50000"/>
                  </a:schemeClr>
                </a:solidFill>
              </a:rPr>
              <a:t>OUR INFODATA</a:t>
            </a:r>
            <a:endParaRPr lang="zh-CN" altLang="en-US" sz="1200">
              <a:solidFill>
                <a:schemeClr val="bg1">
                  <a:lumMod val="50000"/>
                </a:schemeClr>
              </a:solidFill>
            </a:endParaRPr>
          </a:p>
        </p:txBody>
      </p:sp>
      <p:sp>
        <p:nvSpPr>
          <p:cNvPr id="36" name="文本框 35">
            <a:extLst>
              <a:ext uri="{FF2B5EF4-FFF2-40B4-BE49-F238E27FC236}">
                <a16:creationId xmlns:a16="http://schemas.microsoft.com/office/drawing/2014/main" id="{F8464372-DF8E-4458-A84C-9B5661CCEA7C}"/>
              </a:ext>
            </a:extLst>
          </p:cNvPr>
          <p:cNvSpPr txBox="1"/>
          <p:nvPr/>
        </p:nvSpPr>
        <p:spPr>
          <a:xfrm>
            <a:off x="9696046" y="1718874"/>
            <a:ext cx="2133600" cy="276999"/>
          </a:xfrm>
          <a:prstGeom prst="rect">
            <a:avLst/>
          </a:prstGeom>
          <a:noFill/>
        </p:spPr>
        <p:txBody>
          <a:bodyPr wrap="square" rtlCol="0">
            <a:spAutoFit/>
          </a:bodyPr>
          <a:lstStyle/>
          <a:p>
            <a:pPr algn="ctr"/>
            <a:r>
              <a:rPr lang="fr-FR" altLang="zh-CN" sz="1200">
                <a:solidFill>
                  <a:schemeClr val="bg1">
                    <a:lumMod val="50000"/>
                  </a:schemeClr>
                </a:solidFill>
              </a:rPr>
              <a:t>TEXT HERE</a:t>
            </a:r>
            <a:endParaRPr lang="zh-CN" altLang="en-US" sz="1200">
              <a:solidFill>
                <a:schemeClr val="bg1">
                  <a:lumMod val="50000"/>
                </a:schemeClr>
              </a:solidFill>
            </a:endParaRPr>
          </a:p>
        </p:txBody>
      </p:sp>
      <p:sp>
        <p:nvSpPr>
          <p:cNvPr id="37" name="文本框 36">
            <a:extLst>
              <a:ext uri="{FF2B5EF4-FFF2-40B4-BE49-F238E27FC236}">
                <a16:creationId xmlns:a16="http://schemas.microsoft.com/office/drawing/2014/main" id="{1D9987ED-8DE4-48C2-B38D-59B0034E7A9E}"/>
              </a:ext>
            </a:extLst>
          </p:cNvPr>
          <p:cNvSpPr txBox="1"/>
          <p:nvPr/>
        </p:nvSpPr>
        <p:spPr>
          <a:xfrm>
            <a:off x="9696046" y="4917343"/>
            <a:ext cx="2133600" cy="260008"/>
          </a:xfrm>
          <a:prstGeom prst="rect">
            <a:avLst/>
          </a:prstGeom>
          <a:noFill/>
        </p:spPr>
        <p:txBody>
          <a:bodyPr wrap="square" rtlCol="0">
            <a:spAutoFit/>
          </a:bodyPr>
          <a:lstStyle/>
          <a:p>
            <a:pPr algn="ctr">
              <a:lnSpc>
                <a:spcPct val="120000"/>
              </a:lnSpc>
            </a:pPr>
            <a:r>
              <a:rPr lang="en-US" altLang="zh-CN" sz="1000">
                <a:solidFill>
                  <a:schemeClr val="bg1">
                    <a:lumMod val="50000"/>
                  </a:schemeClr>
                </a:solidFill>
              </a:rPr>
              <a:t>maecenas porttitor congue massa</a:t>
            </a:r>
            <a:endParaRPr lang="zh-CN" altLang="en-US" sz="1000">
              <a:solidFill>
                <a:schemeClr val="bg1">
                  <a:lumMod val="50000"/>
                </a:schemeClr>
              </a:solidFill>
            </a:endParaRPr>
          </a:p>
        </p:txBody>
      </p:sp>
      <p:sp>
        <p:nvSpPr>
          <p:cNvPr id="42" name="Freeform 5">
            <a:extLst>
              <a:ext uri="{FF2B5EF4-FFF2-40B4-BE49-F238E27FC236}">
                <a16:creationId xmlns:a16="http://schemas.microsoft.com/office/drawing/2014/main" id="{EBFD46BB-40CA-4AB4-89CF-07649E93DF80}"/>
              </a:ext>
            </a:extLst>
          </p:cNvPr>
          <p:cNvSpPr>
            <a:spLocks/>
          </p:cNvSpPr>
          <p:nvPr/>
        </p:nvSpPr>
        <p:spPr bwMode="auto">
          <a:xfrm rot="20029578" flipH="1">
            <a:off x="9050453" y="43201"/>
            <a:ext cx="3732627" cy="1976720"/>
          </a:xfrm>
          <a:custGeom>
            <a:avLst/>
            <a:gdLst>
              <a:gd name="T0" fmla="*/ 1332 w 3344"/>
              <a:gd name="T1" fmla="*/ 1768 h 1768"/>
              <a:gd name="T2" fmla="*/ 876 w 3344"/>
              <a:gd name="T3" fmla="*/ 804 h 1768"/>
              <a:gd name="T4" fmla="*/ 796 w 3344"/>
              <a:gd name="T5" fmla="*/ 788 h 1768"/>
              <a:gd name="T6" fmla="*/ 872 w 3344"/>
              <a:gd name="T7" fmla="*/ 1684 h 1768"/>
              <a:gd name="T8" fmla="*/ 568 w 3344"/>
              <a:gd name="T9" fmla="*/ 756 h 1768"/>
              <a:gd name="T10" fmla="*/ 512 w 3344"/>
              <a:gd name="T11" fmla="*/ 744 h 1768"/>
              <a:gd name="T12" fmla="*/ 296 w 3344"/>
              <a:gd name="T13" fmla="*/ 1128 h 1768"/>
              <a:gd name="T14" fmla="*/ 4 w 3344"/>
              <a:gd name="T15" fmla="*/ 680 h 1768"/>
              <a:gd name="T16" fmla="*/ 476 w 3344"/>
              <a:gd name="T17" fmla="*/ 700 h 1768"/>
              <a:gd name="T18" fmla="*/ 516 w 3344"/>
              <a:gd name="T19" fmla="*/ 712 h 1768"/>
              <a:gd name="T20" fmla="*/ 1184 w 3344"/>
              <a:gd name="T21" fmla="*/ 0 h 1768"/>
              <a:gd name="T22" fmla="*/ 772 w 3344"/>
              <a:gd name="T23" fmla="*/ 752 h 1768"/>
              <a:gd name="T24" fmla="*/ 832 w 3344"/>
              <a:gd name="T25" fmla="*/ 764 h 1768"/>
              <a:gd name="T26" fmla="*/ 1508 w 3344"/>
              <a:gd name="T27" fmla="*/ 76 h 1768"/>
              <a:gd name="T28" fmla="*/ 1096 w 3344"/>
              <a:gd name="T29" fmla="*/ 812 h 1768"/>
              <a:gd name="T30" fmla="*/ 1156 w 3344"/>
              <a:gd name="T31" fmla="*/ 820 h 1768"/>
              <a:gd name="T32" fmla="*/ 1868 w 3344"/>
              <a:gd name="T33" fmla="*/ 92 h 1768"/>
              <a:gd name="T34" fmla="*/ 1452 w 3344"/>
              <a:gd name="T35" fmla="*/ 872 h 1768"/>
              <a:gd name="T36" fmla="*/ 1504 w 3344"/>
              <a:gd name="T37" fmla="*/ 888 h 1768"/>
              <a:gd name="T38" fmla="*/ 2416 w 3344"/>
              <a:gd name="T39" fmla="*/ 260 h 1768"/>
              <a:gd name="T40" fmla="*/ 1768 w 3344"/>
              <a:gd name="T41" fmla="*/ 936 h 1768"/>
              <a:gd name="T42" fmla="*/ 1820 w 3344"/>
              <a:gd name="T43" fmla="*/ 948 h 1768"/>
              <a:gd name="T44" fmla="*/ 2716 w 3344"/>
              <a:gd name="T45" fmla="*/ 580 h 1768"/>
              <a:gd name="T46" fmla="*/ 2104 w 3344"/>
              <a:gd name="T47" fmla="*/ 1012 h 1768"/>
              <a:gd name="T48" fmla="*/ 2164 w 3344"/>
              <a:gd name="T49" fmla="*/ 1028 h 1768"/>
              <a:gd name="T50" fmla="*/ 2952 w 3344"/>
              <a:gd name="T51" fmla="*/ 816 h 1768"/>
              <a:gd name="T52" fmla="*/ 2448 w 3344"/>
              <a:gd name="T53" fmla="*/ 1116 h 1768"/>
              <a:gd name="T54" fmla="*/ 2496 w 3344"/>
              <a:gd name="T55" fmla="*/ 1128 h 1768"/>
              <a:gd name="T56" fmla="*/ 3216 w 3344"/>
              <a:gd name="T57" fmla="*/ 916 h 1768"/>
              <a:gd name="T58" fmla="*/ 2676 w 3344"/>
              <a:gd name="T59" fmla="*/ 1188 h 1768"/>
              <a:gd name="T60" fmla="*/ 2712 w 3344"/>
              <a:gd name="T61" fmla="*/ 1200 h 1768"/>
              <a:gd name="T62" fmla="*/ 3344 w 3344"/>
              <a:gd name="T63" fmla="*/ 1076 h 1768"/>
              <a:gd name="T64" fmla="*/ 2836 w 3344"/>
              <a:gd name="T65" fmla="*/ 1244 h 1768"/>
              <a:gd name="T66" fmla="*/ 2856 w 3344"/>
              <a:gd name="T67" fmla="*/ 1256 h 1768"/>
              <a:gd name="T68" fmla="*/ 3308 w 3344"/>
              <a:gd name="T69" fmla="*/ 1320 h 1768"/>
              <a:gd name="T70" fmla="*/ 3248 w 3344"/>
              <a:gd name="T71" fmla="*/ 1540 h 1768"/>
              <a:gd name="T72" fmla="*/ 3000 w 3344"/>
              <a:gd name="T73" fmla="*/ 1560 h 1768"/>
              <a:gd name="T74" fmla="*/ 2744 w 3344"/>
              <a:gd name="T75" fmla="*/ 1232 h 1768"/>
              <a:gd name="T76" fmla="*/ 2704 w 3344"/>
              <a:gd name="T77" fmla="*/ 1224 h 1768"/>
              <a:gd name="T78" fmla="*/ 2928 w 3344"/>
              <a:gd name="T79" fmla="*/ 1716 h 1768"/>
              <a:gd name="T80" fmla="*/ 2540 w 3344"/>
              <a:gd name="T81" fmla="*/ 1168 h 1768"/>
              <a:gd name="T82" fmla="*/ 2496 w 3344"/>
              <a:gd name="T83" fmla="*/ 1156 h 1768"/>
              <a:gd name="T84" fmla="*/ 2568 w 3344"/>
              <a:gd name="T85" fmla="*/ 1676 h 1768"/>
              <a:gd name="T86" fmla="*/ 2348 w 3344"/>
              <a:gd name="T87" fmla="*/ 1108 h 1768"/>
              <a:gd name="T88" fmla="*/ 2312 w 3344"/>
              <a:gd name="T89" fmla="*/ 1096 h 1768"/>
              <a:gd name="T90" fmla="*/ 2464 w 3344"/>
              <a:gd name="T91" fmla="*/ 1700 h 1768"/>
              <a:gd name="T92" fmla="*/ 2056 w 3344"/>
              <a:gd name="T93" fmla="*/ 1028 h 1768"/>
              <a:gd name="T94" fmla="*/ 2012 w 3344"/>
              <a:gd name="T95" fmla="*/ 1020 h 1768"/>
              <a:gd name="T96" fmla="*/ 2308 w 3344"/>
              <a:gd name="T97" fmla="*/ 1712 h 1768"/>
              <a:gd name="T98" fmla="*/ 1752 w 3344"/>
              <a:gd name="T99" fmla="*/ 964 h 1768"/>
              <a:gd name="T100" fmla="*/ 1660 w 3344"/>
              <a:gd name="T101" fmla="*/ 948 h 1768"/>
              <a:gd name="T102" fmla="*/ 1892 w 3344"/>
              <a:gd name="T103" fmla="*/ 1668 h 1768"/>
              <a:gd name="T104" fmla="*/ 1372 w 3344"/>
              <a:gd name="T105" fmla="*/ 892 h 1768"/>
              <a:gd name="T106" fmla="*/ 1652 w 3344"/>
              <a:gd name="T107" fmla="*/ 1660 h 1768"/>
              <a:gd name="T108" fmla="*/ 1208 w 3344"/>
              <a:gd name="T109" fmla="*/ 860 h 1768"/>
              <a:gd name="T110" fmla="*/ 1120 w 3344"/>
              <a:gd name="T111" fmla="*/ 844 h 1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44" h="1768">
                <a:moveTo>
                  <a:pt x="1016" y="828"/>
                </a:moveTo>
                <a:cubicBezTo>
                  <a:pt x="1012" y="964"/>
                  <a:pt x="1328" y="1488"/>
                  <a:pt x="1332" y="1768"/>
                </a:cubicBezTo>
                <a:cubicBezTo>
                  <a:pt x="1196" y="1652"/>
                  <a:pt x="1000" y="1080"/>
                  <a:pt x="940" y="816"/>
                </a:cubicBezTo>
                <a:cubicBezTo>
                  <a:pt x="876" y="804"/>
                  <a:pt x="876" y="804"/>
                  <a:pt x="876" y="804"/>
                </a:cubicBezTo>
                <a:cubicBezTo>
                  <a:pt x="896" y="1004"/>
                  <a:pt x="1044" y="1452"/>
                  <a:pt x="1112" y="1692"/>
                </a:cubicBezTo>
                <a:cubicBezTo>
                  <a:pt x="972" y="1560"/>
                  <a:pt x="808" y="976"/>
                  <a:pt x="796" y="788"/>
                </a:cubicBezTo>
                <a:cubicBezTo>
                  <a:pt x="688" y="772"/>
                  <a:pt x="688" y="772"/>
                  <a:pt x="688" y="772"/>
                </a:cubicBezTo>
                <a:cubicBezTo>
                  <a:pt x="792" y="1084"/>
                  <a:pt x="844" y="1372"/>
                  <a:pt x="872" y="1684"/>
                </a:cubicBezTo>
                <a:cubicBezTo>
                  <a:pt x="832" y="1692"/>
                  <a:pt x="640" y="856"/>
                  <a:pt x="632" y="764"/>
                </a:cubicBezTo>
                <a:cubicBezTo>
                  <a:pt x="568" y="756"/>
                  <a:pt x="568" y="756"/>
                  <a:pt x="568" y="756"/>
                </a:cubicBezTo>
                <a:cubicBezTo>
                  <a:pt x="588" y="968"/>
                  <a:pt x="772" y="1120"/>
                  <a:pt x="428" y="1328"/>
                </a:cubicBezTo>
                <a:cubicBezTo>
                  <a:pt x="560" y="1128"/>
                  <a:pt x="544" y="1120"/>
                  <a:pt x="512" y="744"/>
                </a:cubicBezTo>
                <a:cubicBezTo>
                  <a:pt x="416" y="732"/>
                  <a:pt x="416" y="732"/>
                  <a:pt x="416" y="732"/>
                </a:cubicBezTo>
                <a:cubicBezTo>
                  <a:pt x="536" y="936"/>
                  <a:pt x="444" y="1032"/>
                  <a:pt x="296" y="1128"/>
                </a:cubicBezTo>
                <a:cubicBezTo>
                  <a:pt x="416" y="992"/>
                  <a:pt x="452" y="904"/>
                  <a:pt x="368" y="724"/>
                </a:cubicBezTo>
                <a:cubicBezTo>
                  <a:pt x="288" y="712"/>
                  <a:pt x="80" y="676"/>
                  <a:pt x="4" y="680"/>
                </a:cubicBezTo>
                <a:cubicBezTo>
                  <a:pt x="0" y="648"/>
                  <a:pt x="80" y="632"/>
                  <a:pt x="124" y="640"/>
                </a:cubicBezTo>
                <a:cubicBezTo>
                  <a:pt x="192" y="652"/>
                  <a:pt x="416" y="700"/>
                  <a:pt x="476" y="700"/>
                </a:cubicBezTo>
                <a:cubicBezTo>
                  <a:pt x="420" y="612"/>
                  <a:pt x="468" y="192"/>
                  <a:pt x="608" y="100"/>
                </a:cubicBezTo>
                <a:cubicBezTo>
                  <a:pt x="488" y="392"/>
                  <a:pt x="556" y="508"/>
                  <a:pt x="516" y="712"/>
                </a:cubicBezTo>
                <a:cubicBezTo>
                  <a:pt x="548" y="712"/>
                  <a:pt x="552" y="720"/>
                  <a:pt x="592" y="720"/>
                </a:cubicBezTo>
                <a:cubicBezTo>
                  <a:pt x="692" y="404"/>
                  <a:pt x="824" y="152"/>
                  <a:pt x="1184" y="0"/>
                </a:cubicBezTo>
                <a:cubicBezTo>
                  <a:pt x="1000" y="296"/>
                  <a:pt x="696" y="596"/>
                  <a:pt x="648" y="732"/>
                </a:cubicBezTo>
                <a:cubicBezTo>
                  <a:pt x="772" y="752"/>
                  <a:pt x="772" y="752"/>
                  <a:pt x="772" y="752"/>
                </a:cubicBezTo>
                <a:cubicBezTo>
                  <a:pt x="772" y="532"/>
                  <a:pt x="1140" y="208"/>
                  <a:pt x="1348" y="80"/>
                </a:cubicBezTo>
                <a:cubicBezTo>
                  <a:pt x="1308" y="192"/>
                  <a:pt x="924" y="628"/>
                  <a:pt x="832" y="764"/>
                </a:cubicBezTo>
                <a:cubicBezTo>
                  <a:pt x="976" y="788"/>
                  <a:pt x="976" y="788"/>
                  <a:pt x="976" y="788"/>
                </a:cubicBezTo>
                <a:cubicBezTo>
                  <a:pt x="1060" y="644"/>
                  <a:pt x="1320" y="188"/>
                  <a:pt x="1508" y="76"/>
                </a:cubicBezTo>
                <a:cubicBezTo>
                  <a:pt x="1464" y="248"/>
                  <a:pt x="1104" y="672"/>
                  <a:pt x="1036" y="800"/>
                </a:cubicBezTo>
                <a:cubicBezTo>
                  <a:pt x="1060" y="804"/>
                  <a:pt x="1072" y="808"/>
                  <a:pt x="1096" y="812"/>
                </a:cubicBezTo>
                <a:cubicBezTo>
                  <a:pt x="1156" y="668"/>
                  <a:pt x="1480" y="192"/>
                  <a:pt x="1828" y="72"/>
                </a:cubicBezTo>
                <a:cubicBezTo>
                  <a:pt x="1640" y="368"/>
                  <a:pt x="1260" y="656"/>
                  <a:pt x="1156" y="820"/>
                </a:cubicBezTo>
                <a:cubicBezTo>
                  <a:pt x="1256" y="836"/>
                  <a:pt x="1256" y="836"/>
                  <a:pt x="1256" y="836"/>
                </a:cubicBezTo>
                <a:cubicBezTo>
                  <a:pt x="1396" y="736"/>
                  <a:pt x="1748" y="232"/>
                  <a:pt x="1868" y="92"/>
                </a:cubicBezTo>
                <a:cubicBezTo>
                  <a:pt x="1848" y="312"/>
                  <a:pt x="1536" y="684"/>
                  <a:pt x="1304" y="848"/>
                </a:cubicBezTo>
                <a:cubicBezTo>
                  <a:pt x="1352" y="856"/>
                  <a:pt x="1400" y="868"/>
                  <a:pt x="1452" y="872"/>
                </a:cubicBezTo>
                <a:cubicBezTo>
                  <a:pt x="1604" y="676"/>
                  <a:pt x="1920" y="284"/>
                  <a:pt x="2220" y="216"/>
                </a:cubicBezTo>
                <a:cubicBezTo>
                  <a:pt x="2128" y="328"/>
                  <a:pt x="1672" y="712"/>
                  <a:pt x="1504" y="888"/>
                </a:cubicBezTo>
                <a:cubicBezTo>
                  <a:pt x="1548" y="888"/>
                  <a:pt x="1572" y="900"/>
                  <a:pt x="1612" y="900"/>
                </a:cubicBezTo>
                <a:cubicBezTo>
                  <a:pt x="1844" y="748"/>
                  <a:pt x="1996" y="496"/>
                  <a:pt x="2416" y="260"/>
                </a:cubicBezTo>
                <a:cubicBezTo>
                  <a:pt x="2224" y="560"/>
                  <a:pt x="1760" y="816"/>
                  <a:pt x="1660" y="916"/>
                </a:cubicBezTo>
                <a:cubicBezTo>
                  <a:pt x="1692" y="920"/>
                  <a:pt x="1736" y="928"/>
                  <a:pt x="1768" y="936"/>
                </a:cubicBezTo>
                <a:cubicBezTo>
                  <a:pt x="1796" y="868"/>
                  <a:pt x="2468" y="456"/>
                  <a:pt x="2680" y="432"/>
                </a:cubicBezTo>
                <a:cubicBezTo>
                  <a:pt x="2564" y="520"/>
                  <a:pt x="1820" y="936"/>
                  <a:pt x="1820" y="948"/>
                </a:cubicBezTo>
                <a:cubicBezTo>
                  <a:pt x="1860" y="952"/>
                  <a:pt x="1908" y="972"/>
                  <a:pt x="1952" y="976"/>
                </a:cubicBezTo>
                <a:cubicBezTo>
                  <a:pt x="2184" y="824"/>
                  <a:pt x="2412" y="652"/>
                  <a:pt x="2716" y="580"/>
                </a:cubicBezTo>
                <a:cubicBezTo>
                  <a:pt x="2648" y="660"/>
                  <a:pt x="2056" y="936"/>
                  <a:pt x="2000" y="988"/>
                </a:cubicBezTo>
                <a:cubicBezTo>
                  <a:pt x="2036" y="996"/>
                  <a:pt x="2068" y="1012"/>
                  <a:pt x="2104" y="1012"/>
                </a:cubicBezTo>
                <a:cubicBezTo>
                  <a:pt x="2456" y="860"/>
                  <a:pt x="2364" y="836"/>
                  <a:pt x="2828" y="704"/>
                </a:cubicBezTo>
                <a:cubicBezTo>
                  <a:pt x="2784" y="724"/>
                  <a:pt x="2176" y="1020"/>
                  <a:pt x="2164" y="1028"/>
                </a:cubicBezTo>
                <a:cubicBezTo>
                  <a:pt x="2192" y="1040"/>
                  <a:pt x="2240" y="1048"/>
                  <a:pt x="2268" y="1060"/>
                </a:cubicBezTo>
                <a:cubicBezTo>
                  <a:pt x="2356" y="1004"/>
                  <a:pt x="2844" y="812"/>
                  <a:pt x="2952" y="816"/>
                </a:cubicBezTo>
                <a:cubicBezTo>
                  <a:pt x="2644" y="1024"/>
                  <a:pt x="2316" y="1068"/>
                  <a:pt x="2320" y="1076"/>
                </a:cubicBezTo>
                <a:cubicBezTo>
                  <a:pt x="2448" y="1116"/>
                  <a:pt x="2448" y="1116"/>
                  <a:pt x="2448" y="1116"/>
                </a:cubicBezTo>
                <a:cubicBezTo>
                  <a:pt x="2648" y="1064"/>
                  <a:pt x="2784" y="940"/>
                  <a:pt x="3060" y="832"/>
                </a:cubicBezTo>
                <a:cubicBezTo>
                  <a:pt x="2976" y="964"/>
                  <a:pt x="2692" y="1084"/>
                  <a:pt x="2496" y="1128"/>
                </a:cubicBezTo>
                <a:cubicBezTo>
                  <a:pt x="2520" y="1136"/>
                  <a:pt x="2544" y="1144"/>
                  <a:pt x="2572" y="1152"/>
                </a:cubicBezTo>
                <a:cubicBezTo>
                  <a:pt x="2688" y="1136"/>
                  <a:pt x="3016" y="932"/>
                  <a:pt x="3216" y="916"/>
                </a:cubicBezTo>
                <a:cubicBezTo>
                  <a:pt x="3124" y="956"/>
                  <a:pt x="2616" y="1168"/>
                  <a:pt x="2612" y="1168"/>
                </a:cubicBezTo>
                <a:cubicBezTo>
                  <a:pt x="2676" y="1188"/>
                  <a:pt x="2676" y="1188"/>
                  <a:pt x="2676" y="1188"/>
                </a:cubicBezTo>
                <a:cubicBezTo>
                  <a:pt x="2796" y="1148"/>
                  <a:pt x="3064" y="1028"/>
                  <a:pt x="3240" y="1008"/>
                </a:cubicBezTo>
                <a:cubicBezTo>
                  <a:pt x="3132" y="1072"/>
                  <a:pt x="2812" y="1176"/>
                  <a:pt x="2712" y="1200"/>
                </a:cubicBezTo>
                <a:cubicBezTo>
                  <a:pt x="2760" y="1216"/>
                  <a:pt x="2760" y="1216"/>
                  <a:pt x="2760" y="1216"/>
                </a:cubicBezTo>
                <a:cubicBezTo>
                  <a:pt x="2876" y="1160"/>
                  <a:pt x="3208" y="1084"/>
                  <a:pt x="3344" y="1076"/>
                </a:cubicBezTo>
                <a:cubicBezTo>
                  <a:pt x="3300" y="1104"/>
                  <a:pt x="2828" y="1224"/>
                  <a:pt x="2788" y="1228"/>
                </a:cubicBezTo>
                <a:cubicBezTo>
                  <a:pt x="2836" y="1244"/>
                  <a:pt x="2836" y="1244"/>
                  <a:pt x="2836" y="1244"/>
                </a:cubicBezTo>
                <a:cubicBezTo>
                  <a:pt x="2932" y="1232"/>
                  <a:pt x="3244" y="1184"/>
                  <a:pt x="3300" y="1208"/>
                </a:cubicBezTo>
                <a:cubicBezTo>
                  <a:pt x="3176" y="1236"/>
                  <a:pt x="2972" y="1284"/>
                  <a:pt x="2856" y="1256"/>
                </a:cubicBezTo>
                <a:cubicBezTo>
                  <a:pt x="2856" y="1256"/>
                  <a:pt x="2892" y="1268"/>
                  <a:pt x="2896" y="1272"/>
                </a:cubicBezTo>
                <a:cubicBezTo>
                  <a:pt x="3112" y="1260"/>
                  <a:pt x="3156" y="1328"/>
                  <a:pt x="3308" y="1320"/>
                </a:cubicBezTo>
                <a:cubicBezTo>
                  <a:pt x="3264" y="1372"/>
                  <a:pt x="3064" y="1316"/>
                  <a:pt x="3004" y="1316"/>
                </a:cubicBezTo>
                <a:cubicBezTo>
                  <a:pt x="3072" y="1368"/>
                  <a:pt x="3224" y="1488"/>
                  <a:pt x="3248" y="1540"/>
                </a:cubicBezTo>
                <a:cubicBezTo>
                  <a:pt x="3060" y="1456"/>
                  <a:pt x="2916" y="1296"/>
                  <a:pt x="2856" y="1268"/>
                </a:cubicBezTo>
                <a:cubicBezTo>
                  <a:pt x="2904" y="1376"/>
                  <a:pt x="2988" y="1396"/>
                  <a:pt x="3000" y="1560"/>
                </a:cubicBezTo>
                <a:cubicBezTo>
                  <a:pt x="2944" y="1516"/>
                  <a:pt x="2836" y="1268"/>
                  <a:pt x="2816" y="1256"/>
                </a:cubicBezTo>
                <a:cubicBezTo>
                  <a:pt x="2744" y="1232"/>
                  <a:pt x="2744" y="1232"/>
                  <a:pt x="2744" y="1232"/>
                </a:cubicBezTo>
                <a:cubicBezTo>
                  <a:pt x="2860" y="1384"/>
                  <a:pt x="2900" y="1464"/>
                  <a:pt x="2976" y="1632"/>
                </a:cubicBezTo>
                <a:cubicBezTo>
                  <a:pt x="2920" y="1620"/>
                  <a:pt x="2752" y="1284"/>
                  <a:pt x="2704" y="1224"/>
                </a:cubicBezTo>
                <a:cubicBezTo>
                  <a:pt x="2668" y="1212"/>
                  <a:pt x="2668" y="1212"/>
                  <a:pt x="2668" y="1212"/>
                </a:cubicBezTo>
                <a:cubicBezTo>
                  <a:pt x="2736" y="1384"/>
                  <a:pt x="2868" y="1564"/>
                  <a:pt x="2928" y="1716"/>
                </a:cubicBezTo>
                <a:cubicBezTo>
                  <a:pt x="2772" y="1640"/>
                  <a:pt x="2668" y="1320"/>
                  <a:pt x="2604" y="1188"/>
                </a:cubicBezTo>
                <a:cubicBezTo>
                  <a:pt x="2540" y="1168"/>
                  <a:pt x="2540" y="1168"/>
                  <a:pt x="2540" y="1168"/>
                </a:cubicBezTo>
                <a:cubicBezTo>
                  <a:pt x="2636" y="1328"/>
                  <a:pt x="2720" y="1608"/>
                  <a:pt x="2656" y="1764"/>
                </a:cubicBezTo>
                <a:cubicBezTo>
                  <a:pt x="2672" y="1580"/>
                  <a:pt x="2588" y="1320"/>
                  <a:pt x="2496" y="1156"/>
                </a:cubicBezTo>
                <a:cubicBezTo>
                  <a:pt x="2452" y="1140"/>
                  <a:pt x="2452" y="1140"/>
                  <a:pt x="2452" y="1140"/>
                </a:cubicBezTo>
                <a:cubicBezTo>
                  <a:pt x="2548" y="1280"/>
                  <a:pt x="2636" y="1536"/>
                  <a:pt x="2568" y="1676"/>
                </a:cubicBezTo>
                <a:cubicBezTo>
                  <a:pt x="2584" y="1508"/>
                  <a:pt x="2500" y="1272"/>
                  <a:pt x="2408" y="1128"/>
                </a:cubicBezTo>
                <a:cubicBezTo>
                  <a:pt x="2348" y="1108"/>
                  <a:pt x="2348" y="1108"/>
                  <a:pt x="2348" y="1108"/>
                </a:cubicBezTo>
                <a:cubicBezTo>
                  <a:pt x="2444" y="1200"/>
                  <a:pt x="2536" y="1576"/>
                  <a:pt x="2548" y="1688"/>
                </a:cubicBezTo>
                <a:cubicBezTo>
                  <a:pt x="2488" y="1632"/>
                  <a:pt x="2368" y="1208"/>
                  <a:pt x="2312" y="1096"/>
                </a:cubicBezTo>
                <a:cubicBezTo>
                  <a:pt x="2208" y="1068"/>
                  <a:pt x="2208" y="1068"/>
                  <a:pt x="2208" y="1068"/>
                </a:cubicBezTo>
                <a:cubicBezTo>
                  <a:pt x="2240" y="1212"/>
                  <a:pt x="2440" y="1420"/>
                  <a:pt x="2464" y="1700"/>
                </a:cubicBezTo>
                <a:cubicBezTo>
                  <a:pt x="2416" y="1664"/>
                  <a:pt x="2200" y="1136"/>
                  <a:pt x="2164" y="1056"/>
                </a:cubicBezTo>
                <a:cubicBezTo>
                  <a:pt x="2056" y="1028"/>
                  <a:pt x="2056" y="1028"/>
                  <a:pt x="2056" y="1028"/>
                </a:cubicBezTo>
                <a:cubicBezTo>
                  <a:pt x="2184" y="1204"/>
                  <a:pt x="2348" y="1484"/>
                  <a:pt x="2388" y="1684"/>
                </a:cubicBezTo>
                <a:cubicBezTo>
                  <a:pt x="2332" y="1660"/>
                  <a:pt x="2032" y="1088"/>
                  <a:pt x="2012" y="1020"/>
                </a:cubicBezTo>
                <a:cubicBezTo>
                  <a:pt x="1896" y="996"/>
                  <a:pt x="1896" y="996"/>
                  <a:pt x="1896" y="996"/>
                </a:cubicBezTo>
                <a:cubicBezTo>
                  <a:pt x="1968" y="1208"/>
                  <a:pt x="2284" y="1584"/>
                  <a:pt x="2308" y="1712"/>
                </a:cubicBezTo>
                <a:cubicBezTo>
                  <a:pt x="2112" y="1560"/>
                  <a:pt x="1868" y="1172"/>
                  <a:pt x="1832" y="980"/>
                </a:cubicBezTo>
                <a:cubicBezTo>
                  <a:pt x="1752" y="964"/>
                  <a:pt x="1752" y="964"/>
                  <a:pt x="1752" y="964"/>
                </a:cubicBezTo>
                <a:cubicBezTo>
                  <a:pt x="1756" y="1028"/>
                  <a:pt x="2036" y="1620"/>
                  <a:pt x="2060" y="1696"/>
                </a:cubicBezTo>
                <a:cubicBezTo>
                  <a:pt x="1948" y="1484"/>
                  <a:pt x="1680" y="1164"/>
                  <a:pt x="1660" y="948"/>
                </a:cubicBezTo>
                <a:cubicBezTo>
                  <a:pt x="1564" y="924"/>
                  <a:pt x="1564" y="924"/>
                  <a:pt x="1564" y="924"/>
                </a:cubicBezTo>
                <a:cubicBezTo>
                  <a:pt x="1656" y="1092"/>
                  <a:pt x="1836" y="1524"/>
                  <a:pt x="1892" y="1668"/>
                </a:cubicBezTo>
                <a:cubicBezTo>
                  <a:pt x="1712" y="1552"/>
                  <a:pt x="1532" y="1120"/>
                  <a:pt x="1516" y="916"/>
                </a:cubicBezTo>
                <a:cubicBezTo>
                  <a:pt x="1372" y="892"/>
                  <a:pt x="1372" y="892"/>
                  <a:pt x="1372" y="892"/>
                </a:cubicBezTo>
                <a:cubicBezTo>
                  <a:pt x="1368" y="888"/>
                  <a:pt x="1368" y="888"/>
                  <a:pt x="1368" y="888"/>
                </a:cubicBezTo>
                <a:cubicBezTo>
                  <a:pt x="1408" y="1092"/>
                  <a:pt x="1576" y="1236"/>
                  <a:pt x="1652" y="1660"/>
                </a:cubicBezTo>
                <a:cubicBezTo>
                  <a:pt x="1600" y="1608"/>
                  <a:pt x="1332" y="1068"/>
                  <a:pt x="1316" y="880"/>
                </a:cubicBezTo>
                <a:cubicBezTo>
                  <a:pt x="1208" y="860"/>
                  <a:pt x="1208" y="860"/>
                  <a:pt x="1208" y="860"/>
                </a:cubicBezTo>
                <a:cubicBezTo>
                  <a:pt x="1300" y="1048"/>
                  <a:pt x="1496" y="1464"/>
                  <a:pt x="1520" y="1724"/>
                </a:cubicBezTo>
                <a:cubicBezTo>
                  <a:pt x="1348" y="1476"/>
                  <a:pt x="1188" y="1056"/>
                  <a:pt x="1120" y="844"/>
                </a:cubicBezTo>
                <a:lnTo>
                  <a:pt x="1016" y="828"/>
                </a:lnTo>
                <a:close/>
              </a:path>
            </a:pathLst>
          </a:custGeom>
          <a:solidFill>
            <a:schemeClr val="tx1">
              <a:alpha val="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5">
            <a:extLst>
              <a:ext uri="{FF2B5EF4-FFF2-40B4-BE49-F238E27FC236}">
                <a16:creationId xmlns:a16="http://schemas.microsoft.com/office/drawing/2014/main" id="{A82732FF-035A-462F-B443-F9DADA32437B}"/>
              </a:ext>
            </a:extLst>
          </p:cNvPr>
          <p:cNvSpPr>
            <a:spLocks/>
          </p:cNvSpPr>
          <p:nvPr/>
        </p:nvSpPr>
        <p:spPr bwMode="auto">
          <a:xfrm rot="20184009">
            <a:off x="-498641" y="5264070"/>
            <a:ext cx="3732627" cy="1976720"/>
          </a:xfrm>
          <a:custGeom>
            <a:avLst/>
            <a:gdLst>
              <a:gd name="T0" fmla="*/ 1332 w 3344"/>
              <a:gd name="T1" fmla="*/ 1768 h 1768"/>
              <a:gd name="T2" fmla="*/ 876 w 3344"/>
              <a:gd name="T3" fmla="*/ 804 h 1768"/>
              <a:gd name="T4" fmla="*/ 796 w 3344"/>
              <a:gd name="T5" fmla="*/ 788 h 1768"/>
              <a:gd name="T6" fmla="*/ 872 w 3344"/>
              <a:gd name="T7" fmla="*/ 1684 h 1768"/>
              <a:gd name="T8" fmla="*/ 568 w 3344"/>
              <a:gd name="T9" fmla="*/ 756 h 1768"/>
              <a:gd name="T10" fmla="*/ 512 w 3344"/>
              <a:gd name="T11" fmla="*/ 744 h 1768"/>
              <a:gd name="T12" fmla="*/ 296 w 3344"/>
              <a:gd name="T13" fmla="*/ 1128 h 1768"/>
              <a:gd name="T14" fmla="*/ 4 w 3344"/>
              <a:gd name="T15" fmla="*/ 680 h 1768"/>
              <a:gd name="T16" fmla="*/ 476 w 3344"/>
              <a:gd name="T17" fmla="*/ 700 h 1768"/>
              <a:gd name="T18" fmla="*/ 516 w 3344"/>
              <a:gd name="T19" fmla="*/ 712 h 1768"/>
              <a:gd name="T20" fmla="*/ 1184 w 3344"/>
              <a:gd name="T21" fmla="*/ 0 h 1768"/>
              <a:gd name="T22" fmla="*/ 772 w 3344"/>
              <a:gd name="T23" fmla="*/ 752 h 1768"/>
              <a:gd name="T24" fmla="*/ 832 w 3344"/>
              <a:gd name="T25" fmla="*/ 764 h 1768"/>
              <a:gd name="T26" fmla="*/ 1508 w 3344"/>
              <a:gd name="T27" fmla="*/ 76 h 1768"/>
              <a:gd name="T28" fmla="*/ 1096 w 3344"/>
              <a:gd name="T29" fmla="*/ 812 h 1768"/>
              <a:gd name="T30" fmla="*/ 1156 w 3344"/>
              <a:gd name="T31" fmla="*/ 820 h 1768"/>
              <a:gd name="T32" fmla="*/ 1868 w 3344"/>
              <a:gd name="T33" fmla="*/ 92 h 1768"/>
              <a:gd name="T34" fmla="*/ 1452 w 3344"/>
              <a:gd name="T35" fmla="*/ 872 h 1768"/>
              <a:gd name="T36" fmla="*/ 1504 w 3344"/>
              <a:gd name="T37" fmla="*/ 888 h 1768"/>
              <a:gd name="T38" fmla="*/ 2416 w 3344"/>
              <a:gd name="T39" fmla="*/ 260 h 1768"/>
              <a:gd name="T40" fmla="*/ 1768 w 3344"/>
              <a:gd name="T41" fmla="*/ 936 h 1768"/>
              <a:gd name="T42" fmla="*/ 1820 w 3344"/>
              <a:gd name="T43" fmla="*/ 948 h 1768"/>
              <a:gd name="T44" fmla="*/ 2716 w 3344"/>
              <a:gd name="T45" fmla="*/ 580 h 1768"/>
              <a:gd name="T46" fmla="*/ 2104 w 3344"/>
              <a:gd name="T47" fmla="*/ 1012 h 1768"/>
              <a:gd name="T48" fmla="*/ 2164 w 3344"/>
              <a:gd name="T49" fmla="*/ 1028 h 1768"/>
              <a:gd name="T50" fmla="*/ 2952 w 3344"/>
              <a:gd name="T51" fmla="*/ 816 h 1768"/>
              <a:gd name="T52" fmla="*/ 2448 w 3344"/>
              <a:gd name="T53" fmla="*/ 1116 h 1768"/>
              <a:gd name="T54" fmla="*/ 2496 w 3344"/>
              <a:gd name="T55" fmla="*/ 1128 h 1768"/>
              <a:gd name="T56" fmla="*/ 3216 w 3344"/>
              <a:gd name="T57" fmla="*/ 916 h 1768"/>
              <a:gd name="T58" fmla="*/ 2676 w 3344"/>
              <a:gd name="T59" fmla="*/ 1188 h 1768"/>
              <a:gd name="T60" fmla="*/ 2712 w 3344"/>
              <a:gd name="T61" fmla="*/ 1200 h 1768"/>
              <a:gd name="T62" fmla="*/ 3344 w 3344"/>
              <a:gd name="T63" fmla="*/ 1076 h 1768"/>
              <a:gd name="T64" fmla="*/ 2836 w 3344"/>
              <a:gd name="T65" fmla="*/ 1244 h 1768"/>
              <a:gd name="T66" fmla="*/ 2856 w 3344"/>
              <a:gd name="T67" fmla="*/ 1256 h 1768"/>
              <a:gd name="T68" fmla="*/ 3308 w 3344"/>
              <a:gd name="T69" fmla="*/ 1320 h 1768"/>
              <a:gd name="T70" fmla="*/ 3248 w 3344"/>
              <a:gd name="T71" fmla="*/ 1540 h 1768"/>
              <a:gd name="T72" fmla="*/ 3000 w 3344"/>
              <a:gd name="T73" fmla="*/ 1560 h 1768"/>
              <a:gd name="T74" fmla="*/ 2744 w 3344"/>
              <a:gd name="T75" fmla="*/ 1232 h 1768"/>
              <a:gd name="T76" fmla="*/ 2704 w 3344"/>
              <a:gd name="T77" fmla="*/ 1224 h 1768"/>
              <a:gd name="T78" fmla="*/ 2928 w 3344"/>
              <a:gd name="T79" fmla="*/ 1716 h 1768"/>
              <a:gd name="T80" fmla="*/ 2540 w 3344"/>
              <a:gd name="T81" fmla="*/ 1168 h 1768"/>
              <a:gd name="T82" fmla="*/ 2496 w 3344"/>
              <a:gd name="T83" fmla="*/ 1156 h 1768"/>
              <a:gd name="T84" fmla="*/ 2568 w 3344"/>
              <a:gd name="T85" fmla="*/ 1676 h 1768"/>
              <a:gd name="T86" fmla="*/ 2348 w 3344"/>
              <a:gd name="T87" fmla="*/ 1108 h 1768"/>
              <a:gd name="T88" fmla="*/ 2312 w 3344"/>
              <a:gd name="T89" fmla="*/ 1096 h 1768"/>
              <a:gd name="T90" fmla="*/ 2464 w 3344"/>
              <a:gd name="T91" fmla="*/ 1700 h 1768"/>
              <a:gd name="T92" fmla="*/ 2056 w 3344"/>
              <a:gd name="T93" fmla="*/ 1028 h 1768"/>
              <a:gd name="T94" fmla="*/ 2012 w 3344"/>
              <a:gd name="T95" fmla="*/ 1020 h 1768"/>
              <a:gd name="T96" fmla="*/ 2308 w 3344"/>
              <a:gd name="T97" fmla="*/ 1712 h 1768"/>
              <a:gd name="T98" fmla="*/ 1752 w 3344"/>
              <a:gd name="T99" fmla="*/ 964 h 1768"/>
              <a:gd name="T100" fmla="*/ 1660 w 3344"/>
              <a:gd name="T101" fmla="*/ 948 h 1768"/>
              <a:gd name="T102" fmla="*/ 1892 w 3344"/>
              <a:gd name="T103" fmla="*/ 1668 h 1768"/>
              <a:gd name="T104" fmla="*/ 1372 w 3344"/>
              <a:gd name="T105" fmla="*/ 892 h 1768"/>
              <a:gd name="T106" fmla="*/ 1652 w 3344"/>
              <a:gd name="T107" fmla="*/ 1660 h 1768"/>
              <a:gd name="T108" fmla="*/ 1208 w 3344"/>
              <a:gd name="T109" fmla="*/ 860 h 1768"/>
              <a:gd name="T110" fmla="*/ 1120 w 3344"/>
              <a:gd name="T111" fmla="*/ 844 h 1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44" h="1768">
                <a:moveTo>
                  <a:pt x="1016" y="828"/>
                </a:moveTo>
                <a:cubicBezTo>
                  <a:pt x="1012" y="964"/>
                  <a:pt x="1328" y="1488"/>
                  <a:pt x="1332" y="1768"/>
                </a:cubicBezTo>
                <a:cubicBezTo>
                  <a:pt x="1196" y="1652"/>
                  <a:pt x="1000" y="1080"/>
                  <a:pt x="940" y="816"/>
                </a:cubicBezTo>
                <a:cubicBezTo>
                  <a:pt x="876" y="804"/>
                  <a:pt x="876" y="804"/>
                  <a:pt x="876" y="804"/>
                </a:cubicBezTo>
                <a:cubicBezTo>
                  <a:pt x="896" y="1004"/>
                  <a:pt x="1044" y="1452"/>
                  <a:pt x="1112" y="1692"/>
                </a:cubicBezTo>
                <a:cubicBezTo>
                  <a:pt x="972" y="1560"/>
                  <a:pt x="808" y="976"/>
                  <a:pt x="796" y="788"/>
                </a:cubicBezTo>
                <a:cubicBezTo>
                  <a:pt x="688" y="772"/>
                  <a:pt x="688" y="772"/>
                  <a:pt x="688" y="772"/>
                </a:cubicBezTo>
                <a:cubicBezTo>
                  <a:pt x="792" y="1084"/>
                  <a:pt x="844" y="1372"/>
                  <a:pt x="872" y="1684"/>
                </a:cubicBezTo>
                <a:cubicBezTo>
                  <a:pt x="832" y="1692"/>
                  <a:pt x="640" y="856"/>
                  <a:pt x="632" y="764"/>
                </a:cubicBezTo>
                <a:cubicBezTo>
                  <a:pt x="568" y="756"/>
                  <a:pt x="568" y="756"/>
                  <a:pt x="568" y="756"/>
                </a:cubicBezTo>
                <a:cubicBezTo>
                  <a:pt x="588" y="968"/>
                  <a:pt x="772" y="1120"/>
                  <a:pt x="428" y="1328"/>
                </a:cubicBezTo>
                <a:cubicBezTo>
                  <a:pt x="560" y="1128"/>
                  <a:pt x="544" y="1120"/>
                  <a:pt x="512" y="744"/>
                </a:cubicBezTo>
                <a:cubicBezTo>
                  <a:pt x="416" y="732"/>
                  <a:pt x="416" y="732"/>
                  <a:pt x="416" y="732"/>
                </a:cubicBezTo>
                <a:cubicBezTo>
                  <a:pt x="536" y="936"/>
                  <a:pt x="444" y="1032"/>
                  <a:pt x="296" y="1128"/>
                </a:cubicBezTo>
                <a:cubicBezTo>
                  <a:pt x="416" y="992"/>
                  <a:pt x="452" y="904"/>
                  <a:pt x="368" y="724"/>
                </a:cubicBezTo>
                <a:cubicBezTo>
                  <a:pt x="288" y="712"/>
                  <a:pt x="80" y="676"/>
                  <a:pt x="4" y="680"/>
                </a:cubicBezTo>
                <a:cubicBezTo>
                  <a:pt x="0" y="648"/>
                  <a:pt x="80" y="632"/>
                  <a:pt x="124" y="640"/>
                </a:cubicBezTo>
                <a:cubicBezTo>
                  <a:pt x="192" y="652"/>
                  <a:pt x="416" y="700"/>
                  <a:pt x="476" y="700"/>
                </a:cubicBezTo>
                <a:cubicBezTo>
                  <a:pt x="420" y="612"/>
                  <a:pt x="468" y="192"/>
                  <a:pt x="608" y="100"/>
                </a:cubicBezTo>
                <a:cubicBezTo>
                  <a:pt x="488" y="392"/>
                  <a:pt x="556" y="508"/>
                  <a:pt x="516" y="712"/>
                </a:cubicBezTo>
                <a:cubicBezTo>
                  <a:pt x="548" y="712"/>
                  <a:pt x="552" y="720"/>
                  <a:pt x="592" y="720"/>
                </a:cubicBezTo>
                <a:cubicBezTo>
                  <a:pt x="692" y="404"/>
                  <a:pt x="824" y="152"/>
                  <a:pt x="1184" y="0"/>
                </a:cubicBezTo>
                <a:cubicBezTo>
                  <a:pt x="1000" y="296"/>
                  <a:pt x="696" y="596"/>
                  <a:pt x="648" y="732"/>
                </a:cubicBezTo>
                <a:cubicBezTo>
                  <a:pt x="772" y="752"/>
                  <a:pt x="772" y="752"/>
                  <a:pt x="772" y="752"/>
                </a:cubicBezTo>
                <a:cubicBezTo>
                  <a:pt x="772" y="532"/>
                  <a:pt x="1140" y="208"/>
                  <a:pt x="1348" y="80"/>
                </a:cubicBezTo>
                <a:cubicBezTo>
                  <a:pt x="1308" y="192"/>
                  <a:pt x="924" y="628"/>
                  <a:pt x="832" y="764"/>
                </a:cubicBezTo>
                <a:cubicBezTo>
                  <a:pt x="976" y="788"/>
                  <a:pt x="976" y="788"/>
                  <a:pt x="976" y="788"/>
                </a:cubicBezTo>
                <a:cubicBezTo>
                  <a:pt x="1060" y="644"/>
                  <a:pt x="1320" y="188"/>
                  <a:pt x="1508" y="76"/>
                </a:cubicBezTo>
                <a:cubicBezTo>
                  <a:pt x="1464" y="248"/>
                  <a:pt x="1104" y="672"/>
                  <a:pt x="1036" y="800"/>
                </a:cubicBezTo>
                <a:cubicBezTo>
                  <a:pt x="1060" y="804"/>
                  <a:pt x="1072" y="808"/>
                  <a:pt x="1096" y="812"/>
                </a:cubicBezTo>
                <a:cubicBezTo>
                  <a:pt x="1156" y="668"/>
                  <a:pt x="1480" y="192"/>
                  <a:pt x="1828" y="72"/>
                </a:cubicBezTo>
                <a:cubicBezTo>
                  <a:pt x="1640" y="368"/>
                  <a:pt x="1260" y="656"/>
                  <a:pt x="1156" y="820"/>
                </a:cubicBezTo>
                <a:cubicBezTo>
                  <a:pt x="1256" y="836"/>
                  <a:pt x="1256" y="836"/>
                  <a:pt x="1256" y="836"/>
                </a:cubicBezTo>
                <a:cubicBezTo>
                  <a:pt x="1396" y="736"/>
                  <a:pt x="1748" y="232"/>
                  <a:pt x="1868" y="92"/>
                </a:cubicBezTo>
                <a:cubicBezTo>
                  <a:pt x="1848" y="312"/>
                  <a:pt x="1536" y="684"/>
                  <a:pt x="1304" y="848"/>
                </a:cubicBezTo>
                <a:cubicBezTo>
                  <a:pt x="1352" y="856"/>
                  <a:pt x="1400" y="868"/>
                  <a:pt x="1452" y="872"/>
                </a:cubicBezTo>
                <a:cubicBezTo>
                  <a:pt x="1604" y="676"/>
                  <a:pt x="1920" y="284"/>
                  <a:pt x="2220" y="216"/>
                </a:cubicBezTo>
                <a:cubicBezTo>
                  <a:pt x="2128" y="328"/>
                  <a:pt x="1672" y="712"/>
                  <a:pt x="1504" y="888"/>
                </a:cubicBezTo>
                <a:cubicBezTo>
                  <a:pt x="1548" y="888"/>
                  <a:pt x="1572" y="900"/>
                  <a:pt x="1612" y="900"/>
                </a:cubicBezTo>
                <a:cubicBezTo>
                  <a:pt x="1844" y="748"/>
                  <a:pt x="1996" y="496"/>
                  <a:pt x="2416" y="260"/>
                </a:cubicBezTo>
                <a:cubicBezTo>
                  <a:pt x="2224" y="560"/>
                  <a:pt x="1760" y="816"/>
                  <a:pt x="1660" y="916"/>
                </a:cubicBezTo>
                <a:cubicBezTo>
                  <a:pt x="1692" y="920"/>
                  <a:pt x="1736" y="928"/>
                  <a:pt x="1768" y="936"/>
                </a:cubicBezTo>
                <a:cubicBezTo>
                  <a:pt x="1796" y="868"/>
                  <a:pt x="2468" y="456"/>
                  <a:pt x="2680" y="432"/>
                </a:cubicBezTo>
                <a:cubicBezTo>
                  <a:pt x="2564" y="520"/>
                  <a:pt x="1820" y="936"/>
                  <a:pt x="1820" y="948"/>
                </a:cubicBezTo>
                <a:cubicBezTo>
                  <a:pt x="1860" y="952"/>
                  <a:pt x="1908" y="972"/>
                  <a:pt x="1952" y="976"/>
                </a:cubicBezTo>
                <a:cubicBezTo>
                  <a:pt x="2184" y="824"/>
                  <a:pt x="2412" y="652"/>
                  <a:pt x="2716" y="580"/>
                </a:cubicBezTo>
                <a:cubicBezTo>
                  <a:pt x="2648" y="660"/>
                  <a:pt x="2056" y="936"/>
                  <a:pt x="2000" y="988"/>
                </a:cubicBezTo>
                <a:cubicBezTo>
                  <a:pt x="2036" y="996"/>
                  <a:pt x="2068" y="1012"/>
                  <a:pt x="2104" y="1012"/>
                </a:cubicBezTo>
                <a:cubicBezTo>
                  <a:pt x="2456" y="860"/>
                  <a:pt x="2364" y="836"/>
                  <a:pt x="2828" y="704"/>
                </a:cubicBezTo>
                <a:cubicBezTo>
                  <a:pt x="2784" y="724"/>
                  <a:pt x="2176" y="1020"/>
                  <a:pt x="2164" y="1028"/>
                </a:cubicBezTo>
                <a:cubicBezTo>
                  <a:pt x="2192" y="1040"/>
                  <a:pt x="2240" y="1048"/>
                  <a:pt x="2268" y="1060"/>
                </a:cubicBezTo>
                <a:cubicBezTo>
                  <a:pt x="2356" y="1004"/>
                  <a:pt x="2844" y="812"/>
                  <a:pt x="2952" y="816"/>
                </a:cubicBezTo>
                <a:cubicBezTo>
                  <a:pt x="2644" y="1024"/>
                  <a:pt x="2316" y="1068"/>
                  <a:pt x="2320" y="1076"/>
                </a:cubicBezTo>
                <a:cubicBezTo>
                  <a:pt x="2448" y="1116"/>
                  <a:pt x="2448" y="1116"/>
                  <a:pt x="2448" y="1116"/>
                </a:cubicBezTo>
                <a:cubicBezTo>
                  <a:pt x="2648" y="1064"/>
                  <a:pt x="2784" y="940"/>
                  <a:pt x="3060" y="832"/>
                </a:cubicBezTo>
                <a:cubicBezTo>
                  <a:pt x="2976" y="964"/>
                  <a:pt x="2692" y="1084"/>
                  <a:pt x="2496" y="1128"/>
                </a:cubicBezTo>
                <a:cubicBezTo>
                  <a:pt x="2520" y="1136"/>
                  <a:pt x="2544" y="1144"/>
                  <a:pt x="2572" y="1152"/>
                </a:cubicBezTo>
                <a:cubicBezTo>
                  <a:pt x="2688" y="1136"/>
                  <a:pt x="3016" y="932"/>
                  <a:pt x="3216" y="916"/>
                </a:cubicBezTo>
                <a:cubicBezTo>
                  <a:pt x="3124" y="956"/>
                  <a:pt x="2616" y="1168"/>
                  <a:pt x="2612" y="1168"/>
                </a:cubicBezTo>
                <a:cubicBezTo>
                  <a:pt x="2676" y="1188"/>
                  <a:pt x="2676" y="1188"/>
                  <a:pt x="2676" y="1188"/>
                </a:cubicBezTo>
                <a:cubicBezTo>
                  <a:pt x="2796" y="1148"/>
                  <a:pt x="3064" y="1028"/>
                  <a:pt x="3240" y="1008"/>
                </a:cubicBezTo>
                <a:cubicBezTo>
                  <a:pt x="3132" y="1072"/>
                  <a:pt x="2812" y="1176"/>
                  <a:pt x="2712" y="1200"/>
                </a:cubicBezTo>
                <a:cubicBezTo>
                  <a:pt x="2760" y="1216"/>
                  <a:pt x="2760" y="1216"/>
                  <a:pt x="2760" y="1216"/>
                </a:cubicBezTo>
                <a:cubicBezTo>
                  <a:pt x="2876" y="1160"/>
                  <a:pt x="3208" y="1084"/>
                  <a:pt x="3344" y="1076"/>
                </a:cubicBezTo>
                <a:cubicBezTo>
                  <a:pt x="3300" y="1104"/>
                  <a:pt x="2828" y="1224"/>
                  <a:pt x="2788" y="1228"/>
                </a:cubicBezTo>
                <a:cubicBezTo>
                  <a:pt x="2836" y="1244"/>
                  <a:pt x="2836" y="1244"/>
                  <a:pt x="2836" y="1244"/>
                </a:cubicBezTo>
                <a:cubicBezTo>
                  <a:pt x="2932" y="1232"/>
                  <a:pt x="3244" y="1184"/>
                  <a:pt x="3300" y="1208"/>
                </a:cubicBezTo>
                <a:cubicBezTo>
                  <a:pt x="3176" y="1236"/>
                  <a:pt x="2972" y="1284"/>
                  <a:pt x="2856" y="1256"/>
                </a:cubicBezTo>
                <a:cubicBezTo>
                  <a:pt x="2856" y="1256"/>
                  <a:pt x="2892" y="1268"/>
                  <a:pt x="2896" y="1272"/>
                </a:cubicBezTo>
                <a:cubicBezTo>
                  <a:pt x="3112" y="1260"/>
                  <a:pt x="3156" y="1328"/>
                  <a:pt x="3308" y="1320"/>
                </a:cubicBezTo>
                <a:cubicBezTo>
                  <a:pt x="3264" y="1372"/>
                  <a:pt x="3064" y="1316"/>
                  <a:pt x="3004" y="1316"/>
                </a:cubicBezTo>
                <a:cubicBezTo>
                  <a:pt x="3072" y="1368"/>
                  <a:pt x="3224" y="1488"/>
                  <a:pt x="3248" y="1540"/>
                </a:cubicBezTo>
                <a:cubicBezTo>
                  <a:pt x="3060" y="1456"/>
                  <a:pt x="2916" y="1296"/>
                  <a:pt x="2856" y="1268"/>
                </a:cubicBezTo>
                <a:cubicBezTo>
                  <a:pt x="2904" y="1376"/>
                  <a:pt x="2988" y="1396"/>
                  <a:pt x="3000" y="1560"/>
                </a:cubicBezTo>
                <a:cubicBezTo>
                  <a:pt x="2944" y="1516"/>
                  <a:pt x="2836" y="1268"/>
                  <a:pt x="2816" y="1256"/>
                </a:cubicBezTo>
                <a:cubicBezTo>
                  <a:pt x="2744" y="1232"/>
                  <a:pt x="2744" y="1232"/>
                  <a:pt x="2744" y="1232"/>
                </a:cubicBezTo>
                <a:cubicBezTo>
                  <a:pt x="2860" y="1384"/>
                  <a:pt x="2900" y="1464"/>
                  <a:pt x="2976" y="1632"/>
                </a:cubicBezTo>
                <a:cubicBezTo>
                  <a:pt x="2920" y="1620"/>
                  <a:pt x="2752" y="1284"/>
                  <a:pt x="2704" y="1224"/>
                </a:cubicBezTo>
                <a:cubicBezTo>
                  <a:pt x="2668" y="1212"/>
                  <a:pt x="2668" y="1212"/>
                  <a:pt x="2668" y="1212"/>
                </a:cubicBezTo>
                <a:cubicBezTo>
                  <a:pt x="2736" y="1384"/>
                  <a:pt x="2868" y="1564"/>
                  <a:pt x="2928" y="1716"/>
                </a:cubicBezTo>
                <a:cubicBezTo>
                  <a:pt x="2772" y="1640"/>
                  <a:pt x="2668" y="1320"/>
                  <a:pt x="2604" y="1188"/>
                </a:cubicBezTo>
                <a:cubicBezTo>
                  <a:pt x="2540" y="1168"/>
                  <a:pt x="2540" y="1168"/>
                  <a:pt x="2540" y="1168"/>
                </a:cubicBezTo>
                <a:cubicBezTo>
                  <a:pt x="2636" y="1328"/>
                  <a:pt x="2720" y="1608"/>
                  <a:pt x="2656" y="1764"/>
                </a:cubicBezTo>
                <a:cubicBezTo>
                  <a:pt x="2672" y="1580"/>
                  <a:pt x="2588" y="1320"/>
                  <a:pt x="2496" y="1156"/>
                </a:cubicBezTo>
                <a:cubicBezTo>
                  <a:pt x="2452" y="1140"/>
                  <a:pt x="2452" y="1140"/>
                  <a:pt x="2452" y="1140"/>
                </a:cubicBezTo>
                <a:cubicBezTo>
                  <a:pt x="2548" y="1280"/>
                  <a:pt x="2636" y="1536"/>
                  <a:pt x="2568" y="1676"/>
                </a:cubicBezTo>
                <a:cubicBezTo>
                  <a:pt x="2584" y="1508"/>
                  <a:pt x="2500" y="1272"/>
                  <a:pt x="2408" y="1128"/>
                </a:cubicBezTo>
                <a:cubicBezTo>
                  <a:pt x="2348" y="1108"/>
                  <a:pt x="2348" y="1108"/>
                  <a:pt x="2348" y="1108"/>
                </a:cubicBezTo>
                <a:cubicBezTo>
                  <a:pt x="2444" y="1200"/>
                  <a:pt x="2536" y="1576"/>
                  <a:pt x="2548" y="1688"/>
                </a:cubicBezTo>
                <a:cubicBezTo>
                  <a:pt x="2488" y="1632"/>
                  <a:pt x="2368" y="1208"/>
                  <a:pt x="2312" y="1096"/>
                </a:cubicBezTo>
                <a:cubicBezTo>
                  <a:pt x="2208" y="1068"/>
                  <a:pt x="2208" y="1068"/>
                  <a:pt x="2208" y="1068"/>
                </a:cubicBezTo>
                <a:cubicBezTo>
                  <a:pt x="2240" y="1212"/>
                  <a:pt x="2440" y="1420"/>
                  <a:pt x="2464" y="1700"/>
                </a:cubicBezTo>
                <a:cubicBezTo>
                  <a:pt x="2416" y="1664"/>
                  <a:pt x="2200" y="1136"/>
                  <a:pt x="2164" y="1056"/>
                </a:cubicBezTo>
                <a:cubicBezTo>
                  <a:pt x="2056" y="1028"/>
                  <a:pt x="2056" y="1028"/>
                  <a:pt x="2056" y="1028"/>
                </a:cubicBezTo>
                <a:cubicBezTo>
                  <a:pt x="2184" y="1204"/>
                  <a:pt x="2348" y="1484"/>
                  <a:pt x="2388" y="1684"/>
                </a:cubicBezTo>
                <a:cubicBezTo>
                  <a:pt x="2332" y="1660"/>
                  <a:pt x="2032" y="1088"/>
                  <a:pt x="2012" y="1020"/>
                </a:cubicBezTo>
                <a:cubicBezTo>
                  <a:pt x="1896" y="996"/>
                  <a:pt x="1896" y="996"/>
                  <a:pt x="1896" y="996"/>
                </a:cubicBezTo>
                <a:cubicBezTo>
                  <a:pt x="1968" y="1208"/>
                  <a:pt x="2284" y="1584"/>
                  <a:pt x="2308" y="1712"/>
                </a:cubicBezTo>
                <a:cubicBezTo>
                  <a:pt x="2112" y="1560"/>
                  <a:pt x="1868" y="1172"/>
                  <a:pt x="1832" y="980"/>
                </a:cubicBezTo>
                <a:cubicBezTo>
                  <a:pt x="1752" y="964"/>
                  <a:pt x="1752" y="964"/>
                  <a:pt x="1752" y="964"/>
                </a:cubicBezTo>
                <a:cubicBezTo>
                  <a:pt x="1756" y="1028"/>
                  <a:pt x="2036" y="1620"/>
                  <a:pt x="2060" y="1696"/>
                </a:cubicBezTo>
                <a:cubicBezTo>
                  <a:pt x="1948" y="1484"/>
                  <a:pt x="1680" y="1164"/>
                  <a:pt x="1660" y="948"/>
                </a:cubicBezTo>
                <a:cubicBezTo>
                  <a:pt x="1564" y="924"/>
                  <a:pt x="1564" y="924"/>
                  <a:pt x="1564" y="924"/>
                </a:cubicBezTo>
                <a:cubicBezTo>
                  <a:pt x="1656" y="1092"/>
                  <a:pt x="1836" y="1524"/>
                  <a:pt x="1892" y="1668"/>
                </a:cubicBezTo>
                <a:cubicBezTo>
                  <a:pt x="1712" y="1552"/>
                  <a:pt x="1532" y="1120"/>
                  <a:pt x="1516" y="916"/>
                </a:cubicBezTo>
                <a:cubicBezTo>
                  <a:pt x="1372" y="892"/>
                  <a:pt x="1372" y="892"/>
                  <a:pt x="1372" y="892"/>
                </a:cubicBezTo>
                <a:cubicBezTo>
                  <a:pt x="1368" y="888"/>
                  <a:pt x="1368" y="888"/>
                  <a:pt x="1368" y="888"/>
                </a:cubicBezTo>
                <a:cubicBezTo>
                  <a:pt x="1408" y="1092"/>
                  <a:pt x="1576" y="1236"/>
                  <a:pt x="1652" y="1660"/>
                </a:cubicBezTo>
                <a:cubicBezTo>
                  <a:pt x="1600" y="1608"/>
                  <a:pt x="1332" y="1068"/>
                  <a:pt x="1316" y="880"/>
                </a:cubicBezTo>
                <a:cubicBezTo>
                  <a:pt x="1208" y="860"/>
                  <a:pt x="1208" y="860"/>
                  <a:pt x="1208" y="860"/>
                </a:cubicBezTo>
                <a:cubicBezTo>
                  <a:pt x="1300" y="1048"/>
                  <a:pt x="1496" y="1464"/>
                  <a:pt x="1520" y="1724"/>
                </a:cubicBezTo>
                <a:cubicBezTo>
                  <a:pt x="1348" y="1476"/>
                  <a:pt x="1188" y="1056"/>
                  <a:pt x="1120" y="844"/>
                </a:cubicBezTo>
                <a:lnTo>
                  <a:pt x="1016" y="828"/>
                </a:lnTo>
                <a:close/>
              </a:path>
            </a:pathLst>
          </a:custGeom>
          <a:solidFill>
            <a:schemeClr val="tx1">
              <a:alpha val="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213567434"/>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AC0E9A80-18C8-4274-94A1-E47E6F7DB736}"/>
              </a:ext>
            </a:extLst>
          </p:cNvPr>
          <p:cNvPicPr>
            <a:picLocks noChangeAspect="1"/>
          </p:cNvPicPr>
          <p:nvPr/>
        </p:nvPicPr>
        <p:blipFill>
          <a:blip r:embed="rId3"/>
          <a:stretch>
            <a:fillRect/>
          </a:stretch>
        </p:blipFill>
        <p:spPr>
          <a:xfrm flipH="1">
            <a:off x="0" y="1"/>
            <a:ext cx="12192000" cy="6857999"/>
          </a:xfrm>
          <a:prstGeom prst="rect">
            <a:avLst/>
          </a:prstGeom>
        </p:spPr>
      </p:pic>
      <p:pic>
        <p:nvPicPr>
          <p:cNvPr id="35" name="图片 34">
            <a:extLst>
              <a:ext uri="{FF2B5EF4-FFF2-40B4-BE49-F238E27FC236}">
                <a16:creationId xmlns:a16="http://schemas.microsoft.com/office/drawing/2014/main" id="{39EB4453-FFF6-4333-83C5-66A0A5D97C06}"/>
              </a:ext>
            </a:extLst>
          </p:cNvPr>
          <p:cNvPicPr>
            <a:picLocks noChangeAspect="1"/>
          </p:cNvPicPr>
          <p:nvPr/>
        </p:nvPicPr>
        <p:blipFill>
          <a:blip r:embed="rId4"/>
          <a:stretch>
            <a:fillRect/>
          </a:stretch>
        </p:blipFill>
        <p:spPr>
          <a:xfrm>
            <a:off x="4218432" y="0"/>
            <a:ext cx="3755136" cy="6858000"/>
          </a:xfrm>
          <a:prstGeom prst="rect">
            <a:avLst/>
          </a:prstGeom>
        </p:spPr>
      </p:pic>
      <p:sp>
        <p:nvSpPr>
          <p:cNvPr id="5" name="文本框 4">
            <a:extLst>
              <a:ext uri="{FF2B5EF4-FFF2-40B4-BE49-F238E27FC236}">
                <a16:creationId xmlns:a16="http://schemas.microsoft.com/office/drawing/2014/main" id="{DA8AE293-0200-4F4E-A617-AC42AFBFE88F}"/>
              </a:ext>
            </a:extLst>
          </p:cNvPr>
          <p:cNvSpPr txBox="1"/>
          <p:nvPr/>
        </p:nvSpPr>
        <p:spPr>
          <a:xfrm>
            <a:off x="4318000" y="815945"/>
            <a:ext cx="3556000" cy="400110"/>
          </a:xfrm>
          <a:prstGeom prst="rect">
            <a:avLst/>
          </a:prstGeom>
          <a:noFill/>
        </p:spPr>
        <p:txBody>
          <a:bodyPr wrap="square" rtlCol="0">
            <a:spAutoFit/>
          </a:bodyPr>
          <a:lstStyle/>
          <a:p>
            <a:pPr algn="ctr"/>
            <a:r>
              <a:rPr lang="en-US" altLang="zh-CN" sz="2000">
                <a:solidFill>
                  <a:srgbClr val="D1BBA6"/>
                </a:solidFill>
              </a:rPr>
              <a:t>DESIGNED BY XIAO</a:t>
            </a:r>
            <a:endParaRPr lang="zh-CN" altLang="en-US" sz="2000">
              <a:solidFill>
                <a:srgbClr val="D1BBA6"/>
              </a:solidFill>
            </a:endParaRPr>
          </a:p>
        </p:txBody>
      </p:sp>
      <p:sp>
        <p:nvSpPr>
          <p:cNvPr id="7" name="文本框 6">
            <a:extLst>
              <a:ext uri="{FF2B5EF4-FFF2-40B4-BE49-F238E27FC236}">
                <a16:creationId xmlns:a16="http://schemas.microsoft.com/office/drawing/2014/main" id="{1891DB1B-0633-4DE4-A61D-000DE2573BE4}"/>
              </a:ext>
            </a:extLst>
          </p:cNvPr>
          <p:cNvSpPr txBox="1"/>
          <p:nvPr/>
        </p:nvSpPr>
        <p:spPr>
          <a:xfrm>
            <a:off x="1045029" y="1642667"/>
            <a:ext cx="10101942" cy="1154675"/>
          </a:xfrm>
          <a:prstGeom prst="rect">
            <a:avLst/>
          </a:prstGeom>
          <a:noFill/>
        </p:spPr>
        <p:txBody>
          <a:bodyPr wrap="square" rtlCol="0">
            <a:spAutoFit/>
          </a:bodyPr>
          <a:lstStyle/>
          <a:p>
            <a:pPr algn="ctr">
              <a:lnSpc>
                <a:spcPct val="150000"/>
              </a:lnSpc>
            </a:pPr>
            <a:r>
              <a:rPr lang="en-US" altLang="zh-CN" sz="1600" spc="200">
                <a:solidFill>
                  <a:schemeClr val="bg1">
                    <a:lumMod val="50000"/>
                  </a:schemeClr>
                </a:solidFill>
              </a:rPr>
              <a:t>Consectetuer Adipiscing Elit. Maecenas Porttitor Congue Massa. Fusce Posuere, Magna Sed Pulvinar Ultricies, Purus Lectus Malesuada Libero, Sit Amet Commodo Magna Eros Quis Urna. Nunc Viverra Imperdiet Enim.</a:t>
            </a:r>
          </a:p>
        </p:txBody>
      </p:sp>
      <p:sp>
        <p:nvSpPr>
          <p:cNvPr id="8" name="文本框 7">
            <a:extLst>
              <a:ext uri="{FF2B5EF4-FFF2-40B4-BE49-F238E27FC236}">
                <a16:creationId xmlns:a16="http://schemas.microsoft.com/office/drawing/2014/main" id="{84B0447B-0ED6-433B-973E-F449E553A2E2}"/>
              </a:ext>
            </a:extLst>
          </p:cNvPr>
          <p:cNvSpPr txBox="1"/>
          <p:nvPr/>
        </p:nvSpPr>
        <p:spPr>
          <a:xfrm>
            <a:off x="1553029" y="3223954"/>
            <a:ext cx="9085942" cy="1991379"/>
          </a:xfrm>
          <a:prstGeom prst="rect">
            <a:avLst/>
          </a:prstGeom>
          <a:noFill/>
        </p:spPr>
        <p:txBody>
          <a:bodyPr wrap="square" rtlCol="0">
            <a:spAutoFit/>
          </a:bodyPr>
          <a:lstStyle/>
          <a:p>
            <a:pPr algn="just">
              <a:lnSpc>
                <a:spcPct val="150000"/>
              </a:lnSpc>
            </a:pPr>
            <a:r>
              <a:rPr lang="en-US" altLang="zh-CN" sz="1400" spc="200">
                <a:solidFill>
                  <a:schemeClr val="bg1">
                    <a:lumMod val="50000"/>
                  </a:schemeClr>
                </a:solidFill>
              </a:rPr>
              <a:t>lorem ipsum dolor sit amet, consectetuer adipiscing elit. maecenas porttitor congue massa. fusce posuere, magna sed pulvinar ultricies, purus lectus malesuada libero, sit amet commodo magna eros quis urna. nunc viverra imperdiet enim.</a:t>
            </a:r>
          </a:p>
          <a:p>
            <a:pPr algn="just">
              <a:lnSpc>
                <a:spcPct val="150000"/>
              </a:lnSpc>
            </a:pPr>
            <a:endParaRPr lang="en-US" altLang="zh-CN" sz="1400" spc="200">
              <a:solidFill>
                <a:schemeClr val="bg1">
                  <a:lumMod val="50000"/>
                </a:schemeClr>
              </a:solidFill>
            </a:endParaRPr>
          </a:p>
          <a:p>
            <a:pPr algn="just">
              <a:lnSpc>
                <a:spcPct val="150000"/>
              </a:lnSpc>
            </a:pPr>
            <a:r>
              <a:rPr lang="en-US" altLang="zh-CN" sz="1400" spc="200">
                <a:solidFill>
                  <a:schemeClr val="bg1">
                    <a:lumMod val="50000"/>
                  </a:schemeClr>
                </a:solidFill>
              </a:rPr>
              <a:t>fusce est. vivamus a tellus. pellentesque habitant morbi tristique senectus et netus et malesuada fames ac turpis egestas. proin pharetra nonummy pede.</a:t>
            </a:r>
          </a:p>
        </p:txBody>
      </p:sp>
      <p:sp>
        <p:nvSpPr>
          <p:cNvPr id="9" name="文本框 8">
            <a:extLst>
              <a:ext uri="{FF2B5EF4-FFF2-40B4-BE49-F238E27FC236}">
                <a16:creationId xmlns:a16="http://schemas.microsoft.com/office/drawing/2014/main" id="{99D1771C-8783-4EE3-9161-03262B55A33D}"/>
              </a:ext>
            </a:extLst>
          </p:cNvPr>
          <p:cNvSpPr txBox="1"/>
          <p:nvPr/>
        </p:nvSpPr>
        <p:spPr>
          <a:xfrm>
            <a:off x="4318000" y="5641945"/>
            <a:ext cx="3556000" cy="400110"/>
          </a:xfrm>
          <a:prstGeom prst="rect">
            <a:avLst/>
          </a:prstGeom>
          <a:noFill/>
        </p:spPr>
        <p:txBody>
          <a:bodyPr wrap="square" rtlCol="0">
            <a:spAutoFit/>
          </a:bodyPr>
          <a:lstStyle/>
          <a:p>
            <a:pPr algn="ctr"/>
            <a:r>
              <a:rPr lang="en-US" altLang="zh-CN" sz="2000">
                <a:solidFill>
                  <a:srgbClr val="D1BBA6"/>
                </a:solidFill>
              </a:rPr>
              <a:t>DESIGNED BY XIAO</a:t>
            </a:r>
            <a:endParaRPr lang="zh-CN" altLang="en-US" sz="2000">
              <a:solidFill>
                <a:srgbClr val="D1BBA6"/>
              </a:solidFill>
            </a:endParaRPr>
          </a:p>
        </p:txBody>
      </p:sp>
      <p:sp>
        <p:nvSpPr>
          <p:cNvPr id="11" name="Freeform 47">
            <a:extLst>
              <a:ext uri="{FF2B5EF4-FFF2-40B4-BE49-F238E27FC236}">
                <a16:creationId xmlns:a16="http://schemas.microsoft.com/office/drawing/2014/main" id="{C86D0B05-701D-4768-B09A-3DFF4DA16DC9}"/>
              </a:ext>
            </a:extLst>
          </p:cNvPr>
          <p:cNvSpPr>
            <a:spLocks noChangeAspect="1" noEditPoints="1"/>
          </p:cNvSpPr>
          <p:nvPr/>
        </p:nvSpPr>
        <p:spPr bwMode="auto">
          <a:xfrm>
            <a:off x="381900" y="315610"/>
            <a:ext cx="181146" cy="162206"/>
          </a:xfrm>
          <a:prstGeom prst="heart">
            <a:avLst/>
          </a:prstGeom>
          <a:solidFill>
            <a:srgbClr val="E23D48"/>
          </a:solidFill>
          <a:ln w="6350">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51">
            <a:extLst>
              <a:ext uri="{FF2B5EF4-FFF2-40B4-BE49-F238E27FC236}">
                <a16:creationId xmlns:a16="http://schemas.microsoft.com/office/drawing/2014/main" id="{612DEB91-7B76-4385-9451-029C86BF401B}"/>
              </a:ext>
            </a:extLst>
          </p:cNvPr>
          <p:cNvSpPr>
            <a:spLocks noChangeAspect="1" noEditPoints="1"/>
          </p:cNvSpPr>
          <p:nvPr/>
        </p:nvSpPr>
        <p:spPr bwMode="auto">
          <a:xfrm>
            <a:off x="729107" y="315610"/>
            <a:ext cx="156234" cy="162206"/>
          </a:xfrm>
          <a:custGeom>
            <a:avLst/>
            <a:gdLst>
              <a:gd name="T0" fmla="*/ 1320 w 1488"/>
              <a:gd name="T1" fmla="*/ 1544 h 1544"/>
              <a:gd name="T2" fmla="*/ 1315 w 1488"/>
              <a:gd name="T3" fmla="*/ 1543 h 1544"/>
              <a:gd name="T4" fmla="*/ 950 w 1488"/>
              <a:gd name="T5" fmla="*/ 1459 h 1544"/>
              <a:gd name="T6" fmla="*/ 744 w 1488"/>
              <a:gd name="T7" fmla="*/ 1488 h 1544"/>
              <a:gd name="T8" fmla="*/ 0 w 1488"/>
              <a:gd name="T9" fmla="*/ 744 h 1544"/>
              <a:gd name="T10" fmla="*/ 744 w 1488"/>
              <a:gd name="T11" fmla="*/ 0 h 1544"/>
              <a:gd name="T12" fmla="*/ 1488 w 1488"/>
              <a:gd name="T13" fmla="*/ 744 h 1544"/>
              <a:gd name="T14" fmla="*/ 1237 w 1488"/>
              <a:gd name="T15" fmla="*/ 1301 h 1544"/>
              <a:gd name="T16" fmla="*/ 1341 w 1488"/>
              <a:gd name="T17" fmla="*/ 1509 h 1544"/>
              <a:gd name="T18" fmla="*/ 1339 w 1488"/>
              <a:gd name="T19" fmla="*/ 1535 h 1544"/>
              <a:gd name="T20" fmla="*/ 1320 w 1488"/>
              <a:gd name="T21" fmla="*/ 1544 h 1544"/>
              <a:gd name="T22" fmla="*/ 949 w 1488"/>
              <a:gd name="T23" fmla="*/ 1410 h 1544"/>
              <a:gd name="T24" fmla="*/ 954 w 1488"/>
              <a:gd name="T25" fmla="*/ 1411 h 1544"/>
              <a:gd name="T26" fmla="*/ 1276 w 1488"/>
              <a:gd name="T27" fmla="*/ 1485 h 1544"/>
              <a:gd name="T28" fmla="*/ 1186 w 1488"/>
              <a:gd name="T29" fmla="*/ 1306 h 1544"/>
              <a:gd name="T30" fmla="*/ 1192 w 1488"/>
              <a:gd name="T31" fmla="*/ 1277 h 1544"/>
              <a:gd name="T32" fmla="*/ 1440 w 1488"/>
              <a:gd name="T33" fmla="*/ 744 h 1544"/>
              <a:gd name="T34" fmla="*/ 744 w 1488"/>
              <a:gd name="T35" fmla="*/ 48 h 1544"/>
              <a:gd name="T36" fmla="*/ 48 w 1488"/>
              <a:gd name="T37" fmla="*/ 744 h 1544"/>
              <a:gd name="T38" fmla="*/ 744 w 1488"/>
              <a:gd name="T39" fmla="*/ 1440 h 1544"/>
              <a:gd name="T40" fmla="*/ 942 w 1488"/>
              <a:gd name="T41" fmla="*/ 1411 h 1544"/>
              <a:gd name="T42" fmla="*/ 949 w 1488"/>
              <a:gd name="T43" fmla="*/ 1410 h 1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88" h="1544">
                <a:moveTo>
                  <a:pt x="1320" y="1544"/>
                </a:moveTo>
                <a:cubicBezTo>
                  <a:pt x="1318" y="1544"/>
                  <a:pt x="1316" y="1544"/>
                  <a:pt x="1315" y="1543"/>
                </a:cubicBezTo>
                <a:cubicBezTo>
                  <a:pt x="950" y="1459"/>
                  <a:pt x="950" y="1459"/>
                  <a:pt x="950" y="1459"/>
                </a:cubicBezTo>
                <a:cubicBezTo>
                  <a:pt x="883" y="1478"/>
                  <a:pt x="814" y="1488"/>
                  <a:pt x="744" y="1488"/>
                </a:cubicBezTo>
                <a:cubicBezTo>
                  <a:pt x="334" y="1488"/>
                  <a:pt x="0" y="1154"/>
                  <a:pt x="0" y="744"/>
                </a:cubicBezTo>
                <a:cubicBezTo>
                  <a:pt x="0" y="334"/>
                  <a:pt x="334" y="0"/>
                  <a:pt x="744" y="0"/>
                </a:cubicBezTo>
                <a:cubicBezTo>
                  <a:pt x="1154" y="0"/>
                  <a:pt x="1488" y="334"/>
                  <a:pt x="1488" y="744"/>
                </a:cubicBezTo>
                <a:cubicBezTo>
                  <a:pt x="1488" y="958"/>
                  <a:pt x="1397" y="1160"/>
                  <a:pt x="1237" y="1301"/>
                </a:cubicBezTo>
                <a:cubicBezTo>
                  <a:pt x="1341" y="1509"/>
                  <a:pt x="1341" y="1509"/>
                  <a:pt x="1341" y="1509"/>
                </a:cubicBezTo>
                <a:cubicBezTo>
                  <a:pt x="1346" y="1518"/>
                  <a:pt x="1345" y="1528"/>
                  <a:pt x="1339" y="1535"/>
                </a:cubicBezTo>
                <a:cubicBezTo>
                  <a:pt x="1334" y="1541"/>
                  <a:pt x="1327" y="1544"/>
                  <a:pt x="1320" y="1544"/>
                </a:cubicBezTo>
                <a:close/>
                <a:moveTo>
                  <a:pt x="949" y="1410"/>
                </a:moveTo>
                <a:cubicBezTo>
                  <a:pt x="951" y="1410"/>
                  <a:pt x="953" y="1411"/>
                  <a:pt x="954" y="1411"/>
                </a:cubicBezTo>
                <a:cubicBezTo>
                  <a:pt x="1276" y="1485"/>
                  <a:pt x="1276" y="1485"/>
                  <a:pt x="1276" y="1485"/>
                </a:cubicBezTo>
                <a:cubicBezTo>
                  <a:pt x="1186" y="1306"/>
                  <a:pt x="1186" y="1306"/>
                  <a:pt x="1186" y="1306"/>
                </a:cubicBezTo>
                <a:cubicBezTo>
                  <a:pt x="1181" y="1296"/>
                  <a:pt x="1184" y="1284"/>
                  <a:pt x="1192" y="1277"/>
                </a:cubicBezTo>
                <a:cubicBezTo>
                  <a:pt x="1350" y="1144"/>
                  <a:pt x="1440" y="950"/>
                  <a:pt x="1440" y="744"/>
                </a:cubicBezTo>
                <a:cubicBezTo>
                  <a:pt x="1440" y="360"/>
                  <a:pt x="1128" y="48"/>
                  <a:pt x="744" y="48"/>
                </a:cubicBezTo>
                <a:cubicBezTo>
                  <a:pt x="360" y="48"/>
                  <a:pt x="48" y="360"/>
                  <a:pt x="48" y="744"/>
                </a:cubicBezTo>
                <a:cubicBezTo>
                  <a:pt x="48" y="1128"/>
                  <a:pt x="360" y="1440"/>
                  <a:pt x="744" y="1440"/>
                </a:cubicBezTo>
                <a:cubicBezTo>
                  <a:pt x="811" y="1440"/>
                  <a:pt x="878" y="1430"/>
                  <a:pt x="942" y="1411"/>
                </a:cubicBezTo>
                <a:cubicBezTo>
                  <a:pt x="944" y="1411"/>
                  <a:pt x="947" y="1410"/>
                  <a:pt x="949" y="1410"/>
                </a:cubicBezTo>
                <a:close/>
              </a:path>
            </a:pathLst>
          </a:custGeom>
          <a:solidFill>
            <a:schemeClr val="bg1">
              <a:lumMod val="50000"/>
            </a:schemeClr>
          </a:solidFill>
          <a:ln w="3175">
            <a:solidFill>
              <a:schemeClr val="bg1">
                <a:lumMod val="50000"/>
              </a:schemeClr>
            </a:solidFill>
          </a:ln>
        </p:spPr>
        <p:txBody>
          <a:bodyPr vert="horz" wrap="square" lIns="91440" tIns="45720" rIns="91440" bIns="45720" numCol="1" anchor="t" anchorCtr="0" compatLnSpc="1">
            <a:prstTxWarp prst="textNoShape">
              <a:avLst/>
            </a:prstTxWarp>
          </a:bodyPr>
          <a:lstStyle/>
          <a:p>
            <a:endParaRPr lang="zh-CN" altLang="en-US"/>
          </a:p>
        </p:txBody>
      </p:sp>
      <p:grpSp>
        <p:nvGrpSpPr>
          <p:cNvPr id="13" name="Group 54">
            <a:extLst>
              <a:ext uri="{FF2B5EF4-FFF2-40B4-BE49-F238E27FC236}">
                <a16:creationId xmlns:a16="http://schemas.microsoft.com/office/drawing/2014/main" id="{52007222-C983-4B06-BE06-525DE2558A20}"/>
              </a:ext>
            </a:extLst>
          </p:cNvPr>
          <p:cNvGrpSpPr>
            <a:grpSpLocks noChangeAspect="1"/>
          </p:cNvGrpSpPr>
          <p:nvPr/>
        </p:nvGrpSpPr>
        <p:grpSpPr bwMode="auto">
          <a:xfrm>
            <a:off x="1051403" y="315139"/>
            <a:ext cx="163031" cy="163148"/>
            <a:chOff x="2" y="4"/>
            <a:chExt cx="1406" cy="1407"/>
          </a:xfrm>
          <a:solidFill>
            <a:schemeClr val="bg1">
              <a:lumMod val="50000"/>
            </a:schemeClr>
          </a:solidFill>
        </p:grpSpPr>
        <p:sp>
          <p:nvSpPr>
            <p:cNvPr id="14" name="Freeform 55">
              <a:extLst>
                <a:ext uri="{FF2B5EF4-FFF2-40B4-BE49-F238E27FC236}">
                  <a16:creationId xmlns:a16="http://schemas.microsoft.com/office/drawing/2014/main" id="{3222F3D9-29C6-47F3-83DC-F2C5CF80FF45}"/>
                </a:ext>
              </a:extLst>
            </p:cNvPr>
            <p:cNvSpPr>
              <a:spLocks/>
            </p:cNvSpPr>
            <p:nvPr/>
          </p:nvSpPr>
          <p:spPr bwMode="auto">
            <a:xfrm>
              <a:off x="2" y="444"/>
              <a:ext cx="1406" cy="967"/>
            </a:xfrm>
            <a:custGeom>
              <a:avLst/>
              <a:gdLst>
                <a:gd name="T0" fmla="*/ 685 w 700"/>
                <a:gd name="T1" fmla="*/ 0 h 481"/>
                <a:gd name="T2" fmla="*/ 669 w 700"/>
                <a:gd name="T3" fmla="*/ 16 h 481"/>
                <a:gd name="T4" fmla="*/ 669 w 700"/>
                <a:gd name="T5" fmla="*/ 313 h 481"/>
                <a:gd name="T6" fmla="*/ 531 w 700"/>
                <a:gd name="T7" fmla="*/ 451 h 481"/>
                <a:gd name="T8" fmla="*/ 168 w 700"/>
                <a:gd name="T9" fmla="*/ 451 h 481"/>
                <a:gd name="T10" fmla="*/ 31 w 700"/>
                <a:gd name="T11" fmla="*/ 313 h 481"/>
                <a:gd name="T12" fmla="*/ 31 w 700"/>
                <a:gd name="T13" fmla="*/ 16 h 481"/>
                <a:gd name="T14" fmla="*/ 15 w 700"/>
                <a:gd name="T15" fmla="*/ 0 h 481"/>
                <a:gd name="T16" fmla="*/ 0 w 700"/>
                <a:gd name="T17" fmla="*/ 16 h 481"/>
                <a:gd name="T18" fmla="*/ 0 w 700"/>
                <a:gd name="T19" fmla="*/ 313 h 481"/>
                <a:gd name="T20" fmla="*/ 168 w 700"/>
                <a:gd name="T21" fmla="*/ 481 h 481"/>
                <a:gd name="T22" fmla="*/ 532 w 700"/>
                <a:gd name="T23" fmla="*/ 481 h 481"/>
                <a:gd name="T24" fmla="*/ 700 w 700"/>
                <a:gd name="T25" fmla="*/ 313 h 481"/>
                <a:gd name="T26" fmla="*/ 700 w 700"/>
                <a:gd name="T27" fmla="*/ 16 h 481"/>
                <a:gd name="T28" fmla="*/ 685 w 700"/>
                <a:gd name="T29" fmla="*/ 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0" h="481">
                  <a:moveTo>
                    <a:pt x="685" y="0"/>
                  </a:moveTo>
                  <a:cubicBezTo>
                    <a:pt x="676" y="0"/>
                    <a:pt x="669" y="7"/>
                    <a:pt x="669" y="16"/>
                  </a:cubicBezTo>
                  <a:cubicBezTo>
                    <a:pt x="669" y="313"/>
                    <a:pt x="669" y="313"/>
                    <a:pt x="669" y="313"/>
                  </a:cubicBezTo>
                  <a:cubicBezTo>
                    <a:pt x="669" y="389"/>
                    <a:pt x="607" y="451"/>
                    <a:pt x="531" y="451"/>
                  </a:cubicBezTo>
                  <a:cubicBezTo>
                    <a:pt x="168" y="451"/>
                    <a:pt x="168" y="451"/>
                    <a:pt x="168" y="451"/>
                  </a:cubicBezTo>
                  <a:cubicBezTo>
                    <a:pt x="92" y="451"/>
                    <a:pt x="31" y="389"/>
                    <a:pt x="31" y="313"/>
                  </a:cubicBezTo>
                  <a:cubicBezTo>
                    <a:pt x="31" y="16"/>
                    <a:pt x="31" y="16"/>
                    <a:pt x="31" y="16"/>
                  </a:cubicBezTo>
                  <a:cubicBezTo>
                    <a:pt x="31" y="7"/>
                    <a:pt x="24" y="0"/>
                    <a:pt x="15" y="0"/>
                  </a:cubicBezTo>
                  <a:cubicBezTo>
                    <a:pt x="7" y="0"/>
                    <a:pt x="0" y="7"/>
                    <a:pt x="0" y="16"/>
                  </a:cubicBezTo>
                  <a:cubicBezTo>
                    <a:pt x="0" y="313"/>
                    <a:pt x="0" y="313"/>
                    <a:pt x="0" y="313"/>
                  </a:cubicBezTo>
                  <a:cubicBezTo>
                    <a:pt x="0" y="405"/>
                    <a:pt x="75" y="481"/>
                    <a:pt x="168" y="481"/>
                  </a:cubicBezTo>
                  <a:cubicBezTo>
                    <a:pt x="532" y="481"/>
                    <a:pt x="532" y="481"/>
                    <a:pt x="532" y="481"/>
                  </a:cubicBezTo>
                  <a:cubicBezTo>
                    <a:pt x="624" y="481"/>
                    <a:pt x="700" y="405"/>
                    <a:pt x="700" y="313"/>
                  </a:cubicBezTo>
                  <a:cubicBezTo>
                    <a:pt x="700" y="16"/>
                    <a:pt x="700" y="16"/>
                    <a:pt x="700" y="16"/>
                  </a:cubicBezTo>
                  <a:cubicBezTo>
                    <a:pt x="700" y="7"/>
                    <a:pt x="693" y="0"/>
                    <a:pt x="685" y="0"/>
                  </a:cubicBezTo>
                  <a:close/>
                </a:path>
              </a:pathLst>
            </a:custGeom>
            <a:grpFill/>
            <a:ln w="3175">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56">
              <a:extLst>
                <a:ext uri="{FF2B5EF4-FFF2-40B4-BE49-F238E27FC236}">
                  <a16:creationId xmlns:a16="http://schemas.microsoft.com/office/drawing/2014/main" id="{C7052562-3480-4EE7-B62F-2B0A02CFE168}"/>
                </a:ext>
              </a:extLst>
            </p:cNvPr>
            <p:cNvSpPr>
              <a:spLocks/>
            </p:cNvSpPr>
            <p:nvPr/>
          </p:nvSpPr>
          <p:spPr bwMode="auto">
            <a:xfrm>
              <a:off x="675" y="277"/>
              <a:ext cx="60" cy="806"/>
            </a:xfrm>
            <a:custGeom>
              <a:avLst/>
              <a:gdLst>
                <a:gd name="T0" fmla="*/ 0 w 30"/>
                <a:gd name="T1" fmla="*/ 16 h 401"/>
                <a:gd name="T2" fmla="*/ 0 w 30"/>
                <a:gd name="T3" fmla="*/ 386 h 401"/>
                <a:gd name="T4" fmla="*/ 15 w 30"/>
                <a:gd name="T5" fmla="*/ 401 h 401"/>
                <a:gd name="T6" fmla="*/ 30 w 30"/>
                <a:gd name="T7" fmla="*/ 386 h 401"/>
                <a:gd name="T8" fmla="*/ 30 w 30"/>
                <a:gd name="T9" fmla="*/ 16 h 401"/>
                <a:gd name="T10" fmla="*/ 15 w 30"/>
                <a:gd name="T11" fmla="*/ 0 h 401"/>
                <a:gd name="T12" fmla="*/ 0 w 30"/>
                <a:gd name="T13" fmla="*/ 16 h 401"/>
              </a:gdLst>
              <a:ahLst/>
              <a:cxnLst>
                <a:cxn ang="0">
                  <a:pos x="T0" y="T1"/>
                </a:cxn>
                <a:cxn ang="0">
                  <a:pos x="T2" y="T3"/>
                </a:cxn>
                <a:cxn ang="0">
                  <a:pos x="T4" y="T5"/>
                </a:cxn>
                <a:cxn ang="0">
                  <a:pos x="T6" y="T7"/>
                </a:cxn>
                <a:cxn ang="0">
                  <a:pos x="T8" y="T9"/>
                </a:cxn>
                <a:cxn ang="0">
                  <a:pos x="T10" y="T11"/>
                </a:cxn>
                <a:cxn ang="0">
                  <a:pos x="T12" y="T13"/>
                </a:cxn>
              </a:cxnLst>
              <a:rect l="0" t="0" r="r" b="b"/>
              <a:pathLst>
                <a:path w="30" h="401">
                  <a:moveTo>
                    <a:pt x="0" y="16"/>
                  </a:moveTo>
                  <a:cubicBezTo>
                    <a:pt x="0" y="386"/>
                    <a:pt x="0" y="386"/>
                    <a:pt x="0" y="386"/>
                  </a:cubicBezTo>
                  <a:cubicBezTo>
                    <a:pt x="0" y="394"/>
                    <a:pt x="6" y="401"/>
                    <a:pt x="15" y="401"/>
                  </a:cubicBezTo>
                  <a:cubicBezTo>
                    <a:pt x="23" y="401"/>
                    <a:pt x="30" y="394"/>
                    <a:pt x="30" y="386"/>
                  </a:cubicBezTo>
                  <a:cubicBezTo>
                    <a:pt x="30" y="16"/>
                    <a:pt x="30" y="16"/>
                    <a:pt x="30" y="16"/>
                  </a:cubicBezTo>
                  <a:cubicBezTo>
                    <a:pt x="30" y="7"/>
                    <a:pt x="24" y="0"/>
                    <a:pt x="15" y="0"/>
                  </a:cubicBezTo>
                  <a:cubicBezTo>
                    <a:pt x="7" y="0"/>
                    <a:pt x="0" y="7"/>
                    <a:pt x="0" y="16"/>
                  </a:cubicBezTo>
                  <a:close/>
                </a:path>
              </a:pathLst>
            </a:custGeom>
            <a:grpFill/>
            <a:ln w="3175">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57">
              <a:extLst>
                <a:ext uri="{FF2B5EF4-FFF2-40B4-BE49-F238E27FC236}">
                  <a16:creationId xmlns:a16="http://schemas.microsoft.com/office/drawing/2014/main" id="{3170DAE7-8329-4479-A131-C23C6E804136}"/>
                </a:ext>
              </a:extLst>
            </p:cNvPr>
            <p:cNvSpPr>
              <a:spLocks/>
            </p:cNvSpPr>
            <p:nvPr/>
          </p:nvSpPr>
          <p:spPr bwMode="auto">
            <a:xfrm>
              <a:off x="402" y="4"/>
              <a:ext cx="606" cy="233"/>
            </a:xfrm>
            <a:custGeom>
              <a:avLst/>
              <a:gdLst>
                <a:gd name="T0" fmla="*/ 18 w 302"/>
                <a:gd name="T1" fmla="*/ 116 h 116"/>
                <a:gd name="T2" fmla="*/ 26 w 302"/>
                <a:gd name="T3" fmla="*/ 114 h 116"/>
                <a:gd name="T4" fmla="*/ 151 w 302"/>
                <a:gd name="T5" fmla="*/ 33 h 116"/>
                <a:gd name="T6" fmla="*/ 276 w 302"/>
                <a:gd name="T7" fmla="*/ 114 h 116"/>
                <a:gd name="T8" fmla="*/ 284 w 302"/>
                <a:gd name="T9" fmla="*/ 116 h 116"/>
                <a:gd name="T10" fmla="*/ 297 w 302"/>
                <a:gd name="T11" fmla="*/ 109 h 116"/>
                <a:gd name="T12" fmla="*/ 292 w 302"/>
                <a:gd name="T13" fmla="*/ 88 h 116"/>
                <a:gd name="T14" fmla="*/ 159 w 302"/>
                <a:gd name="T15" fmla="*/ 2 h 116"/>
                <a:gd name="T16" fmla="*/ 159 w 302"/>
                <a:gd name="T17" fmla="*/ 2 h 116"/>
                <a:gd name="T18" fmla="*/ 158 w 302"/>
                <a:gd name="T19" fmla="*/ 2 h 116"/>
                <a:gd name="T20" fmla="*/ 157 w 302"/>
                <a:gd name="T21" fmla="*/ 1 h 116"/>
                <a:gd name="T22" fmla="*/ 157 w 302"/>
                <a:gd name="T23" fmla="*/ 1 h 116"/>
                <a:gd name="T24" fmla="*/ 156 w 302"/>
                <a:gd name="T25" fmla="*/ 1 h 116"/>
                <a:gd name="T26" fmla="*/ 155 w 302"/>
                <a:gd name="T27" fmla="*/ 1 h 116"/>
                <a:gd name="T28" fmla="*/ 155 w 302"/>
                <a:gd name="T29" fmla="*/ 0 h 116"/>
                <a:gd name="T30" fmla="*/ 154 w 302"/>
                <a:gd name="T31" fmla="*/ 0 h 116"/>
                <a:gd name="T32" fmla="*/ 153 w 302"/>
                <a:gd name="T33" fmla="*/ 0 h 116"/>
                <a:gd name="T34" fmla="*/ 153 w 302"/>
                <a:gd name="T35" fmla="*/ 0 h 116"/>
                <a:gd name="T36" fmla="*/ 152 w 302"/>
                <a:gd name="T37" fmla="*/ 0 h 116"/>
                <a:gd name="T38" fmla="*/ 151 w 302"/>
                <a:gd name="T39" fmla="*/ 0 h 116"/>
                <a:gd name="T40" fmla="*/ 150 w 302"/>
                <a:gd name="T41" fmla="*/ 0 h 116"/>
                <a:gd name="T42" fmla="*/ 150 w 302"/>
                <a:gd name="T43" fmla="*/ 0 h 116"/>
                <a:gd name="T44" fmla="*/ 149 w 302"/>
                <a:gd name="T45" fmla="*/ 0 h 116"/>
                <a:gd name="T46" fmla="*/ 148 w 302"/>
                <a:gd name="T47" fmla="*/ 0 h 116"/>
                <a:gd name="T48" fmla="*/ 148 w 302"/>
                <a:gd name="T49" fmla="*/ 0 h 116"/>
                <a:gd name="T50" fmla="*/ 147 w 302"/>
                <a:gd name="T51" fmla="*/ 1 h 116"/>
                <a:gd name="T52" fmla="*/ 146 w 302"/>
                <a:gd name="T53" fmla="*/ 1 h 116"/>
                <a:gd name="T54" fmla="*/ 145 w 302"/>
                <a:gd name="T55" fmla="*/ 1 h 116"/>
                <a:gd name="T56" fmla="*/ 145 w 302"/>
                <a:gd name="T57" fmla="*/ 1 h 116"/>
                <a:gd name="T58" fmla="*/ 144 w 302"/>
                <a:gd name="T59" fmla="*/ 2 h 116"/>
                <a:gd name="T60" fmla="*/ 143 w 302"/>
                <a:gd name="T61" fmla="*/ 2 h 116"/>
                <a:gd name="T62" fmla="*/ 143 w 302"/>
                <a:gd name="T63" fmla="*/ 2 h 116"/>
                <a:gd name="T64" fmla="*/ 10 w 302"/>
                <a:gd name="T65" fmla="*/ 88 h 116"/>
                <a:gd name="T66" fmla="*/ 5 w 302"/>
                <a:gd name="T67" fmla="*/ 109 h 116"/>
                <a:gd name="T68" fmla="*/ 18 w 302"/>
                <a:gd name="T69"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2" h="116">
                  <a:moveTo>
                    <a:pt x="18" y="116"/>
                  </a:moveTo>
                  <a:cubicBezTo>
                    <a:pt x="21" y="116"/>
                    <a:pt x="23" y="115"/>
                    <a:pt x="26" y="114"/>
                  </a:cubicBezTo>
                  <a:cubicBezTo>
                    <a:pt x="151" y="33"/>
                    <a:pt x="151" y="33"/>
                    <a:pt x="151" y="33"/>
                  </a:cubicBezTo>
                  <a:cubicBezTo>
                    <a:pt x="276" y="114"/>
                    <a:pt x="276" y="114"/>
                    <a:pt x="276" y="114"/>
                  </a:cubicBezTo>
                  <a:cubicBezTo>
                    <a:pt x="279" y="115"/>
                    <a:pt x="281" y="116"/>
                    <a:pt x="284" y="116"/>
                  </a:cubicBezTo>
                  <a:cubicBezTo>
                    <a:pt x="289" y="116"/>
                    <a:pt x="294" y="114"/>
                    <a:pt x="297" y="109"/>
                  </a:cubicBezTo>
                  <a:cubicBezTo>
                    <a:pt x="302" y="102"/>
                    <a:pt x="299" y="92"/>
                    <a:pt x="292" y="88"/>
                  </a:cubicBezTo>
                  <a:cubicBezTo>
                    <a:pt x="159" y="2"/>
                    <a:pt x="159" y="2"/>
                    <a:pt x="159" y="2"/>
                  </a:cubicBezTo>
                  <a:cubicBezTo>
                    <a:pt x="159" y="2"/>
                    <a:pt x="159" y="2"/>
                    <a:pt x="159" y="2"/>
                  </a:cubicBezTo>
                  <a:cubicBezTo>
                    <a:pt x="159" y="2"/>
                    <a:pt x="158" y="2"/>
                    <a:pt x="158" y="2"/>
                  </a:cubicBezTo>
                  <a:cubicBezTo>
                    <a:pt x="158" y="2"/>
                    <a:pt x="158" y="2"/>
                    <a:pt x="157" y="1"/>
                  </a:cubicBezTo>
                  <a:cubicBezTo>
                    <a:pt x="157" y="1"/>
                    <a:pt x="157" y="1"/>
                    <a:pt x="157" y="1"/>
                  </a:cubicBezTo>
                  <a:cubicBezTo>
                    <a:pt x="157" y="1"/>
                    <a:pt x="156" y="1"/>
                    <a:pt x="156" y="1"/>
                  </a:cubicBezTo>
                  <a:cubicBezTo>
                    <a:pt x="156" y="1"/>
                    <a:pt x="156" y="1"/>
                    <a:pt x="155" y="1"/>
                  </a:cubicBezTo>
                  <a:cubicBezTo>
                    <a:pt x="155" y="1"/>
                    <a:pt x="155" y="0"/>
                    <a:pt x="155" y="0"/>
                  </a:cubicBezTo>
                  <a:cubicBezTo>
                    <a:pt x="154" y="0"/>
                    <a:pt x="154" y="0"/>
                    <a:pt x="154" y="0"/>
                  </a:cubicBezTo>
                  <a:cubicBezTo>
                    <a:pt x="154" y="0"/>
                    <a:pt x="153" y="0"/>
                    <a:pt x="153" y="0"/>
                  </a:cubicBezTo>
                  <a:cubicBezTo>
                    <a:pt x="153" y="0"/>
                    <a:pt x="153" y="0"/>
                    <a:pt x="153" y="0"/>
                  </a:cubicBezTo>
                  <a:cubicBezTo>
                    <a:pt x="152" y="0"/>
                    <a:pt x="152" y="0"/>
                    <a:pt x="152" y="0"/>
                  </a:cubicBezTo>
                  <a:cubicBezTo>
                    <a:pt x="152" y="0"/>
                    <a:pt x="151" y="0"/>
                    <a:pt x="151" y="0"/>
                  </a:cubicBezTo>
                  <a:cubicBezTo>
                    <a:pt x="151" y="0"/>
                    <a:pt x="151" y="0"/>
                    <a:pt x="150" y="0"/>
                  </a:cubicBezTo>
                  <a:cubicBezTo>
                    <a:pt x="150" y="0"/>
                    <a:pt x="150" y="0"/>
                    <a:pt x="150" y="0"/>
                  </a:cubicBezTo>
                  <a:cubicBezTo>
                    <a:pt x="149" y="0"/>
                    <a:pt x="149" y="0"/>
                    <a:pt x="149" y="0"/>
                  </a:cubicBezTo>
                  <a:cubicBezTo>
                    <a:pt x="149" y="0"/>
                    <a:pt x="148" y="0"/>
                    <a:pt x="148" y="0"/>
                  </a:cubicBezTo>
                  <a:cubicBezTo>
                    <a:pt x="148" y="0"/>
                    <a:pt x="148" y="0"/>
                    <a:pt x="148" y="0"/>
                  </a:cubicBezTo>
                  <a:cubicBezTo>
                    <a:pt x="147" y="0"/>
                    <a:pt x="147" y="1"/>
                    <a:pt x="147" y="1"/>
                  </a:cubicBezTo>
                  <a:cubicBezTo>
                    <a:pt x="147" y="1"/>
                    <a:pt x="146" y="1"/>
                    <a:pt x="146" y="1"/>
                  </a:cubicBezTo>
                  <a:cubicBezTo>
                    <a:pt x="146" y="1"/>
                    <a:pt x="146" y="1"/>
                    <a:pt x="145" y="1"/>
                  </a:cubicBezTo>
                  <a:cubicBezTo>
                    <a:pt x="145" y="1"/>
                    <a:pt x="145" y="1"/>
                    <a:pt x="145" y="1"/>
                  </a:cubicBezTo>
                  <a:cubicBezTo>
                    <a:pt x="144" y="1"/>
                    <a:pt x="144" y="2"/>
                    <a:pt x="144" y="2"/>
                  </a:cubicBezTo>
                  <a:cubicBezTo>
                    <a:pt x="144" y="2"/>
                    <a:pt x="143" y="2"/>
                    <a:pt x="143" y="2"/>
                  </a:cubicBezTo>
                  <a:cubicBezTo>
                    <a:pt x="143" y="2"/>
                    <a:pt x="143" y="2"/>
                    <a:pt x="143" y="2"/>
                  </a:cubicBezTo>
                  <a:cubicBezTo>
                    <a:pt x="10" y="88"/>
                    <a:pt x="10" y="88"/>
                    <a:pt x="10" y="88"/>
                  </a:cubicBezTo>
                  <a:cubicBezTo>
                    <a:pt x="2" y="92"/>
                    <a:pt x="0" y="102"/>
                    <a:pt x="5" y="109"/>
                  </a:cubicBezTo>
                  <a:cubicBezTo>
                    <a:pt x="8" y="114"/>
                    <a:pt x="13" y="116"/>
                    <a:pt x="18" y="116"/>
                  </a:cubicBezTo>
                  <a:close/>
                </a:path>
              </a:pathLst>
            </a:custGeom>
            <a:grpFill/>
            <a:ln w="3175">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17" name="Freeform 5">
            <a:extLst>
              <a:ext uri="{FF2B5EF4-FFF2-40B4-BE49-F238E27FC236}">
                <a16:creationId xmlns:a16="http://schemas.microsoft.com/office/drawing/2014/main" id="{A902395D-5B19-4DA3-A95D-DCAA93690596}"/>
              </a:ext>
            </a:extLst>
          </p:cNvPr>
          <p:cNvSpPr>
            <a:spLocks noChangeAspect="1" noEditPoints="1"/>
          </p:cNvSpPr>
          <p:nvPr/>
        </p:nvSpPr>
        <p:spPr bwMode="auto">
          <a:xfrm>
            <a:off x="11686154" y="6376668"/>
            <a:ext cx="123946" cy="162260"/>
          </a:xfrm>
          <a:custGeom>
            <a:avLst/>
            <a:gdLst>
              <a:gd name="T0" fmla="*/ 232 w 238"/>
              <a:gd name="T1" fmla="*/ 312 h 312"/>
              <a:gd name="T2" fmla="*/ 235 w 238"/>
              <a:gd name="T3" fmla="*/ 311 h 312"/>
              <a:gd name="T4" fmla="*/ 238 w 238"/>
              <a:gd name="T5" fmla="*/ 306 h 312"/>
              <a:gd name="T6" fmla="*/ 238 w 238"/>
              <a:gd name="T7" fmla="*/ 21 h 312"/>
              <a:gd name="T8" fmla="*/ 217 w 238"/>
              <a:gd name="T9" fmla="*/ 0 h 312"/>
              <a:gd name="T10" fmla="*/ 21 w 238"/>
              <a:gd name="T11" fmla="*/ 0 h 312"/>
              <a:gd name="T12" fmla="*/ 0 w 238"/>
              <a:gd name="T13" fmla="*/ 21 h 312"/>
              <a:gd name="T14" fmla="*/ 0 w 238"/>
              <a:gd name="T15" fmla="*/ 306 h 312"/>
              <a:gd name="T16" fmla="*/ 3 w 238"/>
              <a:gd name="T17" fmla="*/ 311 h 312"/>
              <a:gd name="T18" fmla="*/ 9 w 238"/>
              <a:gd name="T19" fmla="*/ 311 h 312"/>
              <a:gd name="T20" fmla="*/ 117 w 238"/>
              <a:gd name="T21" fmla="*/ 249 h 312"/>
              <a:gd name="T22" fmla="*/ 229 w 238"/>
              <a:gd name="T23" fmla="*/ 311 h 312"/>
              <a:gd name="T24" fmla="*/ 232 w 238"/>
              <a:gd name="T25" fmla="*/ 312 h 312"/>
              <a:gd name="T26" fmla="*/ 226 w 238"/>
              <a:gd name="T27" fmla="*/ 296 h 312"/>
              <a:gd name="T28" fmla="*/ 120 w 238"/>
              <a:gd name="T29" fmla="*/ 237 h 312"/>
              <a:gd name="T30" fmla="*/ 117 w 238"/>
              <a:gd name="T31" fmla="*/ 236 h 312"/>
              <a:gd name="T32" fmla="*/ 114 w 238"/>
              <a:gd name="T33" fmla="*/ 237 h 312"/>
              <a:gd name="T34" fmla="*/ 12 w 238"/>
              <a:gd name="T35" fmla="*/ 296 h 312"/>
              <a:gd name="T36" fmla="*/ 12 w 238"/>
              <a:gd name="T37" fmla="*/ 21 h 312"/>
              <a:gd name="T38" fmla="*/ 21 w 238"/>
              <a:gd name="T39" fmla="*/ 12 h 312"/>
              <a:gd name="T40" fmla="*/ 217 w 238"/>
              <a:gd name="T41" fmla="*/ 12 h 312"/>
              <a:gd name="T42" fmla="*/ 226 w 238"/>
              <a:gd name="T43" fmla="*/ 21 h 312"/>
              <a:gd name="T44" fmla="*/ 226 w 238"/>
              <a:gd name="T45" fmla="*/ 296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8" h="312">
                <a:moveTo>
                  <a:pt x="232" y="312"/>
                </a:moveTo>
                <a:cubicBezTo>
                  <a:pt x="233" y="312"/>
                  <a:pt x="234" y="312"/>
                  <a:pt x="235" y="311"/>
                </a:cubicBezTo>
                <a:cubicBezTo>
                  <a:pt x="237" y="310"/>
                  <a:pt x="238" y="308"/>
                  <a:pt x="238" y="306"/>
                </a:cubicBezTo>
                <a:cubicBezTo>
                  <a:pt x="238" y="21"/>
                  <a:pt x="238" y="21"/>
                  <a:pt x="238" y="21"/>
                </a:cubicBezTo>
                <a:cubicBezTo>
                  <a:pt x="238" y="10"/>
                  <a:pt x="229" y="0"/>
                  <a:pt x="217" y="0"/>
                </a:cubicBezTo>
                <a:cubicBezTo>
                  <a:pt x="21" y="0"/>
                  <a:pt x="21" y="0"/>
                  <a:pt x="21" y="0"/>
                </a:cubicBezTo>
                <a:cubicBezTo>
                  <a:pt x="9" y="0"/>
                  <a:pt x="0" y="10"/>
                  <a:pt x="0" y="21"/>
                </a:cubicBezTo>
                <a:cubicBezTo>
                  <a:pt x="0" y="306"/>
                  <a:pt x="0" y="306"/>
                  <a:pt x="0" y="306"/>
                </a:cubicBezTo>
                <a:cubicBezTo>
                  <a:pt x="0" y="308"/>
                  <a:pt x="1" y="310"/>
                  <a:pt x="3" y="311"/>
                </a:cubicBezTo>
                <a:cubicBezTo>
                  <a:pt x="5" y="312"/>
                  <a:pt x="7" y="312"/>
                  <a:pt x="9" y="311"/>
                </a:cubicBezTo>
                <a:cubicBezTo>
                  <a:pt x="117" y="249"/>
                  <a:pt x="117" y="249"/>
                  <a:pt x="117" y="249"/>
                </a:cubicBezTo>
                <a:cubicBezTo>
                  <a:pt x="229" y="311"/>
                  <a:pt x="229" y="311"/>
                  <a:pt x="229" y="311"/>
                </a:cubicBezTo>
                <a:cubicBezTo>
                  <a:pt x="230" y="312"/>
                  <a:pt x="231" y="312"/>
                  <a:pt x="232" y="312"/>
                </a:cubicBezTo>
                <a:close/>
                <a:moveTo>
                  <a:pt x="226" y="296"/>
                </a:moveTo>
                <a:cubicBezTo>
                  <a:pt x="120" y="237"/>
                  <a:pt x="120" y="237"/>
                  <a:pt x="120" y="237"/>
                </a:cubicBezTo>
                <a:cubicBezTo>
                  <a:pt x="119" y="236"/>
                  <a:pt x="118" y="236"/>
                  <a:pt x="117" y="236"/>
                </a:cubicBezTo>
                <a:cubicBezTo>
                  <a:pt x="116" y="236"/>
                  <a:pt x="115" y="236"/>
                  <a:pt x="114" y="237"/>
                </a:cubicBezTo>
                <a:cubicBezTo>
                  <a:pt x="12" y="296"/>
                  <a:pt x="12" y="296"/>
                  <a:pt x="12" y="296"/>
                </a:cubicBezTo>
                <a:cubicBezTo>
                  <a:pt x="12" y="21"/>
                  <a:pt x="12" y="21"/>
                  <a:pt x="12" y="21"/>
                </a:cubicBezTo>
                <a:cubicBezTo>
                  <a:pt x="12" y="16"/>
                  <a:pt x="16" y="12"/>
                  <a:pt x="21" y="12"/>
                </a:cubicBezTo>
                <a:cubicBezTo>
                  <a:pt x="217" y="12"/>
                  <a:pt x="217" y="12"/>
                  <a:pt x="217" y="12"/>
                </a:cubicBezTo>
                <a:cubicBezTo>
                  <a:pt x="222" y="12"/>
                  <a:pt x="226" y="16"/>
                  <a:pt x="226" y="21"/>
                </a:cubicBezTo>
                <a:lnTo>
                  <a:pt x="226" y="296"/>
                </a:lnTo>
                <a:close/>
              </a:path>
            </a:pathLst>
          </a:custGeom>
          <a:solidFill>
            <a:schemeClr val="bg1">
              <a:lumMod val="50000"/>
            </a:schemeClr>
          </a:solidFill>
          <a:ln w="3175">
            <a:solidFill>
              <a:schemeClr val="bg1">
                <a:lumMod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30" name="任意多边形: 形状 29">
            <a:extLst>
              <a:ext uri="{FF2B5EF4-FFF2-40B4-BE49-F238E27FC236}">
                <a16:creationId xmlns:a16="http://schemas.microsoft.com/office/drawing/2014/main" id="{8D718B02-90BE-4ADA-AF30-0E3962316D8F}"/>
              </a:ext>
            </a:extLst>
          </p:cNvPr>
          <p:cNvSpPr>
            <a:spLocks noChangeAspect="1"/>
          </p:cNvSpPr>
          <p:nvPr/>
        </p:nvSpPr>
        <p:spPr>
          <a:xfrm>
            <a:off x="11311029" y="6355547"/>
            <a:ext cx="204696" cy="204502"/>
          </a:xfrm>
          <a:custGeom>
            <a:avLst/>
            <a:gdLst/>
            <a:ahLst/>
            <a:cxnLst/>
            <a:rect l="0" t="0" r="0" b="0"/>
            <a:pathLst>
              <a:path w="5131392" h="5126577">
                <a:moveTo>
                  <a:pt x="4983988" y="14915"/>
                </a:moveTo>
                <a:cubicBezTo>
                  <a:pt x="4980446" y="18457"/>
                  <a:pt x="4892340" y="47226"/>
                  <a:pt x="4788196" y="78846"/>
                </a:cubicBezTo>
                <a:cubicBezTo>
                  <a:pt x="4591125" y="138681"/>
                  <a:pt x="4470097" y="179023"/>
                  <a:pt x="4065444" y="319758"/>
                </a:cubicBezTo>
                <a:cubicBezTo>
                  <a:pt x="3667504" y="458157"/>
                  <a:pt x="3498695" y="516569"/>
                  <a:pt x="3405044" y="548270"/>
                </a:cubicBezTo>
                <a:cubicBezTo>
                  <a:pt x="3356149" y="564821"/>
                  <a:pt x="3190414" y="622153"/>
                  <a:pt x="3036744" y="675675"/>
                </a:cubicBezTo>
                <a:cubicBezTo>
                  <a:pt x="2633257" y="816206"/>
                  <a:pt x="2454864" y="877897"/>
                  <a:pt x="2211244" y="961146"/>
                </a:cubicBezTo>
                <a:cubicBezTo>
                  <a:pt x="2092499" y="1001723"/>
                  <a:pt x="1895332" y="1070062"/>
                  <a:pt x="1773094" y="1113010"/>
                </a:cubicBezTo>
                <a:cubicBezTo>
                  <a:pt x="1650857" y="1155958"/>
                  <a:pt x="1510839" y="1204595"/>
                  <a:pt x="1461944" y="1221092"/>
                </a:cubicBezTo>
                <a:cubicBezTo>
                  <a:pt x="1413049" y="1237590"/>
                  <a:pt x="1264459" y="1289002"/>
                  <a:pt x="1131744" y="1335341"/>
                </a:cubicBezTo>
                <a:cubicBezTo>
                  <a:pt x="999029" y="1381681"/>
                  <a:pt x="850439" y="1433116"/>
                  <a:pt x="801544" y="1449641"/>
                </a:cubicBezTo>
                <a:cubicBezTo>
                  <a:pt x="314871" y="1614126"/>
                  <a:pt x="71902" y="1706996"/>
                  <a:pt x="30706" y="1744277"/>
                </a:cubicBezTo>
                <a:cubicBezTo>
                  <a:pt x="0" y="1772066"/>
                  <a:pt x="184" y="1851852"/>
                  <a:pt x="31019" y="1879758"/>
                </a:cubicBezTo>
                <a:cubicBezTo>
                  <a:pt x="43793" y="1891318"/>
                  <a:pt x="57385" y="1900776"/>
                  <a:pt x="61223" y="1900776"/>
                </a:cubicBezTo>
                <a:cubicBezTo>
                  <a:pt x="68483" y="1900776"/>
                  <a:pt x="219251" y="1978599"/>
                  <a:pt x="334819" y="2041998"/>
                </a:cubicBezTo>
                <a:cubicBezTo>
                  <a:pt x="399377" y="2077415"/>
                  <a:pt x="468755" y="2115301"/>
                  <a:pt x="607869" y="2191109"/>
                </a:cubicBezTo>
                <a:cubicBezTo>
                  <a:pt x="644540" y="2211093"/>
                  <a:pt x="707405" y="2245383"/>
                  <a:pt x="747569" y="2267309"/>
                </a:cubicBezTo>
                <a:cubicBezTo>
                  <a:pt x="840539" y="2318065"/>
                  <a:pt x="942083" y="2373452"/>
                  <a:pt x="1026969" y="2419709"/>
                </a:cubicBezTo>
                <a:cubicBezTo>
                  <a:pt x="1063640" y="2439693"/>
                  <a:pt x="1127934" y="2474778"/>
                  <a:pt x="1169844" y="2497676"/>
                </a:cubicBezTo>
                <a:cubicBezTo>
                  <a:pt x="1211754" y="2520574"/>
                  <a:pt x="1276048" y="2555659"/>
                  <a:pt x="1312719" y="2575643"/>
                </a:cubicBezTo>
                <a:cubicBezTo>
                  <a:pt x="1409328" y="2628288"/>
                  <a:pt x="1509512" y="2682941"/>
                  <a:pt x="1585769" y="2724600"/>
                </a:cubicBezTo>
                <a:cubicBezTo>
                  <a:pt x="1622440" y="2744633"/>
                  <a:pt x="1689592" y="2781279"/>
                  <a:pt x="1734994" y="2806037"/>
                </a:cubicBezTo>
                <a:cubicBezTo>
                  <a:pt x="1848175" y="2867754"/>
                  <a:pt x="1970495" y="2935277"/>
                  <a:pt x="2044812" y="2977063"/>
                </a:cubicBezTo>
                <a:cubicBezTo>
                  <a:pt x="2079004" y="2996289"/>
                  <a:pt x="2116712" y="3029165"/>
                  <a:pt x="2128607" y="3050123"/>
                </a:cubicBezTo>
                <a:cubicBezTo>
                  <a:pt x="2140502" y="3071079"/>
                  <a:pt x="2170338" y="3125374"/>
                  <a:pt x="2194909" y="3170776"/>
                </a:cubicBezTo>
                <a:cubicBezTo>
                  <a:pt x="2219480" y="3216179"/>
                  <a:pt x="2253848" y="3279043"/>
                  <a:pt x="2271282" y="3310476"/>
                </a:cubicBezTo>
                <a:cubicBezTo>
                  <a:pt x="2313112" y="3385893"/>
                  <a:pt x="2369005" y="3488253"/>
                  <a:pt x="2423845" y="3589876"/>
                </a:cubicBezTo>
                <a:cubicBezTo>
                  <a:pt x="2517921" y="3764206"/>
                  <a:pt x="2551842" y="3826539"/>
                  <a:pt x="2579346" y="3875626"/>
                </a:cubicBezTo>
                <a:cubicBezTo>
                  <a:pt x="2614453" y="3938281"/>
                  <a:pt x="2669025" y="4038101"/>
                  <a:pt x="2732095" y="4155026"/>
                </a:cubicBezTo>
                <a:cubicBezTo>
                  <a:pt x="2758470" y="4203921"/>
                  <a:pt x="2809804" y="4298218"/>
                  <a:pt x="2846171" y="4364576"/>
                </a:cubicBezTo>
                <a:cubicBezTo>
                  <a:pt x="2882538" y="4430934"/>
                  <a:pt x="2932446" y="4522373"/>
                  <a:pt x="2957077" y="4567776"/>
                </a:cubicBezTo>
                <a:cubicBezTo>
                  <a:pt x="3172303" y="4964504"/>
                  <a:pt x="3239509" y="5085204"/>
                  <a:pt x="3255843" y="5104351"/>
                </a:cubicBezTo>
                <a:cubicBezTo>
                  <a:pt x="3268519" y="5119208"/>
                  <a:pt x="3293126" y="5126576"/>
                  <a:pt x="3330073" y="5126576"/>
                </a:cubicBezTo>
                <a:cubicBezTo>
                  <a:pt x="3395181" y="5126576"/>
                  <a:pt x="3410077" y="5106131"/>
                  <a:pt x="3441555" y="4973559"/>
                </a:cubicBezTo>
                <a:cubicBezTo>
                  <a:pt x="3452254" y="4928496"/>
                  <a:pt x="3498779" y="4783041"/>
                  <a:pt x="3544944" y="4650326"/>
                </a:cubicBezTo>
                <a:cubicBezTo>
                  <a:pt x="3591108" y="4517611"/>
                  <a:pt x="3642356" y="4369021"/>
                  <a:pt x="3658828" y="4320126"/>
                </a:cubicBezTo>
                <a:cubicBezTo>
                  <a:pt x="3675300" y="4271231"/>
                  <a:pt x="3732552" y="4105496"/>
                  <a:pt x="3786055" y="3951826"/>
                </a:cubicBezTo>
                <a:cubicBezTo>
                  <a:pt x="3952447" y="3473917"/>
                  <a:pt x="3997475" y="3343951"/>
                  <a:pt x="4014859" y="3291426"/>
                </a:cubicBezTo>
                <a:cubicBezTo>
                  <a:pt x="4024106" y="3263486"/>
                  <a:pt x="4075476" y="3114896"/>
                  <a:pt x="4129015" y="2961226"/>
                </a:cubicBezTo>
                <a:cubicBezTo>
                  <a:pt x="4182554" y="2807556"/>
                  <a:pt x="4233855" y="2658966"/>
                  <a:pt x="4243016" y="2631026"/>
                </a:cubicBezTo>
                <a:cubicBezTo>
                  <a:pt x="4261100" y="2575872"/>
                  <a:pt x="4463356" y="1990758"/>
                  <a:pt x="4528365" y="1805526"/>
                </a:cubicBezTo>
                <a:cubicBezTo>
                  <a:pt x="4550429" y="1742661"/>
                  <a:pt x="4590931" y="1625503"/>
                  <a:pt x="4618369" y="1545176"/>
                </a:cubicBezTo>
                <a:cubicBezTo>
                  <a:pt x="4673187" y="1384694"/>
                  <a:pt x="4694181" y="1323958"/>
                  <a:pt x="4846642" y="884776"/>
                </a:cubicBezTo>
                <a:cubicBezTo>
                  <a:pt x="4903626" y="720629"/>
                  <a:pt x="4963815" y="546321"/>
                  <a:pt x="4980395" y="497426"/>
                </a:cubicBezTo>
                <a:cubicBezTo>
                  <a:pt x="4996976" y="448531"/>
                  <a:pt x="5033613" y="342804"/>
                  <a:pt x="5061811" y="262476"/>
                </a:cubicBezTo>
                <a:cubicBezTo>
                  <a:pt x="5128314" y="73034"/>
                  <a:pt x="5131391" y="55488"/>
                  <a:pt x="5102669" y="29494"/>
                </a:cubicBezTo>
                <a:cubicBezTo>
                  <a:pt x="5081256" y="10116"/>
                  <a:pt x="4998904" y="0"/>
                  <a:pt x="4983988" y="14915"/>
                </a:cubicBezTo>
                <a:close/>
              </a:path>
            </a:pathLst>
          </a:custGeom>
          <a:solidFill>
            <a:srgbClr val="E23D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62103734"/>
      </p:ext>
    </p:extLst>
  </p:cSld>
  <p:clrMapOvr>
    <a:masterClrMapping/>
  </p:clrMapOvr>
  <mc:AlternateContent xmlns:mc="http://schemas.openxmlformats.org/markup-compatibility/2006">
    <mc:Choice xmlns:p14="http://schemas.microsoft.com/office/powerpoint/2010/main" Requires="p14">
      <p:transition spd="slow" p14:dur="1500">
        <p14:ripple dir="rd"/>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4E0B4243-D7A4-4B8E-9297-3F4C48A71B06}"/>
              </a:ext>
            </a:extLst>
          </p:cNvPr>
          <p:cNvPicPr>
            <a:picLocks noChangeAspect="1"/>
          </p:cNvPicPr>
          <p:nvPr/>
        </p:nvPicPr>
        <p:blipFill>
          <a:blip r:embed="rId3"/>
          <a:stretch>
            <a:fillRect/>
          </a:stretch>
        </p:blipFill>
        <p:spPr>
          <a:xfrm>
            <a:off x="0" y="1"/>
            <a:ext cx="12192000" cy="6857999"/>
          </a:xfrm>
          <a:prstGeom prst="rect">
            <a:avLst/>
          </a:prstGeom>
        </p:spPr>
      </p:pic>
      <p:pic>
        <p:nvPicPr>
          <p:cNvPr id="11" name="图片 10" descr="图片包含 人, 纸, 床, 躺&#10;&#10;描述已自动生成">
            <a:extLst>
              <a:ext uri="{FF2B5EF4-FFF2-40B4-BE49-F238E27FC236}">
                <a16:creationId xmlns:a16="http://schemas.microsoft.com/office/drawing/2014/main" id="{0D12D9B9-E57A-4EEC-A31B-D595C5BEDC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5268" y="1784430"/>
            <a:ext cx="3057525" cy="2038350"/>
          </a:xfrm>
          <a:prstGeom prst="rect">
            <a:avLst/>
          </a:prstGeom>
        </p:spPr>
      </p:pic>
      <p:pic>
        <p:nvPicPr>
          <p:cNvPr id="4" name="图片 3" descr="图片包含 游戏机, 别针, 文具, 开关&#10;&#10;描述已自动生成">
            <a:extLst>
              <a:ext uri="{FF2B5EF4-FFF2-40B4-BE49-F238E27FC236}">
                <a16:creationId xmlns:a16="http://schemas.microsoft.com/office/drawing/2014/main" id="{03187D7F-9970-4641-9D08-1D780FE7953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5268" y="1596711"/>
            <a:ext cx="563157" cy="375438"/>
          </a:xfrm>
          <a:prstGeom prst="rect">
            <a:avLst/>
          </a:prstGeom>
        </p:spPr>
      </p:pic>
      <p:sp>
        <p:nvSpPr>
          <p:cNvPr id="13" name="Freeform 47">
            <a:extLst>
              <a:ext uri="{FF2B5EF4-FFF2-40B4-BE49-F238E27FC236}">
                <a16:creationId xmlns:a16="http://schemas.microsoft.com/office/drawing/2014/main" id="{589F6CAA-EFB3-4865-A87D-E296C486BCC0}"/>
              </a:ext>
            </a:extLst>
          </p:cNvPr>
          <p:cNvSpPr>
            <a:spLocks noChangeAspect="1" noEditPoints="1"/>
          </p:cNvSpPr>
          <p:nvPr/>
        </p:nvSpPr>
        <p:spPr bwMode="auto">
          <a:xfrm>
            <a:off x="875268" y="4070807"/>
            <a:ext cx="231385" cy="207193"/>
          </a:xfrm>
          <a:prstGeom prst="heart">
            <a:avLst/>
          </a:prstGeom>
          <a:solidFill>
            <a:srgbClr val="E23D48"/>
          </a:solidFill>
          <a:ln w="6350">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51">
            <a:extLst>
              <a:ext uri="{FF2B5EF4-FFF2-40B4-BE49-F238E27FC236}">
                <a16:creationId xmlns:a16="http://schemas.microsoft.com/office/drawing/2014/main" id="{3852A93F-B993-4369-9F23-5607D1DB107D}"/>
              </a:ext>
            </a:extLst>
          </p:cNvPr>
          <p:cNvSpPr>
            <a:spLocks noChangeAspect="1" noEditPoints="1"/>
          </p:cNvSpPr>
          <p:nvPr/>
        </p:nvSpPr>
        <p:spPr bwMode="auto">
          <a:xfrm>
            <a:off x="1353124" y="4070807"/>
            <a:ext cx="199565" cy="207193"/>
          </a:xfrm>
          <a:custGeom>
            <a:avLst/>
            <a:gdLst>
              <a:gd name="T0" fmla="*/ 1320 w 1488"/>
              <a:gd name="T1" fmla="*/ 1544 h 1544"/>
              <a:gd name="T2" fmla="*/ 1315 w 1488"/>
              <a:gd name="T3" fmla="*/ 1543 h 1544"/>
              <a:gd name="T4" fmla="*/ 950 w 1488"/>
              <a:gd name="T5" fmla="*/ 1459 h 1544"/>
              <a:gd name="T6" fmla="*/ 744 w 1488"/>
              <a:gd name="T7" fmla="*/ 1488 h 1544"/>
              <a:gd name="T8" fmla="*/ 0 w 1488"/>
              <a:gd name="T9" fmla="*/ 744 h 1544"/>
              <a:gd name="T10" fmla="*/ 744 w 1488"/>
              <a:gd name="T11" fmla="*/ 0 h 1544"/>
              <a:gd name="T12" fmla="*/ 1488 w 1488"/>
              <a:gd name="T13" fmla="*/ 744 h 1544"/>
              <a:gd name="T14" fmla="*/ 1237 w 1488"/>
              <a:gd name="T15" fmla="*/ 1301 h 1544"/>
              <a:gd name="T16" fmla="*/ 1341 w 1488"/>
              <a:gd name="T17" fmla="*/ 1509 h 1544"/>
              <a:gd name="T18" fmla="*/ 1339 w 1488"/>
              <a:gd name="T19" fmla="*/ 1535 h 1544"/>
              <a:gd name="T20" fmla="*/ 1320 w 1488"/>
              <a:gd name="T21" fmla="*/ 1544 h 1544"/>
              <a:gd name="T22" fmla="*/ 949 w 1488"/>
              <a:gd name="T23" fmla="*/ 1410 h 1544"/>
              <a:gd name="T24" fmla="*/ 954 w 1488"/>
              <a:gd name="T25" fmla="*/ 1411 h 1544"/>
              <a:gd name="T26" fmla="*/ 1276 w 1488"/>
              <a:gd name="T27" fmla="*/ 1485 h 1544"/>
              <a:gd name="T28" fmla="*/ 1186 w 1488"/>
              <a:gd name="T29" fmla="*/ 1306 h 1544"/>
              <a:gd name="T30" fmla="*/ 1192 w 1488"/>
              <a:gd name="T31" fmla="*/ 1277 h 1544"/>
              <a:gd name="T32" fmla="*/ 1440 w 1488"/>
              <a:gd name="T33" fmla="*/ 744 h 1544"/>
              <a:gd name="T34" fmla="*/ 744 w 1488"/>
              <a:gd name="T35" fmla="*/ 48 h 1544"/>
              <a:gd name="T36" fmla="*/ 48 w 1488"/>
              <a:gd name="T37" fmla="*/ 744 h 1544"/>
              <a:gd name="T38" fmla="*/ 744 w 1488"/>
              <a:gd name="T39" fmla="*/ 1440 h 1544"/>
              <a:gd name="T40" fmla="*/ 942 w 1488"/>
              <a:gd name="T41" fmla="*/ 1411 h 1544"/>
              <a:gd name="T42" fmla="*/ 949 w 1488"/>
              <a:gd name="T43" fmla="*/ 1410 h 1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88" h="1544">
                <a:moveTo>
                  <a:pt x="1320" y="1544"/>
                </a:moveTo>
                <a:cubicBezTo>
                  <a:pt x="1318" y="1544"/>
                  <a:pt x="1316" y="1544"/>
                  <a:pt x="1315" y="1543"/>
                </a:cubicBezTo>
                <a:cubicBezTo>
                  <a:pt x="950" y="1459"/>
                  <a:pt x="950" y="1459"/>
                  <a:pt x="950" y="1459"/>
                </a:cubicBezTo>
                <a:cubicBezTo>
                  <a:pt x="883" y="1478"/>
                  <a:pt x="814" y="1488"/>
                  <a:pt x="744" y="1488"/>
                </a:cubicBezTo>
                <a:cubicBezTo>
                  <a:pt x="334" y="1488"/>
                  <a:pt x="0" y="1154"/>
                  <a:pt x="0" y="744"/>
                </a:cubicBezTo>
                <a:cubicBezTo>
                  <a:pt x="0" y="334"/>
                  <a:pt x="334" y="0"/>
                  <a:pt x="744" y="0"/>
                </a:cubicBezTo>
                <a:cubicBezTo>
                  <a:pt x="1154" y="0"/>
                  <a:pt x="1488" y="334"/>
                  <a:pt x="1488" y="744"/>
                </a:cubicBezTo>
                <a:cubicBezTo>
                  <a:pt x="1488" y="958"/>
                  <a:pt x="1397" y="1160"/>
                  <a:pt x="1237" y="1301"/>
                </a:cubicBezTo>
                <a:cubicBezTo>
                  <a:pt x="1341" y="1509"/>
                  <a:pt x="1341" y="1509"/>
                  <a:pt x="1341" y="1509"/>
                </a:cubicBezTo>
                <a:cubicBezTo>
                  <a:pt x="1346" y="1518"/>
                  <a:pt x="1345" y="1528"/>
                  <a:pt x="1339" y="1535"/>
                </a:cubicBezTo>
                <a:cubicBezTo>
                  <a:pt x="1334" y="1541"/>
                  <a:pt x="1327" y="1544"/>
                  <a:pt x="1320" y="1544"/>
                </a:cubicBezTo>
                <a:close/>
                <a:moveTo>
                  <a:pt x="949" y="1410"/>
                </a:moveTo>
                <a:cubicBezTo>
                  <a:pt x="951" y="1410"/>
                  <a:pt x="953" y="1411"/>
                  <a:pt x="954" y="1411"/>
                </a:cubicBezTo>
                <a:cubicBezTo>
                  <a:pt x="1276" y="1485"/>
                  <a:pt x="1276" y="1485"/>
                  <a:pt x="1276" y="1485"/>
                </a:cubicBezTo>
                <a:cubicBezTo>
                  <a:pt x="1186" y="1306"/>
                  <a:pt x="1186" y="1306"/>
                  <a:pt x="1186" y="1306"/>
                </a:cubicBezTo>
                <a:cubicBezTo>
                  <a:pt x="1181" y="1296"/>
                  <a:pt x="1184" y="1284"/>
                  <a:pt x="1192" y="1277"/>
                </a:cubicBezTo>
                <a:cubicBezTo>
                  <a:pt x="1350" y="1144"/>
                  <a:pt x="1440" y="950"/>
                  <a:pt x="1440" y="744"/>
                </a:cubicBezTo>
                <a:cubicBezTo>
                  <a:pt x="1440" y="360"/>
                  <a:pt x="1128" y="48"/>
                  <a:pt x="744" y="48"/>
                </a:cubicBezTo>
                <a:cubicBezTo>
                  <a:pt x="360" y="48"/>
                  <a:pt x="48" y="360"/>
                  <a:pt x="48" y="744"/>
                </a:cubicBezTo>
                <a:cubicBezTo>
                  <a:pt x="48" y="1128"/>
                  <a:pt x="360" y="1440"/>
                  <a:pt x="744" y="1440"/>
                </a:cubicBezTo>
                <a:cubicBezTo>
                  <a:pt x="811" y="1440"/>
                  <a:pt x="878" y="1430"/>
                  <a:pt x="942" y="1411"/>
                </a:cubicBezTo>
                <a:cubicBezTo>
                  <a:pt x="944" y="1411"/>
                  <a:pt x="947" y="1410"/>
                  <a:pt x="949" y="1410"/>
                </a:cubicBezTo>
                <a:close/>
              </a:path>
            </a:pathLst>
          </a:custGeom>
          <a:solidFill>
            <a:schemeClr val="bg1">
              <a:lumMod val="50000"/>
            </a:schemeClr>
          </a:solidFill>
          <a:ln w="3175">
            <a:solidFill>
              <a:schemeClr val="bg1">
                <a:lumMod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5">
            <a:extLst>
              <a:ext uri="{FF2B5EF4-FFF2-40B4-BE49-F238E27FC236}">
                <a16:creationId xmlns:a16="http://schemas.microsoft.com/office/drawing/2014/main" id="{66F2450F-E168-4B6D-9ADF-38C5B6E50955}"/>
              </a:ext>
            </a:extLst>
          </p:cNvPr>
          <p:cNvSpPr>
            <a:spLocks noChangeAspect="1" noEditPoints="1"/>
          </p:cNvSpPr>
          <p:nvPr/>
        </p:nvSpPr>
        <p:spPr bwMode="auto">
          <a:xfrm>
            <a:off x="3778876" y="4070772"/>
            <a:ext cx="158321" cy="207262"/>
          </a:xfrm>
          <a:custGeom>
            <a:avLst/>
            <a:gdLst>
              <a:gd name="T0" fmla="*/ 232 w 238"/>
              <a:gd name="T1" fmla="*/ 312 h 312"/>
              <a:gd name="T2" fmla="*/ 235 w 238"/>
              <a:gd name="T3" fmla="*/ 311 h 312"/>
              <a:gd name="T4" fmla="*/ 238 w 238"/>
              <a:gd name="T5" fmla="*/ 306 h 312"/>
              <a:gd name="T6" fmla="*/ 238 w 238"/>
              <a:gd name="T7" fmla="*/ 21 h 312"/>
              <a:gd name="T8" fmla="*/ 217 w 238"/>
              <a:gd name="T9" fmla="*/ 0 h 312"/>
              <a:gd name="T10" fmla="*/ 21 w 238"/>
              <a:gd name="T11" fmla="*/ 0 h 312"/>
              <a:gd name="T12" fmla="*/ 0 w 238"/>
              <a:gd name="T13" fmla="*/ 21 h 312"/>
              <a:gd name="T14" fmla="*/ 0 w 238"/>
              <a:gd name="T15" fmla="*/ 306 h 312"/>
              <a:gd name="T16" fmla="*/ 3 w 238"/>
              <a:gd name="T17" fmla="*/ 311 h 312"/>
              <a:gd name="T18" fmla="*/ 9 w 238"/>
              <a:gd name="T19" fmla="*/ 311 h 312"/>
              <a:gd name="T20" fmla="*/ 117 w 238"/>
              <a:gd name="T21" fmla="*/ 249 h 312"/>
              <a:gd name="T22" fmla="*/ 229 w 238"/>
              <a:gd name="T23" fmla="*/ 311 h 312"/>
              <a:gd name="T24" fmla="*/ 232 w 238"/>
              <a:gd name="T25" fmla="*/ 312 h 312"/>
              <a:gd name="T26" fmla="*/ 226 w 238"/>
              <a:gd name="T27" fmla="*/ 296 h 312"/>
              <a:gd name="T28" fmla="*/ 120 w 238"/>
              <a:gd name="T29" fmla="*/ 237 h 312"/>
              <a:gd name="T30" fmla="*/ 117 w 238"/>
              <a:gd name="T31" fmla="*/ 236 h 312"/>
              <a:gd name="T32" fmla="*/ 114 w 238"/>
              <a:gd name="T33" fmla="*/ 237 h 312"/>
              <a:gd name="T34" fmla="*/ 12 w 238"/>
              <a:gd name="T35" fmla="*/ 296 h 312"/>
              <a:gd name="T36" fmla="*/ 12 w 238"/>
              <a:gd name="T37" fmla="*/ 21 h 312"/>
              <a:gd name="T38" fmla="*/ 21 w 238"/>
              <a:gd name="T39" fmla="*/ 12 h 312"/>
              <a:gd name="T40" fmla="*/ 217 w 238"/>
              <a:gd name="T41" fmla="*/ 12 h 312"/>
              <a:gd name="T42" fmla="*/ 226 w 238"/>
              <a:gd name="T43" fmla="*/ 21 h 312"/>
              <a:gd name="T44" fmla="*/ 226 w 238"/>
              <a:gd name="T45" fmla="*/ 296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8" h="312">
                <a:moveTo>
                  <a:pt x="232" y="312"/>
                </a:moveTo>
                <a:cubicBezTo>
                  <a:pt x="233" y="312"/>
                  <a:pt x="234" y="312"/>
                  <a:pt x="235" y="311"/>
                </a:cubicBezTo>
                <a:cubicBezTo>
                  <a:pt x="237" y="310"/>
                  <a:pt x="238" y="308"/>
                  <a:pt x="238" y="306"/>
                </a:cubicBezTo>
                <a:cubicBezTo>
                  <a:pt x="238" y="21"/>
                  <a:pt x="238" y="21"/>
                  <a:pt x="238" y="21"/>
                </a:cubicBezTo>
                <a:cubicBezTo>
                  <a:pt x="238" y="10"/>
                  <a:pt x="229" y="0"/>
                  <a:pt x="217" y="0"/>
                </a:cubicBezTo>
                <a:cubicBezTo>
                  <a:pt x="21" y="0"/>
                  <a:pt x="21" y="0"/>
                  <a:pt x="21" y="0"/>
                </a:cubicBezTo>
                <a:cubicBezTo>
                  <a:pt x="9" y="0"/>
                  <a:pt x="0" y="10"/>
                  <a:pt x="0" y="21"/>
                </a:cubicBezTo>
                <a:cubicBezTo>
                  <a:pt x="0" y="306"/>
                  <a:pt x="0" y="306"/>
                  <a:pt x="0" y="306"/>
                </a:cubicBezTo>
                <a:cubicBezTo>
                  <a:pt x="0" y="308"/>
                  <a:pt x="1" y="310"/>
                  <a:pt x="3" y="311"/>
                </a:cubicBezTo>
                <a:cubicBezTo>
                  <a:pt x="5" y="312"/>
                  <a:pt x="7" y="312"/>
                  <a:pt x="9" y="311"/>
                </a:cubicBezTo>
                <a:cubicBezTo>
                  <a:pt x="117" y="249"/>
                  <a:pt x="117" y="249"/>
                  <a:pt x="117" y="249"/>
                </a:cubicBezTo>
                <a:cubicBezTo>
                  <a:pt x="229" y="311"/>
                  <a:pt x="229" y="311"/>
                  <a:pt x="229" y="311"/>
                </a:cubicBezTo>
                <a:cubicBezTo>
                  <a:pt x="230" y="312"/>
                  <a:pt x="231" y="312"/>
                  <a:pt x="232" y="312"/>
                </a:cubicBezTo>
                <a:close/>
                <a:moveTo>
                  <a:pt x="226" y="296"/>
                </a:moveTo>
                <a:cubicBezTo>
                  <a:pt x="120" y="237"/>
                  <a:pt x="120" y="237"/>
                  <a:pt x="120" y="237"/>
                </a:cubicBezTo>
                <a:cubicBezTo>
                  <a:pt x="119" y="236"/>
                  <a:pt x="118" y="236"/>
                  <a:pt x="117" y="236"/>
                </a:cubicBezTo>
                <a:cubicBezTo>
                  <a:pt x="116" y="236"/>
                  <a:pt x="115" y="236"/>
                  <a:pt x="114" y="237"/>
                </a:cubicBezTo>
                <a:cubicBezTo>
                  <a:pt x="12" y="296"/>
                  <a:pt x="12" y="296"/>
                  <a:pt x="12" y="296"/>
                </a:cubicBezTo>
                <a:cubicBezTo>
                  <a:pt x="12" y="21"/>
                  <a:pt x="12" y="21"/>
                  <a:pt x="12" y="21"/>
                </a:cubicBezTo>
                <a:cubicBezTo>
                  <a:pt x="12" y="16"/>
                  <a:pt x="16" y="12"/>
                  <a:pt x="21" y="12"/>
                </a:cubicBezTo>
                <a:cubicBezTo>
                  <a:pt x="217" y="12"/>
                  <a:pt x="217" y="12"/>
                  <a:pt x="217" y="12"/>
                </a:cubicBezTo>
                <a:cubicBezTo>
                  <a:pt x="222" y="12"/>
                  <a:pt x="226" y="16"/>
                  <a:pt x="226" y="21"/>
                </a:cubicBezTo>
                <a:lnTo>
                  <a:pt x="226" y="296"/>
                </a:lnTo>
                <a:close/>
              </a:path>
            </a:pathLst>
          </a:custGeom>
          <a:solidFill>
            <a:schemeClr val="bg1">
              <a:lumMod val="50000"/>
            </a:schemeClr>
          </a:solidFill>
          <a:ln w="3175">
            <a:solidFill>
              <a:schemeClr val="bg1">
                <a:lumMod val="50000"/>
              </a:schemeClr>
            </a:solidFill>
          </a:ln>
        </p:spPr>
        <p:txBody>
          <a:bodyPr vert="horz" wrap="square" lIns="91440" tIns="45720" rIns="91440" bIns="45720" numCol="1" anchor="t" anchorCtr="0" compatLnSpc="1">
            <a:prstTxWarp prst="textNoShape">
              <a:avLst/>
            </a:prstTxWarp>
          </a:bodyPr>
          <a:lstStyle/>
          <a:p>
            <a:endParaRPr lang="zh-CN" altLang="en-US"/>
          </a:p>
        </p:txBody>
      </p:sp>
      <p:grpSp>
        <p:nvGrpSpPr>
          <p:cNvPr id="16" name="Group 60">
            <a:extLst>
              <a:ext uri="{FF2B5EF4-FFF2-40B4-BE49-F238E27FC236}">
                <a16:creationId xmlns:a16="http://schemas.microsoft.com/office/drawing/2014/main" id="{07064229-7028-4145-A556-2A0446A9DF4B}"/>
              </a:ext>
            </a:extLst>
          </p:cNvPr>
          <p:cNvGrpSpPr>
            <a:grpSpLocks noChangeAspect="1"/>
          </p:cNvGrpSpPr>
          <p:nvPr/>
        </p:nvGrpSpPr>
        <p:grpSpPr bwMode="auto">
          <a:xfrm>
            <a:off x="1799160" y="4070772"/>
            <a:ext cx="207194" cy="207262"/>
            <a:chOff x="0" y="-3"/>
            <a:chExt cx="3048" cy="3049"/>
          </a:xfrm>
          <a:solidFill>
            <a:schemeClr val="bg1">
              <a:lumMod val="50000"/>
            </a:schemeClr>
          </a:solidFill>
        </p:grpSpPr>
        <p:sp>
          <p:nvSpPr>
            <p:cNvPr id="17" name="Freeform 61">
              <a:extLst>
                <a:ext uri="{FF2B5EF4-FFF2-40B4-BE49-F238E27FC236}">
                  <a16:creationId xmlns:a16="http://schemas.microsoft.com/office/drawing/2014/main" id="{85CF29D3-801C-4576-A65F-D8FDE752A9B4}"/>
                </a:ext>
              </a:extLst>
            </p:cNvPr>
            <p:cNvSpPr>
              <a:spLocks noEditPoints="1"/>
            </p:cNvSpPr>
            <p:nvPr/>
          </p:nvSpPr>
          <p:spPr bwMode="auto">
            <a:xfrm>
              <a:off x="0" y="-3"/>
              <a:ext cx="3048" cy="3049"/>
            </a:xfrm>
            <a:custGeom>
              <a:avLst/>
              <a:gdLst>
                <a:gd name="T0" fmla="*/ 987 w 1521"/>
                <a:gd name="T1" fmla="*/ 1520 h 1520"/>
                <a:gd name="T2" fmla="*/ 966 w 1521"/>
                <a:gd name="T3" fmla="*/ 1508 h 1520"/>
                <a:gd name="T4" fmla="*/ 630 w 1521"/>
                <a:gd name="T5" fmla="*/ 892 h 1520"/>
                <a:gd name="T6" fmla="*/ 14 w 1521"/>
                <a:gd name="T7" fmla="*/ 556 h 1520"/>
                <a:gd name="T8" fmla="*/ 1 w 1521"/>
                <a:gd name="T9" fmla="*/ 533 h 1520"/>
                <a:gd name="T10" fmla="*/ 17 w 1521"/>
                <a:gd name="T11" fmla="*/ 512 h 1520"/>
                <a:gd name="T12" fmla="*/ 1488 w 1521"/>
                <a:gd name="T13" fmla="*/ 3 h 1520"/>
                <a:gd name="T14" fmla="*/ 1513 w 1521"/>
                <a:gd name="T15" fmla="*/ 9 h 1520"/>
                <a:gd name="T16" fmla="*/ 1518 w 1521"/>
                <a:gd name="T17" fmla="*/ 33 h 1520"/>
                <a:gd name="T18" fmla="*/ 1009 w 1521"/>
                <a:gd name="T19" fmla="*/ 1504 h 1520"/>
                <a:gd name="T20" fmla="*/ 989 w 1521"/>
                <a:gd name="T21" fmla="*/ 1520 h 1520"/>
                <a:gd name="T22" fmla="*/ 987 w 1521"/>
                <a:gd name="T23" fmla="*/ 1520 h 1520"/>
                <a:gd name="T24" fmla="*/ 84 w 1521"/>
                <a:gd name="T25" fmla="*/ 540 h 1520"/>
                <a:gd name="T26" fmla="*/ 659 w 1521"/>
                <a:gd name="T27" fmla="*/ 853 h 1520"/>
                <a:gd name="T28" fmla="*/ 668 w 1521"/>
                <a:gd name="T29" fmla="*/ 863 h 1520"/>
                <a:gd name="T30" fmla="*/ 982 w 1521"/>
                <a:gd name="T31" fmla="*/ 1437 h 1520"/>
                <a:gd name="T32" fmla="*/ 1457 w 1521"/>
                <a:gd name="T33" fmla="*/ 64 h 1520"/>
                <a:gd name="T34" fmla="*/ 84 w 1521"/>
                <a:gd name="T35" fmla="*/ 540 h 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21" h="1520">
                  <a:moveTo>
                    <a:pt x="987" y="1520"/>
                  </a:moveTo>
                  <a:cubicBezTo>
                    <a:pt x="978" y="1520"/>
                    <a:pt x="970" y="1516"/>
                    <a:pt x="966" y="1508"/>
                  </a:cubicBezTo>
                  <a:cubicBezTo>
                    <a:pt x="630" y="892"/>
                    <a:pt x="630" y="892"/>
                    <a:pt x="630" y="892"/>
                  </a:cubicBezTo>
                  <a:cubicBezTo>
                    <a:pt x="14" y="556"/>
                    <a:pt x="14" y="556"/>
                    <a:pt x="14" y="556"/>
                  </a:cubicBezTo>
                  <a:cubicBezTo>
                    <a:pt x="5" y="551"/>
                    <a:pt x="0" y="542"/>
                    <a:pt x="1" y="533"/>
                  </a:cubicBezTo>
                  <a:cubicBezTo>
                    <a:pt x="2" y="523"/>
                    <a:pt x="8" y="515"/>
                    <a:pt x="17" y="512"/>
                  </a:cubicBezTo>
                  <a:cubicBezTo>
                    <a:pt x="1488" y="3"/>
                    <a:pt x="1488" y="3"/>
                    <a:pt x="1488" y="3"/>
                  </a:cubicBezTo>
                  <a:cubicBezTo>
                    <a:pt x="1497" y="0"/>
                    <a:pt x="1506" y="2"/>
                    <a:pt x="1513" y="9"/>
                  </a:cubicBezTo>
                  <a:cubicBezTo>
                    <a:pt x="1519" y="15"/>
                    <a:pt x="1521" y="25"/>
                    <a:pt x="1518" y="33"/>
                  </a:cubicBezTo>
                  <a:cubicBezTo>
                    <a:pt x="1009" y="1504"/>
                    <a:pt x="1009" y="1504"/>
                    <a:pt x="1009" y="1504"/>
                  </a:cubicBezTo>
                  <a:cubicBezTo>
                    <a:pt x="1006" y="1513"/>
                    <a:pt x="998" y="1520"/>
                    <a:pt x="989" y="1520"/>
                  </a:cubicBezTo>
                  <a:cubicBezTo>
                    <a:pt x="988" y="1520"/>
                    <a:pt x="987" y="1520"/>
                    <a:pt x="987" y="1520"/>
                  </a:cubicBezTo>
                  <a:close/>
                  <a:moveTo>
                    <a:pt x="84" y="540"/>
                  </a:moveTo>
                  <a:cubicBezTo>
                    <a:pt x="659" y="853"/>
                    <a:pt x="659" y="853"/>
                    <a:pt x="659" y="853"/>
                  </a:cubicBezTo>
                  <a:cubicBezTo>
                    <a:pt x="663" y="855"/>
                    <a:pt x="666" y="859"/>
                    <a:pt x="668" y="863"/>
                  </a:cubicBezTo>
                  <a:cubicBezTo>
                    <a:pt x="982" y="1437"/>
                    <a:pt x="982" y="1437"/>
                    <a:pt x="982" y="1437"/>
                  </a:cubicBezTo>
                  <a:cubicBezTo>
                    <a:pt x="1457" y="64"/>
                    <a:pt x="1457" y="64"/>
                    <a:pt x="1457" y="64"/>
                  </a:cubicBezTo>
                  <a:lnTo>
                    <a:pt x="84" y="540"/>
                  </a:lnTo>
                  <a:close/>
                </a:path>
              </a:pathLst>
            </a:custGeom>
            <a:grpFill/>
            <a:ln w="3175">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62">
              <a:extLst>
                <a:ext uri="{FF2B5EF4-FFF2-40B4-BE49-F238E27FC236}">
                  <a16:creationId xmlns:a16="http://schemas.microsoft.com/office/drawing/2014/main" id="{5374E927-6684-4764-9E86-E739DA20B458}"/>
                </a:ext>
              </a:extLst>
            </p:cNvPr>
            <p:cNvSpPr>
              <a:spLocks/>
            </p:cNvSpPr>
            <p:nvPr/>
          </p:nvSpPr>
          <p:spPr bwMode="auto">
            <a:xfrm>
              <a:off x="1244" y="53"/>
              <a:ext cx="1750" cy="1745"/>
            </a:xfrm>
            <a:custGeom>
              <a:avLst/>
              <a:gdLst>
                <a:gd name="T0" fmla="*/ 26 w 873"/>
                <a:gd name="T1" fmla="*/ 870 h 870"/>
                <a:gd name="T2" fmla="*/ 9 w 873"/>
                <a:gd name="T3" fmla="*/ 863 h 870"/>
                <a:gd name="T4" fmla="*/ 9 w 873"/>
                <a:gd name="T5" fmla="*/ 829 h 870"/>
                <a:gd name="T6" fmla="*/ 830 w 873"/>
                <a:gd name="T7" fmla="*/ 9 h 870"/>
                <a:gd name="T8" fmla="*/ 863 w 873"/>
                <a:gd name="T9" fmla="*/ 9 h 870"/>
                <a:gd name="T10" fmla="*/ 863 w 873"/>
                <a:gd name="T11" fmla="*/ 43 h 870"/>
                <a:gd name="T12" fmla="*/ 43 w 873"/>
                <a:gd name="T13" fmla="*/ 863 h 870"/>
                <a:gd name="T14" fmla="*/ 26 w 873"/>
                <a:gd name="T15" fmla="*/ 87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73" h="870">
                  <a:moveTo>
                    <a:pt x="26" y="870"/>
                  </a:moveTo>
                  <a:cubicBezTo>
                    <a:pt x="20" y="870"/>
                    <a:pt x="14" y="868"/>
                    <a:pt x="9" y="863"/>
                  </a:cubicBezTo>
                  <a:cubicBezTo>
                    <a:pt x="0" y="854"/>
                    <a:pt x="0" y="839"/>
                    <a:pt x="9" y="829"/>
                  </a:cubicBezTo>
                  <a:cubicBezTo>
                    <a:pt x="830" y="9"/>
                    <a:pt x="830" y="9"/>
                    <a:pt x="830" y="9"/>
                  </a:cubicBezTo>
                  <a:cubicBezTo>
                    <a:pt x="839" y="0"/>
                    <a:pt x="854" y="0"/>
                    <a:pt x="863" y="9"/>
                  </a:cubicBezTo>
                  <a:cubicBezTo>
                    <a:pt x="873" y="18"/>
                    <a:pt x="873" y="33"/>
                    <a:pt x="863" y="43"/>
                  </a:cubicBezTo>
                  <a:cubicBezTo>
                    <a:pt x="43" y="863"/>
                    <a:pt x="43" y="863"/>
                    <a:pt x="43" y="863"/>
                  </a:cubicBezTo>
                  <a:cubicBezTo>
                    <a:pt x="39" y="868"/>
                    <a:pt x="32" y="870"/>
                    <a:pt x="26" y="870"/>
                  </a:cubicBezTo>
                  <a:close/>
                </a:path>
              </a:pathLst>
            </a:custGeom>
            <a:grpFill/>
            <a:ln w="3175">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19" name="椭圆 18">
            <a:extLst>
              <a:ext uri="{FF2B5EF4-FFF2-40B4-BE49-F238E27FC236}">
                <a16:creationId xmlns:a16="http://schemas.microsoft.com/office/drawing/2014/main" id="{A7F1E78F-9745-46BE-802D-BE367822C255}"/>
              </a:ext>
            </a:extLst>
          </p:cNvPr>
          <p:cNvSpPr/>
          <p:nvPr/>
        </p:nvSpPr>
        <p:spPr>
          <a:xfrm>
            <a:off x="884217" y="4525249"/>
            <a:ext cx="213486" cy="213486"/>
          </a:xfrm>
          <a:prstGeom prst="ellipse">
            <a:avLst/>
          </a:prstGeom>
          <a:solidFill>
            <a:srgbClr val="D1BB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a:solidFill>
                  <a:schemeClr val="bg1"/>
                </a:solidFill>
              </a:rPr>
              <a:t>Y</a:t>
            </a:r>
            <a:endParaRPr lang="zh-CN" altLang="en-US" sz="1050">
              <a:solidFill>
                <a:schemeClr val="bg1"/>
              </a:solidFill>
            </a:endParaRPr>
          </a:p>
        </p:txBody>
      </p:sp>
      <p:sp>
        <p:nvSpPr>
          <p:cNvPr id="20" name="文本框 19">
            <a:extLst>
              <a:ext uri="{FF2B5EF4-FFF2-40B4-BE49-F238E27FC236}">
                <a16:creationId xmlns:a16="http://schemas.microsoft.com/office/drawing/2014/main" id="{F4E5AEF3-E252-4F65-805D-13781A1E9650}"/>
              </a:ext>
            </a:extLst>
          </p:cNvPr>
          <p:cNvSpPr txBox="1"/>
          <p:nvPr/>
        </p:nvSpPr>
        <p:spPr>
          <a:xfrm>
            <a:off x="1106653" y="4478103"/>
            <a:ext cx="2698072" cy="307777"/>
          </a:xfrm>
          <a:prstGeom prst="rect">
            <a:avLst/>
          </a:prstGeom>
          <a:noFill/>
        </p:spPr>
        <p:txBody>
          <a:bodyPr wrap="square" rtlCol="0">
            <a:spAutoFit/>
          </a:bodyPr>
          <a:lstStyle/>
          <a:p>
            <a:r>
              <a:rPr lang="en-US" altLang="zh-CN" sz="1400">
                <a:solidFill>
                  <a:schemeClr val="tx1">
                    <a:lumMod val="65000"/>
                    <a:lumOff val="35000"/>
                  </a:schemeClr>
                </a:solidFill>
              </a:rPr>
              <a:t>Maece porttitor congue massa</a:t>
            </a:r>
            <a:endParaRPr lang="zh-CN" altLang="en-US" sz="1400">
              <a:solidFill>
                <a:schemeClr val="tx1">
                  <a:lumMod val="65000"/>
                  <a:lumOff val="35000"/>
                </a:schemeClr>
              </a:solidFill>
            </a:endParaRPr>
          </a:p>
        </p:txBody>
      </p:sp>
      <p:sp>
        <p:nvSpPr>
          <p:cNvPr id="21" name="文本框 20">
            <a:extLst>
              <a:ext uri="{FF2B5EF4-FFF2-40B4-BE49-F238E27FC236}">
                <a16:creationId xmlns:a16="http://schemas.microsoft.com/office/drawing/2014/main" id="{2DDEBA67-CC0A-45E7-9AD2-26E270B2E2B8}"/>
              </a:ext>
            </a:extLst>
          </p:cNvPr>
          <p:cNvSpPr txBox="1"/>
          <p:nvPr/>
        </p:nvSpPr>
        <p:spPr>
          <a:xfrm>
            <a:off x="1106653" y="4746083"/>
            <a:ext cx="3987029" cy="515206"/>
          </a:xfrm>
          <a:prstGeom prst="rect">
            <a:avLst/>
          </a:prstGeom>
          <a:noFill/>
        </p:spPr>
        <p:txBody>
          <a:bodyPr wrap="square" rtlCol="0">
            <a:spAutoFit/>
          </a:bodyPr>
          <a:lstStyle/>
          <a:p>
            <a:pPr>
              <a:lnSpc>
                <a:spcPct val="120000"/>
              </a:lnSpc>
            </a:pPr>
            <a:r>
              <a:rPr lang="en-US" altLang="zh-CN" sz="1200">
                <a:solidFill>
                  <a:schemeClr val="bg1">
                    <a:lumMod val="50000"/>
                  </a:schemeClr>
                </a:solidFill>
              </a:rPr>
              <a:t>lorem ipsum dolor sit amet, consectetuer adipiscing elit. maecenas porttitor congue massa. fusce posuere</a:t>
            </a:r>
            <a:endParaRPr lang="zh-CN" altLang="en-US" sz="1200">
              <a:solidFill>
                <a:schemeClr val="bg1">
                  <a:lumMod val="50000"/>
                </a:schemeClr>
              </a:solidFill>
            </a:endParaRPr>
          </a:p>
        </p:txBody>
      </p:sp>
      <p:pic>
        <p:nvPicPr>
          <p:cNvPr id="42" name="图片 41">
            <a:extLst>
              <a:ext uri="{FF2B5EF4-FFF2-40B4-BE49-F238E27FC236}">
                <a16:creationId xmlns:a16="http://schemas.microsoft.com/office/drawing/2014/main" id="{7F0C8C94-3CBE-4974-BDAF-8CA8A723E96E}"/>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6100563" y="2815319"/>
            <a:ext cx="3048398" cy="2038350"/>
          </a:xfrm>
          <a:prstGeom prst="rect">
            <a:avLst/>
          </a:prstGeom>
        </p:spPr>
      </p:pic>
      <p:pic>
        <p:nvPicPr>
          <p:cNvPr id="43" name="图片 42" descr="图片包含 游戏机, 别针, 文具, 开关&#10;&#10;描述已自动生成">
            <a:extLst>
              <a:ext uri="{FF2B5EF4-FFF2-40B4-BE49-F238E27FC236}">
                <a16:creationId xmlns:a16="http://schemas.microsoft.com/office/drawing/2014/main" id="{10564F8E-AEC5-4466-9948-A15F608C4F5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6000" y="2627600"/>
            <a:ext cx="563157" cy="375438"/>
          </a:xfrm>
          <a:prstGeom prst="rect">
            <a:avLst/>
          </a:prstGeom>
        </p:spPr>
      </p:pic>
      <p:sp>
        <p:nvSpPr>
          <p:cNvPr id="33" name="Freeform 47">
            <a:extLst>
              <a:ext uri="{FF2B5EF4-FFF2-40B4-BE49-F238E27FC236}">
                <a16:creationId xmlns:a16="http://schemas.microsoft.com/office/drawing/2014/main" id="{3F18385A-44AE-44AB-BE9E-28DC755D0B57}"/>
              </a:ext>
            </a:extLst>
          </p:cNvPr>
          <p:cNvSpPr>
            <a:spLocks noChangeAspect="1" noEditPoints="1"/>
          </p:cNvSpPr>
          <p:nvPr/>
        </p:nvSpPr>
        <p:spPr bwMode="auto">
          <a:xfrm>
            <a:off x="6096000" y="5101696"/>
            <a:ext cx="231385" cy="207193"/>
          </a:xfrm>
          <a:prstGeom prst="heart">
            <a:avLst/>
          </a:prstGeom>
          <a:solidFill>
            <a:srgbClr val="E23D48"/>
          </a:solidFill>
          <a:ln w="6350">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51">
            <a:extLst>
              <a:ext uri="{FF2B5EF4-FFF2-40B4-BE49-F238E27FC236}">
                <a16:creationId xmlns:a16="http://schemas.microsoft.com/office/drawing/2014/main" id="{064C51C9-EA77-4BEC-AE14-D5BD8A5E1A51}"/>
              </a:ext>
            </a:extLst>
          </p:cNvPr>
          <p:cNvSpPr>
            <a:spLocks noChangeAspect="1" noEditPoints="1"/>
          </p:cNvSpPr>
          <p:nvPr/>
        </p:nvSpPr>
        <p:spPr bwMode="auto">
          <a:xfrm>
            <a:off x="6573856" y="5101696"/>
            <a:ext cx="199565" cy="207193"/>
          </a:xfrm>
          <a:custGeom>
            <a:avLst/>
            <a:gdLst>
              <a:gd name="T0" fmla="*/ 1320 w 1488"/>
              <a:gd name="T1" fmla="*/ 1544 h 1544"/>
              <a:gd name="T2" fmla="*/ 1315 w 1488"/>
              <a:gd name="T3" fmla="*/ 1543 h 1544"/>
              <a:gd name="T4" fmla="*/ 950 w 1488"/>
              <a:gd name="T5" fmla="*/ 1459 h 1544"/>
              <a:gd name="T6" fmla="*/ 744 w 1488"/>
              <a:gd name="T7" fmla="*/ 1488 h 1544"/>
              <a:gd name="T8" fmla="*/ 0 w 1488"/>
              <a:gd name="T9" fmla="*/ 744 h 1544"/>
              <a:gd name="T10" fmla="*/ 744 w 1488"/>
              <a:gd name="T11" fmla="*/ 0 h 1544"/>
              <a:gd name="T12" fmla="*/ 1488 w 1488"/>
              <a:gd name="T13" fmla="*/ 744 h 1544"/>
              <a:gd name="T14" fmla="*/ 1237 w 1488"/>
              <a:gd name="T15" fmla="*/ 1301 h 1544"/>
              <a:gd name="T16" fmla="*/ 1341 w 1488"/>
              <a:gd name="T17" fmla="*/ 1509 h 1544"/>
              <a:gd name="T18" fmla="*/ 1339 w 1488"/>
              <a:gd name="T19" fmla="*/ 1535 h 1544"/>
              <a:gd name="T20" fmla="*/ 1320 w 1488"/>
              <a:gd name="T21" fmla="*/ 1544 h 1544"/>
              <a:gd name="T22" fmla="*/ 949 w 1488"/>
              <a:gd name="T23" fmla="*/ 1410 h 1544"/>
              <a:gd name="T24" fmla="*/ 954 w 1488"/>
              <a:gd name="T25" fmla="*/ 1411 h 1544"/>
              <a:gd name="T26" fmla="*/ 1276 w 1488"/>
              <a:gd name="T27" fmla="*/ 1485 h 1544"/>
              <a:gd name="T28" fmla="*/ 1186 w 1488"/>
              <a:gd name="T29" fmla="*/ 1306 h 1544"/>
              <a:gd name="T30" fmla="*/ 1192 w 1488"/>
              <a:gd name="T31" fmla="*/ 1277 h 1544"/>
              <a:gd name="T32" fmla="*/ 1440 w 1488"/>
              <a:gd name="T33" fmla="*/ 744 h 1544"/>
              <a:gd name="T34" fmla="*/ 744 w 1488"/>
              <a:gd name="T35" fmla="*/ 48 h 1544"/>
              <a:gd name="T36" fmla="*/ 48 w 1488"/>
              <a:gd name="T37" fmla="*/ 744 h 1544"/>
              <a:gd name="T38" fmla="*/ 744 w 1488"/>
              <a:gd name="T39" fmla="*/ 1440 h 1544"/>
              <a:gd name="T40" fmla="*/ 942 w 1488"/>
              <a:gd name="T41" fmla="*/ 1411 h 1544"/>
              <a:gd name="T42" fmla="*/ 949 w 1488"/>
              <a:gd name="T43" fmla="*/ 1410 h 1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88" h="1544">
                <a:moveTo>
                  <a:pt x="1320" y="1544"/>
                </a:moveTo>
                <a:cubicBezTo>
                  <a:pt x="1318" y="1544"/>
                  <a:pt x="1316" y="1544"/>
                  <a:pt x="1315" y="1543"/>
                </a:cubicBezTo>
                <a:cubicBezTo>
                  <a:pt x="950" y="1459"/>
                  <a:pt x="950" y="1459"/>
                  <a:pt x="950" y="1459"/>
                </a:cubicBezTo>
                <a:cubicBezTo>
                  <a:pt x="883" y="1478"/>
                  <a:pt x="814" y="1488"/>
                  <a:pt x="744" y="1488"/>
                </a:cubicBezTo>
                <a:cubicBezTo>
                  <a:pt x="334" y="1488"/>
                  <a:pt x="0" y="1154"/>
                  <a:pt x="0" y="744"/>
                </a:cubicBezTo>
                <a:cubicBezTo>
                  <a:pt x="0" y="334"/>
                  <a:pt x="334" y="0"/>
                  <a:pt x="744" y="0"/>
                </a:cubicBezTo>
                <a:cubicBezTo>
                  <a:pt x="1154" y="0"/>
                  <a:pt x="1488" y="334"/>
                  <a:pt x="1488" y="744"/>
                </a:cubicBezTo>
                <a:cubicBezTo>
                  <a:pt x="1488" y="958"/>
                  <a:pt x="1397" y="1160"/>
                  <a:pt x="1237" y="1301"/>
                </a:cubicBezTo>
                <a:cubicBezTo>
                  <a:pt x="1341" y="1509"/>
                  <a:pt x="1341" y="1509"/>
                  <a:pt x="1341" y="1509"/>
                </a:cubicBezTo>
                <a:cubicBezTo>
                  <a:pt x="1346" y="1518"/>
                  <a:pt x="1345" y="1528"/>
                  <a:pt x="1339" y="1535"/>
                </a:cubicBezTo>
                <a:cubicBezTo>
                  <a:pt x="1334" y="1541"/>
                  <a:pt x="1327" y="1544"/>
                  <a:pt x="1320" y="1544"/>
                </a:cubicBezTo>
                <a:close/>
                <a:moveTo>
                  <a:pt x="949" y="1410"/>
                </a:moveTo>
                <a:cubicBezTo>
                  <a:pt x="951" y="1410"/>
                  <a:pt x="953" y="1411"/>
                  <a:pt x="954" y="1411"/>
                </a:cubicBezTo>
                <a:cubicBezTo>
                  <a:pt x="1276" y="1485"/>
                  <a:pt x="1276" y="1485"/>
                  <a:pt x="1276" y="1485"/>
                </a:cubicBezTo>
                <a:cubicBezTo>
                  <a:pt x="1186" y="1306"/>
                  <a:pt x="1186" y="1306"/>
                  <a:pt x="1186" y="1306"/>
                </a:cubicBezTo>
                <a:cubicBezTo>
                  <a:pt x="1181" y="1296"/>
                  <a:pt x="1184" y="1284"/>
                  <a:pt x="1192" y="1277"/>
                </a:cubicBezTo>
                <a:cubicBezTo>
                  <a:pt x="1350" y="1144"/>
                  <a:pt x="1440" y="950"/>
                  <a:pt x="1440" y="744"/>
                </a:cubicBezTo>
                <a:cubicBezTo>
                  <a:pt x="1440" y="360"/>
                  <a:pt x="1128" y="48"/>
                  <a:pt x="744" y="48"/>
                </a:cubicBezTo>
                <a:cubicBezTo>
                  <a:pt x="360" y="48"/>
                  <a:pt x="48" y="360"/>
                  <a:pt x="48" y="744"/>
                </a:cubicBezTo>
                <a:cubicBezTo>
                  <a:pt x="48" y="1128"/>
                  <a:pt x="360" y="1440"/>
                  <a:pt x="744" y="1440"/>
                </a:cubicBezTo>
                <a:cubicBezTo>
                  <a:pt x="811" y="1440"/>
                  <a:pt x="878" y="1430"/>
                  <a:pt x="942" y="1411"/>
                </a:cubicBezTo>
                <a:cubicBezTo>
                  <a:pt x="944" y="1411"/>
                  <a:pt x="947" y="1410"/>
                  <a:pt x="949" y="1410"/>
                </a:cubicBezTo>
                <a:close/>
              </a:path>
            </a:pathLst>
          </a:custGeom>
          <a:solidFill>
            <a:schemeClr val="bg1">
              <a:lumMod val="50000"/>
            </a:schemeClr>
          </a:solidFill>
          <a:ln w="3175">
            <a:solidFill>
              <a:schemeClr val="bg1">
                <a:lumMod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5">
            <a:extLst>
              <a:ext uri="{FF2B5EF4-FFF2-40B4-BE49-F238E27FC236}">
                <a16:creationId xmlns:a16="http://schemas.microsoft.com/office/drawing/2014/main" id="{22D3D7A5-0474-484D-A071-879E6ABCD96C}"/>
              </a:ext>
            </a:extLst>
          </p:cNvPr>
          <p:cNvSpPr>
            <a:spLocks noChangeAspect="1" noEditPoints="1"/>
          </p:cNvSpPr>
          <p:nvPr/>
        </p:nvSpPr>
        <p:spPr bwMode="auto">
          <a:xfrm>
            <a:off x="8999608" y="5101661"/>
            <a:ext cx="158321" cy="207262"/>
          </a:xfrm>
          <a:custGeom>
            <a:avLst/>
            <a:gdLst>
              <a:gd name="T0" fmla="*/ 232 w 238"/>
              <a:gd name="T1" fmla="*/ 312 h 312"/>
              <a:gd name="T2" fmla="*/ 235 w 238"/>
              <a:gd name="T3" fmla="*/ 311 h 312"/>
              <a:gd name="T4" fmla="*/ 238 w 238"/>
              <a:gd name="T5" fmla="*/ 306 h 312"/>
              <a:gd name="T6" fmla="*/ 238 w 238"/>
              <a:gd name="T7" fmla="*/ 21 h 312"/>
              <a:gd name="T8" fmla="*/ 217 w 238"/>
              <a:gd name="T9" fmla="*/ 0 h 312"/>
              <a:gd name="T10" fmla="*/ 21 w 238"/>
              <a:gd name="T11" fmla="*/ 0 h 312"/>
              <a:gd name="T12" fmla="*/ 0 w 238"/>
              <a:gd name="T13" fmla="*/ 21 h 312"/>
              <a:gd name="T14" fmla="*/ 0 w 238"/>
              <a:gd name="T15" fmla="*/ 306 h 312"/>
              <a:gd name="T16" fmla="*/ 3 w 238"/>
              <a:gd name="T17" fmla="*/ 311 h 312"/>
              <a:gd name="T18" fmla="*/ 9 w 238"/>
              <a:gd name="T19" fmla="*/ 311 h 312"/>
              <a:gd name="T20" fmla="*/ 117 w 238"/>
              <a:gd name="T21" fmla="*/ 249 h 312"/>
              <a:gd name="T22" fmla="*/ 229 w 238"/>
              <a:gd name="T23" fmla="*/ 311 h 312"/>
              <a:gd name="T24" fmla="*/ 232 w 238"/>
              <a:gd name="T25" fmla="*/ 312 h 312"/>
              <a:gd name="T26" fmla="*/ 226 w 238"/>
              <a:gd name="T27" fmla="*/ 296 h 312"/>
              <a:gd name="T28" fmla="*/ 120 w 238"/>
              <a:gd name="T29" fmla="*/ 237 h 312"/>
              <a:gd name="T30" fmla="*/ 117 w 238"/>
              <a:gd name="T31" fmla="*/ 236 h 312"/>
              <a:gd name="T32" fmla="*/ 114 w 238"/>
              <a:gd name="T33" fmla="*/ 237 h 312"/>
              <a:gd name="T34" fmla="*/ 12 w 238"/>
              <a:gd name="T35" fmla="*/ 296 h 312"/>
              <a:gd name="T36" fmla="*/ 12 w 238"/>
              <a:gd name="T37" fmla="*/ 21 h 312"/>
              <a:gd name="T38" fmla="*/ 21 w 238"/>
              <a:gd name="T39" fmla="*/ 12 h 312"/>
              <a:gd name="T40" fmla="*/ 217 w 238"/>
              <a:gd name="T41" fmla="*/ 12 h 312"/>
              <a:gd name="T42" fmla="*/ 226 w 238"/>
              <a:gd name="T43" fmla="*/ 21 h 312"/>
              <a:gd name="T44" fmla="*/ 226 w 238"/>
              <a:gd name="T45" fmla="*/ 296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8" h="312">
                <a:moveTo>
                  <a:pt x="232" y="312"/>
                </a:moveTo>
                <a:cubicBezTo>
                  <a:pt x="233" y="312"/>
                  <a:pt x="234" y="312"/>
                  <a:pt x="235" y="311"/>
                </a:cubicBezTo>
                <a:cubicBezTo>
                  <a:pt x="237" y="310"/>
                  <a:pt x="238" y="308"/>
                  <a:pt x="238" y="306"/>
                </a:cubicBezTo>
                <a:cubicBezTo>
                  <a:pt x="238" y="21"/>
                  <a:pt x="238" y="21"/>
                  <a:pt x="238" y="21"/>
                </a:cubicBezTo>
                <a:cubicBezTo>
                  <a:pt x="238" y="10"/>
                  <a:pt x="229" y="0"/>
                  <a:pt x="217" y="0"/>
                </a:cubicBezTo>
                <a:cubicBezTo>
                  <a:pt x="21" y="0"/>
                  <a:pt x="21" y="0"/>
                  <a:pt x="21" y="0"/>
                </a:cubicBezTo>
                <a:cubicBezTo>
                  <a:pt x="9" y="0"/>
                  <a:pt x="0" y="10"/>
                  <a:pt x="0" y="21"/>
                </a:cubicBezTo>
                <a:cubicBezTo>
                  <a:pt x="0" y="306"/>
                  <a:pt x="0" y="306"/>
                  <a:pt x="0" y="306"/>
                </a:cubicBezTo>
                <a:cubicBezTo>
                  <a:pt x="0" y="308"/>
                  <a:pt x="1" y="310"/>
                  <a:pt x="3" y="311"/>
                </a:cubicBezTo>
                <a:cubicBezTo>
                  <a:pt x="5" y="312"/>
                  <a:pt x="7" y="312"/>
                  <a:pt x="9" y="311"/>
                </a:cubicBezTo>
                <a:cubicBezTo>
                  <a:pt x="117" y="249"/>
                  <a:pt x="117" y="249"/>
                  <a:pt x="117" y="249"/>
                </a:cubicBezTo>
                <a:cubicBezTo>
                  <a:pt x="229" y="311"/>
                  <a:pt x="229" y="311"/>
                  <a:pt x="229" y="311"/>
                </a:cubicBezTo>
                <a:cubicBezTo>
                  <a:pt x="230" y="312"/>
                  <a:pt x="231" y="312"/>
                  <a:pt x="232" y="312"/>
                </a:cubicBezTo>
                <a:close/>
                <a:moveTo>
                  <a:pt x="226" y="296"/>
                </a:moveTo>
                <a:cubicBezTo>
                  <a:pt x="120" y="237"/>
                  <a:pt x="120" y="237"/>
                  <a:pt x="120" y="237"/>
                </a:cubicBezTo>
                <a:cubicBezTo>
                  <a:pt x="119" y="236"/>
                  <a:pt x="118" y="236"/>
                  <a:pt x="117" y="236"/>
                </a:cubicBezTo>
                <a:cubicBezTo>
                  <a:pt x="116" y="236"/>
                  <a:pt x="115" y="236"/>
                  <a:pt x="114" y="237"/>
                </a:cubicBezTo>
                <a:cubicBezTo>
                  <a:pt x="12" y="296"/>
                  <a:pt x="12" y="296"/>
                  <a:pt x="12" y="296"/>
                </a:cubicBezTo>
                <a:cubicBezTo>
                  <a:pt x="12" y="21"/>
                  <a:pt x="12" y="21"/>
                  <a:pt x="12" y="21"/>
                </a:cubicBezTo>
                <a:cubicBezTo>
                  <a:pt x="12" y="16"/>
                  <a:pt x="16" y="12"/>
                  <a:pt x="21" y="12"/>
                </a:cubicBezTo>
                <a:cubicBezTo>
                  <a:pt x="217" y="12"/>
                  <a:pt x="217" y="12"/>
                  <a:pt x="217" y="12"/>
                </a:cubicBezTo>
                <a:cubicBezTo>
                  <a:pt x="222" y="12"/>
                  <a:pt x="226" y="16"/>
                  <a:pt x="226" y="21"/>
                </a:cubicBezTo>
                <a:lnTo>
                  <a:pt x="226" y="296"/>
                </a:lnTo>
                <a:close/>
              </a:path>
            </a:pathLst>
          </a:custGeom>
          <a:solidFill>
            <a:schemeClr val="bg1">
              <a:lumMod val="50000"/>
            </a:schemeClr>
          </a:solidFill>
          <a:ln w="3175">
            <a:solidFill>
              <a:schemeClr val="bg1">
                <a:lumMod val="50000"/>
              </a:schemeClr>
            </a:solidFill>
          </a:ln>
        </p:spPr>
        <p:txBody>
          <a:bodyPr vert="horz" wrap="square" lIns="91440" tIns="45720" rIns="91440" bIns="45720" numCol="1" anchor="t" anchorCtr="0" compatLnSpc="1">
            <a:prstTxWarp prst="textNoShape">
              <a:avLst/>
            </a:prstTxWarp>
          </a:bodyPr>
          <a:lstStyle/>
          <a:p>
            <a:endParaRPr lang="zh-CN" altLang="en-US"/>
          </a:p>
        </p:txBody>
      </p:sp>
      <p:grpSp>
        <p:nvGrpSpPr>
          <p:cNvPr id="36" name="Group 60">
            <a:extLst>
              <a:ext uri="{FF2B5EF4-FFF2-40B4-BE49-F238E27FC236}">
                <a16:creationId xmlns:a16="http://schemas.microsoft.com/office/drawing/2014/main" id="{D9DB44BF-D8D1-46F8-933C-47BDD21161A4}"/>
              </a:ext>
            </a:extLst>
          </p:cNvPr>
          <p:cNvGrpSpPr>
            <a:grpSpLocks noChangeAspect="1"/>
          </p:cNvGrpSpPr>
          <p:nvPr/>
        </p:nvGrpSpPr>
        <p:grpSpPr bwMode="auto">
          <a:xfrm>
            <a:off x="7019892" y="5101661"/>
            <a:ext cx="207194" cy="207262"/>
            <a:chOff x="0" y="-3"/>
            <a:chExt cx="3048" cy="3049"/>
          </a:xfrm>
          <a:solidFill>
            <a:schemeClr val="bg1">
              <a:lumMod val="50000"/>
            </a:schemeClr>
          </a:solidFill>
        </p:grpSpPr>
        <p:sp>
          <p:nvSpPr>
            <p:cNvPr id="40" name="Freeform 61">
              <a:extLst>
                <a:ext uri="{FF2B5EF4-FFF2-40B4-BE49-F238E27FC236}">
                  <a16:creationId xmlns:a16="http://schemas.microsoft.com/office/drawing/2014/main" id="{5648F37F-3AC8-46C5-9764-B0DC536CBC71}"/>
                </a:ext>
              </a:extLst>
            </p:cNvPr>
            <p:cNvSpPr>
              <a:spLocks noEditPoints="1"/>
            </p:cNvSpPr>
            <p:nvPr/>
          </p:nvSpPr>
          <p:spPr bwMode="auto">
            <a:xfrm>
              <a:off x="0" y="-3"/>
              <a:ext cx="3048" cy="3049"/>
            </a:xfrm>
            <a:custGeom>
              <a:avLst/>
              <a:gdLst>
                <a:gd name="T0" fmla="*/ 987 w 1521"/>
                <a:gd name="T1" fmla="*/ 1520 h 1520"/>
                <a:gd name="T2" fmla="*/ 966 w 1521"/>
                <a:gd name="T3" fmla="*/ 1508 h 1520"/>
                <a:gd name="T4" fmla="*/ 630 w 1521"/>
                <a:gd name="T5" fmla="*/ 892 h 1520"/>
                <a:gd name="T6" fmla="*/ 14 w 1521"/>
                <a:gd name="T7" fmla="*/ 556 h 1520"/>
                <a:gd name="T8" fmla="*/ 1 w 1521"/>
                <a:gd name="T9" fmla="*/ 533 h 1520"/>
                <a:gd name="T10" fmla="*/ 17 w 1521"/>
                <a:gd name="T11" fmla="*/ 512 h 1520"/>
                <a:gd name="T12" fmla="*/ 1488 w 1521"/>
                <a:gd name="T13" fmla="*/ 3 h 1520"/>
                <a:gd name="T14" fmla="*/ 1513 w 1521"/>
                <a:gd name="T15" fmla="*/ 9 h 1520"/>
                <a:gd name="T16" fmla="*/ 1518 w 1521"/>
                <a:gd name="T17" fmla="*/ 33 h 1520"/>
                <a:gd name="T18" fmla="*/ 1009 w 1521"/>
                <a:gd name="T19" fmla="*/ 1504 h 1520"/>
                <a:gd name="T20" fmla="*/ 989 w 1521"/>
                <a:gd name="T21" fmla="*/ 1520 h 1520"/>
                <a:gd name="T22" fmla="*/ 987 w 1521"/>
                <a:gd name="T23" fmla="*/ 1520 h 1520"/>
                <a:gd name="T24" fmla="*/ 84 w 1521"/>
                <a:gd name="T25" fmla="*/ 540 h 1520"/>
                <a:gd name="T26" fmla="*/ 659 w 1521"/>
                <a:gd name="T27" fmla="*/ 853 h 1520"/>
                <a:gd name="T28" fmla="*/ 668 w 1521"/>
                <a:gd name="T29" fmla="*/ 863 h 1520"/>
                <a:gd name="T30" fmla="*/ 982 w 1521"/>
                <a:gd name="T31" fmla="*/ 1437 h 1520"/>
                <a:gd name="T32" fmla="*/ 1457 w 1521"/>
                <a:gd name="T33" fmla="*/ 64 h 1520"/>
                <a:gd name="T34" fmla="*/ 84 w 1521"/>
                <a:gd name="T35" fmla="*/ 540 h 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21" h="1520">
                  <a:moveTo>
                    <a:pt x="987" y="1520"/>
                  </a:moveTo>
                  <a:cubicBezTo>
                    <a:pt x="978" y="1520"/>
                    <a:pt x="970" y="1516"/>
                    <a:pt x="966" y="1508"/>
                  </a:cubicBezTo>
                  <a:cubicBezTo>
                    <a:pt x="630" y="892"/>
                    <a:pt x="630" y="892"/>
                    <a:pt x="630" y="892"/>
                  </a:cubicBezTo>
                  <a:cubicBezTo>
                    <a:pt x="14" y="556"/>
                    <a:pt x="14" y="556"/>
                    <a:pt x="14" y="556"/>
                  </a:cubicBezTo>
                  <a:cubicBezTo>
                    <a:pt x="5" y="551"/>
                    <a:pt x="0" y="542"/>
                    <a:pt x="1" y="533"/>
                  </a:cubicBezTo>
                  <a:cubicBezTo>
                    <a:pt x="2" y="523"/>
                    <a:pt x="8" y="515"/>
                    <a:pt x="17" y="512"/>
                  </a:cubicBezTo>
                  <a:cubicBezTo>
                    <a:pt x="1488" y="3"/>
                    <a:pt x="1488" y="3"/>
                    <a:pt x="1488" y="3"/>
                  </a:cubicBezTo>
                  <a:cubicBezTo>
                    <a:pt x="1497" y="0"/>
                    <a:pt x="1506" y="2"/>
                    <a:pt x="1513" y="9"/>
                  </a:cubicBezTo>
                  <a:cubicBezTo>
                    <a:pt x="1519" y="15"/>
                    <a:pt x="1521" y="25"/>
                    <a:pt x="1518" y="33"/>
                  </a:cubicBezTo>
                  <a:cubicBezTo>
                    <a:pt x="1009" y="1504"/>
                    <a:pt x="1009" y="1504"/>
                    <a:pt x="1009" y="1504"/>
                  </a:cubicBezTo>
                  <a:cubicBezTo>
                    <a:pt x="1006" y="1513"/>
                    <a:pt x="998" y="1520"/>
                    <a:pt x="989" y="1520"/>
                  </a:cubicBezTo>
                  <a:cubicBezTo>
                    <a:pt x="988" y="1520"/>
                    <a:pt x="987" y="1520"/>
                    <a:pt x="987" y="1520"/>
                  </a:cubicBezTo>
                  <a:close/>
                  <a:moveTo>
                    <a:pt x="84" y="540"/>
                  </a:moveTo>
                  <a:cubicBezTo>
                    <a:pt x="659" y="853"/>
                    <a:pt x="659" y="853"/>
                    <a:pt x="659" y="853"/>
                  </a:cubicBezTo>
                  <a:cubicBezTo>
                    <a:pt x="663" y="855"/>
                    <a:pt x="666" y="859"/>
                    <a:pt x="668" y="863"/>
                  </a:cubicBezTo>
                  <a:cubicBezTo>
                    <a:pt x="982" y="1437"/>
                    <a:pt x="982" y="1437"/>
                    <a:pt x="982" y="1437"/>
                  </a:cubicBezTo>
                  <a:cubicBezTo>
                    <a:pt x="1457" y="64"/>
                    <a:pt x="1457" y="64"/>
                    <a:pt x="1457" y="64"/>
                  </a:cubicBezTo>
                  <a:lnTo>
                    <a:pt x="84" y="540"/>
                  </a:lnTo>
                  <a:close/>
                </a:path>
              </a:pathLst>
            </a:custGeom>
            <a:grpFill/>
            <a:ln w="3175">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62">
              <a:extLst>
                <a:ext uri="{FF2B5EF4-FFF2-40B4-BE49-F238E27FC236}">
                  <a16:creationId xmlns:a16="http://schemas.microsoft.com/office/drawing/2014/main" id="{9A069D97-D3BC-490B-A249-577053CBE608}"/>
                </a:ext>
              </a:extLst>
            </p:cNvPr>
            <p:cNvSpPr>
              <a:spLocks/>
            </p:cNvSpPr>
            <p:nvPr/>
          </p:nvSpPr>
          <p:spPr bwMode="auto">
            <a:xfrm>
              <a:off x="1244" y="53"/>
              <a:ext cx="1750" cy="1745"/>
            </a:xfrm>
            <a:custGeom>
              <a:avLst/>
              <a:gdLst>
                <a:gd name="T0" fmla="*/ 26 w 873"/>
                <a:gd name="T1" fmla="*/ 870 h 870"/>
                <a:gd name="T2" fmla="*/ 9 w 873"/>
                <a:gd name="T3" fmla="*/ 863 h 870"/>
                <a:gd name="T4" fmla="*/ 9 w 873"/>
                <a:gd name="T5" fmla="*/ 829 h 870"/>
                <a:gd name="T6" fmla="*/ 830 w 873"/>
                <a:gd name="T7" fmla="*/ 9 h 870"/>
                <a:gd name="T8" fmla="*/ 863 w 873"/>
                <a:gd name="T9" fmla="*/ 9 h 870"/>
                <a:gd name="T10" fmla="*/ 863 w 873"/>
                <a:gd name="T11" fmla="*/ 43 h 870"/>
                <a:gd name="T12" fmla="*/ 43 w 873"/>
                <a:gd name="T13" fmla="*/ 863 h 870"/>
                <a:gd name="T14" fmla="*/ 26 w 873"/>
                <a:gd name="T15" fmla="*/ 87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73" h="870">
                  <a:moveTo>
                    <a:pt x="26" y="870"/>
                  </a:moveTo>
                  <a:cubicBezTo>
                    <a:pt x="20" y="870"/>
                    <a:pt x="14" y="868"/>
                    <a:pt x="9" y="863"/>
                  </a:cubicBezTo>
                  <a:cubicBezTo>
                    <a:pt x="0" y="854"/>
                    <a:pt x="0" y="839"/>
                    <a:pt x="9" y="829"/>
                  </a:cubicBezTo>
                  <a:cubicBezTo>
                    <a:pt x="830" y="9"/>
                    <a:pt x="830" y="9"/>
                    <a:pt x="830" y="9"/>
                  </a:cubicBezTo>
                  <a:cubicBezTo>
                    <a:pt x="839" y="0"/>
                    <a:pt x="854" y="0"/>
                    <a:pt x="863" y="9"/>
                  </a:cubicBezTo>
                  <a:cubicBezTo>
                    <a:pt x="873" y="18"/>
                    <a:pt x="873" y="33"/>
                    <a:pt x="863" y="43"/>
                  </a:cubicBezTo>
                  <a:cubicBezTo>
                    <a:pt x="43" y="863"/>
                    <a:pt x="43" y="863"/>
                    <a:pt x="43" y="863"/>
                  </a:cubicBezTo>
                  <a:cubicBezTo>
                    <a:pt x="39" y="868"/>
                    <a:pt x="32" y="870"/>
                    <a:pt x="26" y="870"/>
                  </a:cubicBezTo>
                  <a:close/>
                </a:path>
              </a:pathLst>
            </a:custGeom>
            <a:grpFill/>
            <a:ln w="3175">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37" name="椭圆 36">
            <a:extLst>
              <a:ext uri="{FF2B5EF4-FFF2-40B4-BE49-F238E27FC236}">
                <a16:creationId xmlns:a16="http://schemas.microsoft.com/office/drawing/2014/main" id="{325AD66F-056E-4371-96F4-A6F6867B4AB0}"/>
              </a:ext>
            </a:extLst>
          </p:cNvPr>
          <p:cNvSpPr/>
          <p:nvPr/>
        </p:nvSpPr>
        <p:spPr>
          <a:xfrm>
            <a:off x="6104949" y="5556138"/>
            <a:ext cx="213486" cy="213486"/>
          </a:xfrm>
          <a:prstGeom prst="ellipse">
            <a:avLst/>
          </a:prstGeom>
          <a:solidFill>
            <a:srgbClr val="D1BB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a:solidFill>
                  <a:schemeClr val="bg1"/>
                </a:solidFill>
              </a:rPr>
              <a:t>Y</a:t>
            </a:r>
            <a:endParaRPr lang="zh-CN" altLang="en-US" sz="1050">
              <a:solidFill>
                <a:schemeClr val="bg1"/>
              </a:solidFill>
            </a:endParaRPr>
          </a:p>
        </p:txBody>
      </p:sp>
      <p:sp>
        <p:nvSpPr>
          <p:cNvPr id="38" name="文本框 37">
            <a:extLst>
              <a:ext uri="{FF2B5EF4-FFF2-40B4-BE49-F238E27FC236}">
                <a16:creationId xmlns:a16="http://schemas.microsoft.com/office/drawing/2014/main" id="{586A8D42-68CF-470A-A1E1-3EF6E73E38D6}"/>
              </a:ext>
            </a:extLst>
          </p:cNvPr>
          <p:cNvSpPr txBox="1"/>
          <p:nvPr/>
        </p:nvSpPr>
        <p:spPr>
          <a:xfrm>
            <a:off x="6327385" y="5508992"/>
            <a:ext cx="2397515" cy="307777"/>
          </a:xfrm>
          <a:prstGeom prst="rect">
            <a:avLst/>
          </a:prstGeom>
          <a:noFill/>
        </p:spPr>
        <p:txBody>
          <a:bodyPr wrap="square" rtlCol="0">
            <a:spAutoFit/>
          </a:bodyPr>
          <a:lstStyle/>
          <a:p>
            <a:r>
              <a:rPr lang="fr-FR" altLang="zh-CN" sz="1400">
                <a:solidFill>
                  <a:schemeClr val="tx1">
                    <a:lumMod val="65000"/>
                    <a:lumOff val="35000"/>
                  </a:schemeClr>
                </a:solidFill>
              </a:rPr>
              <a:t>Pellentesque habitant morbi</a:t>
            </a:r>
            <a:endParaRPr lang="zh-CN" altLang="en-US" sz="1400">
              <a:solidFill>
                <a:schemeClr val="tx1">
                  <a:lumMod val="65000"/>
                  <a:lumOff val="35000"/>
                </a:schemeClr>
              </a:solidFill>
            </a:endParaRPr>
          </a:p>
        </p:txBody>
      </p:sp>
      <p:sp>
        <p:nvSpPr>
          <p:cNvPr id="39" name="文本框 38">
            <a:extLst>
              <a:ext uri="{FF2B5EF4-FFF2-40B4-BE49-F238E27FC236}">
                <a16:creationId xmlns:a16="http://schemas.microsoft.com/office/drawing/2014/main" id="{77F48055-1076-4C23-BFA7-3FA1CB3A5B9F}"/>
              </a:ext>
            </a:extLst>
          </p:cNvPr>
          <p:cNvSpPr txBox="1"/>
          <p:nvPr/>
        </p:nvSpPr>
        <p:spPr>
          <a:xfrm>
            <a:off x="6327385" y="5776972"/>
            <a:ext cx="4340615" cy="515206"/>
          </a:xfrm>
          <a:prstGeom prst="rect">
            <a:avLst/>
          </a:prstGeom>
          <a:noFill/>
        </p:spPr>
        <p:txBody>
          <a:bodyPr wrap="square" rtlCol="0">
            <a:spAutoFit/>
          </a:bodyPr>
          <a:lstStyle/>
          <a:p>
            <a:pPr>
              <a:lnSpc>
                <a:spcPct val="120000"/>
              </a:lnSpc>
            </a:pPr>
            <a:r>
              <a:rPr lang="en-US" altLang="zh-CN" sz="1200">
                <a:solidFill>
                  <a:schemeClr val="bg1">
                    <a:lumMod val="50000"/>
                  </a:schemeClr>
                </a:solidFill>
              </a:rPr>
              <a:t>Fusce posuere, magna sed pulvinar ultricies, purus lectus malesuada libero, sit amet commodo magna eros quis urna</a:t>
            </a:r>
          </a:p>
        </p:txBody>
      </p:sp>
      <p:sp>
        <p:nvSpPr>
          <p:cNvPr id="44" name="文本框 43">
            <a:extLst>
              <a:ext uri="{FF2B5EF4-FFF2-40B4-BE49-F238E27FC236}">
                <a16:creationId xmlns:a16="http://schemas.microsoft.com/office/drawing/2014/main" id="{9EFFCAE2-DAF9-4DF5-B942-A48F66DFD7C8}"/>
              </a:ext>
            </a:extLst>
          </p:cNvPr>
          <p:cNvSpPr txBox="1"/>
          <p:nvPr/>
        </p:nvSpPr>
        <p:spPr>
          <a:xfrm>
            <a:off x="4212815" y="859243"/>
            <a:ext cx="4182294" cy="584775"/>
          </a:xfrm>
          <a:prstGeom prst="rect">
            <a:avLst/>
          </a:prstGeom>
          <a:noFill/>
        </p:spPr>
        <p:txBody>
          <a:bodyPr wrap="square" rtlCol="0">
            <a:spAutoFit/>
          </a:bodyPr>
          <a:lstStyle/>
          <a:p>
            <a:r>
              <a:rPr lang="en-US" altLang="zh-CN" sz="3200">
                <a:solidFill>
                  <a:schemeClr val="bg1">
                    <a:lumMod val="50000"/>
                  </a:schemeClr>
                </a:solidFill>
              </a:rPr>
              <a:t>DESIGNED BY XIAO</a:t>
            </a:r>
            <a:endParaRPr lang="zh-CN" altLang="en-US" sz="3200">
              <a:solidFill>
                <a:schemeClr val="bg1">
                  <a:lumMod val="50000"/>
                </a:schemeClr>
              </a:solidFill>
            </a:endParaRPr>
          </a:p>
        </p:txBody>
      </p:sp>
      <p:sp>
        <p:nvSpPr>
          <p:cNvPr id="45" name="文本框 44">
            <a:extLst>
              <a:ext uri="{FF2B5EF4-FFF2-40B4-BE49-F238E27FC236}">
                <a16:creationId xmlns:a16="http://schemas.microsoft.com/office/drawing/2014/main" id="{D9C9D7D4-3E9F-4C13-8AC4-1F9FF0B465CD}"/>
              </a:ext>
            </a:extLst>
          </p:cNvPr>
          <p:cNvSpPr txBox="1"/>
          <p:nvPr/>
        </p:nvSpPr>
        <p:spPr>
          <a:xfrm>
            <a:off x="4212815" y="1377571"/>
            <a:ext cx="5502686" cy="698717"/>
          </a:xfrm>
          <a:prstGeom prst="rect">
            <a:avLst/>
          </a:prstGeom>
          <a:noFill/>
        </p:spPr>
        <p:txBody>
          <a:bodyPr wrap="square" rtlCol="0">
            <a:spAutoFit/>
          </a:bodyPr>
          <a:lstStyle/>
          <a:p>
            <a:pPr>
              <a:lnSpc>
                <a:spcPct val="150000"/>
              </a:lnSpc>
            </a:pPr>
            <a:r>
              <a:rPr lang="en-US" altLang="zh-CN" sz="1400">
                <a:solidFill>
                  <a:schemeClr val="bg1">
                    <a:lumMod val="50000"/>
                  </a:schemeClr>
                </a:solidFill>
              </a:rPr>
              <a:t>Lorem ipsum dolor sit amet, consectetuer adipiscing elit. Maecenas porttitor congue massa</a:t>
            </a:r>
            <a:endParaRPr lang="zh-CN" altLang="en-US" sz="1400">
              <a:solidFill>
                <a:schemeClr val="bg1">
                  <a:lumMod val="50000"/>
                </a:schemeClr>
              </a:solidFill>
            </a:endParaRPr>
          </a:p>
        </p:txBody>
      </p:sp>
      <p:pic>
        <p:nvPicPr>
          <p:cNvPr id="52" name="图片 51">
            <a:extLst>
              <a:ext uri="{FF2B5EF4-FFF2-40B4-BE49-F238E27FC236}">
                <a16:creationId xmlns:a16="http://schemas.microsoft.com/office/drawing/2014/main" id="{DE01D296-EF61-4648-946F-6C73C1EBCABC}"/>
              </a:ext>
            </a:extLst>
          </p:cNvPr>
          <p:cNvPicPr>
            <a:picLocks noChangeAspect="1"/>
          </p:cNvPicPr>
          <p:nvPr/>
        </p:nvPicPr>
        <p:blipFill>
          <a:blip r:embed="rId7"/>
          <a:stretch>
            <a:fillRect/>
          </a:stretch>
        </p:blipFill>
        <p:spPr>
          <a:xfrm>
            <a:off x="8589264" y="0"/>
            <a:ext cx="3602736" cy="6858000"/>
          </a:xfrm>
          <a:prstGeom prst="rect">
            <a:avLst/>
          </a:prstGeom>
        </p:spPr>
      </p:pic>
    </p:spTree>
    <p:extLst>
      <p:ext uri="{BB962C8B-B14F-4D97-AF65-F5344CB8AC3E}">
        <p14:creationId xmlns:p14="http://schemas.microsoft.com/office/powerpoint/2010/main" val="3360387252"/>
      </p:ext>
    </p:extLst>
  </p:cSld>
  <p:clrMapOvr>
    <a:masterClrMapping/>
  </p:clrMapOvr>
  <mc:AlternateContent xmlns:mc="http://schemas.openxmlformats.org/markup-compatibility/2006">
    <mc:Choice xmlns:p14="http://schemas.microsoft.com/office/powerpoint/2010/main" Requires="p14">
      <p:transition spd="slow" p14:dur="1500">
        <p14:ripple dir="ld"/>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F99C4E0E-B5AA-4FB6-82FA-1213ACEC6BA6}"/>
              </a:ext>
            </a:extLst>
          </p:cNvPr>
          <p:cNvPicPr>
            <a:picLocks noChangeAspect="1"/>
          </p:cNvPicPr>
          <p:nvPr/>
        </p:nvPicPr>
        <p:blipFill>
          <a:blip r:embed="rId3"/>
          <a:stretch>
            <a:fillRect/>
          </a:stretch>
        </p:blipFill>
        <p:spPr>
          <a:xfrm>
            <a:off x="0" y="0"/>
            <a:ext cx="12192000" cy="6857999"/>
          </a:xfrm>
          <a:prstGeom prst="rect">
            <a:avLst/>
          </a:prstGeom>
        </p:spPr>
      </p:pic>
      <p:pic>
        <p:nvPicPr>
          <p:cNvPr id="5" name="图片 4" descr="人穿着裙子&#10;&#10;描述已自动生成">
            <a:extLst>
              <a:ext uri="{FF2B5EF4-FFF2-40B4-BE49-F238E27FC236}">
                <a16:creationId xmlns:a16="http://schemas.microsoft.com/office/drawing/2014/main" id="{ED620730-42E2-4B9C-B8AA-2AC12EB3ABE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1700" y="1047750"/>
            <a:ext cx="3175000" cy="4762500"/>
          </a:xfrm>
          <a:prstGeom prst="rect">
            <a:avLst/>
          </a:prstGeom>
          <a:ln w="25400">
            <a:solidFill>
              <a:srgbClr val="D1BBA6"/>
            </a:solidFill>
          </a:ln>
        </p:spPr>
      </p:pic>
      <p:pic>
        <p:nvPicPr>
          <p:cNvPr id="15" name="图片 14" descr="人穿着裙子&#10;&#10;描述已自动生成">
            <a:extLst>
              <a:ext uri="{FF2B5EF4-FFF2-40B4-BE49-F238E27FC236}">
                <a16:creationId xmlns:a16="http://schemas.microsoft.com/office/drawing/2014/main" id="{3C870F8C-3C66-4AA2-8460-BCB33E2A81A8}"/>
              </a:ext>
            </a:extLst>
          </p:cNvPr>
          <p:cNvPicPr>
            <a:picLocks noChangeAspect="1"/>
          </p:cNvPicPr>
          <p:nvPr/>
        </p:nvPicPr>
        <p:blipFill>
          <a:blip r:embed="rId4">
            <a:extLst>
              <a:ext uri="{28A0092B-C50C-407E-A947-70E740481C1C}">
                <a14:useLocalDpi xmlns:a14="http://schemas.microsoft.com/office/drawing/2010/main" val="0"/>
              </a:ext>
            </a:extLst>
          </a:blip>
          <a:srcRect t="66667"/>
          <a:stretch>
            <a:fillRect/>
          </a:stretch>
        </p:blipFill>
        <p:spPr>
          <a:xfrm>
            <a:off x="4978400" y="4757532"/>
            <a:ext cx="2108200" cy="1054101"/>
          </a:xfrm>
          <a:custGeom>
            <a:avLst/>
            <a:gdLst>
              <a:gd name="connsiteX0" fmla="*/ 0 w 4571999"/>
              <a:gd name="connsiteY0" fmla="*/ 0 h 2286000"/>
              <a:gd name="connsiteX1" fmla="*/ 4571999 w 4571999"/>
              <a:gd name="connsiteY1" fmla="*/ 0 h 2286000"/>
              <a:gd name="connsiteX2" fmla="*/ 4571999 w 4571999"/>
              <a:gd name="connsiteY2" fmla="*/ 2286000 h 2286000"/>
              <a:gd name="connsiteX3" fmla="*/ 0 w 4571999"/>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4571999" h="2286000">
                <a:moveTo>
                  <a:pt x="0" y="0"/>
                </a:moveTo>
                <a:lnTo>
                  <a:pt x="4571999" y="0"/>
                </a:lnTo>
                <a:lnTo>
                  <a:pt x="4571999" y="2286000"/>
                </a:lnTo>
                <a:lnTo>
                  <a:pt x="0" y="2286000"/>
                </a:lnTo>
                <a:close/>
              </a:path>
            </a:pathLst>
          </a:custGeom>
          <a:ln w="25400">
            <a:solidFill>
              <a:srgbClr val="D1BBA6"/>
            </a:solidFill>
          </a:ln>
        </p:spPr>
      </p:pic>
      <p:pic>
        <p:nvPicPr>
          <p:cNvPr id="14" name="图片 13" descr="人穿着裙子&#10;&#10;描述已自动生成">
            <a:extLst>
              <a:ext uri="{FF2B5EF4-FFF2-40B4-BE49-F238E27FC236}">
                <a16:creationId xmlns:a16="http://schemas.microsoft.com/office/drawing/2014/main" id="{C30CC3D4-AF79-49EB-AB77-FD543EC70F9C}"/>
              </a:ext>
            </a:extLst>
          </p:cNvPr>
          <p:cNvPicPr>
            <a:picLocks noChangeAspect="1"/>
          </p:cNvPicPr>
          <p:nvPr/>
        </p:nvPicPr>
        <p:blipFill>
          <a:blip r:embed="rId4">
            <a:extLst>
              <a:ext uri="{28A0092B-C50C-407E-A947-70E740481C1C}">
                <a14:useLocalDpi xmlns:a14="http://schemas.microsoft.com/office/drawing/2010/main" val="0"/>
              </a:ext>
            </a:extLst>
          </a:blip>
          <a:srcRect t="33333" b="33333"/>
          <a:stretch>
            <a:fillRect/>
          </a:stretch>
        </p:blipFill>
        <p:spPr>
          <a:xfrm>
            <a:off x="4978400" y="2902641"/>
            <a:ext cx="2108200" cy="1054101"/>
          </a:xfrm>
          <a:custGeom>
            <a:avLst/>
            <a:gdLst>
              <a:gd name="connsiteX0" fmla="*/ 0 w 4571999"/>
              <a:gd name="connsiteY0" fmla="*/ 0 h 2286000"/>
              <a:gd name="connsiteX1" fmla="*/ 4571999 w 4571999"/>
              <a:gd name="connsiteY1" fmla="*/ 0 h 2286000"/>
              <a:gd name="connsiteX2" fmla="*/ 4571999 w 4571999"/>
              <a:gd name="connsiteY2" fmla="*/ 2286000 h 2286000"/>
              <a:gd name="connsiteX3" fmla="*/ 0 w 4571999"/>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4571999" h="2286000">
                <a:moveTo>
                  <a:pt x="0" y="0"/>
                </a:moveTo>
                <a:lnTo>
                  <a:pt x="4571999" y="0"/>
                </a:lnTo>
                <a:lnTo>
                  <a:pt x="4571999" y="2286000"/>
                </a:lnTo>
                <a:lnTo>
                  <a:pt x="0" y="2286000"/>
                </a:lnTo>
                <a:close/>
              </a:path>
            </a:pathLst>
          </a:custGeom>
          <a:ln w="25400">
            <a:solidFill>
              <a:srgbClr val="D1BBA6"/>
            </a:solidFill>
          </a:ln>
        </p:spPr>
      </p:pic>
      <p:pic>
        <p:nvPicPr>
          <p:cNvPr id="13" name="图片 12" descr="人穿着裙子&#10;&#10;描述已自动生成">
            <a:extLst>
              <a:ext uri="{FF2B5EF4-FFF2-40B4-BE49-F238E27FC236}">
                <a16:creationId xmlns:a16="http://schemas.microsoft.com/office/drawing/2014/main" id="{76A9450A-1120-4BB2-ADE0-31B1F0C69DF6}"/>
              </a:ext>
            </a:extLst>
          </p:cNvPr>
          <p:cNvPicPr>
            <a:picLocks noChangeAspect="1"/>
          </p:cNvPicPr>
          <p:nvPr/>
        </p:nvPicPr>
        <p:blipFill>
          <a:blip r:embed="rId4">
            <a:extLst>
              <a:ext uri="{28A0092B-C50C-407E-A947-70E740481C1C}">
                <a14:useLocalDpi xmlns:a14="http://schemas.microsoft.com/office/drawing/2010/main" val="0"/>
              </a:ext>
            </a:extLst>
          </a:blip>
          <a:srcRect b="66667"/>
          <a:stretch>
            <a:fillRect/>
          </a:stretch>
        </p:blipFill>
        <p:spPr>
          <a:xfrm>
            <a:off x="4978400" y="1047750"/>
            <a:ext cx="2108200" cy="1054101"/>
          </a:xfrm>
          <a:custGeom>
            <a:avLst/>
            <a:gdLst>
              <a:gd name="connsiteX0" fmla="*/ 0 w 4571999"/>
              <a:gd name="connsiteY0" fmla="*/ 0 h 2285999"/>
              <a:gd name="connsiteX1" fmla="*/ 4571999 w 4571999"/>
              <a:gd name="connsiteY1" fmla="*/ 0 h 2285999"/>
              <a:gd name="connsiteX2" fmla="*/ 4571999 w 4571999"/>
              <a:gd name="connsiteY2" fmla="*/ 2285999 h 2285999"/>
              <a:gd name="connsiteX3" fmla="*/ 0 w 4571999"/>
              <a:gd name="connsiteY3" fmla="*/ 2285999 h 2285999"/>
            </a:gdLst>
            <a:ahLst/>
            <a:cxnLst>
              <a:cxn ang="0">
                <a:pos x="connsiteX0" y="connsiteY0"/>
              </a:cxn>
              <a:cxn ang="0">
                <a:pos x="connsiteX1" y="connsiteY1"/>
              </a:cxn>
              <a:cxn ang="0">
                <a:pos x="connsiteX2" y="connsiteY2"/>
              </a:cxn>
              <a:cxn ang="0">
                <a:pos x="connsiteX3" y="connsiteY3"/>
              </a:cxn>
            </a:cxnLst>
            <a:rect l="l" t="t" r="r" b="b"/>
            <a:pathLst>
              <a:path w="4571999" h="2285999">
                <a:moveTo>
                  <a:pt x="0" y="0"/>
                </a:moveTo>
                <a:lnTo>
                  <a:pt x="4571999" y="0"/>
                </a:lnTo>
                <a:lnTo>
                  <a:pt x="4571999" y="2285999"/>
                </a:lnTo>
                <a:lnTo>
                  <a:pt x="0" y="2285999"/>
                </a:lnTo>
                <a:close/>
              </a:path>
            </a:pathLst>
          </a:custGeom>
          <a:ln w="25400">
            <a:solidFill>
              <a:srgbClr val="D1BBA6"/>
            </a:solidFill>
          </a:ln>
        </p:spPr>
      </p:pic>
      <p:sp>
        <p:nvSpPr>
          <p:cNvPr id="24" name="文本框 23">
            <a:extLst>
              <a:ext uri="{FF2B5EF4-FFF2-40B4-BE49-F238E27FC236}">
                <a16:creationId xmlns:a16="http://schemas.microsoft.com/office/drawing/2014/main" id="{09B08DE1-1911-4AFF-BAB8-D7DC626ED721}"/>
              </a:ext>
            </a:extLst>
          </p:cNvPr>
          <p:cNvSpPr txBox="1"/>
          <p:nvPr/>
        </p:nvSpPr>
        <p:spPr>
          <a:xfrm>
            <a:off x="3103232" y="2209858"/>
            <a:ext cx="4084968" cy="584775"/>
          </a:xfrm>
          <a:prstGeom prst="rect">
            <a:avLst/>
          </a:prstGeom>
          <a:noFill/>
        </p:spPr>
        <p:txBody>
          <a:bodyPr wrap="square" rtlCol="0">
            <a:spAutoFit/>
          </a:bodyPr>
          <a:lstStyle/>
          <a:p>
            <a:pPr algn="dist"/>
            <a:r>
              <a:rPr lang="en-US" altLang="zh-CN" sz="3200">
                <a:solidFill>
                  <a:schemeClr val="bg1">
                    <a:lumMod val="50000"/>
                  </a:schemeClr>
                </a:solidFill>
              </a:rPr>
              <a:t>DESIGNED BY XIAO</a:t>
            </a:r>
            <a:endParaRPr lang="zh-CN" altLang="en-US" sz="3200">
              <a:solidFill>
                <a:schemeClr val="bg1">
                  <a:lumMod val="50000"/>
                </a:schemeClr>
              </a:solidFill>
            </a:endParaRPr>
          </a:p>
        </p:txBody>
      </p:sp>
      <p:sp>
        <p:nvSpPr>
          <p:cNvPr id="25" name="文本框 24">
            <a:extLst>
              <a:ext uri="{FF2B5EF4-FFF2-40B4-BE49-F238E27FC236}">
                <a16:creationId xmlns:a16="http://schemas.microsoft.com/office/drawing/2014/main" id="{65F8AFB6-DE28-41A8-A600-38085FEF14E3}"/>
              </a:ext>
            </a:extLst>
          </p:cNvPr>
          <p:cNvSpPr txBox="1"/>
          <p:nvPr/>
        </p:nvSpPr>
        <p:spPr>
          <a:xfrm>
            <a:off x="3103232" y="4007778"/>
            <a:ext cx="4596206" cy="698717"/>
          </a:xfrm>
          <a:prstGeom prst="rect">
            <a:avLst/>
          </a:prstGeom>
          <a:noFill/>
        </p:spPr>
        <p:txBody>
          <a:bodyPr wrap="square" rtlCol="0">
            <a:spAutoFit/>
          </a:bodyPr>
          <a:lstStyle/>
          <a:p>
            <a:pPr>
              <a:lnSpc>
                <a:spcPct val="150000"/>
              </a:lnSpc>
            </a:pPr>
            <a:r>
              <a:rPr lang="en-US" altLang="zh-CN" sz="1400">
                <a:solidFill>
                  <a:schemeClr val="bg1">
                    <a:lumMod val="50000"/>
                  </a:schemeClr>
                </a:solidFill>
              </a:rPr>
              <a:t>Lorem ipsum dolor sit amet consectetuer adipiscing elit Maecenas porttitor congue massa</a:t>
            </a:r>
            <a:endParaRPr lang="zh-CN" altLang="en-US" sz="1400">
              <a:solidFill>
                <a:schemeClr val="bg1">
                  <a:lumMod val="50000"/>
                </a:schemeClr>
              </a:solidFill>
            </a:endParaRPr>
          </a:p>
        </p:txBody>
      </p:sp>
      <p:sp>
        <p:nvSpPr>
          <p:cNvPr id="27" name="矩形 26">
            <a:extLst>
              <a:ext uri="{FF2B5EF4-FFF2-40B4-BE49-F238E27FC236}">
                <a16:creationId xmlns:a16="http://schemas.microsoft.com/office/drawing/2014/main" id="{DAAFAFF2-FA00-4334-A767-519D7F1A0B38}"/>
              </a:ext>
            </a:extLst>
          </p:cNvPr>
          <p:cNvSpPr/>
          <p:nvPr/>
        </p:nvSpPr>
        <p:spPr>
          <a:xfrm>
            <a:off x="8204200" y="616994"/>
            <a:ext cx="3086100" cy="5624013"/>
          </a:xfrm>
          <a:prstGeom prst="rect">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a:extLst>
              <a:ext uri="{FF2B5EF4-FFF2-40B4-BE49-F238E27FC236}">
                <a16:creationId xmlns:a16="http://schemas.microsoft.com/office/drawing/2014/main" id="{F54D0356-E954-46A1-A56E-D08B146B5479}"/>
              </a:ext>
            </a:extLst>
          </p:cNvPr>
          <p:cNvCxnSpPr>
            <a:cxnSpLocks/>
          </p:cNvCxnSpPr>
          <p:nvPr/>
        </p:nvCxnSpPr>
        <p:spPr>
          <a:xfrm>
            <a:off x="8600519" y="1226960"/>
            <a:ext cx="230453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D3FFFB9C-0F5E-4079-A2B3-0501CF2A79A4}"/>
              </a:ext>
            </a:extLst>
          </p:cNvPr>
          <p:cNvCxnSpPr>
            <a:cxnSpLocks/>
          </p:cNvCxnSpPr>
          <p:nvPr/>
        </p:nvCxnSpPr>
        <p:spPr>
          <a:xfrm>
            <a:off x="8600519" y="5611870"/>
            <a:ext cx="230453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46D0A8D7-355A-4276-A072-EFDD3146655E}"/>
              </a:ext>
            </a:extLst>
          </p:cNvPr>
          <p:cNvCxnSpPr>
            <a:cxnSpLocks/>
          </p:cNvCxnSpPr>
          <p:nvPr/>
        </p:nvCxnSpPr>
        <p:spPr>
          <a:xfrm>
            <a:off x="8600519" y="4976886"/>
            <a:ext cx="230453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1" name="椭圆 30">
            <a:extLst>
              <a:ext uri="{FF2B5EF4-FFF2-40B4-BE49-F238E27FC236}">
                <a16:creationId xmlns:a16="http://schemas.microsoft.com/office/drawing/2014/main" id="{D61199E5-9DE4-496B-8017-378908C0F7AF}"/>
              </a:ext>
            </a:extLst>
          </p:cNvPr>
          <p:cNvSpPr/>
          <p:nvPr/>
        </p:nvSpPr>
        <p:spPr>
          <a:xfrm>
            <a:off x="8600519" y="781910"/>
            <a:ext cx="316440" cy="316440"/>
          </a:xfrm>
          <a:prstGeom prst="ellipse">
            <a:avLst/>
          </a:prstGeom>
          <a:solidFill>
            <a:srgbClr val="D1BB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a:extLst>
              <a:ext uri="{FF2B5EF4-FFF2-40B4-BE49-F238E27FC236}">
                <a16:creationId xmlns:a16="http://schemas.microsoft.com/office/drawing/2014/main" id="{97E74D83-D21F-404D-A559-B984886F53E7}"/>
              </a:ext>
            </a:extLst>
          </p:cNvPr>
          <p:cNvSpPr txBox="1"/>
          <p:nvPr/>
        </p:nvSpPr>
        <p:spPr>
          <a:xfrm>
            <a:off x="8915984" y="784068"/>
            <a:ext cx="820236" cy="312125"/>
          </a:xfrm>
          <a:prstGeom prst="rect">
            <a:avLst/>
          </a:prstGeom>
          <a:noFill/>
        </p:spPr>
        <p:txBody>
          <a:bodyPr vert="horz" wrap="square" rtlCol="0">
            <a:spAutoFit/>
          </a:bodyPr>
          <a:lstStyle/>
          <a:p>
            <a:r>
              <a:rPr lang="en-US" altLang="zh-CN" sz="1200">
                <a:solidFill>
                  <a:schemeClr val="bg1">
                    <a:lumMod val="50000"/>
                  </a:schemeClr>
                </a:solidFill>
                <a:cs typeface="+mn-ea"/>
                <a:sym typeface="+mn-lt"/>
              </a:rPr>
              <a:t>Yvonne</a:t>
            </a:r>
            <a:endParaRPr lang="zh-CN" altLang="en-US" sz="1200">
              <a:solidFill>
                <a:schemeClr val="bg1">
                  <a:lumMod val="50000"/>
                </a:schemeClr>
              </a:solidFill>
              <a:cs typeface="+mn-ea"/>
              <a:sym typeface="+mn-lt"/>
            </a:endParaRPr>
          </a:p>
        </p:txBody>
      </p:sp>
      <p:grpSp>
        <p:nvGrpSpPr>
          <p:cNvPr id="33" name="组合 32">
            <a:extLst>
              <a:ext uri="{FF2B5EF4-FFF2-40B4-BE49-F238E27FC236}">
                <a16:creationId xmlns:a16="http://schemas.microsoft.com/office/drawing/2014/main" id="{C1DC011B-F3F4-46B8-9B75-C6E6C583B4C8}"/>
              </a:ext>
            </a:extLst>
          </p:cNvPr>
          <p:cNvGrpSpPr/>
          <p:nvPr/>
        </p:nvGrpSpPr>
        <p:grpSpPr>
          <a:xfrm>
            <a:off x="10637958" y="913411"/>
            <a:ext cx="267101" cy="52444"/>
            <a:chOff x="9586964" y="1491784"/>
            <a:chExt cx="237042" cy="46542"/>
          </a:xfrm>
        </p:grpSpPr>
        <p:sp>
          <p:nvSpPr>
            <p:cNvPr id="34" name="椭圆 33">
              <a:extLst>
                <a:ext uri="{FF2B5EF4-FFF2-40B4-BE49-F238E27FC236}">
                  <a16:creationId xmlns:a16="http://schemas.microsoft.com/office/drawing/2014/main" id="{D9A0025B-5300-4B9A-9F33-9D4A0776A051}"/>
                </a:ext>
              </a:extLst>
            </p:cNvPr>
            <p:cNvSpPr/>
            <p:nvPr/>
          </p:nvSpPr>
          <p:spPr>
            <a:xfrm>
              <a:off x="9682214" y="1491784"/>
              <a:ext cx="46542" cy="46542"/>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F1EB25CE-77C6-4C0D-8E80-E8250F3719B9}"/>
                </a:ext>
              </a:extLst>
            </p:cNvPr>
            <p:cNvSpPr/>
            <p:nvPr/>
          </p:nvSpPr>
          <p:spPr>
            <a:xfrm>
              <a:off x="9586964" y="1491784"/>
              <a:ext cx="46542" cy="46542"/>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3C089875-4115-4273-9413-9A0678103C5F}"/>
                </a:ext>
              </a:extLst>
            </p:cNvPr>
            <p:cNvSpPr/>
            <p:nvPr/>
          </p:nvSpPr>
          <p:spPr>
            <a:xfrm>
              <a:off x="9777464" y="1491784"/>
              <a:ext cx="46542" cy="46542"/>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Freeform 47">
            <a:extLst>
              <a:ext uri="{FF2B5EF4-FFF2-40B4-BE49-F238E27FC236}">
                <a16:creationId xmlns:a16="http://schemas.microsoft.com/office/drawing/2014/main" id="{57E24B9C-433F-4767-80D2-DFDD58DDEDCF}"/>
              </a:ext>
            </a:extLst>
          </p:cNvPr>
          <p:cNvSpPr>
            <a:spLocks noChangeAspect="1" noEditPoints="1"/>
          </p:cNvSpPr>
          <p:nvPr/>
        </p:nvSpPr>
        <p:spPr bwMode="auto">
          <a:xfrm>
            <a:off x="8602578" y="5072354"/>
            <a:ext cx="181146" cy="162206"/>
          </a:xfrm>
          <a:prstGeom prst="heart">
            <a:avLst/>
          </a:prstGeom>
          <a:solidFill>
            <a:srgbClr val="E23D48"/>
          </a:solidFill>
          <a:ln w="6350">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51">
            <a:extLst>
              <a:ext uri="{FF2B5EF4-FFF2-40B4-BE49-F238E27FC236}">
                <a16:creationId xmlns:a16="http://schemas.microsoft.com/office/drawing/2014/main" id="{F96374B5-C4CF-4E61-A7D3-05B65A35BA05}"/>
              </a:ext>
            </a:extLst>
          </p:cNvPr>
          <p:cNvSpPr>
            <a:spLocks noChangeAspect="1" noEditPoints="1"/>
          </p:cNvSpPr>
          <p:nvPr/>
        </p:nvSpPr>
        <p:spPr bwMode="auto">
          <a:xfrm>
            <a:off x="8949785" y="5072354"/>
            <a:ext cx="156234" cy="162206"/>
          </a:xfrm>
          <a:custGeom>
            <a:avLst/>
            <a:gdLst>
              <a:gd name="T0" fmla="*/ 1320 w 1488"/>
              <a:gd name="T1" fmla="*/ 1544 h 1544"/>
              <a:gd name="T2" fmla="*/ 1315 w 1488"/>
              <a:gd name="T3" fmla="*/ 1543 h 1544"/>
              <a:gd name="T4" fmla="*/ 950 w 1488"/>
              <a:gd name="T5" fmla="*/ 1459 h 1544"/>
              <a:gd name="T6" fmla="*/ 744 w 1488"/>
              <a:gd name="T7" fmla="*/ 1488 h 1544"/>
              <a:gd name="T8" fmla="*/ 0 w 1488"/>
              <a:gd name="T9" fmla="*/ 744 h 1544"/>
              <a:gd name="T10" fmla="*/ 744 w 1488"/>
              <a:gd name="T11" fmla="*/ 0 h 1544"/>
              <a:gd name="T12" fmla="*/ 1488 w 1488"/>
              <a:gd name="T13" fmla="*/ 744 h 1544"/>
              <a:gd name="T14" fmla="*/ 1237 w 1488"/>
              <a:gd name="T15" fmla="*/ 1301 h 1544"/>
              <a:gd name="T16" fmla="*/ 1341 w 1488"/>
              <a:gd name="T17" fmla="*/ 1509 h 1544"/>
              <a:gd name="T18" fmla="*/ 1339 w 1488"/>
              <a:gd name="T19" fmla="*/ 1535 h 1544"/>
              <a:gd name="T20" fmla="*/ 1320 w 1488"/>
              <a:gd name="T21" fmla="*/ 1544 h 1544"/>
              <a:gd name="T22" fmla="*/ 949 w 1488"/>
              <a:gd name="T23" fmla="*/ 1410 h 1544"/>
              <a:gd name="T24" fmla="*/ 954 w 1488"/>
              <a:gd name="T25" fmla="*/ 1411 h 1544"/>
              <a:gd name="T26" fmla="*/ 1276 w 1488"/>
              <a:gd name="T27" fmla="*/ 1485 h 1544"/>
              <a:gd name="T28" fmla="*/ 1186 w 1488"/>
              <a:gd name="T29" fmla="*/ 1306 h 1544"/>
              <a:gd name="T30" fmla="*/ 1192 w 1488"/>
              <a:gd name="T31" fmla="*/ 1277 h 1544"/>
              <a:gd name="T32" fmla="*/ 1440 w 1488"/>
              <a:gd name="T33" fmla="*/ 744 h 1544"/>
              <a:gd name="T34" fmla="*/ 744 w 1488"/>
              <a:gd name="T35" fmla="*/ 48 h 1544"/>
              <a:gd name="T36" fmla="*/ 48 w 1488"/>
              <a:gd name="T37" fmla="*/ 744 h 1544"/>
              <a:gd name="T38" fmla="*/ 744 w 1488"/>
              <a:gd name="T39" fmla="*/ 1440 h 1544"/>
              <a:gd name="T40" fmla="*/ 942 w 1488"/>
              <a:gd name="T41" fmla="*/ 1411 h 1544"/>
              <a:gd name="T42" fmla="*/ 949 w 1488"/>
              <a:gd name="T43" fmla="*/ 1410 h 1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88" h="1544">
                <a:moveTo>
                  <a:pt x="1320" y="1544"/>
                </a:moveTo>
                <a:cubicBezTo>
                  <a:pt x="1318" y="1544"/>
                  <a:pt x="1316" y="1544"/>
                  <a:pt x="1315" y="1543"/>
                </a:cubicBezTo>
                <a:cubicBezTo>
                  <a:pt x="950" y="1459"/>
                  <a:pt x="950" y="1459"/>
                  <a:pt x="950" y="1459"/>
                </a:cubicBezTo>
                <a:cubicBezTo>
                  <a:pt x="883" y="1478"/>
                  <a:pt x="814" y="1488"/>
                  <a:pt x="744" y="1488"/>
                </a:cubicBezTo>
                <a:cubicBezTo>
                  <a:pt x="334" y="1488"/>
                  <a:pt x="0" y="1154"/>
                  <a:pt x="0" y="744"/>
                </a:cubicBezTo>
                <a:cubicBezTo>
                  <a:pt x="0" y="334"/>
                  <a:pt x="334" y="0"/>
                  <a:pt x="744" y="0"/>
                </a:cubicBezTo>
                <a:cubicBezTo>
                  <a:pt x="1154" y="0"/>
                  <a:pt x="1488" y="334"/>
                  <a:pt x="1488" y="744"/>
                </a:cubicBezTo>
                <a:cubicBezTo>
                  <a:pt x="1488" y="958"/>
                  <a:pt x="1397" y="1160"/>
                  <a:pt x="1237" y="1301"/>
                </a:cubicBezTo>
                <a:cubicBezTo>
                  <a:pt x="1341" y="1509"/>
                  <a:pt x="1341" y="1509"/>
                  <a:pt x="1341" y="1509"/>
                </a:cubicBezTo>
                <a:cubicBezTo>
                  <a:pt x="1346" y="1518"/>
                  <a:pt x="1345" y="1528"/>
                  <a:pt x="1339" y="1535"/>
                </a:cubicBezTo>
                <a:cubicBezTo>
                  <a:pt x="1334" y="1541"/>
                  <a:pt x="1327" y="1544"/>
                  <a:pt x="1320" y="1544"/>
                </a:cubicBezTo>
                <a:close/>
                <a:moveTo>
                  <a:pt x="949" y="1410"/>
                </a:moveTo>
                <a:cubicBezTo>
                  <a:pt x="951" y="1410"/>
                  <a:pt x="953" y="1411"/>
                  <a:pt x="954" y="1411"/>
                </a:cubicBezTo>
                <a:cubicBezTo>
                  <a:pt x="1276" y="1485"/>
                  <a:pt x="1276" y="1485"/>
                  <a:pt x="1276" y="1485"/>
                </a:cubicBezTo>
                <a:cubicBezTo>
                  <a:pt x="1186" y="1306"/>
                  <a:pt x="1186" y="1306"/>
                  <a:pt x="1186" y="1306"/>
                </a:cubicBezTo>
                <a:cubicBezTo>
                  <a:pt x="1181" y="1296"/>
                  <a:pt x="1184" y="1284"/>
                  <a:pt x="1192" y="1277"/>
                </a:cubicBezTo>
                <a:cubicBezTo>
                  <a:pt x="1350" y="1144"/>
                  <a:pt x="1440" y="950"/>
                  <a:pt x="1440" y="744"/>
                </a:cubicBezTo>
                <a:cubicBezTo>
                  <a:pt x="1440" y="360"/>
                  <a:pt x="1128" y="48"/>
                  <a:pt x="744" y="48"/>
                </a:cubicBezTo>
                <a:cubicBezTo>
                  <a:pt x="360" y="48"/>
                  <a:pt x="48" y="360"/>
                  <a:pt x="48" y="744"/>
                </a:cubicBezTo>
                <a:cubicBezTo>
                  <a:pt x="48" y="1128"/>
                  <a:pt x="360" y="1440"/>
                  <a:pt x="744" y="1440"/>
                </a:cubicBezTo>
                <a:cubicBezTo>
                  <a:pt x="811" y="1440"/>
                  <a:pt x="878" y="1430"/>
                  <a:pt x="942" y="1411"/>
                </a:cubicBezTo>
                <a:cubicBezTo>
                  <a:pt x="944" y="1411"/>
                  <a:pt x="947" y="1410"/>
                  <a:pt x="949" y="1410"/>
                </a:cubicBezTo>
                <a:close/>
              </a:path>
            </a:pathLst>
          </a:custGeom>
          <a:solidFill>
            <a:schemeClr val="bg1">
              <a:lumMod val="50000"/>
            </a:schemeClr>
          </a:solidFill>
          <a:ln w="3175">
            <a:solidFill>
              <a:schemeClr val="bg1">
                <a:lumMod val="50000"/>
              </a:schemeClr>
            </a:solidFill>
          </a:ln>
        </p:spPr>
        <p:txBody>
          <a:bodyPr vert="horz" wrap="square" lIns="91440" tIns="45720" rIns="91440" bIns="45720" numCol="1" anchor="t" anchorCtr="0" compatLnSpc="1">
            <a:prstTxWarp prst="textNoShape">
              <a:avLst/>
            </a:prstTxWarp>
          </a:bodyPr>
          <a:lstStyle/>
          <a:p>
            <a:endParaRPr lang="zh-CN" altLang="en-US"/>
          </a:p>
        </p:txBody>
      </p:sp>
      <p:grpSp>
        <p:nvGrpSpPr>
          <p:cNvPr id="39" name="Group 54">
            <a:extLst>
              <a:ext uri="{FF2B5EF4-FFF2-40B4-BE49-F238E27FC236}">
                <a16:creationId xmlns:a16="http://schemas.microsoft.com/office/drawing/2014/main" id="{9FFE309F-2FDB-4045-87F9-DFDFBD621A8E}"/>
              </a:ext>
            </a:extLst>
          </p:cNvPr>
          <p:cNvGrpSpPr>
            <a:grpSpLocks noChangeAspect="1"/>
          </p:cNvGrpSpPr>
          <p:nvPr/>
        </p:nvGrpSpPr>
        <p:grpSpPr bwMode="auto">
          <a:xfrm>
            <a:off x="9272081" y="5071883"/>
            <a:ext cx="163031" cy="163148"/>
            <a:chOff x="2" y="4"/>
            <a:chExt cx="1406" cy="1407"/>
          </a:xfrm>
          <a:solidFill>
            <a:schemeClr val="bg1">
              <a:lumMod val="50000"/>
            </a:schemeClr>
          </a:solidFill>
        </p:grpSpPr>
        <p:sp>
          <p:nvSpPr>
            <p:cNvPr id="40" name="Freeform 55">
              <a:extLst>
                <a:ext uri="{FF2B5EF4-FFF2-40B4-BE49-F238E27FC236}">
                  <a16:creationId xmlns:a16="http://schemas.microsoft.com/office/drawing/2014/main" id="{294FC3DC-CD4F-404D-86A1-5A5675D442AB}"/>
                </a:ext>
              </a:extLst>
            </p:cNvPr>
            <p:cNvSpPr>
              <a:spLocks/>
            </p:cNvSpPr>
            <p:nvPr/>
          </p:nvSpPr>
          <p:spPr bwMode="auto">
            <a:xfrm>
              <a:off x="2" y="444"/>
              <a:ext cx="1406" cy="967"/>
            </a:xfrm>
            <a:custGeom>
              <a:avLst/>
              <a:gdLst>
                <a:gd name="T0" fmla="*/ 685 w 700"/>
                <a:gd name="T1" fmla="*/ 0 h 481"/>
                <a:gd name="T2" fmla="*/ 669 w 700"/>
                <a:gd name="T3" fmla="*/ 16 h 481"/>
                <a:gd name="T4" fmla="*/ 669 w 700"/>
                <a:gd name="T5" fmla="*/ 313 h 481"/>
                <a:gd name="T6" fmla="*/ 531 w 700"/>
                <a:gd name="T7" fmla="*/ 451 h 481"/>
                <a:gd name="T8" fmla="*/ 168 w 700"/>
                <a:gd name="T9" fmla="*/ 451 h 481"/>
                <a:gd name="T10" fmla="*/ 31 w 700"/>
                <a:gd name="T11" fmla="*/ 313 h 481"/>
                <a:gd name="T12" fmla="*/ 31 w 700"/>
                <a:gd name="T13" fmla="*/ 16 h 481"/>
                <a:gd name="T14" fmla="*/ 15 w 700"/>
                <a:gd name="T15" fmla="*/ 0 h 481"/>
                <a:gd name="T16" fmla="*/ 0 w 700"/>
                <a:gd name="T17" fmla="*/ 16 h 481"/>
                <a:gd name="T18" fmla="*/ 0 w 700"/>
                <a:gd name="T19" fmla="*/ 313 h 481"/>
                <a:gd name="T20" fmla="*/ 168 w 700"/>
                <a:gd name="T21" fmla="*/ 481 h 481"/>
                <a:gd name="T22" fmla="*/ 532 w 700"/>
                <a:gd name="T23" fmla="*/ 481 h 481"/>
                <a:gd name="T24" fmla="*/ 700 w 700"/>
                <a:gd name="T25" fmla="*/ 313 h 481"/>
                <a:gd name="T26" fmla="*/ 700 w 700"/>
                <a:gd name="T27" fmla="*/ 16 h 481"/>
                <a:gd name="T28" fmla="*/ 685 w 700"/>
                <a:gd name="T29" fmla="*/ 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0" h="481">
                  <a:moveTo>
                    <a:pt x="685" y="0"/>
                  </a:moveTo>
                  <a:cubicBezTo>
                    <a:pt x="676" y="0"/>
                    <a:pt x="669" y="7"/>
                    <a:pt x="669" y="16"/>
                  </a:cubicBezTo>
                  <a:cubicBezTo>
                    <a:pt x="669" y="313"/>
                    <a:pt x="669" y="313"/>
                    <a:pt x="669" y="313"/>
                  </a:cubicBezTo>
                  <a:cubicBezTo>
                    <a:pt x="669" y="389"/>
                    <a:pt x="607" y="451"/>
                    <a:pt x="531" y="451"/>
                  </a:cubicBezTo>
                  <a:cubicBezTo>
                    <a:pt x="168" y="451"/>
                    <a:pt x="168" y="451"/>
                    <a:pt x="168" y="451"/>
                  </a:cubicBezTo>
                  <a:cubicBezTo>
                    <a:pt x="92" y="451"/>
                    <a:pt x="31" y="389"/>
                    <a:pt x="31" y="313"/>
                  </a:cubicBezTo>
                  <a:cubicBezTo>
                    <a:pt x="31" y="16"/>
                    <a:pt x="31" y="16"/>
                    <a:pt x="31" y="16"/>
                  </a:cubicBezTo>
                  <a:cubicBezTo>
                    <a:pt x="31" y="7"/>
                    <a:pt x="24" y="0"/>
                    <a:pt x="15" y="0"/>
                  </a:cubicBezTo>
                  <a:cubicBezTo>
                    <a:pt x="7" y="0"/>
                    <a:pt x="0" y="7"/>
                    <a:pt x="0" y="16"/>
                  </a:cubicBezTo>
                  <a:cubicBezTo>
                    <a:pt x="0" y="313"/>
                    <a:pt x="0" y="313"/>
                    <a:pt x="0" y="313"/>
                  </a:cubicBezTo>
                  <a:cubicBezTo>
                    <a:pt x="0" y="405"/>
                    <a:pt x="75" y="481"/>
                    <a:pt x="168" y="481"/>
                  </a:cubicBezTo>
                  <a:cubicBezTo>
                    <a:pt x="532" y="481"/>
                    <a:pt x="532" y="481"/>
                    <a:pt x="532" y="481"/>
                  </a:cubicBezTo>
                  <a:cubicBezTo>
                    <a:pt x="624" y="481"/>
                    <a:pt x="700" y="405"/>
                    <a:pt x="700" y="313"/>
                  </a:cubicBezTo>
                  <a:cubicBezTo>
                    <a:pt x="700" y="16"/>
                    <a:pt x="700" y="16"/>
                    <a:pt x="700" y="16"/>
                  </a:cubicBezTo>
                  <a:cubicBezTo>
                    <a:pt x="700" y="7"/>
                    <a:pt x="693" y="0"/>
                    <a:pt x="685" y="0"/>
                  </a:cubicBezTo>
                  <a:close/>
                </a:path>
              </a:pathLst>
            </a:custGeom>
            <a:grpFill/>
            <a:ln w="3175">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56">
              <a:extLst>
                <a:ext uri="{FF2B5EF4-FFF2-40B4-BE49-F238E27FC236}">
                  <a16:creationId xmlns:a16="http://schemas.microsoft.com/office/drawing/2014/main" id="{BAA765C1-5915-4C83-8D6E-166A537EEC72}"/>
                </a:ext>
              </a:extLst>
            </p:cNvPr>
            <p:cNvSpPr>
              <a:spLocks/>
            </p:cNvSpPr>
            <p:nvPr/>
          </p:nvSpPr>
          <p:spPr bwMode="auto">
            <a:xfrm>
              <a:off x="675" y="277"/>
              <a:ext cx="60" cy="806"/>
            </a:xfrm>
            <a:custGeom>
              <a:avLst/>
              <a:gdLst>
                <a:gd name="T0" fmla="*/ 0 w 30"/>
                <a:gd name="T1" fmla="*/ 16 h 401"/>
                <a:gd name="T2" fmla="*/ 0 w 30"/>
                <a:gd name="T3" fmla="*/ 386 h 401"/>
                <a:gd name="T4" fmla="*/ 15 w 30"/>
                <a:gd name="T5" fmla="*/ 401 h 401"/>
                <a:gd name="T6" fmla="*/ 30 w 30"/>
                <a:gd name="T7" fmla="*/ 386 h 401"/>
                <a:gd name="T8" fmla="*/ 30 w 30"/>
                <a:gd name="T9" fmla="*/ 16 h 401"/>
                <a:gd name="T10" fmla="*/ 15 w 30"/>
                <a:gd name="T11" fmla="*/ 0 h 401"/>
                <a:gd name="T12" fmla="*/ 0 w 30"/>
                <a:gd name="T13" fmla="*/ 16 h 401"/>
              </a:gdLst>
              <a:ahLst/>
              <a:cxnLst>
                <a:cxn ang="0">
                  <a:pos x="T0" y="T1"/>
                </a:cxn>
                <a:cxn ang="0">
                  <a:pos x="T2" y="T3"/>
                </a:cxn>
                <a:cxn ang="0">
                  <a:pos x="T4" y="T5"/>
                </a:cxn>
                <a:cxn ang="0">
                  <a:pos x="T6" y="T7"/>
                </a:cxn>
                <a:cxn ang="0">
                  <a:pos x="T8" y="T9"/>
                </a:cxn>
                <a:cxn ang="0">
                  <a:pos x="T10" y="T11"/>
                </a:cxn>
                <a:cxn ang="0">
                  <a:pos x="T12" y="T13"/>
                </a:cxn>
              </a:cxnLst>
              <a:rect l="0" t="0" r="r" b="b"/>
              <a:pathLst>
                <a:path w="30" h="401">
                  <a:moveTo>
                    <a:pt x="0" y="16"/>
                  </a:moveTo>
                  <a:cubicBezTo>
                    <a:pt x="0" y="386"/>
                    <a:pt x="0" y="386"/>
                    <a:pt x="0" y="386"/>
                  </a:cubicBezTo>
                  <a:cubicBezTo>
                    <a:pt x="0" y="394"/>
                    <a:pt x="6" y="401"/>
                    <a:pt x="15" y="401"/>
                  </a:cubicBezTo>
                  <a:cubicBezTo>
                    <a:pt x="23" y="401"/>
                    <a:pt x="30" y="394"/>
                    <a:pt x="30" y="386"/>
                  </a:cubicBezTo>
                  <a:cubicBezTo>
                    <a:pt x="30" y="16"/>
                    <a:pt x="30" y="16"/>
                    <a:pt x="30" y="16"/>
                  </a:cubicBezTo>
                  <a:cubicBezTo>
                    <a:pt x="30" y="7"/>
                    <a:pt x="24" y="0"/>
                    <a:pt x="15" y="0"/>
                  </a:cubicBezTo>
                  <a:cubicBezTo>
                    <a:pt x="7" y="0"/>
                    <a:pt x="0" y="7"/>
                    <a:pt x="0" y="16"/>
                  </a:cubicBezTo>
                  <a:close/>
                </a:path>
              </a:pathLst>
            </a:custGeom>
            <a:grpFill/>
            <a:ln w="3175">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57">
              <a:extLst>
                <a:ext uri="{FF2B5EF4-FFF2-40B4-BE49-F238E27FC236}">
                  <a16:creationId xmlns:a16="http://schemas.microsoft.com/office/drawing/2014/main" id="{89679B4B-D8E6-431C-AF31-18F30C129C42}"/>
                </a:ext>
              </a:extLst>
            </p:cNvPr>
            <p:cNvSpPr>
              <a:spLocks/>
            </p:cNvSpPr>
            <p:nvPr/>
          </p:nvSpPr>
          <p:spPr bwMode="auto">
            <a:xfrm>
              <a:off x="402" y="4"/>
              <a:ext cx="606" cy="233"/>
            </a:xfrm>
            <a:custGeom>
              <a:avLst/>
              <a:gdLst>
                <a:gd name="T0" fmla="*/ 18 w 302"/>
                <a:gd name="T1" fmla="*/ 116 h 116"/>
                <a:gd name="T2" fmla="*/ 26 w 302"/>
                <a:gd name="T3" fmla="*/ 114 h 116"/>
                <a:gd name="T4" fmla="*/ 151 w 302"/>
                <a:gd name="T5" fmla="*/ 33 h 116"/>
                <a:gd name="T6" fmla="*/ 276 w 302"/>
                <a:gd name="T7" fmla="*/ 114 h 116"/>
                <a:gd name="T8" fmla="*/ 284 w 302"/>
                <a:gd name="T9" fmla="*/ 116 h 116"/>
                <a:gd name="T10" fmla="*/ 297 w 302"/>
                <a:gd name="T11" fmla="*/ 109 h 116"/>
                <a:gd name="T12" fmla="*/ 292 w 302"/>
                <a:gd name="T13" fmla="*/ 88 h 116"/>
                <a:gd name="T14" fmla="*/ 159 w 302"/>
                <a:gd name="T15" fmla="*/ 2 h 116"/>
                <a:gd name="T16" fmla="*/ 159 w 302"/>
                <a:gd name="T17" fmla="*/ 2 h 116"/>
                <a:gd name="T18" fmla="*/ 158 w 302"/>
                <a:gd name="T19" fmla="*/ 2 h 116"/>
                <a:gd name="T20" fmla="*/ 157 w 302"/>
                <a:gd name="T21" fmla="*/ 1 h 116"/>
                <a:gd name="T22" fmla="*/ 157 w 302"/>
                <a:gd name="T23" fmla="*/ 1 h 116"/>
                <a:gd name="T24" fmla="*/ 156 w 302"/>
                <a:gd name="T25" fmla="*/ 1 h 116"/>
                <a:gd name="T26" fmla="*/ 155 w 302"/>
                <a:gd name="T27" fmla="*/ 1 h 116"/>
                <a:gd name="T28" fmla="*/ 155 w 302"/>
                <a:gd name="T29" fmla="*/ 0 h 116"/>
                <a:gd name="T30" fmla="*/ 154 w 302"/>
                <a:gd name="T31" fmla="*/ 0 h 116"/>
                <a:gd name="T32" fmla="*/ 153 w 302"/>
                <a:gd name="T33" fmla="*/ 0 h 116"/>
                <a:gd name="T34" fmla="*/ 153 w 302"/>
                <a:gd name="T35" fmla="*/ 0 h 116"/>
                <a:gd name="T36" fmla="*/ 152 w 302"/>
                <a:gd name="T37" fmla="*/ 0 h 116"/>
                <a:gd name="T38" fmla="*/ 151 w 302"/>
                <a:gd name="T39" fmla="*/ 0 h 116"/>
                <a:gd name="T40" fmla="*/ 150 w 302"/>
                <a:gd name="T41" fmla="*/ 0 h 116"/>
                <a:gd name="T42" fmla="*/ 150 w 302"/>
                <a:gd name="T43" fmla="*/ 0 h 116"/>
                <a:gd name="T44" fmla="*/ 149 w 302"/>
                <a:gd name="T45" fmla="*/ 0 h 116"/>
                <a:gd name="T46" fmla="*/ 148 w 302"/>
                <a:gd name="T47" fmla="*/ 0 h 116"/>
                <a:gd name="T48" fmla="*/ 148 w 302"/>
                <a:gd name="T49" fmla="*/ 0 h 116"/>
                <a:gd name="T50" fmla="*/ 147 w 302"/>
                <a:gd name="T51" fmla="*/ 1 h 116"/>
                <a:gd name="T52" fmla="*/ 146 w 302"/>
                <a:gd name="T53" fmla="*/ 1 h 116"/>
                <a:gd name="T54" fmla="*/ 145 w 302"/>
                <a:gd name="T55" fmla="*/ 1 h 116"/>
                <a:gd name="T56" fmla="*/ 145 w 302"/>
                <a:gd name="T57" fmla="*/ 1 h 116"/>
                <a:gd name="T58" fmla="*/ 144 w 302"/>
                <a:gd name="T59" fmla="*/ 2 h 116"/>
                <a:gd name="T60" fmla="*/ 143 w 302"/>
                <a:gd name="T61" fmla="*/ 2 h 116"/>
                <a:gd name="T62" fmla="*/ 143 w 302"/>
                <a:gd name="T63" fmla="*/ 2 h 116"/>
                <a:gd name="T64" fmla="*/ 10 w 302"/>
                <a:gd name="T65" fmla="*/ 88 h 116"/>
                <a:gd name="T66" fmla="*/ 5 w 302"/>
                <a:gd name="T67" fmla="*/ 109 h 116"/>
                <a:gd name="T68" fmla="*/ 18 w 302"/>
                <a:gd name="T69"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2" h="116">
                  <a:moveTo>
                    <a:pt x="18" y="116"/>
                  </a:moveTo>
                  <a:cubicBezTo>
                    <a:pt x="21" y="116"/>
                    <a:pt x="23" y="115"/>
                    <a:pt x="26" y="114"/>
                  </a:cubicBezTo>
                  <a:cubicBezTo>
                    <a:pt x="151" y="33"/>
                    <a:pt x="151" y="33"/>
                    <a:pt x="151" y="33"/>
                  </a:cubicBezTo>
                  <a:cubicBezTo>
                    <a:pt x="276" y="114"/>
                    <a:pt x="276" y="114"/>
                    <a:pt x="276" y="114"/>
                  </a:cubicBezTo>
                  <a:cubicBezTo>
                    <a:pt x="279" y="115"/>
                    <a:pt x="281" y="116"/>
                    <a:pt x="284" y="116"/>
                  </a:cubicBezTo>
                  <a:cubicBezTo>
                    <a:pt x="289" y="116"/>
                    <a:pt x="294" y="114"/>
                    <a:pt x="297" y="109"/>
                  </a:cubicBezTo>
                  <a:cubicBezTo>
                    <a:pt x="302" y="102"/>
                    <a:pt x="299" y="92"/>
                    <a:pt x="292" y="88"/>
                  </a:cubicBezTo>
                  <a:cubicBezTo>
                    <a:pt x="159" y="2"/>
                    <a:pt x="159" y="2"/>
                    <a:pt x="159" y="2"/>
                  </a:cubicBezTo>
                  <a:cubicBezTo>
                    <a:pt x="159" y="2"/>
                    <a:pt x="159" y="2"/>
                    <a:pt x="159" y="2"/>
                  </a:cubicBezTo>
                  <a:cubicBezTo>
                    <a:pt x="159" y="2"/>
                    <a:pt x="158" y="2"/>
                    <a:pt x="158" y="2"/>
                  </a:cubicBezTo>
                  <a:cubicBezTo>
                    <a:pt x="158" y="2"/>
                    <a:pt x="158" y="2"/>
                    <a:pt x="157" y="1"/>
                  </a:cubicBezTo>
                  <a:cubicBezTo>
                    <a:pt x="157" y="1"/>
                    <a:pt x="157" y="1"/>
                    <a:pt x="157" y="1"/>
                  </a:cubicBezTo>
                  <a:cubicBezTo>
                    <a:pt x="157" y="1"/>
                    <a:pt x="156" y="1"/>
                    <a:pt x="156" y="1"/>
                  </a:cubicBezTo>
                  <a:cubicBezTo>
                    <a:pt x="156" y="1"/>
                    <a:pt x="156" y="1"/>
                    <a:pt x="155" y="1"/>
                  </a:cubicBezTo>
                  <a:cubicBezTo>
                    <a:pt x="155" y="1"/>
                    <a:pt x="155" y="0"/>
                    <a:pt x="155" y="0"/>
                  </a:cubicBezTo>
                  <a:cubicBezTo>
                    <a:pt x="154" y="0"/>
                    <a:pt x="154" y="0"/>
                    <a:pt x="154" y="0"/>
                  </a:cubicBezTo>
                  <a:cubicBezTo>
                    <a:pt x="154" y="0"/>
                    <a:pt x="153" y="0"/>
                    <a:pt x="153" y="0"/>
                  </a:cubicBezTo>
                  <a:cubicBezTo>
                    <a:pt x="153" y="0"/>
                    <a:pt x="153" y="0"/>
                    <a:pt x="153" y="0"/>
                  </a:cubicBezTo>
                  <a:cubicBezTo>
                    <a:pt x="152" y="0"/>
                    <a:pt x="152" y="0"/>
                    <a:pt x="152" y="0"/>
                  </a:cubicBezTo>
                  <a:cubicBezTo>
                    <a:pt x="152" y="0"/>
                    <a:pt x="151" y="0"/>
                    <a:pt x="151" y="0"/>
                  </a:cubicBezTo>
                  <a:cubicBezTo>
                    <a:pt x="151" y="0"/>
                    <a:pt x="151" y="0"/>
                    <a:pt x="150" y="0"/>
                  </a:cubicBezTo>
                  <a:cubicBezTo>
                    <a:pt x="150" y="0"/>
                    <a:pt x="150" y="0"/>
                    <a:pt x="150" y="0"/>
                  </a:cubicBezTo>
                  <a:cubicBezTo>
                    <a:pt x="149" y="0"/>
                    <a:pt x="149" y="0"/>
                    <a:pt x="149" y="0"/>
                  </a:cubicBezTo>
                  <a:cubicBezTo>
                    <a:pt x="149" y="0"/>
                    <a:pt x="148" y="0"/>
                    <a:pt x="148" y="0"/>
                  </a:cubicBezTo>
                  <a:cubicBezTo>
                    <a:pt x="148" y="0"/>
                    <a:pt x="148" y="0"/>
                    <a:pt x="148" y="0"/>
                  </a:cubicBezTo>
                  <a:cubicBezTo>
                    <a:pt x="147" y="0"/>
                    <a:pt x="147" y="1"/>
                    <a:pt x="147" y="1"/>
                  </a:cubicBezTo>
                  <a:cubicBezTo>
                    <a:pt x="147" y="1"/>
                    <a:pt x="146" y="1"/>
                    <a:pt x="146" y="1"/>
                  </a:cubicBezTo>
                  <a:cubicBezTo>
                    <a:pt x="146" y="1"/>
                    <a:pt x="146" y="1"/>
                    <a:pt x="145" y="1"/>
                  </a:cubicBezTo>
                  <a:cubicBezTo>
                    <a:pt x="145" y="1"/>
                    <a:pt x="145" y="1"/>
                    <a:pt x="145" y="1"/>
                  </a:cubicBezTo>
                  <a:cubicBezTo>
                    <a:pt x="144" y="1"/>
                    <a:pt x="144" y="2"/>
                    <a:pt x="144" y="2"/>
                  </a:cubicBezTo>
                  <a:cubicBezTo>
                    <a:pt x="144" y="2"/>
                    <a:pt x="143" y="2"/>
                    <a:pt x="143" y="2"/>
                  </a:cubicBezTo>
                  <a:cubicBezTo>
                    <a:pt x="143" y="2"/>
                    <a:pt x="143" y="2"/>
                    <a:pt x="143" y="2"/>
                  </a:cubicBezTo>
                  <a:cubicBezTo>
                    <a:pt x="10" y="88"/>
                    <a:pt x="10" y="88"/>
                    <a:pt x="10" y="88"/>
                  </a:cubicBezTo>
                  <a:cubicBezTo>
                    <a:pt x="2" y="92"/>
                    <a:pt x="0" y="102"/>
                    <a:pt x="5" y="109"/>
                  </a:cubicBezTo>
                  <a:cubicBezTo>
                    <a:pt x="8" y="114"/>
                    <a:pt x="13" y="116"/>
                    <a:pt x="18" y="116"/>
                  </a:cubicBezTo>
                  <a:close/>
                </a:path>
              </a:pathLst>
            </a:custGeom>
            <a:grpFill/>
            <a:ln w="3175">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43" name="Freeform 5">
            <a:extLst>
              <a:ext uri="{FF2B5EF4-FFF2-40B4-BE49-F238E27FC236}">
                <a16:creationId xmlns:a16="http://schemas.microsoft.com/office/drawing/2014/main" id="{3BAAEF9B-2094-43E8-9CE6-D22F475D955B}"/>
              </a:ext>
            </a:extLst>
          </p:cNvPr>
          <p:cNvSpPr>
            <a:spLocks noChangeAspect="1" noEditPoints="1"/>
          </p:cNvSpPr>
          <p:nvPr/>
        </p:nvSpPr>
        <p:spPr bwMode="auto">
          <a:xfrm>
            <a:off x="10781113" y="5072326"/>
            <a:ext cx="123946" cy="162260"/>
          </a:xfrm>
          <a:custGeom>
            <a:avLst/>
            <a:gdLst>
              <a:gd name="T0" fmla="*/ 232 w 238"/>
              <a:gd name="T1" fmla="*/ 312 h 312"/>
              <a:gd name="T2" fmla="*/ 235 w 238"/>
              <a:gd name="T3" fmla="*/ 311 h 312"/>
              <a:gd name="T4" fmla="*/ 238 w 238"/>
              <a:gd name="T5" fmla="*/ 306 h 312"/>
              <a:gd name="T6" fmla="*/ 238 w 238"/>
              <a:gd name="T7" fmla="*/ 21 h 312"/>
              <a:gd name="T8" fmla="*/ 217 w 238"/>
              <a:gd name="T9" fmla="*/ 0 h 312"/>
              <a:gd name="T10" fmla="*/ 21 w 238"/>
              <a:gd name="T11" fmla="*/ 0 h 312"/>
              <a:gd name="T12" fmla="*/ 0 w 238"/>
              <a:gd name="T13" fmla="*/ 21 h 312"/>
              <a:gd name="T14" fmla="*/ 0 w 238"/>
              <a:gd name="T15" fmla="*/ 306 h 312"/>
              <a:gd name="T16" fmla="*/ 3 w 238"/>
              <a:gd name="T17" fmla="*/ 311 h 312"/>
              <a:gd name="T18" fmla="*/ 9 w 238"/>
              <a:gd name="T19" fmla="*/ 311 h 312"/>
              <a:gd name="T20" fmla="*/ 117 w 238"/>
              <a:gd name="T21" fmla="*/ 249 h 312"/>
              <a:gd name="T22" fmla="*/ 229 w 238"/>
              <a:gd name="T23" fmla="*/ 311 h 312"/>
              <a:gd name="T24" fmla="*/ 232 w 238"/>
              <a:gd name="T25" fmla="*/ 312 h 312"/>
              <a:gd name="T26" fmla="*/ 226 w 238"/>
              <a:gd name="T27" fmla="*/ 296 h 312"/>
              <a:gd name="T28" fmla="*/ 120 w 238"/>
              <a:gd name="T29" fmla="*/ 237 h 312"/>
              <a:gd name="T30" fmla="*/ 117 w 238"/>
              <a:gd name="T31" fmla="*/ 236 h 312"/>
              <a:gd name="T32" fmla="*/ 114 w 238"/>
              <a:gd name="T33" fmla="*/ 237 h 312"/>
              <a:gd name="T34" fmla="*/ 12 w 238"/>
              <a:gd name="T35" fmla="*/ 296 h 312"/>
              <a:gd name="T36" fmla="*/ 12 w 238"/>
              <a:gd name="T37" fmla="*/ 21 h 312"/>
              <a:gd name="T38" fmla="*/ 21 w 238"/>
              <a:gd name="T39" fmla="*/ 12 h 312"/>
              <a:gd name="T40" fmla="*/ 217 w 238"/>
              <a:gd name="T41" fmla="*/ 12 h 312"/>
              <a:gd name="T42" fmla="*/ 226 w 238"/>
              <a:gd name="T43" fmla="*/ 21 h 312"/>
              <a:gd name="T44" fmla="*/ 226 w 238"/>
              <a:gd name="T45" fmla="*/ 296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8" h="312">
                <a:moveTo>
                  <a:pt x="232" y="312"/>
                </a:moveTo>
                <a:cubicBezTo>
                  <a:pt x="233" y="312"/>
                  <a:pt x="234" y="312"/>
                  <a:pt x="235" y="311"/>
                </a:cubicBezTo>
                <a:cubicBezTo>
                  <a:pt x="237" y="310"/>
                  <a:pt x="238" y="308"/>
                  <a:pt x="238" y="306"/>
                </a:cubicBezTo>
                <a:cubicBezTo>
                  <a:pt x="238" y="21"/>
                  <a:pt x="238" y="21"/>
                  <a:pt x="238" y="21"/>
                </a:cubicBezTo>
                <a:cubicBezTo>
                  <a:pt x="238" y="10"/>
                  <a:pt x="229" y="0"/>
                  <a:pt x="217" y="0"/>
                </a:cubicBezTo>
                <a:cubicBezTo>
                  <a:pt x="21" y="0"/>
                  <a:pt x="21" y="0"/>
                  <a:pt x="21" y="0"/>
                </a:cubicBezTo>
                <a:cubicBezTo>
                  <a:pt x="9" y="0"/>
                  <a:pt x="0" y="10"/>
                  <a:pt x="0" y="21"/>
                </a:cubicBezTo>
                <a:cubicBezTo>
                  <a:pt x="0" y="306"/>
                  <a:pt x="0" y="306"/>
                  <a:pt x="0" y="306"/>
                </a:cubicBezTo>
                <a:cubicBezTo>
                  <a:pt x="0" y="308"/>
                  <a:pt x="1" y="310"/>
                  <a:pt x="3" y="311"/>
                </a:cubicBezTo>
                <a:cubicBezTo>
                  <a:pt x="5" y="312"/>
                  <a:pt x="7" y="312"/>
                  <a:pt x="9" y="311"/>
                </a:cubicBezTo>
                <a:cubicBezTo>
                  <a:pt x="117" y="249"/>
                  <a:pt x="117" y="249"/>
                  <a:pt x="117" y="249"/>
                </a:cubicBezTo>
                <a:cubicBezTo>
                  <a:pt x="229" y="311"/>
                  <a:pt x="229" y="311"/>
                  <a:pt x="229" y="311"/>
                </a:cubicBezTo>
                <a:cubicBezTo>
                  <a:pt x="230" y="312"/>
                  <a:pt x="231" y="312"/>
                  <a:pt x="232" y="312"/>
                </a:cubicBezTo>
                <a:close/>
                <a:moveTo>
                  <a:pt x="226" y="296"/>
                </a:moveTo>
                <a:cubicBezTo>
                  <a:pt x="120" y="237"/>
                  <a:pt x="120" y="237"/>
                  <a:pt x="120" y="237"/>
                </a:cubicBezTo>
                <a:cubicBezTo>
                  <a:pt x="119" y="236"/>
                  <a:pt x="118" y="236"/>
                  <a:pt x="117" y="236"/>
                </a:cubicBezTo>
                <a:cubicBezTo>
                  <a:pt x="116" y="236"/>
                  <a:pt x="115" y="236"/>
                  <a:pt x="114" y="237"/>
                </a:cubicBezTo>
                <a:cubicBezTo>
                  <a:pt x="12" y="296"/>
                  <a:pt x="12" y="296"/>
                  <a:pt x="12" y="296"/>
                </a:cubicBezTo>
                <a:cubicBezTo>
                  <a:pt x="12" y="21"/>
                  <a:pt x="12" y="21"/>
                  <a:pt x="12" y="21"/>
                </a:cubicBezTo>
                <a:cubicBezTo>
                  <a:pt x="12" y="16"/>
                  <a:pt x="16" y="12"/>
                  <a:pt x="21" y="12"/>
                </a:cubicBezTo>
                <a:cubicBezTo>
                  <a:pt x="217" y="12"/>
                  <a:pt x="217" y="12"/>
                  <a:pt x="217" y="12"/>
                </a:cubicBezTo>
                <a:cubicBezTo>
                  <a:pt x="222" y="12"/>
                  <a:pt x="226" y="16"/>
                  <a:pt x="226" y="21"/>
                </a:cubicBezTo>
                <a:lnTo>
                  <a:pt x="226" y="296"/>
                </a:lnTo>
                <a:close/>
              </a:path>
            </a:pathLst>
          </a:custGeom>
          <a:solidFill>
            <a:schemeClr val="bg1">
              <a:lumMod val="50000"/>
            </a:schemeClr>
          </a:solidFill>
          <a:ln w="3175">
            <a:solidFill>
              <a:schemeClr val="bg1">
                <a:lumMod val="5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44" name="文本框 43">
            <a:extLst>
              <a:ext uri="{FF2B5EF4-FFF2-40B4-BE49-F238E27FC236}">
                <a16:creationId xmlns:a16="http://schemas.microsoft.com/office/drawing/2014/main" id="{FF7F0C18-CC69-410B-8A4F-38D0DC582BB8}"/>
              </a:ext>
            </a:extLst>
          </p:cNvPr>
          <p:cNvSpPr txBox="1"/>
          <p:nvPr/>
        </p:nvSpPr>
        <p:spPr>
          <a:xfrm>
            <a:off x="8501188" y="5303145"/>
            <a:ext cx="1573981" cy="312125"/>
          </a:xfrm>
          <a:prstGeom prst="rect">
            <a:avLst/>
          </a:prstGeom>
          <a:noFill/>
        </p:spPr>
        <p:txBody>
          <a:bodyPr vert="horz" wrap="square" rtlCol="0">
            <a:spAutoFit/>
          </a:bodyPr>
          <a:lstStyle/>
          <a:p>
            <a:r>
              <a:rPr lang="en-US" altLang="zh-CN" sz="1200">
                <a:solidFill>
                  <a:schemeClr val="bg1">
                    <a:lumMod val="50000"/>
                  </a:schemeClr>
                </a:solidFill>
                <a:cs typeface="+mn-ea"/>
                <a:sym typeface="+mn-lt"/>
              </a:rPr>
              <a:t>Supporters say</a:t>
            </a:r>
            <a:endParaRPr lang="zh-CN" altLang="en-US" sz="1200">
              <a:solidFill>
                <a:schemeClr val="bg1">
                  <a:lumMod val="50000"/>
                </a:schemeClr>
              </a:solidFill>
              <a:cs typeface="+mn-ea"/>
              <a:sym typeface="+mn-lt"/>
            </a:endParaRPr>
          </a:p>
        </p:txBody>
      </p:sp>
      <p:sp>
        <p:nvSpPr>
          <p:cNvPr id="45" name="文本框 44">
            <a:extLst>
              <a:ext uri="{FF2B5EF4-FFF2-40B4-BE49-F238E27FC236}">
                <a16:creationId xmlns:a16="http://schemas.microsoft.com/office/drawing/2014/main" id="{7367D5E2-23FF-4345-AF2F-F91DBF314381}"/>
              </a:ext>
            </a:extLst>
          </p:cNvPr>
          <p:cNvSpPr txBox="1"/>
          <p:nvPr/>
        </p:nvSpPr>
        <p:spPr>
          <a:xfrm>
            <a:off x="8501188" y="5796499"/>
            <a:ext cx="1359908" cy="277444"/>
          </a:xfrm>
          <a:prstGeom prst="rect">
            <a:avLst/>
          </a:prstGeom>
          <a:noFill/>
        </p:spPr>
        <p:txBody>
          <a:bodyPr vert="horz" wrap="square" rtlCol="0">
            <a:spAutoFit/>
          </a:bodyPr>
          <a:lstStyle/>
          <a:p>
            <a:r>
              <a:rPr lang="en-US" altLang="zh-CN" sz="1000">
                <a:solidFill>
                  <a:schemeClr val="bg1">
                    <a:lumMod val="85000"/>
                  </a:schemeClr>
                </a:solidFill>
                <a:cs typeface="+mn-ea"/>
                <a:sym typeface="+mn-lt"/>
              </a:rPr>
              <a:t>INFODATA……</a:t>
            </a:r>
            <a:endParaRPr lang="zh-CN" altLang="en-US" sz="1000">
              <a:solidFill>
                <a:schemeClr val="bg1">
                  <a:lumMod val="85000"/>
                </a:schemeClr>
              </a:solidFill>
              <a:cs typeface="+mn-ea"/>
              <a:sym typeface="+mn-lt"/>
            </a:endParaRPr>
          </a:p>
        </p:txBody>
      </p:sp>
    </p:spTree>
    <p:extLst>
      <p:ext uri="{BB962C8B-B14F-4D97-AF65-F5344CB8AC3E}">
        <p14:creationId xmlns:p14="http://schemas.microsoft.com/office/powerpoint/2010/main" val="2284410350"/>
      </p:ext>
    </p:extLst>
  </p:cSld>
  <p:clrMapOvr>
    <a:masterClrMapping/>
  </p:clrMapOvr>
  <mc:AlternateContent xmlns:mc="http://schemas.openxmlformats.org/markup-compatibility/2006">
    <mc:Choice xmlns:p14="http://schemas.microsoft.com/office/powerpoint/2010/main" Requires="p14">
      <p:transition spd="slow" p14:dur="1500">
        <p14:ripple dir="ru"/>
      </p:transition>
    </mc:Choice>
    <mc:Fallback>
      <p:transition spd="slow">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gqzxebvd">
      <a:majorFont>
        <a:latin typeface="Arial" panose="020F0302020204030204"/>
        <a:ea typeface="微软雅黑"/>
        <a:cs typeface=""/>
      </a:majorFont>
      <a:minorFont>
        <a:latin typeface="Arial"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331</TotalTime>
  <Words>399</Words>
  <Application>Microsoft Office PowerPoint</Application>
  <PresentationFormat>宽屏</PresentationFormat>
  <Paragraphs>83</Paragraphs>
  <Slides>14</Slides>
  <Notes>10</Notes>
  <HiddenSlides>0</HiddenSlides>
  <MMClips>0</MMClips>
  <ScaleCrop>false</ScaleCrop>
  <HeadingPairs>
    <vt:vector size="6" baseType="variant">
      <vt:variant>
        <vt:lpstr>已用的字体</vt:lpstr>
      </vt:variant>
      <vt:variant>
        <vt:i4>2</vt:i4>
      </vt:variant>
      <vt:variant>
        <vt:lpstr>主题</vt:lpstr>
      </vt:variant>
      <vt:variant>
        <vt:i4>1</vt:i4>
      </vt:variant>
      <vt:variant>
        <vt:lpstr>幻灯片标题</vt:lpstr>
      </vt:variant>
      <vt:variant>
        <vt:i4>14</vt:i4>
      </vt:variant>
    </vt:vector>
  </HeadingPairs>
  <TitlesOfParts>
    <vt:vector size="17" baseType="lpstr">
      <vt:lpstr>等线</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yvonne 忘吃药的晓公子</dc:creator>
  <cp:lastModifiedBy>yvonne 忘吃药的晓公子</cp:lastModifiedBy>
  <cp:revision>60</cp:revision>
  <dcterms:created xsi:type="dcterms:W3CDTF">2019-10-09T00:47:16Z</dcterms:created>
  <dcterms:modified xsi:type="dcterms:W3CDTF">2019-10-09T06:20:44Z</dcterms:modified>
</cp:coreProperties>
</file>