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8" r:id="rId6"/>
    <p:sldId id="265" r:id="rId7"/>
    <p:sldId id="277" r:id="rId8"/>
    <p:sldId id="259" r:id="rId9"/>
    <p:sldId id="264" r:id="rId10"/>
    <p:sldId id="267" r:id="rId11"/>
    <p:sldId id="276" r:id="rId12"/>
    <p:sldId id="260" r:id="rId13"/>
    <p:sldId id="263" r:id="rId14"/>
    <p:sldId id="270" r:id="rId15"/>
    <p:sldId id="275" r:id="rId16"/>
    <p:sldId id="261" r:id="rId17"/>
    <p:sldId id="271" r:id="rId18"/>
    <p:sldId id="269" r:id="rId19"/>
    <p:sldId id="279" r:id="rId20"/>
    <p:sldId id="278" r:id="rId21"/>
    <p:sldId id="290" r:id="rId22"/>
    <p:sldId id="296" r:id="rId23"/>
    <p:sldId id="295" r:id="rId24"/>
    <p:sldId id="29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4F4E"/>
    <a:srgbClr val="615C5C"/>
    <a:srgbClr val="604D4C"/>
    <a:srgbClr val="605756"/>
    <a:srgbClr val="5D4E4D"/>
    <a:srgbClr val="6B5856"/>
    <a:srgbClr val="694F4D"/>
    <a:srgbClr val="776260"/>
    <a:srgbClr val="F28E83"/>
    <a:srgbClr val="F0A0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280" autoAdjust="0"/>
  </p:normalViewPr>
  <p:slideViewPr>
    <p:cSldViewPr snapToGrid="0" showGuides="1">
      <p:cViewPr varScale="1">
        <p:scale>
          <a:sx n="85" d="100"/>
          <a:sy n="85" d="100"/>
        </p:scale>
        <p:origin x="864" y="84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474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E6A74-894E-4B95-A2CF-374F14A7B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C922310-E8D3-4D1A-88E6-C68719A2B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683B559-16C0-43DA-8F78-DB476A72E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B3911F-9F88-4620-9239-7168264AE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3BACD28-754E-447D-AC9C-DA1825D85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87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DCC6ADF-5D46-47FD-8CEB-5FD229ECDA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5F62134-2442-4F49-9E01-C96BEFEE3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F43D01-1458-4EBE-B38D-29CF49609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B48DCF-9216-454E-868F-798806D3D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5E0AD8-EC6A-4925-8D15-B8C372333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835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B7D745-2DE1-4CBF-9664-3AF2AC862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ECB9F4A-2479-4468-89D9-AF81E8842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2952C1-CC85-44D6-BB57-33BDAFF9C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1A10D9-D6A3-48DD-A953-A93629BAB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B6BA696-1C8C-4BA9-A2F3-E24509A2F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63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9648AD-EB4E-4402-A6CE-A4C72CBAA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1629470-967F-49E7-B557-45DD095703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4562C4-C6F2-4B24-B9F9-87D0E8AE0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EBB5427-8DE6-4768-9506-661C740A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7DC33E9-841A-458C-8B84-89101CA84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74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41F277-2606-4695-9165-53442E02C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31CA60-1407-4801-9F0A-40393E48D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88D186-7C5B-4365-A498-C0D8F885D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46C46F6-893E-46CB-B025-D338ABC46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6D78EE1-822F-42DC-A297-9060FABA4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FC18F31-BD31-4C0A-9783-FF69FCB2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43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771EA-5B9A-42EC-913A-FA3BD2A2E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CC50A2C-ECBB-4037-82A0-C41816077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AB1D7E5-51DB-4921-B7EE-F1A49EA25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0AA8EEE-1DC5-4017-973F-24B8E554FE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352CC47-9B67-4A65-9CFC-57C696E46F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26D3EEC-9C84-40A5-B5B4-5F9F29DE8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9EFF77B-00FB-4477-846A-ADF1757B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CE82187-45BA-4B2E-BBFF-600E858BD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59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1EEB03-C2D2-434A-B1C6-8DA45ABA6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ABD42A7-10E3-4D01-A410-969D543F5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FCE362C-6110-4C7C-9A1A-A2DF60D60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2080055-5154-48A4-BB55-F840F2CCD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39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B12ACF8-4133-4ED3-B62D-303A78EDF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2E19699-A150-4051-B2F3-68512E044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9B68D2-AD44-4944-AC45-62B4771CE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12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D30937-1034-4F26-AF4E-C20ACECD3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8282E43-6AA2-4531-927A-41325509C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1E48E98-35BF-4071-B06A-242F3F0FE7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CD2E788-6F67-459F-AE48-4EAAFFEB0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071A287-EA94-4B04-918F-BCF72F336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802FACA-C960-48FB-B8E4-403CAC756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12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5BCD27-D315-416B-B3E7-238BBB975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D09F512-E4A6-4425-99A2-CD61435678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5CF29D9-E00D-46C2-8E28-14A7D808A7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2070B47-617A-46A0-9D85-628FB8D2A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0956873-9493-4CF0-8088-6F26D8AB2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22CBCA8-D4AF-4692-B4DA-F5396617C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27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6D93DA-9BC2-41C2-B30A-BA771209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EBEA5CD-79AA-469A-A2AF-A1B1106436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4B17098-CA90-45DD-BAB3-52DC5C6757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210DA-5F42-4691-B87E-B1D9A6DDFA5E}" type="datetimeFigureOut">
              <a:rPr lang="zh-CN" altLang="en-US" smtClean="0"/>
              <a:t>2019/10/11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6E93E4-2102-4A76-B0E1-FF250653F7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BFD009C-4327-479E-9801-15C0068423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41BED-DC76-4575-8351-A1CE2133C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76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10" Type="http://schemas.openxmlformats.org/officeDocument/2006/relationships/image" Target="../media/image36.JPG"/><Relationship Id="rId4" Type="http://schemas.openxmlformats.org/officeDocument/2006/relationships/image" Target="../media/image30.JPG"/><Relationship Id="rId9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A88CF2-40E1-48FD-B6F1-6331538BFB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89662462-AC5A-4249-B273-C7D56FD7A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4216" y="4729009"/>
            <a:ext cx="5149206" cy="265386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BA5500A-37AF-4F98-9254-5ED1428CA2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579052" y="-614725"/>
            <a:ext cx="5540013" cy="32172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9EF1DC-2912-4B7A-9FFE-21BEC532BFCC}"/>
              </a:ext>
            </a:extLst>
          </p:cNvPr>
          <p:cNvSpPr/>
          <p:nvPr/>
        </p:nvSpPr>
        <p:spPr>
          <a:xfrm>
            <a:off x="4041914" y="0"/>
            <a:ext cx="4041912" cy="6858000"/>
          </a:xfrm>
          <a:prstGeom prst="rect">
            <a:avLst/>
          </a:prstGeom>
          <a:solidFill>
            <a:srgbClr val="604D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4AF2ED-A536-48CF-9537-66301ED98C80}"/>
              </a:ext>
            </a:extLst>
          </p:cNvPr>
          <p:cNvSpPr/>
          <p:nvPr/>
        </p:nvSpPr>
        <p:spPr>
          <a:xfrm>
            <a:off x="1510750" y="993914"/>
            <a:ext cx="9170502" cy="4870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F2DDB8-E900-42C7-B2C1-081501824B1E}"/>
              </a:ext>
            </a:extLst>
          </p:cNvPr>
          <p:cNvSpPr txBox="1"/>
          <p:nvPr/>
        </p:nvSpPr>
        <p:spPr>
          <a:xfrm>
            <a:off x="3008243" y="2696872"/>
            <a:ext cx="617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694F4D"/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现代中国风通用</a:t>
            </a:r>
            <a:r>
              <a:rPr lang="en-US" altLang="zh-CN" sz="3600" dirty="0">
                <a:solidFill>
                  <a:srgbClr val="694F4D"/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PPT</a:t>
            </a:r>
            <a:r>
              <a:rPr lang="zh-CN" altLang="en-US" sz="3600" dirty="0">
                <a:solidFill>
                  <a:srgbClr val="694F4D"/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95C5733-B116-409A-8B26-5EC0DF8F0069}"/>
              </a:ext>
            </a:extLst>
          </p:cNvPr>
          <p:cNvSpPr txBox="1"/>
          <p:nvPr/>
        </p:nvSpPr>
        <p:spPr>
          <a:xfrm>
            <a:off x="4108174" y="3343203"/>
            <a:ext cx="3975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-OTF Kyoukasho ICA Pro M" panose="02020500000000000000" pitchFamily="18" charset="-128"/>
                <a:ea typeface="A-OTF Kyoukasho ICA Pro M" panose="02020500000000000000" pitchFamily="18" charset="-128"/>
              </a:rPr>
              <a:t>Give me a brief overview of the company and your vision for the future</a:t>
            </a:r>
            <a:r>
              <a:rPr lang="zh-CN" altLang="en-US" sz="9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-OTF Kyoukasho ICA Pro M" panose="02020500000000000000" pitchFamily="18" charset="-128"/>
                <a:ea typeface="A-OTF Kyoukasho ICA Pro M" panose="02020500000000000000" pitchFamily="18" charset="-128"/>
              </a:rPr>
              <a:t>，</a:t>
            </a:r>
            <a:r>
              <a:rPr lang="en-US" altLang="zh-CN" sz="9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-OTF Kyoukasho ICA Pro M" panose="02020500000000000000" pitchFamily="18" charset="-128"/>
                <a:ea typeface="A-OTF Kyoukasho ICA Pro M" panose="02020500000000000000" pitchFamily="18" charset="-128"/>
              </a:rPr>
              <a:t>Give me a brief overview of the company and your vision for the future</a:t>
            </a:r>
            <a:endParaRPr lang="zh-CN" altLang="en-US" sz="900" i="1" dirty="0">
              <a:solidFill>
                <a:schemeClr val="tx1">
                  <a:lumMod val="85000"/>
                  <a:lumOff val="15000"/>
                </a:schemeClr>
              </a:solidFill>
              <a:latin typeface="A-OTF Kyoukasho ICA Pro M" panose="02020500000000000000" pitchFamily="18" charset="-128"/>
              <a:ea typeface="A-OTF Kyoukasho ICA Pro M" panose="02020500000000000000" pitchFamily="18" charset="-128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072CF90-8352-4226-8917-3C4386C8ACA7}"/>
              </a:ext>
            </a:extLst>
          </p:cNvPr>
          <p:cNvGrpSpPr/>
          <p:nvPr/>
        </p:nvGrpSpPr>
        <p:grpSpPr>
          <a:xfrm>
            <a:off x="5310604" y="4634385"/>
            <a:ext cx="1570792" cy="1534730"/>
            <a:chOff x="5310604" y="4634385"/>
            <a:chExt cx="1570792" cy="153473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22606741-F2DB-4E24-BAEC-805C39866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328635" y="4616354"/>
              <a:ext cx="1534730" cy="157079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8C971D5-0750-4BFC-BA16-1DBA3A58BDCB}"/>
                </a:ext>
              </a:extLst>
            </p:cNvPr>
            <p:cNvSpPr txBox="1"/>
            <p:nvPr/>
          </p:nvSpPr>
          <p:spPr>
            <a:xfrm>
              <a:off x="5448501" y="5247862"/>
              <a:ext cx="12949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2019.09.27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E168BC7-1CB5-4F35-AB35-8B8E0A0310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5"/>
          <a:stretch>
            <a:fillRect/>
          </a:stretch>
        </p:blipFill>
        <p:spPr>
          <a:xfrm>
            <a:off x="8772928" y="1898702"/>
            <a:ext cx="1908323" cy="2889002"/>
          </a:xfrm>
          <a:custGeom>
            <a:avLst/>
            <a:gdLst>
              <a:gd name="connsiteX0" fmla="*/ 0 w 1908323"/>
              <a:gd name="connsiteY0" fmla="*/ 0 h 2889002"/>
              <a:gd name="connsiteX1" fmla="*/ 1908323 w 1908323"/>
              <a:gd name="connsiteY1" fmla="*/ 0 h 2889002"/>
              <a:gd name="connsiteX2" fmla="*/ 1908323 w 1908323"/>
              <a:gd name="connsiteY2" fmla="*/ 2889002 h 2889002"/>
              <a:gd name="connsiteX3" fmla="*/ 0 w 1908323"/>
              <a:gd name="connsiteY3" fmla="*/ 2889002 h 288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8323" h="2889002">
                <a:moveTo>
                  <a:pt x="0" y="0"/>
                </a:moveTo>
                <a:lnTo>
                  <a:pt x="1908323" y="0"/>
                </a:lnTo>
                <a:lnTo>
                  <a:pt x="1908323" y="2889002"/>
                </a:lnTo>
                <a:lnTo>
                  <a:pt x="0" y="2889002"/>
                </a:lnTo>
                <a:close/>
              </a:path>
            </a:pathLst>
          </a:custGeom>
          <a:effectLst>
            <a:outerShdw blurRad="127000" dist="38100" dir="8100000" sx="103000" sy="103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4D91D5A-98D9-4971-9B91-03221ABF9D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5"/>
          <a:stretch>
            <a:fillRect/>
          </a:stretch>
        </p:blipFill>
        <p:spPr>
          <a:xfrm flipH="1">
            <a:off x="1510748" y="1898702"/>
            <a:ext cx="1908323" cy="2889002"/>
          </a:xfrm>
          <a:custGeom>
            <a:avLst/>
            <a:gdLst>
              <a:gd name="connsiteX0" fmla="*/ 0 w 1908323"/>
              <a:gd name="connsiteY0" fmla="*/ 0 h 2889002"/>
              <a:gd name="connsiteX1" fmla="*/ 1908323 w 1908323"/>
              <a:gd name="connsiteY1" fmla="*/ 0 h 2889002"/>
              <a:gd name="connsiteX2" fmla="*/ 1908323 w 1908323"/>
              <a:gd name="connsiteY2" fmla="*/ 2889002 h 2889002"/>
              <a:gd name="connsiteX3" fmla="*/ 0 w 1908323"/>
              <a:gd name="connsiteY3" fmla="*/ 2889002 h 288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8323" h="2889002">
                <a:moveTo>
                  <a:pt x="0" y="0"/>
                </a:moveTo>
                <a:lnTo>
                  <a:pt x="1908323" y="0"/>
                </a:lnTo>
                <a:lnTo>
                  <a:pt x="1908323" y="2889002"/>
                </a:lnTo>
                <a:lnTo>
                  <a:pt x="0" y="2889002"/>
                </a:lnTo>
                <a:close/>
              </a:path>
            </a:pathLst>
          </a:custGeom>
          <a:effectLst>
            <a:outerShdw blurRad="88900" dist="38100" dir="2700000" sx="103000" sy="103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9306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5969F6E-1199-4ABD-B80B-A29AAD62C658}"/>
              </a:ext>
            </a:extLst>
          </p:cNvPr>
          <p:cNvGrpSpPr/>
          <p:nvPr/>
        </p:nvGrpSpPr>
        <p:grpSpPr>
          <a:xfrm>
            <a:off x="1659227" y="286976"/>
            <a:ext cx="8873546" cy="4792872"/>
            <a:chOff x="1725636" y="785040"/>
            <a:chExt cx="8873546" cy="4792872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0487DB6-693B-4695-8EC3-948D36A4ECE2}"/>
                </a:ext>
              </a:extLst>
            </p:cNvPr>
            <p:cNvGrpSpPr/>
            <p:nvPr/>
          </p:nvGrpSpPr>
          <p:grpSpPr>
            <a:xfrm>
              <a:off x="1725636" y="785040"/>
              <a:ext cx="3176131" cy="4792872"/>
              <a:chOff x="1725636" y="785040"/>
              <a:chExt cx="3176131" cy="4792872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EC1CB932-14E7-42E1-AE5D-D4EC630300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24162" y="785040"/>
                <a:ext cx="2579078" cy="2607448"/>
              </a:xfrm>
              <a:prstGeom prst="rect">
                <a:avLst/>
              </a:prstGeom>
            </p:spPr>
          </p:pic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624EB5EE-6162-48F5-AF64-DE16F8982F29}"/>
                  </a:ext>
                </a:extLst>
              </p:cNvPr>
              <p:cNvGrpSpPr/>
              <p:nvPr/>
            </p:nvGrpSpPr>
            <p:grpSpPr>
              <a:xfrm>
                <a:off x="1725636" y="4177528"/>
                <a:ext cx="3176131" cy="1400384"/>
                <a:chOff x="1725636" y="4177528"/>
                <a:chExt cx="3176131" cy="1400384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xmlns="" id="{8A483910-FBC1-4413-9750-9FE649F260E2}"/>
                    </a:ext>
                  </a:extLst>
                </p:cNvPr>
                <p:cNvSpPr txBox="1"/>
                <p:nvPr/>
              </p:nvSpPr>
              <p:spPr>
                <a:xfrm>
                  <a:off x="2175802" y="4177528"/>
                  <a:ext cx="22757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rgbClr val="694F4D"/>
                      </a:solidFill>
                      <a:latin typeface="方正兰亭中黑_GBK" panose="02000000000000000000" pitchFamily="2" charset="-122"/>
                      <a:ea typeface="方正兰亭中黑_GBK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xmlns="" id="{AFB3357F-185B-4D82-9803-6504C302C55B}"/>
                    </a:ext>
                  </a:extLst>
                </p:cNvPr>
                <p:cNvSpPr txBox="1"/>
                <p:nvPr/>
              </p:nvSpPr>
              <p:spPr>
                <a:xfrm>
                  <a:off x="1725636" y="4639193"/>
                  <a:ext cx="3176131" cy="9387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Life if only such as first see, what autumn wind sad </a:t>
                  </a:r>
                  <a:r>
                    <a:rPr lang="en-US" altLang="zh-CN" sz="1100" b="1" i="1" dirty="0" err="1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paintingan</a:t>
                  </a:r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. </a:t>
                  </a:r>
                  <a:r>
                    <a:rPr lang="en-US" altLang="zh-CN" sz="1100" b="1" i="1" dirty="0" err="1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ILife</a:t>
                  </a:r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 if only such as first see, what autumn wind sad painting fan. It. </a:t>
                  </a:r>
                  <a:r>
                    <a:rPr lang="en-US" altLang="zh-CN" sz="1100" b="1" i="1" dirty="0" err="1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ife</a:t>
                  </a:r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 if only such as first see, what autumn wind sad painting fan. It. </a:t>
                  </a:r>
                  <a:endParaRPr lang="zh-CN" altLang="en-US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endParaRPr>
                </a:p>
                <a:p>
                  <a:pPr algn="ctr"/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t. </a:t>
                  </a:r>
                  <a:endParaRPr lang="zh-CN" altLang="en-US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D6044B96-C0AC-4D4E-A6DA-6BF2D27382C7}"/>
                </a:ext>
              </a:extLst>
            </p:cNvPr>
            <p:cNvGrpSpPr/>
            <p:nvPr/>
          </p:nvGrpSpPr>
          <p:grpSpPr>
            <a:xfrm>
              <a:off x="7423051" y="785040"/>
              <a:ext cx="3176131" cy="4792872"/>
              <a:chOff x="1725636" y="785040"/>
              <a:chExt cx="3176131" cy="4792872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61DD37F9-B5FA-491E-8284-695FF55116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24162" y="785040"/>
                <a:ext cx="2579078" cy="2607448"/>
              </a:xfrm>
              <a:prstGeom prst="rect">
                <a:avLst/>
              </a:prstGeom>
            </p:spPr>
          </p:pic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D02598B9-F26F-4893-A5CD-9CF70D2D950F}"/>
                  </a:ext>
                </a:extLst>
              </p:cNvPr>
              <p:cNvGrpSpPr/>
              <p:nvPr/>
            </p:nvGrpSpPr>
            <p:grpSpPr>
              <a:xfrm>
                <a:off x="1725636" y="4177528"/>
                <a:ext cx="3176131" cy="1400384"/>
                <a:chOff x="1725636" y="4177528"/>
                <a:chExt cx="3176131" cy="1400384"/>
              </a:xfrm>
            </p:grpSpPr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xmlns="" id="{942A76F7-459F-486B-9901-16C396F27BB1}"/>
                    </a:ext>
                  </a:extLst>
                </p:cNvPr>
                <p:cNvSpPr txBox="1"/>
                <p:nvPr/>
              </p:nvSpPr>
              <p:spPr>
                <a:xfrm>
                  <a:off x="2175802" y="4177528"/>
                  <a:ext cx="227579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rgbClr val="694F4D"/>
                      </a:solidFill>
                      <a:latin typeface="方正兰亭中黑_GBK" panose="02000000000000000000" pitchFamily="2" charset="-122"/>
                      <a:ea typeface="方正兰亭中黑_GBK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xmlns="" id="{8E546016-5931-4F45-852D-663DE332F4D3}"/>
                    </a:ext>
                  </a:extLst>
                </p:cNvPr>
                <p:cNvSpPr txBox="1"/>
                <p:nvPr/>
              </p:nvSpPr>
              <p:spPr>
                <a:xfrm>
                  <a:off x="1725636" y="4639193"/>
                  <a:ext cx="3176131" cy="9387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Life if only such as first see, what autumn wind sad </a:t>
                  </a:r>
                  <a:r>
                    <a:rPr lang="en-US" altLang="zh-CN" sz="1100" b="1" i="1" dirty="0" err="1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paintingan</a:t>
                  </a:r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. </a:t>
                  </a:r>
                  <a:r>
                    <a:rPr lang="en-US" altLang="zh-CN" sz="1100" b="1" i="1" dirty="0" err="1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ILife</a:t>
                  </a:r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 if only such as first see, what autumn wind sad painting fan. It. </a:t>
                  </a:r>
                  <a:r>
                    <a:rPr lang="en-US" altLang="zh-CN" sz="1100" b="1" i="1" dirty="0" err="1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ife</a:t>
                  </a:r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 if only such as first see, what autumn wind sad painting fan. It. </a:t>
                  </a:r>
                  <a:endParaRPr lang="zh-CN" altLang="en-US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endParaRPr>
                </a:p>
                <a:p>
                  <a:pPr algn="ctr"/>
                  <a:r>
                    <a:rPr lang="en-US" altLang="zh-CN" sz="1100" b="1" i="1" dirty="0">
                      <a:solidFill>
                        <a:srgbClr val="694F4D"/>
                      </a:solidFill>
                      <a:latin typeface="Goudy Old Style" panose="02020502050305020303" pitchFamily="18" charset="0"/>
                    </a:rPr>
                    <a:t>t. </a:t>
                  </a:r>
                  <a:endParaRPr lang="zh-CN" altLang="en-US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endParaRPr>
                </a:p>
              </p:txBody>
            </p:sp>
          </p:grpSp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EB5A81B-3179-4DBC-8D96-2D7B7969A5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305" y="4695716"/>
            <a:ext cx="1662454" cy="2756020"/>
          </a:xfrm>
          <a:prstGeom prst="rect">
            <a:avLst/>
          </a:prstGeom>
          <a:effectLst>
            <a:outerShdw blurRad="50800" dist="38100" dir="10800000" sx="102000" sy="102000" algn="r" rotWithShape="0">
              <a:prstClr val="black">
                <a:alpha val="2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92BAE15-8D82-4483-BC92-646E4C297A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1759" y="4695716"/>
            <a:ext cx="1662454" cy="2756020"/>
          </a:xfrm>
          <a:prstGeom prst="rect">
            <a:avLst/>
          </a:prstGeom>
          <a:effectLst>
            <a:outerShdw blurRad="50800" dist="38100" sx="102000" sy="102000" algn="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4025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E54422F-B210-4AB6-815B-A93E4DF41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11462" cy="805375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DC22CE4-F0AD-4CC6-9835-26AFD081819A}"/>
              </a:ext>
            </a:extLst>
          </p:cNvPr>
          <p:cNvGrpSpPr/>
          <p:nvPr/>
        </p:nvGrpSpPr>
        <p:grpSpPr>
          <a:xfrm>
            <a:off x="7698193" y="576053"/>
            <a:ext cx="3176131" cy="5705894"/>
            <a:chOff x="7698193" y="859881"/>
            <a:chExt cx="3176131" cy="570589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00F5D53-6FF5-426A-B6CB-CF317F5A8F62}"/>
                </a:ext>
              </a:extLst>
            </p:cNvPr>
            <p:cNvGrpSpPr/>
            <p:nvPr/>
          </p:nvGrpSpPr>
          <p:grpSpPr>
            <a:xfrm>
              <a:off x="7698193" y="859881"/>
              <a:ext cx="3176131" cy="1400384"/>
              <a:chOff x="7698193" y="1406447"/>
              <a:chExt cx="3176131" cy="1400384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B6892D35-00AB-4AFE-81E0-5C5DB33DAA6D}"/>
                  </a:ext>
                </a:extLst>
              </p:cNvPr>
              <p:cNvSpPr txBox="1"/>
              <p:nvPr/>
            </p:nvSpPr>
            <p:spPr>
              <a:xfrm>
                <a:off x="7698193" y="1406447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860EB6EE-D16A-468F-971D-4DC27D8F04AC}"/>
                  </a:ext>
                </a:extLst>
              </p:cNvPr>
              <p:cNvSpPr txBox="1"/>
              <p:nvPr/>
            </p:nvSpPr>
            <p:spPr>
              <a:xfrm>
                <a:off x="7698193" y="1868112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599A5523-1C64-4CE5-91AA-C5F13D5023C9}"/>
                </a:ext>
              </a:extLst>
            </p:cNvPr>
            <p:cNvGrpSpPr/>
            <p:nvPr/>
          </p:nvGrpSpPr>
          <p:grpSpPr>
            <a:xfrm>
              <a:off x="7698193" y="3012636"/>
              <a:ext cx="3176131" cy="1400384"/>
              <a:chOff x="7698193" y="3120145"/>
              <a:chExt cx="3176131" cy="1400384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DD652766-FAD8-4B1D-B8AE-1709153F9152}"/>
                  </a:ext>
                </a:extLst>
              </p:cNvPr>
              <p:cNvSpPr txBox="1"/>
              <p:nvPr/>
            </p:nvSpPr>
            <p:spPr>
              <a:xfrm>
                <a:off x="7698193" y="3120145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852491F6-9CB9-4A52-A50D-8A949CF091FE}"/>
                  </a:ext>
                </a:extLst>
              </p:cNvPr>
              <p:cNvSpPr txBox="1"/>
              <p:nvPr/>
            </p:nvSpPr>
            <p:spPr>
              <a:xfrm>
                <a:off x="7698193" y="3581810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95779EF-4072-4149-8DD6-6EB86FF4DBDF}"/>
                </a:ext>
              </a:extLst>
            </p:cNvPr>
            <p:cNvGrpSpPr/>
            <p:nvPr/>
          </p:nvGrpSpPr>
          <p:grpSpPr>
            <a:xfrm>
              <a:off x="7698193" y="5165391"/>
              <a:ext cx="3176131" cy="1400384"/>
              <a:chOff x="7698193" y="5165391"/>
              <a:chExt cx="3176131" cy="1400384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0A56DAC8-9B79-492B-AEFF-6DB6B0144EE6}"/>
                  </a:ext>
                </a:extLst>
              </p:cNvPr>
              <p:cNvSpPr txBox="1"/>
              <p:nvPr/>
            </p:nvSpPr>
            <p:spPr>
              <a:xfrm>
                <a:off x="7698193" y="5165391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583BF338-017D-432E-A613-A56F58B9E70E}"/>
                  </a:ext>
                </a:extLst>
              </p:cNvPr>
              <p:cNvSpPr txBox="1"/>
              <p:nvPr/>
            </p:nvSpPr>
            <p:spPr>
              <a:xfrm>
                <a:off x="7698193" y="5627056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0201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5A96007-950B-4312-8924-DC0B032838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E40BAB1-C836-41A7-8102-A2BC79F947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4216" y="4729009"/>
            <a:ext cx="5149206" cy="265386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936C101-EF22-474F-985D-A07B4BD1D6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579052" y="-614725"/>
            <a:ext cx="5540013" cy="32172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9EF1DC-2912-4B7A-9FFE-21BEC532BFCC}"/>
              </a:ext>
            </a:extLst>
          </p:cNvPr>
          <p:cNvSpPr/>
          <p:nvPr/>
        </p:nvSpPr>
        <p:spPr>
          <a:xfrm>
            <a:off x="4041914" y="0"/>
            <a:ext cx="4041912" cy="6858000"/>
          </a:xfrm>
          <a:prstGeom prst="rect">
            <a:avLst/>
          </a:prstGeom>
          <a:solidFill>
            <a:srgbClr val="604D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4AF2ED-A536-48CF-9537-66301ED98C80}"/>
              </a:ext>
            </a:extLst>
          </p:cNvPr>
          <p:cNvSpPr/>
          <p:nvPr/>
        </p:nvSpPr>
        <p:spPr>
          <a:xfrm>
            <a:off x="1510750" y="993914"/>
            <a:ext cx="9170502" cy="4870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86ED7BF-2E95-48F8-9154-D272640CA809}"/>
              </a:ext>
            </a:extLst>
          </p:cNvPr>
          <p:cNvGrpSpPr/>
          <p:nvPr/>
        </p:nvGrpSpPr>
        <p:grpSpPr>
          <a:xfrm>
            <a:off x="3869264" y="3429000"/>
            <a:ext cx="4453472" cy="1577277"/>
            <a:chOff x="3869264" y="3863131"/>
            <a:chExt cx="4453472" cy="157727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DC6649AA-02A3-4831-A417-B75EAE883AAC}"/>
                </a:ext>
              </a:extLst>
            </p:cNvPr>
            <p:cNvSpPr txBox="1"/>
            <p:nvPr/>
          </p:nvSpPr>
          <p:spPr>
            <a:xfrm>
              <a:off x="4227443" y="3863131"/>
              <a:ext cx="37371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694F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sz="4400" b="1" dirty="0">
                <a:solidFill>
                  <a:srgbClr val="694F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027CC151-929C-4C63-93DA-B2E83CA20342}"/>
                </a:ext>
              </a:extLst>
            </p:cNvPr>
            <p:cNvGrpSpPr/>
            <p:nvPr/>
          </p:nvGrpSpPr>
          <p:grpSpPr>
            <a:xfrm>
              <a:off x="3869264" y="4569192"/>
              <a:ext cx="4453472" cy="871216"/>
              <a:chOff x="3869264" y="4794476"/>
              <a:chExt cx="4453472" cy="871216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EA3EB5B1-AF99-463C-A6AE-558F42B558FF}"/>
                  </a:ext>
                </a:extLst>
              </p:cNvPr>
              <p:cNvSpPr txBox="1"/>
              <p:nvPr/>
            </p:nvSpPr>
            <p:spPr>
              <a:xfrm>
                <a:off x="3869264" y="4794476"/>
                <a:ext cx="44534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ED3E6E83-EE32-4E28-93B9-77324DACEA9B}"/>
                  </a:ext>
                </a:extLst>
              </p:cNvPr>
              <p:cNvSpPr txBox="1"/>
              <p:nvPr/>
            </p:nvSpPr>
            <p:spPr>
              <a:xfrm>
                <a:off x="4704522" y="5088611"/>
                <a:ext cx="2782956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painting fan. It is easy to change, but it is easy to change. </a:t>
                </a:r>
                <a:endParaRPr lang="zh-CN" altLang="en-US" sz="1050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9932A77-80E7-4087-BE63-3B1A3BD5B8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994" y="860433"/>
            <a:ext cx="3286798" cy="292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16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91672EE-F967-43E3-9919-14C6C2D81B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336" y="1316942"/>
            <a:ext cx="6152270" cy="4955634"/>
          </a:xfrm>
          <a:prstGeom prst="rect">
            <a:avLst/>
          </a:prstGeom>
          <a:effectLst>
            <a:outerShdw blurRad="101600" dist="38100" dir="8100000" sx="102000" sy="102000" algn="tr" rotWithShape="0">
              <a:prstClr val="black">
                <a:alpha val="10000"/>
              </a:prst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06AD2D1-4D28-4C17-B4B3-134A6EAEF481}"/>
              </a:ext>
            </a:extLst>
          </p:cNvPr>
          <p:cNvGrpSpPr/>
          <p:nvPr/>
        </p:nvGrpSpPr>
        <p:grpSpPr>
          <a:xfrm>
            <a:off x="1588889" y="1589325"/>
            <a:ext cx="3176131" cy="1400384"/>
            <a:chOff x="7374637" y="1717994"/>
            <a:chExt cx="3176131" cy="140038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3A71FEFE-0A92-4BB4-A842-07392DBC1752}"/>
                </a:ext>
              </a:extLst>
            </p:cNvPr>
            <p:cNvSpPr txBox="1"/>
            <p:nvPr/>
          </p:nvSpPr>
          <p:spPr>
            <a:xfrm>
              <a:off x="7374637" y="1717994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5CD2254-1490-4F0B-AB15-7CE9E4175AA5}"/>
                </a:ext>
              </a:extLst>
            </p:cNvPr>
            <p:cNvSpPr txBox="1"/>
            <p:nvPr/>
          </p:nvSpPr>
          <p:spPr>
            <a:xfrm>
              <a:off x="7374637" y="2179659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25D37E6-4668-43A8-A51C-8A173984A2FA}"/>
              </a:ext>
            </a:extLst>
          </p:cNvPr>
          <p:cNvGrpSpPr/>
          <p:nvPr/>
        </p:nvGrpSpPr>
        <p:grpSpPr>
          <a:xfrm>
            <a:off x="1588889" y="3868291"/>
            <a:ext cx="3176131" cy="1400384"/>
            <a:chOff x="7374637" y="1717994"/>
            <a:chExt cx="3176131" cy="140038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BD52BF6-5CE3-40FA-A78B-753A61AEF1C2}"/>
                </a:ext>
              </a:extLst>
            </p:cNvPr>
            <p:cNvSpPr txBox="1"/>
            <p:nvPr/>
          </p:nvSpPr>
          <p:spPr>
            <a:xfrm>
              <a:off x="7374637" y="1717994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1BEC1B2F-39D2-41BC-ACC8-68DD3FDE8025}"/>
                </a:ext>
              </a:extLst>
            </p:cNvPr>
            <p:cNvSpPr txBox="1"/>
            <p:nvPr/>
          </p:nvSpPr>
          <p:spPr>
            <a:xfrm>
              <a:off x="7374637" y="2179659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09A6DD2-F840-4F7A-8758-BFE6B41BC5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6546" y="4329956"/>
            <a:ext cx="1847556" cy="2759016"/>
          </a:xfrm>
          <a:prstGeom prst="rect">
            <a:avLst/>
          </a:prstGeom>
          <a:effectLst>
            <a:outerShdw blurRad="50800" dist="38100" sx="102000" sy="102000" algn="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274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CB754E-4336-46C8-B6F4-8815A71E2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55" y="1395490"/>
            <a:ext cx="6996332" cy="561446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8EBEF63-6F92-4E2B-BAF7-65DAD7C02D86}"/>
              </a:ext>
            </a:extLst>
          </p:cNvPr>
          <p:cNvGrpSpPr/>
          <p:nvPr/>
        </p:nvGrpSpPr>
        <p:grpSpPr>
          <a:xfrm>
            <a:off x="7698193" y="576053"/>
            <a:ext cx="3176131" cy="5705894"/>
            <a:chOff x="7698193" y="859881"/>
            <a:chExt cx="3176131" cy="570589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7D6DE28-C07D-4F04-A357-18C6B651BA01}"/>
                </a:ext>
              </a:extLst>
            </p:cNvPr>
            <p:cNvGrpSpPr/>
            <p:nvPr/>
          </p:nvGrpSpPr>
          <p:grpSpPr>
            <a:xfrm>
              <a:off x="7698193" y="859881"/>
              <a:ext cx="3176131" cy="1400384"/>
              <a:chOff x="7698193" y="1406447"/>
              <a:chExt cx="3176131" cy="1400384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EF499ADA-E69D-4D96-8DC1-0B739E4C205B}"/>
                  </a:ext>
                </a:extLst>
              </p:cNvPr>
              <p:cNvSpPr txBox="1"/>
              <p:nvPr/>
            </p:nvSpPr>
            <p:spPr>
              <a:xfrm>
                <a:off x="7698193" y="1406447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3B89EAC-47AC-4099-A214-E9D0C836945F}"/>
                  </a:ext>
                </a:extLst>
              </p:cNvPr>
              <p:cNvSpPr txBox="1"/>
              <p:nvPr/>
            </p:nvSpPr>
            <p:spPr>
              <a:xfrm>
                <a:off x="7698193" y="1868112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1311F47-A31B-43B1-8631-4C4B7F646564}"/>
                </a:ext>
              </a:extLst>
            </p:cNvPr>
            <p:cNvGrpSpPr/>
            <p:nvPr/>
          </p:nvGrpSpPr>
          <p:grpSpPr>
            <a:xfrm>
              <a:off x="7698193" y="3012636"/>
              <a:ext cx="3176131" cy="1400384"/>
              <a:chOff x="7698193" y="3120145"/>
              <a:chExt cx="3176131" cy="1400384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E10AC4C6-006D-482F-B099-8FAC9C2C49E9}"/>
                  </a:ext>
                </a:extLst>
              </p:cNvPr>
              <p:cNvSpPr txBox="1"/>
              <p:nvPr/>
            </p:nvSpPr>
            <p:spPr>
              <a:xfrm>
                <a:off x="7698193" y="3120145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BF04D97A-C9CF-493E-9555-DF2D9DB17580}"/>
                  </a:ext>
                </a:extLst>
              </p:cNvPr>
              <p:cNvSpPr txBox="1"/>
              <p:nvPr/>
            </p:nvSpPr>
            <p:spPr>
              <a:xfrm>
                <a:off x="7698193" y="3581810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8E34842E-DF3E-4E25-BE3E-A9F02280CD4B}"/>
                </a:ext>
              </a:extLst>
            </p:cNvPr>
            <p:cNvGrpSpPr/>
            <p:nvPr/>
          </p:nvGrpSpPr>
          <p:grpSpPr>
            <a:xfrm>
              <a:off x="7698193" y="5165391"/>
              <a:ext cx="3176131" cy="1400384"/>
              <a:chOff x="7698193" y="5165391"/>
              <a:chExt cx="3176131" cy="1400384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93DC2835-13F6-4727-A185-C23A8077B91D}"/>
                  </a:ext>
                </a:extLst>
              </p:cNvPr>
              <p:cNvSpPr txBox="1"/>
              <p:nvPr/>
            </p:nvSpPr>
            <p:spPr>
              <a:xfrm>
                <a:off x="7698193" y="5165391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ED0797BF-21C2-4E3A-963D-60B4764E96E3}"/>
                  </a:ext>
                </a:extLst>
              </p:cNvPr>
              <p:cNvSpPr txBox="1"/>
              <p:nvPr/>
            </p:nvSpPr>
            <p:spPr>
              <a:xfrm>
                <a:off x="7698193" y="5627056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32831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3F31A16-03FE-4190-BB63-DDC8C8208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929" y="351693"/>
            <a:ext cx="7715250" cy="6858000"/>
          </a:xfrm>
          <a:prstGeom prst="rect">
            <a:avLst/>
          </a:prstGeom>
          <a:effectLst/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4149FDE-3455-412A-86E2-51C71D55EE0E}"/>
              </a:ext>
            </a:extLst>
          </p:cNvPr>
          <p:cNvGrpSpPr/>
          <p:nvPr/>
        </p:nvGrpSpPr>
        <p:grpSpPr>
          <a:xfrm>
            <a:off x="8003757" y="1589325"/>
            <a:ext cx="3176131" cy="1400384"/>
            <a:chOff x="7374637" y="1717994"/>
            <a:chExt cx="3176131" cy="140038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8B9B0C1-9BFC-495B-A84F-D2A64669A55E}"/>
                </a:ext>
              </a:extLst>
            </p:cNvPr>
            <p:cNvSpPr txBox="1"/>
            <p:nvPr/>
          </p:nvSpPr>
          <p:spPr>
            <a:xfrm>
              <a:off x="7374637" y="1717994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E14049E-3E2F-4C91-BC32-BEEDFBFEDF98}"/>
                </a:ext>
              </a:extLst>
            </p:cNvPr>
            <p:cNvSpPr txBox="1"/>
            <p:nvPr/>
          </p:nvSpPr>
          <p:spPr>
            <a:xfrm>
              <a:off x="7374637" y="2179659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1D5885F-EF26-487E-977C-D0B3AFE0E0C2}"/>
              </a:ext>
            </a:extLst>
          </p:cNvPr>
          <p:cNvGrpSpPr/>
          <p:nvPr/>
        </p:nvGrpSpPr>
        <p:grpSpPr>
          <a:xfrm>
            <a:off x="8003757" y="3868291"/>
            <a:ext cx="3176131" cy="1400384"/>
            <a:chOff x="7374637" y="1717994"/>
            <a:chExt cx="3176131" cy="140038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58572EC-CAD0-4BF2-AA34-29DB9A43F50B}"/>
                </a:ext>
              </a:extLst>
            </p:cNvPr>
            <p:cNvSpPr txBox="1"/>
            <p:nvPr/>
          </p:nvSpPr>
          <p:spPr>
            <a:xfrm>
              <a:off x="7374637" y="1717994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3E3A419-F9C4-4CC4-98C1-BCA661714B86}"/>
                </a:ext>
              </a:extLst>
            </p:cNvPr>
            <p:cNvSpPr txBox="1"/>
            <p:nvPr/>
          </p:nvSpPr>
          <p:spPr>
            <a:xfrm>
              <a:off x="7374637" y="2179659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4F6BE35-82C4-4444-9651-C5DFA4897D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000" y="4440266"/>
            <a:ext cx="3087858" cy="3087858"/>
          </a:xfrm>
          <a:prstGeom prst="rect">
            <a:avLst/>
          </a:prstGeom>
          <a:effectLst>
            <a:outerShdw blurRad="88900" dist="38100" dir="10800000" sx="102000" sy="102000" algn="r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3162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5A96007-950B-4312-8924-DC0B032838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761D69B-AAA8-4C9E-80B0-9E7EF6A204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4216" y="4729009"/>
            <a:ext cx="5149206" cy="265386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AFFC3AD-0A34-4926-9C3B-7E3260936C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579052" y="-614725"/>
            <a:ext cx="5540013" cy="32172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9EF1DC-2912-4B7A-9FFE-21BEC532BFCC}"/>
              </a:ext>
            </a:extLst>
          </p:cNvPr>
          <p:cNvSpPr/>
          <p:nvPr/>
        </p:nvSpPr>
        <p:spPr>
          <a:xfrm>
            <a:off x="4041914" y="0"/>
            <a:ext cx="4041912" cy="6858000"/>
          </a:xfrm>
          <a:prstGeom prst="rect">
            <a:avLst/>
          </a:prstGeom>
          <a:solidFill>
            <a:srgbClr val="604D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4AF2ED-A536-48CF-9537-66301ED98C80}"/>
              </a:ext>
            </a:extLst>
          </p:cNvPr>
          <p:cNvSpPr/>
          <p:nvPr/>
        </p:nvSpPr>
        <p:spPr>
          <a:xfrm>
            <a:off x="1510750" y="993914"/>
            <a:ext cx="9170502" cy="4870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86ED7BF-2E95-48F8-9154-D272640CA809}"/>
              </a:ext>
            </a:extLst>
          </p:cNvPr>
          <p:cNvGrpSpPr/>
          <p:nvPr/>
        </p:nvGrpSpPr>
        <p:grpSpPr>
          <a:xfrm>
            <a:off x="3869264" y="3429000"/>
            <a:ext cx="4453472" cy="1577277"/>
            <a:chOff x="3869264" y="3863131"/>
            <a:chExt cx="4453472" cy="157727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DC6649AA-02A3-4831-A417-B75EAE883AAC}"/>
                </a:ext>
              </a:extLst>
            </p:cNvPr>
            <p:cNvSpPr txBox="1"/>
            <p:nvPr/>
          </p:nvSpPr>
          <p:spPr>
            <a:xfrm>
              <a:off x="4227443" y="3863131"/>
              <a:ext cx="37371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694F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sz="4400" b="1" dirty="0">
                <a:solidFill>
                  <a:srgbClr val="694F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027CC151-929C-4C63-93DA-B2E83CA20342}"/>
                </a:ext>
              </a:extLst>
            </p:cNvPr>
            <p:cNvGrpSpPr/>
            <p:nvPr/>
          </p:nvGrpSpPr>
          <p:grpSpPr>
            <a:xfrm>
              <a:off x="3869264" y="4569192"/>
              <a:ext cx="4453472" cy="871216"/>
              <a:chOff x="3869264" y="4794476"/>
              <a:chExt cx="4453472" cy="871216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EA3EB5B1-AF99-463C-A6AE-558F42B558FF}"/>
                  </a:ext>
                </a:extLst>
              </p:cNvPr>
              <p:cNvSpPr txBox="1"/>
              <p:nvPr/>
            </p:nvSpPr>
            <p:spPr>
              <a:xfrm>
                <a:off x="3869264" y="4794476"/>
                <a:ext cx="44534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ED3E6E83-EE32-4E28-93B9-77324DACEA9B}"/>
                  </a:ext>
                </a:extLst>
              </p:cNvPr>
              <p:cNvSpPr txBox="1"/>
              <p:nvPr/>
            </p:nvSpPr>
            <p:spPr>
              <a:xfrm>
                <a:off x="4704522" y="5088611"/>
                <a:ext cx="2782956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painting fan. It is easy to change, but it is easy to change. </a:t>
                </a:r>
                <a:endParaRPr lang="zh-CN" altLang="en-US" sz="1050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C532332-F110-40B7-BA1F-46C6F81F59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97" y="1132980"/>
            <a:ext cx="2438405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683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2960E3-73D2-4999-A55D-6F3F0E5E1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2302" y="-1682287"/>
            <a:ext cx="6883792" cy="923783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AC97761-B470-448E-B4F6-2780C45966F8}"/>
              </a:ext>
            </a:extLst>
          </p:cNvPr>
          <p:cNvGrpSpPr/>
          <p:nvPr/>
        </p:nvGrpSpPr>
        <p:grpSpPr>
          <a:xfrm>
            <a:off x="6883792" y="576053"/>
            <a:ext cx="3176131" cy="5705894"/>
            <a:chOff x="7698193" y="859881"/>
            <a:chExt cx="3176131" cy="570589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8B6E16C-E0E8-4A2B-AC87-AC2F7B3CA870}"/>
                </a:ext>
              </a:extLst>
            </p:cNvPr>
            <p:cNvGrpSpPr/>
            <p:nvPr/>
          </p:nvGrpSpPr>
          <p:grpSpPr>
            <a:xfrm>
              <a:off x="7698193" y="859881"/>
              <a:ext cx="3176131" cy="1400384"/>
              <a:chOff x="7698193" y="1406447"/>
              <a:chExt cx="3176131" cy="1400384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266A7932-2FDF-48FB-8530-1DA0D8461E9C}"/>
                  </a:ext>
                </a:extLst>
              </p:cNvPr>
              <p:cNvSpPr txBox="1"/>
              <p:nvPr/>
            </p:nvSpPr>
            <p:spPr>
              <a:xfrm>
                <a:off x="7698193" y="1406447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F6BD007D-3A3A-472B-91AF-C435B4645766}"/>
                  </a:ext>
                </a:extLst>
              </p:cNvPr>
              <p:cNvSpPr txBox="1"/>
              <p:nvPr/>
            </p:nvSpPr>
            <p:spPr>
              <a:xfrm>
                <a:off x="7698193" y="1868112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6737D51-3A23-4C36-907F-7921E8219761}"/>
                </a:ext>
              </a:extLst>
            </p:cNvPr>
            <p:cNvGrpSpPr/>
            <p:nvPr/>
          </p:nvGrpSpPr>
          <p:grpSpPr>
            <a:xfrm>
              <a:off x="7698193" y="3012636"/>
              <a:ext cx="3176131" cy="1400384"/>
              <a:chOff x="7698193" y="3120145"/>
              <a:chExt cx="3176131" cy="1400384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9E99661C-72BB-4783-A2BE-AB89F6BF0E26}"/>
                  </a:ext>
                </a:extLst>
              </p:cNvPr>
              <p:cNvSpPr txBox="1"/>
              <p:nvPr/>
            </p:nvSpPr>
            <p:spPr>
              <a:xfrm>
                <a:off x="7698193" y="3120145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E884C16-F21C-45A0-B012-DD02DEC4A39D}"/>
                  </a:ext>
                </a:extLst>
              </p:cNvPr>
              <p:cNvSpPr txBox="1"/>
              <p:nvPr/>
            </p:nvSpPr>
            <p:spPr>
              <a:xfrm>
                <a:off x="7698193" y="3581810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CBC85EC-D5DD-4A8D-89DD-95532428DFC3}"/>
                </a:ext>
              </a:extLst>
            </p:cNvPr>
            <p:cNvGrpSpPr/>
            <p:nvPr/>
          </p:nvGrpSpPr>
          <p:grpSpPr>
            <a:xfrm>
              <a:off x="7698193" y="5165391"/>
              <a:ext cx="3176131" cy="1400384"/>
              <a:chOff x="7698193" y="5165391"/>
              <a:chExt cx="3176131" cy="1400384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91BA0A69-1D35-4B3A-A0D7-D762D2CB148B}"/>
                  </a:ext>
                </a:extLst>
              </p:cNvPr>
              <p:cNvSpPr txBox="1"/>
              <p:nvPr/>
            </p:nvSpPr>
            <p:spPr>
              <a:xfrm>
                <a:off x="7698193" y="5165391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7CBCA2AE-FFC8-4E35-8EA9-E8BD14078528}"/>
                  </a:ext>
                </a:extLst>
              </p:cNvPr>
              <p:cNvSpPr txBox="1"/>
              <p:nvPr/>
            </p:nvSpPr>
            <p:spPr>
              <a:xfrm>
                <a:off x="7698193" y="5627056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8030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369C3CC-F719-4EAE-AFC9-DD791BA03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990" y="851094"/>
            <a:ext cx="4368020" cy="436802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5C0E6C6-5E8F-41FF-A981-E89C13396493}"/>
              </a:ext>
            </a:extLst>
          </p:cNvPr>
          <p:cNvGrpSpPr/>
          <p:nvPr/>
        </p:nvGrpSpPr>
        <p:grpSpPr>
          <a:xfrm>
            <a:off x="735859" y="2334912"/>
            <a:ext cx="3176131" cy="1400384"/>
            <a:chOff x="7374637" y="1717994"/>
            <a:chExt cx="3176131" cy="140038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FFA0ABB1-0FAD-4AE4-AFB5-447BEBD9405E}"/>
                </a:ext>
              </a:extLst>
            </p:cNvPr>
            <p:cNvSpPr txBox="1"/>
            <p:nvPr/>
          </p:nvSpPr>
          <p:spPr>
            <a:xfrm>
              <a:off x="7374637" y="1717994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25C11D45-007F-49B6-9584-EA478546BC79}"/>
                </a:ext>
              </a:extLst>
            </p:cNvPr>
            <p:cNvSpPr txBox="1"/>
            <p:nvPr/>
          </p:nvSpPr>
          <p:spPr>
            <a:xfrm>
              <a:off x="7374637" y="2179659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ABBE81A-A813-4D21-AFEC-54ADB1BBAD74}"/>
              </a:ext>
            </a:extLst>
          </p:cNvPr>
          <p:cNvGrpSpPr/>
          <p:nvPr/>
        </p:nvGrpSpPr>
        <p:grpSpPr>
          <a:xfrm>
            <a:off x="8280010" y="2334912"/>
            <a:ext cx="3176131" cy="1400384"/>
            <a:chOff x="7374637" y="1717994"/>
            <a:chExt cx="3176131" cy="140038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EC7B699-B85F-48AF-BF0C-934A2FC09E29}"/>
                </a:ext>
              </a:extLst>
            </p:cNvPr>
            <p:cNvSpPr txBox="1"/>
            <p:nvPr/>
          </p:nvSpPr>
          <p:spPr>
            <a:xfrm>
              <a:off x="7374637" y="1717994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15E53A66-2B90-4060-A945-48055011CD0F}"/>
                </a:ext>
              </a:extLst>
            </p:cNvPr>
            <p:cNvSpPr txBox="1"/>
            <p:nvPr/>
          </p:nvSpPr>
          <p:spPr>
            <a:xfrm>
              <a:off x="7374637" y="2179659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630A781-3B48-469B-B369-868982F811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305" y="4695716"/>
            <a:ext cx="1662454" cy="2756020"/>
          </a:xfrm>
          <a:prstGeom prst="rect">
            <a:avLst/>
          </a:prstGeom>
          <a:effectLst>
            <a:outerShdw blurRad="50800" dist="38100" dir="10800000" sx="102000" sy="102000" algn="r" rotWithShape="0">
              <a:prstClr val="black">
                <a:alpha val="2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2A1477F-4C0A-47CC-8B02-0A8C0C82D2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1759" y="4695716"/>
            <a:ext cx="1662454" cy="2756020"/>
          </a:xfrm>
          <a:prstGeom prst="rect">
            <a:avLst/>
          </a:prstGeom>
          <a:effectLst>
            <a:outerShdw blurRad="50800" dist="38100" sx="102000" sy="102000" algn="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4219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EE48FD7-E904-4A13-A6DF-BABE611A9465}"/>
              </a:ext>
            </a:extLst>
          </p:cNvPr>
          <p:cNvGrpSpPr/>
          <p:nvPr/>
        </p:nvGrpSpPr>
        <p:grpSpPr>
          <a:xfrm>
            <a:off x="-2676266" y="-1394939"/>
            <a:ext cx="10984116" cy="10125984"/>
            <a:chOff x="137272" y="-1394939"/>
            <a:chExt cx="10984116" cy="1012598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597A43E-F586-4C8B-84C9-AFD81F5B7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272" y="-1394939"/>
              <a:ext cx="10984116" cy="10125984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EEA870F-41E3-41A5-A793-318F59FEA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8940" y="-36512"/>
              <a:ext cx="5378503" cy="685800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B0328EC-305B-4763-BF1F-D502ADB3FD61}"/>
              </a:ext>
            </a:extLst>
          </p:cNvPr>
          <p:cNvGrpSpPr/>
          <p:nvPr/>
        </p:nvGrpSpPr>
        <p:grpSpPr>
          <a:xfrm>
            <a:off x="7698193" y="576053"/>
            <a:ext cx="3176131" cy="5705894"/>
            <a:chOff x="7698193" y="859881"/>
            <a:chExt cx="3176131" cy="5705894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7E51077-6072-4014-BCFC-3AF904073847}"/>
                </a:ext>
              </a:extLst>
            </p:cNvPr>
            <p:cNvGrpSpPr/>
            <p:nvPr/>
          </p:nvGrpSpPr>
          <p:grpSpPr>
            <a:xfrm>
              <a:off x="7698193" y="859881"/>
              <a:ext cx="3176131" cy="1400384"/>
              <a:chOff x="7698193" y="1406447"/>
              <a:chExt cx="3176131" cy="1400384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AEB1EFE8-8D1B-4CF5-8C60-3B5550A3F2B9}"/>
                  </a:ext>
                </a:extLst>
              </p:cNvPr>
              <p:cNvSpPr txBox="1"/>
              <p:nvPr/>
            </p:nvSpPr>
            <p:spPr>
              <a:xfrm>
                <a:off x="7698193" y="1406447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9B3B0D3A-6087-400F-B0DA-2CDE03A50A6E}"/>
                  </a:ext>
                </a:extLst>
              </p:cNvPr>
              <p:cNvSpPr txBox="1"/>
              <p:nvPr/>
            </p:nvSpPr>
            <p:spPr>
              <a:xfrm>
                <a:off x="7698193" y="1868112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AA1B27ED-1612-444E-AB63-A906C9413CEB}"/>
                </a:ext>
              </a:extLst>
            </p:cNvPr>
            <p:cNvGrpSpPr/>
            <p:nvPr/>
          </p:nvGrpSpPr>
          <p:grpSpPr>
            <a:xfrm>
              <a:off x="7698193" y="3012636"/>
              <a:ext cx="3176131" cy="1400384"/>
              <a:chOff x="7698193" y="3120145"/>
              <a:chExt cx="3176131" cy="1400384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FF4BCD82-2EE0-4317-AB11-8DFFE2FB7D30}"/>
                  </a:ext>
                </a:extLst>
              </p:cNvPr>
              <p:cNvSpPr txBox="1"/>
              <p:nvPr/>
            </p:nvSpPr>
            <p:spPr>
              <a:xfrm>
                <a:off x="7698193" y="3120145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4239BC0-5067-415B-9C3C-AF869F46B46B}"/>
                  </a:ext>
                </a:extLst>
              </p:cNvPr>
              <p:cNvSpPr txBox="1"/>
              <p:nvPr/>
            </p:nvSpPr>
            <p:spPr>
              <a:xfrm>
                <a:off x="7698193" y="3581810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0AC08831-30AF-4E65-A409-330A3C41AD03}"/>
                </a:ext>
              </a:extLst>
            </p:cNvPr>
            <p:cNvGrpSpPr/>
            <p:nvPr/>
          </p:nvGrpSpPr>
          <p:grpSpPr>
            <a:xfrm>
              <a:off x="7698193" y="5165391"/>
              <a:ext cx="3176131" cy="1400384"/>
              <a:chOff x="7698193" y="5165391"/>
              <a:chExt cx="3176131" cy="1400384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0265E7EC-12AC-4BDC-98CD-32B5565D6DCA}"/>
                  </a:ext>
                </a:extLst>
              </p:cNvPr>
              <p:cNvSpPr txBox="1"/>
              <p:nvPr/>
            </p:nvSpPr>
            <p:spPr>
              <a:xfrm>
                <a:off x="7698193" y="5165391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6333B340-F12A-4441-9A6E-A6E5EB66A466}"/>
                  </a:ext>
                </a:extLst>
              </p:cNvPr>
              <p:cNvSpPr txBox="1"/>
              <p:nvPr/>
            </p:nvSpPr>
            <p:spPr>
              <a:xfrm>
                <a:off x="7698193" y="5627056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7799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04C449D-09B6-4446-B2C3-9F393A1AFC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E43E95DA-D2D2-4512-852E-7800C29FCB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4216" y="4729009"/>
            <a:ext cx="5149206" cy="2653864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1F05EB03-B7A2-45AB-B41A-4ACF7E04BF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579052" y="-614725"/>
            <a:ext cx="5540013" cy="32172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9EF1DC-2912-4B7A-9FFE-21BEC532BFCC}"/>
              </a:ext>
            </a:extLst>
          </p:cNvPr>
          <p:cNvSpPr/>
          <p:nvPr/>
        </p:nvSpPr>
        <p:spPr>
          <a:xfrm>
            <a:off x="4041914" y="0"/>
            <a:ext cx="4041912" cy="6858000"/>
          </a:xfrm>
          <a:prstGeom prst="rect">
            <a:avLst/>
          </a:prstGeom>
          <a:solidFill>
            <a:srgbClr val="604D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4AF2ED-A536-48CF-9537-66301ED98C80}"/>
              </a:ext>
            </a:extLst>
          </p:cNvPr>
          <p:cNvSpPr/>
          <p:nvPr/>
        </p:nvSpPr>
        <p:spPr>
          <a:xfrm>
            <a:off x="1510750" y="993914"/>
            <a:ext cx="9170502" cy="4870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E168BC7-1CB5-4F35-AB35-8B8E0A0310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5"/>
          <a:stretch>
            <a:fillRect/>
          </a:stretch>
        </p:blipFill>
        <p:spPr>
          <a:xfrm>
            <a:off x="8772928" y="1898702"/>
            <a:ext cx="1908323" cy="2889002"/>
          </a:xfrm>
          <a:custGeom>
            <a:avLst/>
            <a:gdLst>
              <a:gd name="connsiteX0" fmla="*/ 0 w 1908323"/>
              <a:gd name="connsiteY0" fmla="*/ 0 h 2889002"/>
              <a:gd name="connsiteX1" fmla="*/ 1908323 w 1908323"/>
              <a:gd name="connsiteY1" fmla="*/ 0 h 2889002"/>
              <a:gd name="connsiteX2" fmla="*/ 1908323 w 1908323"/>
              <a:gd name="connsiteY2" fmla="*/ 2889002 h 2889002"/>
              <a:gd name="connsiteX3" fmla="*/ 0 w 1908323"/>
              <a:gd name="connsiteY3" fmla="*/ 2889002 h 288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8323" h="2889002">
                <a:moveTo>
                  <a:pt x="0" y="0"/>
                </a:moveTo>
                <a:lnTo>
                  <a:pt x="1908323" y="0"/>
                </a:lnTo>
                <a:lnTo>
                  <a:pt x="1908323" y="2889002"/>
                </a:lnTo>
                <a:lnTo>
                  <a:pt x="0" y="2889002"/>
                </a:lnTo>
                <a:close/>
              </a:path>
            </a:pathLst>
          </a:custGeom>
          <a:effectLst>
            <a:outerShdw blurRad="127000" dist="38100" dir="8100000" sx="103000" sy="103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4D91D5A-98D9-4971-9B91-03221ABF9D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5"/>
          <a:stretch>
            <a:fillRect/>
          </a:stretch>
        </p:blipFill>
        <p:spPr>
          <a:xfrm flipH="1">
            <a:off x="1510748" y="1898702"/>
            <a:ext cx="1908323" cy="2889002"/>
          </a:xfrm>
          <a:custGeom>
            <a:avLst/>
            <a:gdLst>
              <a:gd name="connsiteX0" fmla="*/ 0 w 1908323"/>
              <a:gd name="connsiteY0" fmla="*/ 0 h 2889002"/>
              <a:gd name="connsiteX1" fmla="*/ 1908323 w 1908323"/>
              <a:gd name="connsiteY1" fmla="*/ 0 h 2889002"/>
              <a:gd name="connsiteX2" fmla="*/ 1908323 w 1908323"/>
              <a:gd name="connsiteY2" fmla="*/ 2889002 h 2889002"/>
              <a:gd name="connsiteX3" fmla="*/ 0 w 1908323"/>
              <a:gd name="connsiteY3" fmla="*/ 2889002 h 288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8323" h="2889002">
                <a:moveTo>
                  <a:pt x="0" y="0"/>
                </a:moveTo>
                <a:lnTo>
                  <a:pt x="1908323" y="0"/>
                </a:lnTo>
                <a:lnTo>
                  <a:pt x="1908323" y="2889002"/>
                </a:lnTo>
                <a:lnTo>
                  <a:pt x="0" y="2889002"/>
                </a:lnTo>
                <a:close/>
              </a:path>
            </a:pathLst>
          </a:custGeom>
          <a:effectLst>
            <a:outerShdw blurRad="88900" dist="38100" dir="2700000" sx="103000" sy="103000" algn="tl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08E6499-5016-4558-869E-616EDBB8B881}"/>
              </a:ext>
            </a:extLst>
          </p:cNvPr>
          <p:cNvGrpSpPr/>
          <p:nvPr/>
        </p:nvGrpSpPr>
        <p:grpSpPr>
          <a:xfrm>
            <a:off x="3815511" y="1717994"/>
            <a:ext cx="1917218" cy="784830"/>
            <a:chOff x="726542" y="1373833"/>
            <a:chExt cx="1917218" cy="78483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84D95CB-AF96-4EB1-887F-60B99ACE9AC4}"/>
                </a:ext>
              </a:extLst>
            </p:cNvPr>
            <p:cNvSpPr txBox="1"/>
            <p:nvPr/>
          </p:nvSpPr>
          <p:spPr>
            <a:xfrm>
              <a:off x="726542" y="1373833"/>
              <a:ext cx="1497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89F2FD3C-1301-4BE0-BB96-ED2838DC323E}"/>
                </a:ext>
              </a:extLst>
            </p:cNvPr>
            <p:cNvSpPr txBox="1"/>
            <p:nvPr/>
          </p:nvSpPr>
          <p:spPr>
            <a:xfrm>
              <a:off x="726542" y="1743165"/>
              <a:ext cx="191721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painting fan. It. </a:t>
              </a:r>
              <a:endParaRPr lang="zh-CN" altLang="en-US" sz="1050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625728D-624A-438A-9482-93DF26EB84D5}"/>
              </a:ext>
            </a:extLst>
          </p:cNvPr>
          <p:cNvSpPr txBox="1"/>
          <p:nvPr/>
        </p:nvSpPr>
        <p:spPr>
          <a:xfrm>
            <a:off x="3088969" y="1879577"/>
            <a:ext cx="8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694F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rgbClr val="694F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5CF67A0-63C5-40F0-B737-6F40AB9AF350}"/>
              </a:ext>
            </a:extLst>
          </p:cNvPr>
          <p:cNvGrpSpPr/>
          <p:nvPr/>
        </p:nvGrpSpPr>
        <p:grpSpPr>
          <a:xfrm>
            <a:off x="7185813" y="1717994"/>
            <a:ext cx="1917218" cy="784830"/>
            <a:chOff x="726542" y="1373833"/>
            <a:chExt cx="1917218" cy="78483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D0D9958-B1AE-41CD-8DAF-B8E28A197E52}"/>
                </a:ext>
              </a:extLst>
            </p:cNvPr>
            <p:cNvSpPr txBox="1"/>
            <p:nvPr/>
          </p:nvSpPr>
          <p:spPr>
            <a:xfrm>
              <a:off x="726542" y="1373833"/>
              <a:ext cx="1497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68C19C83-05B4-45C5-BB11-6FFA88913D4F}"/>
                </a:ext>
              </a:extLst>
            </p:cNvPr>
            <p:cNvSpPr txBox="1"/>
            <p:nvPr/>
          </p:nvSpPr>
          <p:spPr>
            <a:xfrm>
              <a:off x="726542" y="1743165"/>
              <a:ext cx="191721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painting fan. It. </a:t>
              </a:r>
              <a:endParaRPr lang="zh-CN" altLang="en-US" sz="1050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D0B67C2-1E07-4DCB-992C-D17737B13991}"/>
              </a:ext>
            </a:extLst>
          </p:cNvPr>
          <p:cNvSpPr txBox="1"/>
          <p:nvPr/>
        </p:nvSpPr>
        <p:spPr>
          <a:xfrm>
            <a:off x="6459271" y="1879577"/>
            <a:ext cx="8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694F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rgbClr val="694F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070278E-BE71-4AF7-A607-B8F36AB8ED31}"/>
              </a:ext>
            </a:extLst>
          </p:cNvPr>
          <p:cNvGrpSpPr/>
          <p:nvPr/>
        </p:nvGrpSpPr>
        <p:grpSpPr>
          <a:xfrm>
            <a:off x="3815511" y="4381681"/>
            <a:ext cx="1917218" cy="784830"/>
            <a:chOff x="726542" y="1373833"/>
            <a:chExt cx="1917218" cy="78483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F30BF4B0-EFAB-4E92-8B7B-9DD4D130048A}"/>
                </a:ext>
              </a:extLst>
            </p:cNvPr>
            <p:cNvSpPr txBox="1"/>
            <p:nvPr/>
          </p:nvSpPr>
          <p:spPr>
            <a:xfrm>
              <a:off x="726542" y="1373833"/>
              <a:ext cx="1497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A176EE3-7BF3-4F44-A77C-DA16F6CF266C}"/>
                </a:ext>
              </a:extLst>
            </p:cNvPr>
            <p:cNvSpPr txBox="1"/>
            <p:nvPr/>
          </p:nvSpPr>
          <p:spPr>
            <a:xfrm>
              <a:off x="726542" y="1743165"/>
              <a:ext cx="191721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painting fan. It. </a:t>
              </a:r>
              <a:endParaRPr lang="zh-CN" altLang="en-US" sz="1050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CA512FC-E224-421F-BD7A-31ACEC1194F2}"/>
              </a:ext>
            </a:extLst>
          </p:cNvPr>
          <p:cNvSpPr txBox="1"/>
          <p:nvPr/>
        </p:nvSpPr>
        <p:spPr>
          <a:xfrm>
            <a:off x="3088969" y="4543264"/>
            <a:ext cx="8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694F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rgbClr val="694F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C845CE3-EABD-45E7-B9B7-7FE15694DF19}"/>
              </a:ext>
            </a:extLst>
          </p:cNvPr>
          <p:cNvSpPr txBox="1"/>
          <p:nvPr/>
        </p:nvSpPr>
        <p:spPr>
          <a:xfrm>
            <a:off x="7185813" y="4381681"/>
            <a:ext cx="1497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694F4D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F8778B4-FE9F-453A-9A2F-E696BDF19C21}"/>
              </a:ext>
            </a:extLst>
          </p:cNvPr>
          <p:cNvSpPr txBox="1"/>
          <p:nvPr/>
        </p:nvSpPr>
        <p:spPr>
          <a:xfrm>
            <a:off x="7185813" y="4751013"/>
            <a:ext cx="19172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i="1" dirty="0">
                <a:solidFill>
                  <a:srgbClr val="694F4D"/>
                </a:solidFill>
                <a:latin typeface="Goudy Old Style" panose="02020502050305020303" pitchFamily="18" charset="0"/>
              </a:rPr>
              <a:t>Life if only such as first see, what autumn wind sad painting fan. It. </a:t>
            </a:r>
            <a:endParaRPr lang="zh-CN" altLang="en-US" sz="1050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A7511D9-8ECB-4968-83AA-EFB9230EF7DA}"/>
              </a:ext>
            </a:extLst>
          </p:cNvPr>
          <p:cNvSpPr txBox="1"/>
          <p:nvPr/>
        </p:nvSpPr>
        <p:spPr>
          <a:xfrm>
            <a:off x="6459271" y="4543264"/>
            <a:ext cx="8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694F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00" b="1" dirty="0">
              <a:solidFill>
                <a:srgbClr val="694F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0250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A88CF2-40E1-48FD-B6F1-6331538BFB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89662462-AC5A-4249-B273-C7D56FD7A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4216" y="4729009"/>
            <a:ext cx="5149206" cy="265386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BA5500A-37AF-4F98-9254-5ED1428CA2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579052" y="-614725"/>
            <a:ext cx="5540013" cy="32172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9EF1DC-2912-4B7A-9FFE-21BEC532BFCC}"/>
              </a:ext>
            </a:extLst>
          </p:cNvPr>
          <p:cNvSpPr/>
          <p:nvPr/>
        </p:nvSpPr>
        <p:spPr>
          <a:xfrm>
            <a:off x="4041914" y="0"/>
            <a:ext cx="4041912" cy="6858000"/>
          </a:xfrm>
          <a:prstGeom prst="rect">
            <a:avLst/>
          </a:prstGeom>
          <a:solidFill>
            <a:srgbClr val="604D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4AF2ED-A536-48CF-9537-66301ED98C80}"/>
              </a:ext>
            </a:extLst>
          </p:cNvPr>
          <p:cNvSpPr/>
          <p:nvPr/>
        </p:nvSpPr>
        <p:spPr>
          <a:xfrm>
            <a:off x="1510750" y="993914"/>
            <a:ext cx="9170502" cy="4870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F2DDB8-E900-42C7-B2C1-081501824B1E}"/>
              </a:ext>
            </a:extLst>
          </p:cNvPr>
          <p:cNvSpPr txBox="1"/>
          <p:nvPr/>
        </p:nvSpPr>
        <p:spPr>
          <a:xfrm>
            <a:off x="3008243" y="2696872"/>
            <a:ext cx="617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694F4D"/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感谢相遇，感谢观看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95C5733-B116-409A-8B26-5EC0DF8F0069}"/>
              </a:ext>
            </a:extLst>
          </p:cNvPr>
          <p:cNvSpPr txBox="1"/>
          <p:nvPr/>
        </p:nvSpPr>
        <p:spPr>
          <a:xfrm>
            <a:off x="4108174" y="3343203"/>
            <a:ext cx="3975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-OTF Kyoukasho ICA Pro M" panose="02020500000000000000" pitchFamily="18" charset="-128"/>
                <a:ea typeface="A-OTF Kyoukasho ICA Pro M" panose="02020500000000000000" pitchFamily="18" charset="-128"/>
              </a:rPr>
              <a:t>Give me a brief overview of the company and your vision for the future</a:t>
            </a:r>
            <a:r>
              <a:rPr lang="zh-CN" altLang="en-US" sz="9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-OTF Kyoukasho ICA Pro M" panose="02020500000000000000" pitchFamily="18" charset="-128"/>
                <a:ea typeface="A-OTF Kyoukasho ICA Pro M" panose="02020500000000000000" pitchFamily="18" charset="-128"/>
              </a:rPr>
              <a:t>，</a:t>
            </a:r>
            <a:r>
              <a:rPr lang="en-US" altLang="zh-CN" sz="9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-OTF Kyoukasho ICA Pro M" panose="02020500000000000000" pitchFamily="18" charset="-128"/>
                <a:ea typeface="A-OTF Kyoukasho ICA Pro M" panose="02020500000000000000" pitchFamily="18" charset="-128"/>
              </a:rPr>
              <a:t>Give me a brief overview of the company and your vision for the future</a:t>
            </a:r>
            <a:endParaRPr lang="zh-CN" altLang="en-US" sz="900" i="1" dirty="0">
              <a:solidFill>
                <a:schemeClr val="tx1">
                  <a:lumMod val="85000"/>
                  <a:lumOff val="15000"/>
                </a:schemeClr>
              </a:solidFill>
              <a:latin typeface="A-OTF Kyoukasho ICA Pro M" panose="02020500000000000000" pitchFamily="18" charset="-128"/>
              <a:ea typeface="A-OTF Kyoukasho ICA Pro M" panose="02020500000000000000" pitchFamily="18" charset="-128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072CF90-8352-4226-8917-3C4386C8ACA7}"/>
              </a:ext>
            </a:extLst>
          </p:cNvPr>
          <p:cNvGrpSpPr/>
          <p:nvPr/>
        </p:nvGrpSpPr>
        <p:grpSpPr>
          <a:xfrm>
            <a:off x="5310604" y="4634385"/>
            <a:ext cx="1570792" cy="1534730"/>
            <a:chOff x="5310604" y="4634385"/>
            <a:chExt cx="1570792" cy="153473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22606741-F2DB-4E24-BAEC-805C39866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328635" y="4616354"/>
              <a:ext cx="1534730" cy="157079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8C971D5-0750-4BFC-BA16-1DBA3A58BDCB}"/>
                </a:ext>
              </a:extLst>
            </p:cNvPr>
            <p:cNvSpPr txBox="1"/>
            <p:nvPr/>
          </p:nvSpPr>
          <p:spPr>
            <a:xfrm>
              <a:off x="5448501" y="5247862"/>
              <a:ext cx="12949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2019.09.27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E168BC7-1CB5-4F35-AB35-8B8E0A0310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5"/>
          <a:stretch>
            <a:fillRect/>
          </a:stretch>
        </p:blipFill>
        <p:spPr>
          <a:xfrm>
            <a:off x="8772928" y="1898702"/>
            <a:ext cx="1908323" cy="2889002"/>
          </a:xfrm>
          <a:custGeom>
            <a:avLst/>
            <a:gdLst>
              <a:gd name="connsiteX0" fmla="*/ 0 w 1908323"/>
              <a:gd name="connsiteY0" fmla="*/ 0 h 2889002"/>
              <a:gd name="connsiteX1" fmla="*/ 1908323 w 1908323"/>
              <a:gd name="connsiteY1" fmla="*/ 0 h 2889002"/>
              <a:gd name="connsiteX2" fmla="*/ 1908323 w 1908323"/>
              <a:gd name="connsiteY2" fmla="*/ 2889002 h 2889002"/>
              <a:gd name="connsiteX3" fmla="*/ 0 w 1908323"/>
              <a:gd name="connsiteY3" fmla="*/ 2889002 h 288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8323" h="2889002">
                <a:moveTo>
                  <a:pt x="0" y="0"/>
                </a:moveTo>
                <a:lnTo>
                  <a:pt x="1908323" y="0"/>
                </a:lnTo>
                <a:lnTo>
                  <a:pt x="1908323" y="2889002"/>
                </a:lnTo>
                <a:lnTo>
                  <a:pt x="0" y="2889002"/>
                </a:lnTo>
                <a:close/>
              </a:path>
            </a:pathLst>
          </a:custGeom>
          <a:effectLst>
            <a:outerShdw blurRad="127000" dist="38100" dir="8100000" sx="103000" sy="103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4D91D5A-98D9-4971-9B91-03221ABF9D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5"/>
          <a:stretch>
            <a:fillRect/>
          </a:stretch>
        </p:blipFill>
        <p:spPr>
          <a:xfrm flipH="1">
            <a:off x="1510748" y="1898702"/>
            <a:ext cx="1908323" cy="2889002"/>
          </a:xfrm>
          <a:custGeom>
            <a:avLst/>
            <a:gdLst>
              <a:gd name="connsiteX0" fmla="*/ 0 w 1908323"/>
              <a:gd name="connsiteY0" fmla="*/ 0 h 2889002"/>
              <a:gd name="connsiteX1" fmla="*/ 1908323 w 1908323"/>
              <a:gd name="connsiteY1" fmla="*/ 0 h 2889002"/>
              <a:gd name="connsiteX2" fmla="*/ 1908323 w 1908323"/>
              <a:gd name="connsiteY2" fmla="*/ 2889002 h 2889002"/>
              <a:gd name="connsiteX3" fmla="*/ 0 w 1908323"/>
              <a:gd name="connsiteY3" fmla="*/ 2889002 h 288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8323" h="2889002">
                <a:moveTo>
                  <a:pt x="0" y="0"/>
                </a:moveTo>
                <a:lnTo>
                  <a:pt x="1908323" y="0"/>
                </a:lnTo>
                <a:lnTo>
                  <a:pt x="1908323" y="2889002"/>
                </a:lnTo>
                <a:lnTo>
                  <a:pt x="0" y="2889002"/>
                </a:lnTo>
                <a:close/>
              </a:path>
            </a:pathLst>
          </a:custGeom>
          <a:effectLst>
            <a:outerShdw blurRad="88900" dist="38100" dir="2700000" sx="103000" sy="103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7696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BBEA075-726D-4229-86E5-25745E8A8A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F452981-A76F-407E-9F49-C6C0EF7C8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12" y="1689652"/>
            <a:ext cx="3478696" cy="347869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4ACB8F0-958E-49F8-BADA-8B4777A21EC7}"/>
              </a:ext>
            </a:extLst>
          </p:cNvPr>
          <p:cNvGrpSpPr/>
          <p:nvPr/>
        </p:nvGrpSpPr>
        <p:grpSpPr>
          <a:xfrm>
            <a:off x="6132513" y="1999387"/>
            <a:ext cx="4901471" cy="2859226"/>
            <a:chOff x="6132513" y="2105561"/>
            <a:chExt cx="4901471" cy="285922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F26C7ADB-E5EE-4EA9-8E4E-BAC24ED17862}"/>
                </a:ext>
              </a:extLst>
            </p:cNvPr>
            <p:cNvSpPr txBox="1"/>
            <p:nvPr/>
          </p:nvSpPr>
          <p:spPr>
            <a:xfrm>
              <a:off x="6132513" y="2105561"/>
              <a:ext cx="46515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微信公众号：帅气的小阿豆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215F7563-1ED6-49BD-A8CE-B0836607BA71}"/>
                </a:ext>
              </a:extLst>
            </p:cNvPr>
            <p:cNvGrpSpPr/>
            <p:nvPr/>
          </p:nvGrpSpPr>
          <p:grpSpPr>
            <a:xfrm>
              <a:off x="6202124" y="3881353"/>
              <a:ext cx="4831860" cy="1083434"/>
              <a:chOff x="6202124" y="3881353"/>
              <a:chExt cx="4831860" cy="1083434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E4C043FD-4FFE-44A2-914D-ABFC18DFB75E}"/>
                  </a:ext>
                </a:extLst>
              </p:cNvPr>
              <p:cNvGrpSpPr/>
              <p:nvPr/>
            </p:nvGrpSpPr>
            <p:grpSpPr>
              <a:xfrm>
                <a:off x="6202124" y="3881353"/>
                <a:ext cx="4831860" cy="461665"/>
                <a:chOff x="6230462" y="3695822"/>
                <a:chExt cx="4831860" cy="461665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xmlns="" id="{2B5BA9ED-A63A-4522-A8C0-4051A3425DCC}"/>
                    </a:ext>
                  </a:extLst>
                </p:cNvPr>
                <p:cNvSpPr txBox="1"/>
                <p:nvPr/>
              </p:nvSpPr>
              <p:spPr>
                <a:xfrm>
                  <a:off x="6410809" y="3695822"/>
                  <a:ext cx="46515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领取优质模板，每天更新</a:t>
                  </a:r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xmlns="" id="{85FD55C9-0671-41DA-9A64-75FC4945D221}"/>
                    </a:ext>
                  </a:extLst>
                </p:cNvPr>
                <p:cNvSpPr/>
                <p:nvPr/>
              </p:nvSpPr>
              <p:spPr>
                <a:xfrm>
                  <a:off x="6230462" y="3862333"/>
                  <a:ext cx="128642" cy="1286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FE18C12F-8D4B-4C49-8EEA-D9C85554EFB8}"/>
                  </a:ext>
                </a:extLst>
              </p:cNvPr>
              <p:cNvGrpSpPr/>
              <p:nvPr/>
            </p:nvGrpSpPr>
            <p:grpSpPr>
              <a:xfrm>
                <a:off x="6202124" y="4503122"/>
                <a:ext cx="4831860" cy="461665"/>
                <a:chOff x="6230462" y="3695822"/>
                <a:chExt cx="4831860" cy="461665"/>
              </a:xfrm>
            </p:grpSpPr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xmlns="" id="{8F644EB9-EE43-48A3-B078-DB494563CC61}"/>
                    </a:ext>
                  </a:extLst>
                </p:cNvPr>
                <p:cNvSpPr txBox="1"/>
                <p:nvPr/>
              </p:nvSpPr>
              <p:spPr>
                <a:xfrm>
                  <a:off x="6410809" y="3695822"/>
                  <a:ext cx="46515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各种风格素材，每天更新</a:t>
                  </a:r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xmlns="" id="{DA8BCFF7-C5B3-44B2-8CD0-05529244ED49}"/>
                    </a:ext>
                  </a:extLst>
                </p:cNvPr>
                <p:cNvSpPr/>
                <p:nvPr/>
              </p:nvSpPr>
              <p:spPr>
                <a:xfrm>
                  <a:off x="6230462" y="3862333"/>
                  <a:ext cx="128642" cy="12864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1926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72BB45B-09DC-4428-9BF7-97CD219C65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C95E6D2-309F-4623-8A94-2ACBE7CC4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4571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B3CEFA6-4EC6-422D-916A-52B810E04B9F}"/>
              </a:ext>
            </a:extLst>
          </p:cNvPr>
          <p:cNvSpPr txBox="1"/>
          <p:nvPr/>
        </p:nvSpPr>
        <p:spPr>
          <a:xfrm>
            <a:off x="3770244" y="545726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658284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46E1A1D-7241-435E-AB62-EC833F193E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FDFD13C-9949-487A-8E38-845311673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6331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3114D8E-9C2A-44B5-B141-F62BDD99A040}"/>
              </a:ext>
            </a:extLst>
          </p:cNvPr>
          <p:cNvSpPr txBox="1"/>
          <p:nvPr/>
        </p:nvSpPr>
        <p:spPr>
          <a:xfrm>
            <a:off x="3770244" y="545726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3493564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498322D-3112-4B0B-808E-9356D6A6B0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D15E713-0D58-4CD4-BF6D-D25A0F839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6231" y="694902"/>
            <a:ext cx="3047719" cy="171434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D67271B-A145-4CE1-94B6-0C567BEA85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31" y="694902"/>
            <a:ext cx="3047719" cy="171434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AFF0B54-45D8-4E7A-BF02-190F108C8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73" y="694902"/>
            <a:ext cx="3047719" cy="171434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DFAC07B-D448-4982-89DC-3C0205C663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6231" y="2821190"/>
            <a:ext cx="3047719" cy="17143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5FE91D8-AC57-4BE5-AC33-275F99AC3D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73" y="2821190"/>
            <a:ext cx="3047719" cy="171434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4D7AF52-AA17-4071-8205-397FBBF7F5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31" y="2821190"/>
            <a:ext cx="3047719" cy="17143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D059496-1725-4D39-B547-B283222F2E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31" y="4947479"/>
            <a:ext cx="3047719" cy="171434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1D7ABDB-63CD-4EE5-8736-562C2252CF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73" y="4947479"/>
            <a:ext cx="3047719" cy="171434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6E686A9-2BDF-4AAC-BDA8-D5F06A0A17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6231" y="4947479"/>
            <a:ext cx="3047719" cy="171434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D48E551-F303-4149-9FC6-75575B0F1CC1}"/>
              </a:ext>
            </a:extLst>
          </p:cNvPr>
          <p:cNvSpPr txBox="1"/>
          <p:nvPr/>
        </p:nvSpPr>
        <p:spPr>
          <a:xfrm>
            <a:off x="8070930" y="3416751"/>
            <a:ext cx="465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优秀模板展示</a:t>
            </a:r>
          </a:p>
        </p:txBody>
      </p:sp>
    </p:spTree>
    <p:extLst>
      <p:ext uri="{BB962C8B-B14F-4D97-AF65-F5344CB8AC3E}">
        <p14:creationId xmlns:p14="http://schemas.microsoft.com/office/powerpoint/2010/main" val="237472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5A96007-950B-4312-8924-DC0B032838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2AADF83-4697-4A44-A124-5920DE2E9A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4216" y="4729009"/>
            <a:ext cx="5149206" cy="26538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8CE5F00-8251-45E9-BCA0-42EB614B3D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579052" y="-614725"/>
            <a:ext cx="5540013" cy="32172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9EF1DC-2912-4B7A-9FFE-21BEC532BFCC}"/>
              </a:ext>
            </a:extLst>
          </p:cNvPr>
          <p:cNvSpPr/>
          <p:nvPr/>
        </p:nvSpPr>
        <p:spPr>
          <a:xfrm>
            <a:off x="4041914" y="0"/>
            <a:ext cx="4041912" cy="6858000"/>
          </a:xfrm>
          <a:prstGeom prst="rect">
            <a:avLst/>
          </a:prstGeom>
          <a:solidFill>
            <a:srgbClr val="604D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4AF2ED-A536-48CF-9537-66301ED98C80}"/>
              </a:ext>
            </a:extLst>
          </p:cNvPr>
          <p:cNvSpPr/>
          <p:nvPr/>
        </p:nvSpPr>
        <p:spPr>
          <a:xfrm>
            <a:off x="1510750" y="993914"/>
            <a:ext cx="9170502" cy="4870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7C7D2F-5657-4AFA-8748-2AA95016B3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621" y="993912"/>
            <a:ext cx="2996825" cy="2298413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86ED7BF-2E95-48F8-9154-D272640CA809}"/>
              </a:ext>
            </a:extLst>
          </p:cNvPr>
          <p:cNvGrpSpPr/>
          <p:nvPr/>
        </p:nvGrpSpPr>
        <p:grpSpPr>
          <a:xfrm>
            <a:off x="3869264" y="3429000"/>
            <a:ext cx="4453472" cy="1577277"/>
            <a:chOff x="3869264" y="3863131"/>
            <a:chExt cx="4453472" cy="157727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DC6649AA-02A3-4831-A417-B75EAE883AAC}"/>
                </a:ext>
              </a:extLst>
            </p:cNvPr>
            <p:cNvSpPr txBox="1"/>
            <p:nvPr/>
          </p:nvSpPr>
          <p:spPr>
            <a:xfrm>
              <a:off x="4227443" y="3863131"/>
              <a:ext cx="37371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694F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sz="4400" b="1" dirty="0">
                <a:solidFill>
                  <a:srgbClr val="694F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027CC151-929C-4C63-93DA-B2E83CA20342}"/>
                </a:ext>
              </a:extLst>
            </p:cNvPr>
            <p:cNvGrpSpPr/>
            <p:nvPr/>
          </p:nvGrpSpPr>
          <p:grpSpPr>
            <a:xfrm>
              <a:off x="3869264" y="4569192"/>
              <a:ext cx="4453472" cy="871216"/>
              <a:chOff x="3869264" y="4794476"/>
              <a:chExt cx="4453472" cy="871216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EA3EB5B1-AF99-463C-A6AE-558F42B558FF}"/>
                  </a:ext>
                </a:extLst>
              </p:cNvPr>
              <p:cNvSpPr txBox="1"/>
              <p:nvPr/>
            </p:nvSpPr>
            <p:spPr>
              <a:xfrm>
                <a:off x="3869264" y="4794476"/>
                <a:ext cx="44534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ED3E6E83-EE32-4E28-93B9-77324DACEA9B}"/>
                  </a:ext>
                </a:extLst>
              </p:cNvPr>
              <p:cNvSpPr txBox="1"/>
              <p:nvPr/>
            </p:nvSpPr>
            <p:spPr>
              <a:xfrm>
                <a:off x="4704522" y="5088611"/>
                <a:ext cx="2782956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painting fan. It is easy to change, but it is easy to change. </a:t>
                </a:r>
                <a:endParaRPr lang="zh-CN" altLang="en-US" sz="1050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7413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F81B4C0-EDBC-46F6-81D7-85CC629CA9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87" y="4272187"/>
            <a:ext cx="1847556" cy="2759016"/>
          </a:xfrm>
          <a:prstGeom prst="rect">
            <a:avLst/>
          </a:prstGeom>
          <a:effectLst>
            <a:outerShdw blurRad="50800" dist="38100" dir="10800000" sx="102000" sy="102000" algn="r" rotWithShape="0">
              <a:prstClr val="black">
                <a:alpha val="2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3AFEA2C-178E-4ED6-90A0-B0E8555387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43" y="899746"/>
            <a:ext cx="5058508" cy="505850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E2677FB-0961-4D25-AD30-1F1CDBED4428}"/>
              </a:ext>
            </a:extLst>
          </p:cNvPr>
          <p:cNvSpPr txBox="1"/>
          <p:nvPr/>
        </p:nvSpPr>
        <p:spPr>
          <a:xfrm>
            <a:off x="7374637" y="1589325"/>
            <a:ext cx="2275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94F4D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A519515-2FF7-47D7-8F8F-A7E3800DAC80}"/>
              </a:ext>
            </a:extLst>
          </p:cNvPr>
          <p:cNvSpPr txBox="1"/>
          <p:nvPr/>
        </p:nvSpPr>
        <p:spPr>
          <a:xfrm>
            <a:off x="7374637" y="2050990"/>
            <a:ext cx="317613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Life if only such as first see, what autumn wind sad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paintingan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.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ILife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 if only such as first see, what autumn wind sad painting fan. It.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ife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 if only such as first see, what autumn wind sad painting fan. It. </a:t>
            </a:r>
            <a:endParaRPr lang="zh-CN" altLang="en-US" sz="1100" b="1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  <a:p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t. </a:t>
            </a:r>
            <a:endParaRPr lang="zh-CN" altLang="en-US" sz="1100" b="1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7816472-5DF8-4E95-A7E9-3C6401EC49BA}"/>
              </a:ext>
            </a:extLst>
          </p:cNvPr>
          <p:cNvSpPr txBox="1"/>
          <p:nvPr/>
        </p:nvSpPr>
        <p:spPr>
          <a:xfrm>
            <a:off x="7374637" y="3868291"/>
            <a:ext cx="2275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94F4D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7F2A010-967B-41CE-A8F7-E4FB602B5B5D}"/>
              </a:ext>
            </a:extLst>
          </p:cNvPr>
          <p:cNvSpPr txBox="1"/>
          <p:nvPr/>
        </p:nvSpPr>
        <p:spPr>
          <a:xfrm>
            <a:off x="7374637" y="4329956"/>
            <a:ext cx="317613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Life if only such as first see, what autumn wind sad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paintingan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.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ILife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 if only such as first see, what autumn wind sad painting fan. It.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ife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 if only such as first see, what autumn wind sad painting fan. It. </a:t>
            </a:r>
            <a:endParaRPr lang="zh-CN" altLang="en-US" sz="1100" b="1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  <a:p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t. </a:t>
            </a:r>
            <a:endParaRPr lang="zh-CN" altLang="en-US" sz="1100" b="1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323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0B430A2-CB88-44EA-9DEB-0C24D947B7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00000">
            <a:off x="8999056" y="307576"/>
            <a:ext cx="2804526" cy="23051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BAA299D-89DF-473A-8DB9-65E742F3A817}"/>
              </a:ext>
            </a:extLst>
          </p:cNvPr>
          <p:cNvSpPr txBox="1"/>
          <p:nvPr/>
        </p:nvSpPr>
        <p:spPr>
          <a:xfrm>
            <a:off x="7726329" y="1617461"/>
            <a:ext cx="2275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694F4D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70089D3-952F-4AFA-BD7A-33FB3D95B704}"/>
              </a:ext>
            </a:extLst>
          </p:cNvPr>
          <p:cNvSpPr txBox="1"/>
          <p:nvPr/>
        </p:nvSpPr>
        <p:spPr>
          <a:xfrm>
            <a:off x="6825997" y="2079126"/>
            <a:ext cx="317613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Life if only such as first see, what autumn wind sad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paintingan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.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ILife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 if only such as first see, what autumn wind sad painting fan. It.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ife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 if only such as first see, what autumn wind sad painting fan. It. </a:t>
            </a:r>
            <a:endParaRPr lang="zh-CN" altLang="en-US" sz="1100" b="1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  <a:p>
            <a:pPr algn="r"/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t. </a:t>
            </a:r>
            <a:endParaRPr lang="zh-CN" altLang="en-US" sz="1100" b="1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9C33D4D-CF01-41EB-8854-56B245A6F6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9213">
            <a:off x="699118" y="4084707"/>
            <a:ext cx="2804526" cy="230514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C20703-CC10-463D-A9C9-A47F63EE0887}"/>
              </a:ext>
            </a:extLst>
          </p:cNvPr>
          <p:cNvSpPr txBox="1"/>
          <p:nvPr/>
        </p:nvSpPr>
        <p:spPr>
          <a:xfrm>
            <a:off x="2422809" y="3868292"/>
            <a:ext cx="2275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694F4D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请输入标题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394372B-4AF8-4D29-8F8C-F5CB17AB1F00}"/>
              </a:ext>
            </a:extLst>
          </p:cNvPr>
          <p:cNvSpPr txBox="1"/>
          <p:nvPr/>
        </p:nvSpPr>
        <p:spPr>
          <a:xfrm>
            <a:off x="2422809" y="4329957"/>
            <a:ext cx="317613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Life if only such as first see, what autumn wind sad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paintingan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.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ILife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 if only such as first see, what autumn wind sad painting fan. It. </a:t>
            </a:r>
            <a:r>
              <a:rPr lang="en-US" altLang="zh-CN" sz="1100" b="1" i="1" dirty="0" err="1">
                <a:solidFill>
                  <a:srgbClr val="694F4D"/>
                </a:solidFill>
                <a:latin typeface="Goudy Old Style" panose="02020502050305020303" pitchFamily="18" charset="0"/>
              </a:rPr>
              <a:t>ife</a:t>
            </a:r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 if only such as first see, what autumn wind sad painting fan. It. </a:t>
            </a:r>
            <a:endParaRPr lang="zh-CN" altLang="en-US" sz="1100" b="1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  <a:p>
            <a:r>
              <a:rPr lang="en-US" altLang="zh-CN" sz="1100" b="1" i="1" dirty="0">
                <a:solidFill>
                  <a:srgbClr val="694F4D"/>
                </a:solidFill>
                <a:latin typeface="Goudy Old Style" panose="02020502050305020303" pitchFamily="18" charset="0"/>
              </a:rPr>
              <a:t>t. </a:t>
            </a:r>
            <a:endParaRPr lang="zh-CN" altLang="en-US" sz="1100" b="1" i="1" dirty="0">
              <a:solidFill>
                <a:srgbClr val="694F4D"/>
              </a:solidFill>
              <a:latin typeface="Goudy Old Style" panose="02020502050305020303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8832DD1-4A00-45B0-A728-725DD15A5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87" y="4272187"/>
            <a:ext cx="1847556" cy="2759016"/>
          </a:xfrm>
          <a:prstGeom prst="rect">
            <a:avLst/>
          </a:prstGeom>
          <a:effectLst>
            <a:outerShdw blurRad="50800" dist="38100" dir="10800000" sx="102000" sy="102000" algn="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3132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6277A0F-15FB-4860-96BE-6CDC9A13E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363" y="-713334"/>
            <a:ext cx="3451274" cy="379305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84A6478-55E4-41F9-A5EF-4C907507B8E6}"/>
              </a:ext>
            </a:extLst>
          </p:cNvPr>
          <p:cNvGrpSpPr/>
          <p:nvPr/>
        </p:nvGrpSpPr>
        <p:grpSpPr>
          <a:xfrm>
            <a:off x="1886274" y="3262596"/>
            <a:ext cx="8419452" cy="1400384"/>
            <a:chOff x="1705357" y="4745408"/>
            <a:chExt cx="8419452" cy="140038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D999300-C379-4143-A0D5-CD5F11862057}"/>
                </a:ext>
              </a:extLst>
            </p:cNvPr>
            <p:cNvSpPr txBox="1"/>
            <p:nvPr/>
          </p:nvSpPr>
          <p:spPr>
            <a:xfrm>
              <a:off x="2155523" y="4745408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74AC82C8-1A9A-4F4A-B620-245A73574468}"/>
                </a:ext>
              </a:extLst>
            </p:cNvPr>
            <p:cNvSpPr txBox="1"/>
            <p:nvPr/>
          </p:nvSpPr>
          <p:spPr>
            <a:xfrm>
              <a:off x="1705357" y="5207073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pPr algn="ctr"/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531E8A57-29BE-4468-9CCF-F002FA1ED616}"/>
                </a:ext>
              </a:extLst>
            </p:cNvPr>
            <p:cNvSpPr txBox="1"/>
            <p:nvPr/>
          </p:nvSpPr>
          <p:spPr>
            <a:xfrm>
              <a:off x="7398844" y="4745408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7F2450EA-A5AA-45FD-A6DE-8E9D6274C5D2}"/>
                </a:ext>
              </a:extLst>
            </p:cNvPr>
            <p:cNvSpPr txBox="1"/>
            <p:nvPr/>
          </p:nvSpPr>
          <p:spPr>
            <a:xfrm>
              <a:off x="6948678" y="5207073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pPr algn="ctr"/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FE248DE-51F0-46AB-A110-42BAC960D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4923" y="4455067"/>
            <a:ext cx="1847556" cy="2759016"/>
          </a:xfrm>
          <a:prstGeom prst="rect">
            <a:avLst/>
          </a:prstGeom>
          <a:effectLst>
            <a:outerShdw blurRad="88900" dist="381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1E046A4-257A-46BE-8241-C7FBF893E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222" y="4455067"/>
            <a:ext cx="1847556" cy="2759016"/>
          </a:xfrm>
          <a:prstGeom prst="rect">
            <a:avLst/>
          </a:prstGeom>
          <a:effectLst>
            <a:outerShdw blurRad="50800" dist="38100" dir="10800000" sx="102000" sy="102000" algn="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6357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C98412-30C2-41F6-8DEF-59D2177A8B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4479"/>
            <a:ext cx="8194430" cy="819443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BB03FD5-73CB-4121-82C8-D45D542BE2AF}"/>
              </a:ext>
            </a:extLst>
          </p:cNvPr>
          <p:cNvGrpSpPr/>
          <p:nvPr/>
        </p:nvGrpSpPr>
        <p:grpSpPr>
          <a:xfrm>
            <a:off x="7698193" y="576053"/>
            <a:ext cx="3176131" cy="5705894"/>
            <a:chOff x="7698193" y="859881"/>
            <a:chExt cx="3176131" cy="570589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53E5E5D-0BE7-49EE-A84E-05234E0A97BB}"/>
                </a:ext>
              </a:extLst>
            </p:cNvPr>
            <p:cNvGrpSpPr/>
            <p:nvPr/>
          </p:nvGrpSpPr>
          <p:grpSpPr>
            <a:xfrm>
              <a:off x="7698193" y="859881"/>
              <a:ext cx="3176131" cy="1400384"/>
              <a:chOff x="7698193" y="1406447"/>
              <a:chExt cx="3176131" cy="1400384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AD149C9A-FB94-4149-B502-AF00E482E307}"/>
                  </a:ext>
                </a:extLst>
              </p:cNvPr>
              <p:cNvSpPr txBox="1"/>
              <p:nvPr/>
            </p:nvSpPr>
            <p:spPr>
              <a:xfrm>
                <a:off x="7698193" y="1406447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BF429ED6-DA50-4B8C-B373-0B76B9864829}"/>
                  </a:ext>
                </a:extLst>
              </p:cNvPr>
              <p:cNvSpPr txBox="1"/>
              <p:nvPr/>
            </p:nvSpPr>
            <p:spPr>
              <a:xfrm>
                <a:off x="7698193" y="1868112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D42A7BD9-E4E3-4A01-B8FC-AA0505D34CF7}"/>
                </a:ext>
              </a:extLst>
            </p:cNvPr>
            <p:cNvGrpSpPr/>
            <p:nvPr/>
          </p:nvGrpSpPr>
          <p:grpSpPr>
            <a:xfrm>
              <a:off x="7698193" y="3012636"/>
              <a:ext cx="3176131" cy="1400384"/>
              <a:chOff x="7698193" y="3120145"/>
              <a:chExt cx="3176131" cy="1400384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9A4CCE13-6379-4687-BB77-F9C05D02DEBA}"/>
                  </a:ext>
                </a:extLst>
              </p:cNvPr>
              <p:cNvSpPr txBox="1"/>
              <p:nvPr/>
            </p:nvSpPr>
            <p:spPr>
              <a:xfrm>
                <a:off x="7698193" y="3120145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6B1FB644-386A-4AFE-9254-5A521DF65959}"/>
                  </a:ext>
                </a:extLst>
              </p:cNvPr>
              <p:cNvSpPr txBox="1"/>
              <p:nvPr/>
            </p:nvSpPr>
            <p:spPr>
              <a:xfrm>
                <a:off x="7698193" y="3581810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FCA48D17-BC07-4ED2-B452-A99278763DBE}"/>
                </a:ext>
              </a:extLst>
            </p:cNvPr>
            <p:cNvGrpSpPr/>
            <p:nvPr/>
          </p:nvGrpSpPr>
          <p:grpSpPr>
            <a:xfrm>
              <a:off x="7698193" y="5165391"/>
              <a:ext cx="3176131" cy="1400384"/>
              <a:chOff x="7698193" y="5165391"/>
              <a:chExt cx="3176131" cy="1400384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E5C2E143-4B1E-4650-9B0D-F209E135EFC8}"/>
                  </a:ext>
                </a:extLst>
              </p:cNvPr>
              <p:cNvSpPr txBox="1"/>
              <p:nvPr/>
            </p:nvSpPr>
            <p:spPr>
              <a:xfrm>
                <a:off x="7698193" y="5165391"/>
                <a:ext cx="2275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B037E16A-1679-49E4-A99A-AB8AB884ED39}"/>
                  </a:ext>
                </a:extLst>
              </p:cNvPr>
              <p:cNvSpPr txBox="1"/>
              <p:nvPr/>
            </p:nvSpPr>
            <p:spPr>
              <a:xfrm>
                <a:off x="7698193" y="5627056"/>
                <a:ext cx="3176131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paintingan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ILife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r>
                  <a:rPr lang="en-US" altLang="zh-CN" sz="1100" b="1" i="1" dirty="0" err="1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ife</a:t>
                </a:r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 if only such as first see, what autumn wind sad painting fan. It.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  <a:p>
                <a:r>
                  <a:rPr lang="en-US" altLang="zh-CN" sz="1100" b="1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t. </a:t>
                </a:r>
                <a:endParaRPr lang="zh-CN" altLang="en-US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5823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5A96007-950B-4312-8924-DC0B032838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7A5C8D4-E3B1-467C-803C-69BAF6831F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4216" y="4729009"/>
            <a:ext cx="5149206" cy="26538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3FCC42F-F9D8-4024-826E-4635FEC622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579052" y="-614725"/>
            <a:ext cx="5540013" cy="32172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9EF1DC-2912-4B7A-9FFE-21BEC532BFCC}"/>
              </a:ext>
            </a:extLst>
          </p:cNvPr>
          <p:cNvSpPr/>
          <p:nvPr/>
        </p:nvSpPr>
        <p:spPr>
          <a:xfrm>
            <a:off x="4041914" y="0"/>
            <a:ext cx="4041912" cy="6858000"/>
          </a:xfrm>
          <a:prstGeom prst="rect">
            <a:avLst/>
          </a:prstGeom>
          <a:solidFill>
            <a:srgbClr val="604D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4AF2ED-A536-48CF-9537-66301ED98C80}"/>
              </a:ext>
            </a:extLst>
          </p:cNvPr>
          <p:cNvSpPr/>
          <p:nvPr/>
        </p:nvSpPr>
        <p:spPr>
          <a:xfrm>
            <a:off x="1510750" y="993914"/>
            <a:ext cx="9170502" cy="4870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86ED7BF-2E95-48F8-9154-D272640CA809}"/>
              </a:ext>
            </a:extLst>
          </p:cNvPr>
          <p:cNvGrpSpPr/>
          <p:nvPr/>
        </p:nvGrpSpPr>
        <p:grpSpPr>
          <a:xfrm>
            <a:off x="3869264" y="3429000"/>
            <a:ext cx="4453472" cy="1577277"/>
            <a:chOff x="3869264" y="3863131"/>
            <a:chExt cx="4453472" cy="157727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DC6649AA-02A3-4831-A417-B75EAE883AAC}"/>
                </a:ext>
              </a:extLst>
            </p:cNvPr>
            <p:cNvSpPr txBox="1"/>
            <p:nvPr/>
          </p:nvSpPr>
          <p:spPr>
            <a:xfrm>
              <a:off x="4227443" y="3863131"/>
              <a:ext cx="37371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694F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sz="4400" b="1" dirty="0">
                <a:solidFill>
                  <a:srgbClr val="694F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027CC151-929C-4C63-93DA-B2E83CA20342}"/>
                </a:ext>
              </a:extLst>
            </p:cNvPr>
            <p:cNvGrpSpPr/>
            <p:nvPr/>
          </p:nvGrpSpPr>
          <p:grpSpPr>
            <a:xfrm>
              <a:off x="3869264" y="4569192"/>
              <a:ext cx="4453472" cy="871216"/>
              <a:chOff x="3869264" y="4794476"/>
              <a:chExt cx="4453472" cy="871216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EA3EB5B1-AF99-463C-A6AE-558F42B558FF}"/>
                  </a:ext>
                </a:extLst>
              </p:cNvPr>
              <p:cNvSpPr txBox="1"/>
              <p:nvPr/>
            </p:nvSpPr>
            <p:spPr>
              <a:xfrm>
                <a:off x="3869264" y="4794476"/>
                <a:ext cx="44534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694F4D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ED3E6E83-EE32-4E28-93B9-77324DACEA9B}"/>
                  </a:ext>
                </a:extLst>
              </p:cNvPr>
              <p:cNvSpPr txBox="1"/>
              <p:nvPr/>
            </p:nvSpPr>
            <p:spPr>
              <a:xfrm>
                <a:off x="4704522" y="5088611"/>
                <a:ext cx="2782956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i="1" dirty="0">
                    <a:solidFill>
                      <a:srgbClr val="694F4D"/>
                    </a:solidFill>
                    <a:latin typeface="Goudy Old Style" panose="02020502050305020303" pitchFamily="18" charset="0"/>
                  </a:rPr>
                  <a:t>Life if only such as first see, what autumn wind sad painting fan. It is easy to change, but it is easy to change. </a:t>
                </a:r>
                <a:endParaRPr lang="zh-CN" altLang="en-US" sz="1050" i="1" dirty="0">
                  <a:solidFill>
                    <a:srgbClr val="694F4D"/>
                  </a:solidFill>
                  <a:latin typeface="Goudy Old Style" panose="02020502050305020303" pitchFamily="18" charset="0"/>
                </a:endParaRP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126769-F8C7-47F9-AA8F-F1BF8AA102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443" y="0"/>
            <a:ext cx="4238676" cy="390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602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2A9380-91BC-424A-8B5F-80FDA9D618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76682F9-F2B8-4259-90C0-74ABC7C72B71}"/>
              </a:ext>
            </a:extLst>
          </p:cNvPr>
          <p:cNvGrpSpPr/>
          <p:nvPr/>
        </p:nvGrpSpPr>
        <p:grpSpPr>
          <a:xfrm>
            <a:off x="900130" y="-140676"/>
            <a:ext cx="5065285" cy="6858000"/>
            <a:chOff x="3179096" y="499403"/>
            <a:chExt cx="5065285" cy="68580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40E6943A-4FE6-40C2-B6DB-D6CC5A1315B3}"/>
                </a:ext>
              </a:extLst>
            </p:cNvPr>
            <p:cNvSpPr/>
            <p:nvPr/>
          </p:nvSpPr>
          <p:spPr>
            <a:xfrm>
              <a:off x="3770855" y="1885071"/>
              <a:ext cx="4473526" cy="4473526"/>
            </a:xfrm>
            <a:prstGeom prst="ellipse">
              <a:avLst/>
            </a:prstGeom>
            <a:solidFill>
              <a:srgbClr val="574F4E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A522C0D4-7DAE-4D8B-B7FF-98AC9A0EF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9096" y="499403"/>
              <a:ext cx="4854269" cy="685800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0B2570E-6133-4D42-B4E7-97E4DE536178}"/>
              </a:ext>
            </a:extLst>
          </p:cNvPr>
          <p:cNvGrpSpPr/>
          <p:nvPr/>
        </p:nvGrpSpPr>
        <p:grpSpPr>
          <a:xfrm>
            <a:off x="6808003" y="1589325"/>
            <a:ext cx="3176131" cy="1400384"/>
            <a:chOff x="7374637" y="1717994"/>
            <a:chExt cx="3176131" cy="140038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867FAC4-D311-45A2-BD47-5D2F0C4BA053}"/>
                </a:ext>
              </a:extLst>
            </p:cNvPr>
            <p:cNvSpPr txBox="1"/>
            <p:nvPr/>
          </p:nvSpPr>
          <p:spPr>
            <a:xfrm>
              <a:off x="7374637" y="1717994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F1FFEDA-3EAF-4338-A1AC-662982A87C7A}"/>
                </a:ext>
              </a:extLst>
            </p:cNvPr>
            <p:cNvSpPr txBox="1"/>
            <p:nvPr/>
          </p:nvSpPr>
          <p:spPr>
            <a:xfrm>
              <a:off x="7374637" y="2179659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CCB7EBB-983E-4F37-8CEA-1E6EA4823E0D}"/>
              </a:ext>
            </a:extLst>
          </p:cNvPr>
          <p:cNvGrpSpPr/>
          <p:nvPr/>
        </p:nvGrpSpPr>
        <p:grpSpPr>
          <a:xfrm>
            <a:off x="6808003" y="3868291"/>
            <a:ext cx="3176131" cy="1400384"/>
            <a:chOff x="7374637" y="1717994"/>
            <a:chExt cx="3176131" cy="140038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460D3F57-CB6E-4D86-9162-4138F0E42A22}"/>
                </a:ext>
              </a:extLst>
            </p:cNvPr>
            <p:cNvSpPr txBox="1"/>
            <p:nvPr/>
          </p:nvSpPr>
          <p:spPr>
            <a:xfrm>
              <a:off x="7374637" y="1717994"/>
              <a:ext cx="2275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94F4D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请输入标题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799E05B-9271-4965-AA35-6481241500CF}"/>
                </a:ext>
              </a:extLst>
            </p:cNvPr>
            <p:cNvSpPr txBox="1"/>
            <p:nvPr/>
          </p:nvSpPr>
          <p:spPr>
            <a:xfrm>
              <a:off x="7374637" y="2179659"/>
              <a:ext cx="3176131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Life if only such as first see, what autumn wind sad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paintingan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ILife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r>
                <a:rPr lang="en-US" altLang="zh-CN" sz="1100" b="1" i="1" dirty="0" err="1">
                  <a:solidFill>
                    <a:srgbClr val="694F4D"/>
                  </a:solidFill>
                  <a:latin typeface="Goudy Old Style" panose="02020502050305020303" pitchFamily="18" charset="0"/>
                </a:rPr>
                <a:t>ife</a:t>
              </a:r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 if only such as first see, what autumn wind sad painting fan. It.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  <a:p>
              <a:r>
                <a:rPr lang="en-US" altLang="zh-CN" sz="1100" b="1" i="1" dirty="0">
                  <a:solidFill>
                    <a:srgbClr val="694F4D"/>
                  </a:solidFill>
                  <a:latin typeface="Goudy Old Style" panose="02020502050305020303" pitchFamily="18" charset="0"/>
                </a:rPr>
                <a:t>t. </a:t>
              </a:r>
              <a:endParaRPr lang="zh-CN" altLang="en-US" sz="1100" b="1" i="1" dirty="0">
                <a:solidFill>
                  <a:srgbClr val="694F4D"/>
                </a:solidFill>
                <a:latin typeface="Goudy Old Style" panose="02020502050305020303" pitchFamily="18" charset="0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BF8F12B-5B10-46FF-B4E8-00FD553771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305" y="4695716"/>
            <a:ext cx="1662454" cy="275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56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2068</Words>
  <Application>Microsoft Office PowerPoint</Application>
  <PresentationFormat>宽屏</PresentationFormat>
  <Paragraphs>129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Goudy Old Style</vt:lpstr>
      <vt:lpstr>等线</vt:lpstr>
      <vt:lpstr>等线 Light</vt:lpstr>
      <vt:lpstr>方正兰亭中黑_GBK</vt:lpstr>
      <vt:lpstr>方正颜宋简体_中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阳光 男孩</cp:lastModifiedBy>
  <cp:revision>20</cp:revision>
  <dcterms:created xsi:type="dcterms:W3CDTF">2019-09-25T07:50:31Z</dcterms:created>
  <dcterms:modified xsi:type="dcterms:W3CDTF">2019-10-11T13:35:32Z</dcterms:modified>
</cp:coreProperties>
</file>