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7"/>
  </p:handoutMasterIdLst>
  <p:sldIdLst>
    <p:sldId id="256" r:id="rId2"/>
    <p:sldId id="257" r:id="rId3"/>
    <p:sldId id="258" r:id="rId4"/>
    <p:sldId id="262" r:id="rId5"/>
    <p:sldId id="263" r:id="rId6"/>
    <p:sldId id="265" r:id="rId7"/>
    <p:sldId id="275" r:id="rId8"/>
    <p:sldId id="264" r:id="rId9"/>
    <p:sldId id="266" r:id="rId10"/>
    <p:sldId id="278" r:id="rId11"/>
    <p:sldId id="276" r:id="rId12"/>
    <p:sldId id="279" r:id="rId13"/>
    <p:sldId id="280" r:id="rId14"/>
    <p:sldId id="281" r:id="rId15"/>
    <p:sldId id="282" r:id="rId16"/>
    <p:sldId id="277" r:id="rId17"/>
    <p:sldId id="283" r:id="rId18"/>
    <p:sldId id="284" r:id="rId19"/>
    <p:sldId id="285" r:id="rId20"/>
    <p:sldId id="286" r:id="rId21"/>
    <p:sldId id="290" r:id="rId22"/>
    <p:sldId id="296" r:id="rId23"/>
    <p:sldId id="295" r:id="rId24"/>
    <p:sldId id="298" r:id="rId25"/>
    <p:sldId id="29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D0D"/>
    <a:srgbClr val="DECB62"/>
    <a:srgbClr val="4472C4"/>
    <a:srgbClr val="F8F8F8"/>
    <a:srgbClr val="404040"/>
    <a:srgbClr val="D7A04C"/>
    <a:srgbClr val="C39D64"/>
    <a:srgbClr val="D7D272"/>
    <a:srgbClr val="000000"/>
    <a:srgbClr val="EAE4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15" autoAdjust="0"/>
    <p:restoredTop sz="94660"/>
  </p:normalViewPr>
  <p:slideViewPr>
    <p:cSldViewPr snapToGrid="0" showGuides="1">
      <p:cViewPr varScale="1">
        <p:scale>
          <a:sx n="105" d="100"/>
          <a:sy n="105" d="100"/>
        </p:scale>
        <p:origin x="144" y="300"/>
      </p:cViewPr>
      <p:guideLst>
        <p:guide orient="horz" pos="3407"/>
        <p:guide pos="3840"/>
      </p:guideLst>
    </p:cSldViewPr>
  </p:slideViewPr>
  <p:notesTextViewPr>
    <p:cViewPr>
      <p:scale>
        <a:sx n="1" d="1"/>
        <a:sy n="1" d="1"/>
      </p:scale>
      <p:origin x="0" y="0"/>
    </p:cViewPr>
  </p:notesTextViewPr>
  <p:notesViewPr>
    <p:cSldViewPr snapToGrid="0" showGuides="1">
      <p:cViewPr varScale="1">
        <p:scale>
          <a:sx n="55" d="100"/>
          <a:sy n="55" d="100"/>
        </p:scale>
        <p:origin x="288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C45F7E66-D5C2-40C8-B397-946915B3BAA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02C21A86-2A04-4EE3-923F-74204EBA09B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1D5E397-F07F-4E7F-A8C2-816C76C52E69}" type="datetimeFigureOut">
              <a:rPr lang="zh-CN" altLang="en-US" smtClean="0"/>
              <a:t>2019/10/13</a:t>
            </a:fld>
            <a:endParaRPr lang="zh-CN" altLang="en-US"/>
          </a:p>
        </p:txBody>
      </p:sp>
      <p:sp>
        <p:nvSpPr>
          <p:cNvPr id="4" name="页脚占位符 3">
            <a:extLst>
              <a:ext uri="{FF2B5EF4-FFF2-40B4-BE49-F238E27FC236}">
                <a16:creationId xmlns="" xmlns:a16="http://schemas.microsoft.com/office/drawing/2014/main" id="{A2107AF6-EB85-48FC-9423-79F934B30F8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2E2F8838-70D2-4857-AF9C-61A1B3A7141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329AF20-2BA5-484B-8F4F-CA905126AEBC}" type="slidenum">
              <a:rPr lang="zh-CN" altLang="en-US" smtClean="0"/>
              <a:t>‹#›</a:t>
            </a:fld>
            <a:endParaRPr lang="zh-CN" altLang="en-US"/>
          </a:p>
        </p:txBody>
      </p:sp>
    </p:spTree>
    <p:extLst>
      <p:ext uri="{BB962C8B-B14F-4D97-AF65-F5344CB8AC3E}">
        <p14:creationId xmlns:p14="http://schemas.microsoft.com/office/powerpoint/2010/main" val="131137326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B3D417F-B15A-4E0D-9656-5AEC1B4506E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D6E6E9E-F52E-4A3A-B926-5BE506EAED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A11EF343-8698-443D-8969-8458CC244CAB}"/>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5" name="页脚占位符 4">
            <a:extLst>
              <a:ext uri="{FF2B5EF4-FFF2-40B4-BE49-F238E27FC236}">
                <a16:creationId xmlns="" xmlns:a16="http://schemas.microsoft.com/office/drawing/2014/main" id="{872D2E51-97AC-4949-B4D5-036B4772A1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0D4EF01-D505-4EC3-A430-CE88AAF3DB85}"/>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1189645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CEE1D7B-A420-44BE-ADFA-1E92FFDC938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D2D3D25B-6E60-4A65-A637-F8E478DE454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752FFBCB-4E57-4882-833F-1589596345B2}"/>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5" name="页脚占位符 4">
            <a:extLst>
              <a:ext uri="{FF2B5EF4-FFF2-40B4-BE49-F238E27FC236}">
                <a16:creationId xmlns="" xmlns:a16="http://schemas.microsoft.com/office/drawing/2014/main" id="{7242408C-8D98-461B-A360-9BCC04B79B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DAC20F7-65B9-4FCD-993C-93A46DDEC6DC}"/>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401006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8361073E-7915-4EBA-BB5B-B18F0A4466F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25595A4-7C1D-4566-82CA-3C1D7E65101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7DABB555-2EEA-4089-B70A-B96049E9F65F}"/>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5" name="页脚占位符 4">
            <a:extLst>
              <a:ext uri="{FF2B5EF4-FFF2-40B4-BE49-F238E27FC236}">
                <a16:creationId xmlns="" xmlns:a16="http://schemas.microsoft.com/office/drawing/2014/main" id="{2CF05FCC-A413-4AFF-8A8E-B1B294A5EB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9068094-FFCA-40FB-9A13-C066416A60B1}"/>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202608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B03A8F4-9ED3-4409-94C2-B6C354F5DE6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C586555-DFE6-413C-AE1F-3DBBE302F7C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7844CBC-CB42-45C2-B20D-45F91E18724B}"/>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5" name="页脚占位符 4">
            <a:extLst>
              <a:ext uri="{FF2B5EF4-FFF2-40B4-BE49-F238E27FC236}">
                <a16:creationId xmlns="" xmlns:a16="http://schemas.microsoft.com/office/drawing/2014/main" id="{FD7D175E-4A0D-4192-9FBD-ED93E6DD47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DD987C7-B06D-42E8-B616-F049ED91C084}"/>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
        <p:nvSpPr>
          <p:cNvPr id="7" name="矩形 6">
            <a:extLst>
              <a:ext uri="{FF2B5EF4-FFF2-40B4-BE49-F238E27FC236}">
                <a16:creationId xmlns="" xmlns:a16="http://schemas.microsoft.com/office/drawing/2014/main" id="{5B341494-C29D-4F24-AE69-04ED9228D9B3}"/>
              </a:ext>
            </a:extLst>
          </p:cNvPr>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C241D78F-3D2E-4B0F-A66F-D3198E4F11D5}"/>
              </a:ext>
            </a:extLst>
          </p:cNvPr>
          <p:cNvSpPr/>
          <p:nvPr userDrawn="1"/>
        </p:nvSpPr>
        <p:spPr>
          <a:xfrm>
            <a:off x="0" y="0"/>
            <a:ext cx="121920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13D75CF3-6BC9-4EF3-9E1E-C8EF47C5EFC2}"/>
              </a:ext>
            </a:extLst>
          </p:cNvPr>
          <p:cNvSpPr/>
          <p:nvPr userDrawn="1"/>
        </p:nvSpPr>
        <p:spPr>
          <a:xfrm>
            <a:off x="0" y="1"/>
            <a:ext cx="121920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90300DC3-D154-42D9-8E11-B5DD68DE5372}"/>
              </a:ext>
            </a:extLst>
          </p:cNvPr>
          <p:cNvSpPr/>
          <p:nvPr userDrawn="1"/>
        </p:nvSpPr>
        <p:spPr>
          <a:xfrm>
            <a:off x="0" y="-1"/>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4630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C2EC0FF-AAE2-4086-874E-CF4E68436B2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1FC6BD08-452E-4306-8B44-26DE915D9C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4A43DDD9-BDF1-4B69-B611-13468086665B}"/>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5" name="页脚占位符 4">
            <a:extLst>
              <a:ext uri="{FF2B5EF4-FFF2-40B4-BE49-F238E27FC236}">
                <a16:creationId xmlns="" xmlns:a16="http://schemas.microsoft.com/office/drawing/2014/main" id="{52549E9F-32C2-4609-BBB7-D8B64FBBBFC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DB879D3-DEE9-4342-ACF8-ECE88DDA709E}"/>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3486064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EFA644E-DB37-4E37-9289-9F9BA3829A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060654B1-8ED1-4062-97EF-C7DBF85A853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C4062454-5A46-489C-9216-8F3859F5408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31B9E9B9-68BD-4440-9D5A-98530B176B8D}"/>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6" name="页脚占位符 5">
            <a:extLst>
              <a:ext uri="{FF2B5EF4-FFF2-40B4-BE49-F238E27FC236}">
                <a16:creationId xmlns="" xmlns:a16="http://schemas.microsoft.com/office/drawing/2014/main" id="{D7398C3C-3475-4C36-B08B-82D8548B95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83F6D20-DFCF-4DCF-8914-43E21F2FD0BB}"/>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795682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41DF339-1ABB-4F4E-B6B5-7CA4758B77F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616861B-4623-4FBC-9B78-6CC7C66DEE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0676625D-6EAE-47F8-A6C6-4F497A1F86E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04BEE280-936F-4A7D-B367-5443EA38C1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B31E21D5-55DD-446E-B2C9-573E245AC09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84B83340-84FD-41A7-A64F-77E33F603602}"/>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8" name="页脚占位符 7">
            <a:extLst>
              <a:ext uri="{FF2B5EF4-FFF2-40B4-BE49-F238E27FC236}">
                <a16:creationId xmlns="" xmlns:a16="http://schemas.microsoft.com/office/drawing/2014/main" id="{CF9F44AA-6AF6-49AD-86E1-0C00F0BCC0C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5679302D-952C-4378-87B0-536CD07E9BD2}"/>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2891948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99EAD1-4D7F-4C0F-B43A-C371B2FA1FC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A48F3837-8F39-4610-8E29-480212BF9CD2}"/>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4" name="页脚占位符 3">
            <a:extLst>
              <a:ext uri="{FF2B5EF4-FFF2-40B4-BE49-F238E27FC236}">
                <a16:creationId xmlns="" xmlns:a16="http://schemas.microsoft.com/office/drawing/2014/main" id="{950B8044-F04E-4555-A145-C70A1C3F753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4F8C5B1D-714A-434C-8A23-169108C7A1D0}"/>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3041735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06EAA42A-FF71-49E7-B8E4-886FADE5DFD2}"/>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3" name="页脚占位符 2">
            <a:extLst>
              <a:ext uri="{FF2B5EF4-FFF2-40B4-BE49-F238E27FC236}">
                <a16:creationId xmlns="" xmlns:a16="http://schemas.microsoft.com/office/drawing/2014/main" id="{BB68E6C9-1FE7-47B9-949F-D206AD23F29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2CDB270A-8003-4C74-8EF3-134F0AD10534}"/>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1211247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83A4B2-399F-41AF-A5D7-4D4679E47E2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B932EA1-7871-4304-BBC5-8C195B9605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19A9D354-701E-465E-939A-E819CCA4A0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B3D737B2-BDCD-424E-A382-F7E28A0587DC}"/>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6" name="页脚占位符 5">
            <a:extLst>
              <a:ext uri="{FF2B5EF4-FFF2-40B4-BE49-F238E27FC236}">
                <a16:creationId xmlns="" xmlns:a16="http://schemas.microsoft.com/office/drawing/2014/main" id="{4B97524A-9612-4FDF-B045-F7441C621D5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84DAAD0-6145-4549-8786-A88CE6F33A47}"/>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912256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C036124-926E-463C-A4DE-F3CC3566516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D0121367-9074-4D91-A346-69AB1E0E72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E51D0B23-A6E8-4FE3-94F8-98F3946F41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1A783B3F-C5AC-4313-88E4-2A025C3E47D5}"/>
              </a:ext>
            </a:extLst>
          </p:cNvPr>
          <p:cNvSpPr>
            <a:spLocks noGrp="1"/>
          </p:cNvSpPr>
          <p:nvPr>
            <p:ph type="dt" sz="half" idx="10"/>
          </p:nvPr>
        </p:nvSpPr>
        <p:spPr/>
        <p:txBody>
          <a:bodyPr/>
          <a:lstStyle/>
          <a:p>
            <a:fld id="{0EB16853-C487-4BA0-BE29-E032740C7A09}" type="datetimeFigureOut">
              <a:rPr lang="zh-CN" altLang="en-US" smtClean="0"/>
              <a:t>2019/10/13</a:t>
            </a:fld>
            <a:endParaRPr lang="zh-CN" altLang="en-US"/>
          </a:p>
        </p:txBody>
      </p:sp>
      <p:sp>
        <p:nvSpPr>
          <p:cNvPr id="6" name="页脚占位符 5">
            <a:extLst>
              <a:ext uri="{FF2B5EF4-FFF2-40B4-BE49-F238E27FC236}">
                <a16:creationId xmlns="" xmlns:a16="http://schemas.microsoft.com/office/drawing/2014/main" id="{9D9AA485-08FF-4581-A2FD-20CC43228B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0D3240F-B06E-477D-9BBE-F0418A2B1F98}"/>
              </a:ext>
            </a:extLst>
          </p:cNvPr>
          <p:cNvSpPr>
            <a:spLocks noGrp="1"/>
          </p:cNvSpPr>
          <p:nvPr>
            <p:ph type="sldNum" sz="quarter" idx="12"/>
          </p:nvPr>
        </p:nvSpPr>
        <p:spPr/>
        <p:txBody>
          <a:body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1786419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9189457F-56F1-4288-A22F-F47703BA97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1D9FFA6-AAFA-465E-A7BA-4D28AF8DF7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5E67C72-0DA3-4176-8E6A-4E9766DAD5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B16853-C487-4BA0-BE29-E032740C7A09}" type="datetimeFigureOut">
              <a:rPr lang="zh-CN" altLang="en-US" smtClean="0"/>
              <a:t>2019/10/13</a:t>
            </a:fld>
            <a:endParaRPr lang="zh-CN" altLang="en-US"/>
          </a:p>
        </p:txBody>
      </p:sp>
      <p:sp>
        <p:nvSpPr>
          <p:cNvPr id="5" name="页脚占位符 4">
            <a:extLst>
              <a:ext uri="{FF2B5EF4-FFF2-40B4-BE49-F238E27FC236}">
                <a16:creationId xmlns="" xmlns:a16="http://schemas.microsoft.com/office/drawing/2014/main" id="{D4D15442-DB8C-4199-890F-FC7605CB6A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8D055451-E01F-4402-AD24-D0DEBBE6B9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A4098E-A1D7-4472-A282-0C9DCFAA9D7E}" type="slidenum">
              <a:rPr lang="zh-CN" altLang="en-US" smtClean="0"/>
              <a:t>‹#›</a:t>
            </a:fld>
            <a:endParaRPr lang="zh-CN" altLang="en-US"/>
          </a:p>
        </p:txBody>
      </p:sp>
    </p:spTree>
    <p:extLst>
      <p:ext uri="{BB962C8B-B14F-4D97-AF65-F5344CB8AC3E}">
        <p14:creationId xmlns:p14="http://schemas.microsoft.com/office/powerpoint/2010/main" val="32686093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JPG"/><Relationship Id="rId7" Type="http://schemas.openxmlformats.org/officeDocument/2006/relationships/image" Target="../media/image24.JPG"/><Relationship Id="rId2" Type="http://schemas.openxmlformats.org/officeDocument/2006/relationships/image" Target="../media/image19.JPG"/><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JPG"/><Relationship Id="rId10" Type="http://schemas.openxmlformats.org/officeDocument/2006/relationships/image" Target="../media/image27.JPG"/><Relationship Id="rId4" Type="http://schemas.openxmlformats.org/officeDocument/2006/relationships/image" Target="../media/image21.JPG"/><Relationship Id="rId9" Type="http://schemas.openxmlformats.org/officeDocument/2006/relationships/image" Target="../media/image26.JP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74D08FAE-8607-46F3-9A7B-83B4E8CDB0F0}"/>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25AA02C3-294E-4B7D-8F38-53511F067FE1}"/>
              </a:ext>
            </a:extLst>
          </p:cNvPr>
          <p:cNvSpPr/>
          <p:nvPr/>
        </p:nvSpPr>
        <p:spPr>
          <a:xfrm>
            <a:off x="0" y="0"/>
            <a:ext cx="12192000" cy="34472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F4217DBD-D1D2-4010-9709-9CCB7060B790}"/>
              </a:ext>
            </a:extLst>
          </p:cNvPr>
          <p:cNvSpPr/>
          <p:nvPr/>
        </p:nvSpPr>
        <p:spPr>
          <a:xfrm>
            <a:off x="622887" y="1494183"/>
            <a:ext cx="10946226" cy="3869634"/>
          </a:xfrm>
          <a:prstGeom prst="rect">
            <a:avLst/>
          </a:prstGeom>
          <a:blipFill dpi="0" rotWithShape="1">
            <a:blip r:embed="rId2">
              <a:extLst>
                <a:ext uri="{28A0092B-C50C-407E-A947-70E740481C1C}">
                  <a14:useLocalDpi xmlns:a14="http://schemas.microsoft.com/office/drawing/2010/main" val="0"/>
                </a:ext>
              </a:extLst>
            </a:blip>
            <a:srcRect/>
            <a:stretch>
              <a:fillRect t="-12615" b="-12615"/>
            </a:stretch>
          </a:blipFill>
          <a:ln>
            <a:noFill/>
          </a:ln>
          <a:effectLst>
            <a:outerShdw blurRad="101600" dist="38100" dir="5400000" sx="101000" sy="101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0E9E8948-3849-4F85-8F2B-52543C25127C}"/>
              </a:ext>
            </a:extLst>
          </p:cNvPr>
          <p:cNvSpPr/>
          <p:nvPr/>
        </p:nvSpPr>
        <p:spPr>
          <a:xfrm>
            <a:off x="622888" y="1494183"/>
            <a:ext cx="4505704" cy="3869634"/>
          </a:xfrm>
          <a:prstGeom prst="rect">
            <a:avLst/>
          </a:prstGeom>
          <a:solidFill>
            <a:schemeClr val="bg1">
              <a:lumMod val="95000"/>
              <a:alpha val="6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 xmlns:a16="http://schemas.microsoft.com/office/drawing/2014/main" id="{06200A1D-473D-446E-9378-22B1A4625A0F}"/>
              </a:ext>
            </a:extLst>
          </p:cNvPr>
          <p:cNvGrpSpPr/>
          <p:nvPr/>
        </p:nvGrpSpPr>
        <p:grpSpPr>
          <a:xfrm>
            <a:off x="990479" y="2634564"/>
            <a:ext cx="3820078" cy="1426500"/>
            <a:chOff x="1172837" y="2830376"/>
            <a:chExt cx="3820078" cy="1426500"/>
          </a:xfrm>
        </p:grpSpPr>
        <p:sp>
          <p:nvSpPr>
            <p:cNvPr id="17" name="文本框 16">
              <a:extLst>
                <a:ext uri="{FF2B5EF4-FFF2-40B4-BE49-F238E27FC236}">
                  <a16:creationId xmlns="" xmlns:a16="http://schemas.microsoft.com/office/drawing/2014/main" id="{B483DC59-539F-487B-ABDE-A1DB91ADB7FB}"/>
                </a:ext>
              </a:extLst>
            </p:cNvPr>
            <p:cNvSpPr txBox="1"/>
            <p:nvPr/>
          </p:nvSpPr>
          <p:spPr>
            <a:xfrm>
              <a:off x="1172837" y="2830376"/>
              <a:ext cx="3820078" cy="707886"/>
            </a:xfrm>
            <a:prstGeom prst="rect">
              <a:avLst/>
            </a:prstGeom>
            <a:noFill/>
          </p:spPr>
          <p:txBody>
            <a:bodyPr wrap="square" rtlCol="0">
              <a:spAutoFit/>
            </a:bodyPr>
            <a:lstStyle/>
            <a:p>
              <a:r>
                <a:rPr lang="zh-CN" altLang="en-US" sz="4000" dirty="0">
                  <a:solidFill>
                    <a:srgbClr val="DDB93C"/>
                  </a:solidFill>
                  <a:latin typeface="禹卫书法行书简体&#10;" panose="02000603000000000000" pitchFamily="2" charset="-122"/>
                  <a:ea typeface="禹卫书法行书简体&#10;" panose="02000603000000000000" pitchFamily="2" charset="-122"/>
                </a:rPr>
                <a:t>乘风破浪会有时，</a:t>
              </a:r>
            </a:p>
          </p:txBody>
        </p:sp>
        <p:sp>
          <p:nvSpPr>
            <p:cNvPr id="20" name="文本框 19">
              <a:extLst>
                <a:ext uri="{FF2B5EF4-FFF2-40B4-BE49-F238E27FC236}">
                  <a16:creationId xmlns="" xmlns:a16="http://schemas.microsoft.com/office/drawing/2014/main" id="{4568F57F-FDBC-4AB5-A4B8-E92554F8863D}"/>
                </a:ext>
              </a:extLst>
            </p:cNvPr>
            <p:cNvSpPr txBox="1"/>
            <p:nvPr/>
          </p:nvSpPr>
          <p:spPr>
            <a:xfrm>
              <a:off x="1172837" y="3548990"/>
              <a:ext cx="3820078" cy="707886"/>
            </a:xfrm>
            <a:prstGeom prst="rect">
              <a:avLst/>
            </a:prstGeom>
            <a:noFill/>
          </p:spPr>
          <p:txBody>
            <a:bodyPr wrap="square" rtlCol="0">
              <a:spAutoFit/>
            </a:bodyPr>
            <a:lstStyle/>
            <a:p>
              <a:r>
                <a:rPr lang="zh-CN" altLang="en-US" sz="4000" dirty="0">
                  <a:solidFill>
                    <a:srgbClr val="D5BA22"/>
                  </a:solidFill>
                  <a:latin typeface="禹卫书法行书简体&#10;" panose="02000603000000000000" pitchFamily="2" charset="-122"/>
                  <a:ea typeface="禹卫书法行书简体&#10;" panose="02000603000000000000" pitchFamily="2" charset="-122"/>
                </a:rPr>
                <a:t>直挂云帆济沧海。</a:t>
              </a:r>
            </a:p>
          </p:txBody>
        </p:sp>
      </p:grpSp>
      <p:sp>
        <p:nvSpPr>
          <p:cNvPr id="22" name="矩形 21">
            <a:extLst>
              <a:ext uri="{FF2B5EF4-FFF2-40B4-BE49-F238E27FC236}">
                <a16:creationId xmlns="" xmlns:a16="http://schemas.microsoft.com/office/drawing/2014/main" id="{68F3B30F-C80C-4BEC-9C87-6BC8D2034803}"/>
              </a:ext>
            </a:extLst>
          </p:cNvPr>
          <p:cNvSpPr/>
          <p:nvPr/>
        </p:nvSpPr>
        <p:spPr>
          <a:xfrm>
            <a:off x="5433444" y="1494183"/>
            <a:ext cx="6135667" cy="3869634"/>
          </a:xfrm>
          <a:prstGeom prst="rect">
            <a:avLst/>
          </a:prstGeom>
          <a:solidFill>
            <a:schemeClr val="bg1">
              <a:lumMod val="9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A47B1AC5-19D8-4FF4-AFE3-9EFAB6DF56B8}"/>
              </a:ext>
            </a:extLst>
          </p:cNvPr>
          <p:cNvSpPr/>
          <p:nvPr/>
        </p:nvSpPr>
        <p:spPr>
          <a:xfrm>
            <a:off x="11337269" y="2401597"/>
            <a:ext cx="232458" cy="205480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32">
            <a:extLst>
              <a:ext uri="{FF2B5EF4-FFF2-40B4-BE49-F238E27FC236}">
                <a16:creationId xmlns="" xmlns:a16="http://schemas.microsoft.com/office/drawing/2014/main" id="{5D587BA5-E858-4576-B0C5-00F82C8EDA8D}"/>
              </a:ext>
            </a:extLst>
          </p:cNvPr>
          <p:cNvSpPr/>
          <p:nvPr/>
        </p:nvSpPr>
        <p:spPr>
          <a:xfrm>
            <a:off x="894575" y="1575370"/>
            <a:ext cx="278261" cy="27826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 xmlns:a16="http://schemas.microsoft.com/office/drawing/2014/main" id="{B268D4D9-7F84-41A9-BF41-FC198B2CC60C}"/>
              </a:ext>
            </a:extLst>
          </p:cNvPr>
          <p:cNvGrpSpPr/>
          <p:nvPr/>
        </p:nvGrpSpPr>
        <p:grpSpPr>
          <a:xfrm>
            <a:off x="5108695" y="2789251"/>
            <a:ext cx="5910469" cy="1279499"/>
            <a:chOff x="5108695" y="2700999"/>
            <a:chExt cx="5910469" cy="1279499"/>
          </a:xfrm>
        </p:grpSpPr>
        <p:sp>
          <p:nvSpPr>
            <p:cNvPr id="24" name="文本框 23">
              <a:extLst>
                <a:ext uri="{FF2B5EF4-FFF2-40B4-BE49-F238E27FC236}">
                  <a16:creationId xmlns="" xmlns:a16="http://schemas.microsoft.com/office/drawing/2014/main" id="{346E4D68-14AD-45CC-9901-A3F21AAD3C8A}"/>
                </a:ext>
              </a:extLst>
            </p:cNvPr>
            <p:cNvSpPr txBox="1"/>
            <p:nvPr/>
          </p:nvSpPr>
          <p:spPr>
            <a:xfrm>
              <a:off x="5108695" y="2700999"/>
              <a:ext cx="5910469" cy="584775"/>
            </a:xfrm>
            <a:prstGeom prst="rect">
              <a:avLst/>
            </a:prstGeom>
            <a:noFill/>
          </p:spPr>
          <p:txBody>
            <a:bodyPr wrap="square" rtlCol="0">
              <a:spAutoFit/>
            </a:bodyPr>
            <a:lstStyle/>
            <a:p>
              <a:pPr algn="r"/>
              <a:r>
                <a:rPr lang="zh-CN" altLang="en-US" sz="3200" dirty="0">
                  <a:solidFill>
                    <a:schemeClr val="tx1">
                      <a:lumMod val="95000"/>
                      <a:lumOff val="5000"/>
                    </a:schemeClr>
                  </a:solidFill>
                  <a:latin typeface="方正兰亭中黑_GBK" panose="02000000000000000000" pitchFamily="2" charset="-122"/>
                  <a:ea typeface="方正兰亭中黑_GBK" panose="02000000000000000000" pitchFamily="2" charset="-122"/>
                </a:rPr>
                <a:t>企业入职培训</a:t>
              </a:r>
              <a:r>
                <a:rPr lang="en-US" altLang="zh-CN" sz="3200" dirty="0">
                  <a:solidFill>
                    <a:schemeClr val="tx1">
                      <a:lumMod val="95000"/>
                      <a:lumOff val="5000"/>
                    </a:schemeClr>
                  </a:solidFill>
                  <a:latin typeface="方正兰亭中黑_GBK" panose="02000000000000000000" pitchFamily="2" charset="-122"/>
                  <a:ea typeface="方正兰亭中黑_GBK" panose="02000000000000000000" pitchFamily="2" charset="-122"/>
                </a:rPr>
                <a:t>PPT</a:t>
              </a:r>
              <a:r>
                <a:rPr lang="zh-CN" altLang="en-US" sz="3200" dirty="0">
                  <a:solidFill>
                    <a:schemeClr val="tx1">
                      <a:lumMod val="95000"/>
                      <a:lumOff val="5000"/>
                    </a:schemeClr>
                  </a:solidFill>
                  <a:latin typeface="方正兰亭中黑_GBK" panose="02000000000000000000" pitchFamily="2" charset="-122"/>
                  <a:ea typeface="方正兰亭中黑_GBK" panose="02000000000000000000" pitchFamily="2" charset="-122"/>
                </a:rPr>
                <a:t>模板</a:t>
              </a:r>
            </a:p>
          </p:txBody>
        </p:sp>
        <p:sp>
          <p:nvSpPr>
            <p:cNvPr id="25" name="文本框 24">
              <a:extLst>
                <a:ext uri="{FF2B5EF4-FFF2-40B4-BE49-F238E27FC236}">
                  <a16:creationId xmlns="" xmlns:a16="http://schemas.microsoft.com/office/drawing/2014/main" id="{53EF66AD-93F5-4CAD-A833-584134D60BE1}"/>
                </a:ext>
              </a:extLst>
            </p:cNvPr>
            <p:cNvSpPr txBox="1"/>
            <p:nvPr/>
          </p:nvSpPr>
          <p:spPr>
            <a:xfrm>
              <a:off x="6215270" y="3565000"/>
              <a:ext cx="4784845" cy="415498"/>
            </a:xfrm>
            <a:prstGeom prst="rect">
              <a:avLst/>
            </a:prstGeom>
            <a:noFill/>
          </p:spPr>
          <p:txBody>
            <a:bodyPr wrap="square" rtlCol="0">
              <a:spAutoFit/>
            </a:bodyPr>
            <a:lstStyle/>
            <a:p>
              <a:pPr algn="r"/>
              <a:r>
                <a:rPr lang="en-US" altLang="zh-CN" sz="1050" i="1" dirty="0">
                  <a:solidFill>
                    <a:schemeClr val="tx1">
                      <a:lumMod val="95000"/>
                      <a:lumOff val="5000"/>
                    </a:schemeClr>
                  </a:solidFill>
                  <a:latin typeface="Brandon Text Light" panose="020B0303020203060203" pitchFamily="34" charset="0"/>
                </a:rPr>
                <a:t>Miss each other but very vacant, can not meet. Don't want to let yourself miss, but he is unforgettable. His wife's grave is thousands of miles away, </a:t>
              </a:r>
              <a:endParaRPr lang="zh-CN" altLang="en-US" sz="1050" i="1" dirty="0">
                <a:solidFill>
                  <a:schemeClr val="tx1">
                    <a:lumMod val="95000"/>
                    <a:lumOff val="5000"/>
                  </a:schemeClr>
                </a:solidFill>
                <a:latin typeface="Brandon Text Light" panose="020B0303020203060203" pitchFamily="34" charset="0"/>
              </a:endParaRPr>
            </a:p>
          </p:txBody>
        </p:sp>
        <p:grpSp>
          <p:nvGrpSpPr>
            <p:cNvPr id="10" name="组合 9">
              <a:extLst>
                <a:ext uri="{FF2B5EF4-FFF2-40B4-BE49-F238E27FC236}">
                  <a16:creationId xmlns="" xmlns:a16="http://schemas.microsoft.com/office/drawing/2014/main" id="{5907FF10-05F5-42D8-A9E3-EABB4D4C951F}"/>
                </a:ext>
              </a:extLst>
            </p:cNvPr>
            <p:cNvGrpSpPr/>
            <p:nvPr/>
          </p:nvGrpSpPr>
          <p:grpSpPr>
            <a:xfrm>
              <a:off x="6699123" y="3271498"/>
              <a:ext cx="4320041" cy="307778"/>
              <a:chOff x="6699123" y="3285773"/>
              <a:chExt cx="4320041" cy="307778"/>
            </a:xfrm>
          </p:grpSpPr>
          <p:sp>
            <p:nvSpPr>
              <p:cNvPr id="2" name="文本框 1">
                <a:extLst>
                  <a:ext uri="{FF2B5EF4-FFF2-40B4-BE49-F238E27FC236}">
                    <a16:creationId xmlns="" xmlns:a16="http://schemas.microsoft.com/office/drawing/2014/main" id="{277210F2-00A3-4E86-BB52-9154F049FC71}"/>
                  </a:ext>
                </a:extLst>
              </p:cNvPr>
              <p:cNvSpPr txBox="1"/>
              <p:nvPr/>
            </p:nvSpPr>
            <p:spPr>
              <a:xfrm>
                <a:off x="6699123" y="3285774"/>
                <a:ext cx="918330" cy="307777"/>
              </a:xfrm>
              <a:prstGeom prst="rect">
                <a:avLst/>
              </a:prstGeom>
              <a:noFill/>
            </p:spPr>
            <p:txBody>
              <a:bodyPr wrap="square" rtlCol="0">
                <a:spAutoFit/>
              </a:bodyPr>
              <a:lstStyle/>
              <a:p>
                <a:r>
                  <a:rPr lang="zh-CN" altLang="en-US" sz="1400" b="1" dirty="0">
                    <a:solidFill>
                      <a:schemeClr val="tx1">
                        <a:lumMod val="65000"/>
                        <a:lumOff val="35000"/>
                      </a:schemeClr>
                    </a:solidFill>
                    <a:latin typeface="方正兰亭黑简体" panose="02000000000000000000" pitchFamily="2" charset="-122"/>
                    <a:ea typeface="方正兰亭黑简体" panose="02000000000000000000" pitchFamily="2" charset="-122"/>
                  </a:rPr>
                  <a:t>企业宣传</a:t>
                </a:r>
              </a:p>
            </p:txBody>
          </p:sp>
          <p:sp>
            <p:nvSpPr>
              <p:cNvPr id="18" name="文本框 17">
                <a:extLst>
                  <a:ext uri="{FF2B5EF4-FFF2-40B4-BE49-F238E27FC236}">
                    <a16:creationId xmlns="" xmlns:a16="http://schemas.microsoft.com/office/drawing/2014/main" id="{171C300F-B869-4FC4-BC1C-B3406830A6B1}"/>
                  </a:ext>
                </a:extLst>
              </p:cNvPr>
              <p:cNvSpPr txBox="1"/>
              <p:nvPr/>
            </p:nvSpPr>
            <p:spPr>
              <a:xfrm>
                <a:off x="7838431" y="3285774"/>
                <a:ext cx="918330" cy="307777"/>
              </a:xfrm>
              <a:prstGeom prst="rect">
                <a:avLst/>
              </a:prstGeom>
              <a:noFill/>
            </p:spPr>
            <p:txBody>
              <a:bodyPr wrap="square" rtlCol="0">
                <a:spAutoFit/>
              </a:bodyPr>
              <a:lstStyle/>
              <a:p>
                <a:r>
                  <a:rPr lang="zh-CN" altLang="en-US" sz="1400" b="1" dirty="0">
                    <a:solidFill>
                      <a:schemeClr val="tx1">
                        <a:lumMod val="65000"/>
                        <a:lumOff val="35000"/>
                      </a:schemeClr>
                    </a:solidFill>
                    <a:latin typeface="方正兰亭黑简体" panose="02000000000000000000" pitchFamily="2" charset="-122"/>
                    <a:ea typeface="方正兰亭黑简体" panose="02000000000000000000" pitchFamily="2" charset="-122"/>
                  </a:rPr>
                  <a:t>员工招聘</a:t>
                </a:r>
              </a:p>
            </p:txBody>
          </p:sp>
          <p:sp>
            <p:nvSpPr>
              <p:cNvPr id="19" name="文本框 18">
                <a:extLst>
                  <a:ext uri="{FF2B5EF4-FFF2-40B4-BE49-F238E27FC236}">
                    <a16:creationId xmlns="" xmlns:a16="http://schemas.microsoft.com/office/drawing/2014/main" id="{64D2D25B-2C72-495E-BC21-4B4DAF07DED6}"/>
                  </a:ext>
                </a:extLst>
              </p:cNvPr>
              <p:cNvSpPr txBox="1"/>
              <p:nvPr/>
            </p:nvSpPr>
            <p:spPr>
              <a:xfrm>
                <a:off x="8977739" y="3285774"/>
                <a:ext cx="918330" cy="307777"/>
              </a:xfrm>
              <a:prstGeom prst="rect">
                <a:avLst/>
              </a:prstGeom>
              <a:noFill/>
            </p:spPr>
            <p:txBody>
              <a:bodyPr wrap="square" rtlCol="0">
                <a:spAutoFit/>
              </a:bodyPr>
              <a:lstStyle/>
              <a:p>
                <a:r>
                  <a:rPr lang="zh-CN" altLang="en-US" sz="1400" b="1" dirty="0">
                    <a:solidFill>
                      <a:schemeClr val="tx1">
                        <a:lumMod val="65000"/>
                        <a:lumOff val="35000"/>
                      </a:schemeClr>
                    </a:solidFill>
                    <a:latin typeface="方正兰亭黑简体" panose="02000000000000000000" pitchFamily="2" charset="-122"/>
                    <a:ea typeface="方正兰亭黑简体" panose="02000000000000000000" pitchFamily="2" charset="-122"/>
                  </a:rPr>
                  <a:t>企业画册</a:t>
                </a:r>
              </a:p>
            </p:txBody>
          </p:sp>
          <p:sp>
            <p:nvSpPr>
              <p:cNvPr id="21" name="文本框 20">
                <a:extLst>
                  <a:ext uri="{FF2B5EF4-FFF2-40B4-BE49-F238E27FC236}">
                    <a16:creationId xmlns="" xmlns:a16="http://schemas.microsoft.com/office/drawing/2014/main" id="{D5538039-6158-43E3-8478-2E731E6314AD}"/>
                  </a:ext>
                </a:extLst>
              </p:cNvPr>
              <p:cNvSpPr txBox="1"/>
              <p:nvPr/>
            </p:nvSpPr>
            <p:spPr>
              <a:xfrm>
                <a:off x="10117047" y="3285773"/>
                <a:ext cx="902117" cy="307777"/>
              </a:xfrm>
              <a:prstGeom prst="rect">
                <a:avLst/>
              </a:prstGeom>
              <a:noFill/>
            </p:spPr>
            <p:txBody>
              <a:bodyPr wrap="square" rtlCol="0">
                <a:spAutoFit/>
              </a:bodyPr>
              <a:lstStyle/>
              <a:p>
                <a:r>
                  <a:rPr lang="zh-CN" altLang="en-US" sz="1400" b="1" dirty="0">
                    <a:solidFill>
                      <a:schemeClr val="tx1">
                        <a:lumMod val="65000"/>
                        <a:lumOff val="35000"/>
                      </a:schemeClr>
                    </a:solidFill>
                    <a:latin typeface="方正兰亭黑简体" panose="02000000000000000000" pitchFamily="2" charset="-122"/>
                    <a:ea typeface="方正兰亭黑简体" panose="02000000000000000000" pitchFamily="2" charset="-122"/>
                  </a:rPr>
                  <a:t>总结计划</a:t>
                </a:r>
              </a:p>
            </p:txBody>
          </p:sp>
          <p:cxnSp>
            <p:nvCxnSpPr>
              <p:cNvPr id="4" name="直接连接符 3">
                <a:extLst>
                  <a:ext uri="{FF2B5EF4-FFF2-40B4-BE49-F238E27FC236}">
                    <a16:creationId xmlns="" xmlns:a16="http://schemas.microsoft.com/office/drawing/2014/main" id="{BBD03CDF-C08B-4CBA-81D2-757EA2CF74B7}"/>
                  </a:ext>
                </a:extLst>
              </p:cNvPr>
              <p:cNvCxnSpPr>
                <a:cxnSpLocks/>
              </p:cNvCxnSpPr>
              <p:nvPr/>
            </p:nvCxnSpPr>
            <p:spPr>
              <a:xfrm>
                <a:off x="7727942" y="3334485"/>
                <a:ext cx="0" cy="20955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DC337691-64B5-4797-AB4A-4897CF617BBE}"/>
                  </a:ext>
                </a:extLst>
              </p:cNvPr>
              <p:cNvCxnSpPr>
                <a:cxnSpLocks/>
              </p:cNvCxnSpPr>
              <p:nvPr/>
            </p:nvCxnSpPr>
            <p:spPr>
              <a:xfrm>
                <a:off x="8867250" y="3334485"/>
                <a:ext cx="0" cy="20955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22B5418A-20B5-4C05-9EA9-3E9B4917513D}"/>
                  </a:ext>
                </a:extLst>
              </p:cNvPr>
              <p:cNvCxnSpPr>
                <a:cxnSpLocks/>
              </p:cNvCxnSpPr>
              <p:nvPr/>
            </p:nvCxnSpPr>
            <p:spPr>
              <a:xfrm>
                <a:off x="10006558" y="3334485"/>
                <a:ext cx="0" cy="20955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392265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524A130-2014-4A7B-A1B1-A6C8A77D08D1}"/>
              </a:ext>
            </a:extLst>
          </p:cNvPr>
          <p:cNvSpPr/>
          <p:nvPr/>
        </p:nvSpPr>
        <p:spPr>
          <a:xfrm>
            <a:off x="0" y="1633331"/>
            <a:ext cx="5897217" cy="3591339"/>
          </a:xfrm>
          <a:prstGeom prst="rect">
            <a:avLst/>
          </a:prstGeom>
          <a:blipFill dpi="0" rotWithShape="1">
            <a:blip r:embed="rId2">
              <a:extLst>
                <a:ext uri="{28A0092B-C50C-407E-A947-70E740481C1C}">
                  <a14:useLocalDpi xmlns:a14="http://schemas.microsoft.com/office/drawing/2010/main" val="0"/>
                </a:ext>
              </a:extLst>
            </a:blip>
            <a:srcRect/>
            <a:stretch>
              <a:fillRect l="-59048" t="-6993" r="-24346" b="-263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2F34BA65-3483-4FBF-A8DE-9A9E91F9A5EA}"/>
              </a:ext>
            </a:extLst>
          </p:cNvPr>
          <p:cNvSpPr/>
          <p:nvPr/>
        </p:nvSpPr>
        <p:spPr>
          <a:xfrm>
            <a:off x="11714922" y="1633331"/>
            <a:ext cx="477078" cy="3591339"/>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 xmlns:a16="http://schemas.microsoft.com/office/drawing/2014/main" id="{300F86AB-DB83-4E6F-99A8-B6CA92FC9AA5}"/>
              </a:ext>
            </a:extLst>
          </p:cNvPr>
          <p:cNvCxnSpPr>
            <a:cxnSpLocks/>
          </p:cNvCxnSpPr>
          <p:nvPr/>
        </p:nvCxnSpPr>
        <p:spPr>
          <a:xfrm>
            <a:off x="6794501" y="3089523"/>
            <a:ext cx="401864" cy="0"/>
          </a:xfrm>
          <a:prstGeom prst="line">
            <a:avLst/>
          </a:prstGeom>
          <a:ln w="57150">
            <a:solidFill>
              <a:srgbClr val="DECB62"/>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 xmlns:a16="http://schemas.microsoft.com/office/drawing/2014/main" id="{E5BAF75A-86C4-4E71-AA6E-1187990932A7}"/>
              </a:ext>
            </a:extLst>
          </p:cNvPr>
          <p:cNvSpPr txBox="1"/>
          <p:nvPr/>
        </p:nvSpPr>
        <p:spPr>
          <a:xfrm>
            <a:off x="6665843" y="2527846"/>
            <a:ext cx="2822713" cy="461665"/>
          </a:xfrm>
          <a:prstGeom prst="rect">
            <a:avLst/>
          </a:prstGeom>
          <a:noFill/>
        </p:spPr>
        <p:txBody>
          <a:bodyPr wrap="square" rtlCol="0">
            <a:spAutoFit/>
          </a:bodyPr>
          <a:lstStyle/>
          <a:p>
            <a:r>
              <a:rPr lang="zh-CN" altLang="en-US" sz="2400" dirty="0">
                <a:solidFill>
                  <a:schemeClr val="tx1">
                    <a:lumMod val="75000"/>
                    <a:lumOff val="25000"/>
                  </a:schemeClr>
                </a:solidFill>
                <a:latin typeface="方正兰亭中黑_GBK" panose="02000000000000000000" pitchFamily="2" charset="-122"/>
                <a:ea typeface="方正兰亭中黑_GBK" panose="02000000000000000000" pitchFamily="2" charset="-122"/>
              </a:rPr>
              <a:t>请输入标题</a:t>
            </a:r>
          </a:p>
        </p:txBody>
      </p:sp>
      <p:sp>
        <p:nvSpPr>
          <p:cNvPr id="6" name="文本框 5">
            <a:extLst>
              <a:ext uri="{FF2B5EF4-FFF2-40B4-BE49-F238E27FC236}">
                <a16:creationId xmlns="" xmlns:a16="http://schemas.microsoft.com/office/drawing/2014/main" id="{9B741BD5-3F33-4F5A-96DE-C36DAF8DC727}"/>
              </a:ext>
            </a:extLst>
          </p:cNvPr>
          <p:cNvSpPr txBox="1"/>
          <p:nvPr/>
        </p:nvSpPr>
        <p:spPr>
          <a:xfrm>
            <a:off x="6680357" y="3222157"/>
            <a:ext cx="4265938" cy="1107996"/>
          </a:xfrm>
          <a:prstGeom prst="rect">
            <a:avLst/>
          </a:prstGeom>
          <a:noFill/>
        </p:spPr>
        <p:txBody>
          <a:bodyPr wrap="square" rtlCol="0">
            <a:spAutoFit/>
          </a:bodyPr>
          <a:lstStyle/>
          <a:p>
            <a:r>
              <a:rPr lang="en-US" altLang="zh-CN" sz="110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Life </a:t>
            </a:r>
            <a:r>
              <a:rPr lang="en-US" altLang="zh-CN" sz="1100" i="1" dirty="0" err="1">
                <a:solidFill>
                  <a:schemeClr val="tx1">
                    <a:lumMod val="65000"/>
                    <a:lumOff val="35000"/>
                  </a:schemeClr>
                </a:solidFill>
                <a:latin typeface="Brandon Text Light" panose="020B0303020203060203" pitchFamily="34" charset="0"/>
              </a:rPr>
              <a:t>ionly</a:t>
            </a:r>
            <a:r>
              <a:rPr lang="en-US" altLang="zh-CN" sz="1100" i="1" dirty="0">
                <a:solidFill>
                  <a:schemeClr val="tx1">
                    <a:lumMod val="65000"/>
                    <a:lumOff val="35000"/>
                  </a:schemeClr>
                </a:solidFill>
                <a:latin typeface="Brandon Text Light" panose="020B0303020203060203" pitchFamily="34" charset="0"/>
              </a:rPr>
              <a:t> such as first see, what autumn wind sad painting fan. It is easy to change, but it is easy to change. </a:t>
            </a:r>
            <a:endParaRPr lang="zh-CN" altLang="en-US" sz="1100" i="1" dirty="0">
              <a:solidFill>
                <a:schemeClr val="tx1">
                  <a:lumMod val="65000"/>
                  <a:lumOff val="35000"/>
                </a:schemeClr>
              </a:solidFill>
              <a:latin typeface="Brandon Text Light" panose="020B0303020203060203" pitchFamily="34" charset="0"/>
            </a:endParaRPr>
          </a:p>
          <a:p>
            <a:endParaRPr lang="zh-CN" altLang="en-US" sz="1100" i="1" dirty="0">
              <a:solidFill>
                <a:schemeClr val="tx1">
                  <a:lumMod val="65000"/>
                  <a:lumOff val="35000"/>
                </a:schemeClr>
              </a:solidFill>
              <a:latin typeface="Brandon Text Light" panose="020B0303020203060203" pitchFamily="34" charset="0"/>
            </a:endParaRPr>
          </a:p>
        </p:txBody>
      </p:sp>
    </p:spTree>
    <p:extLst>
      <p:ext uri="{BB962C8B-B14F-4D97-AF65-F5344CB8AC3E}">
        <p14:creationId xmlns:p14="http://schemas.microsoft.com/office/powerpoint/2010/main" val="37728870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70721678-4983-4D3C-AFD3-67AB24B899BB}"/>
              </a:ext>
            </a:extLst>
          </p:cNvPr>
          <p:cNvSpPr/>
          <p:nvPr/>
        </p:nvSpPr>
        <p:spPr>
          <a:xfrm>
            <a:off x="0" y="1636486"/>
            <a:ext cx="12192000" cy="3585029"/>
          </a:xfrm>
          <a:prstGeom prst="rect">
            <a:avLst/>
          </a:prstGeom>
          <a:blipFill dpi="0" rotWithShape="1">
            <a:blip r:embed="rId2">
              <a:extLst>
                <a:ext uri="{28A0092B-C50C-407E-A947-70E740481C1C}">
                  <a14:useLocalDpi xmlns:a14="http://schemas.microsoft.com/office/drawing/2010/main" val="0"/>
                </a:ext>
              </a:extLst>
            </a:blip>
            <a:srcRect/>
            <a:stretch>
              <a:fillRect t="-224089" b="-186033"/>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2578BF91-8A69-4291-AD2B-8FE1298E466C}"/>
              </a:ext>
            </a:extLst>
          </p:cNvPr>
          <p:cNvSpPr/>
          <p:nvPr/>
        </p:nvSpPr>
        <p:spPr>
          <a:xfrm>
            <a:off x="0" y="1636485"/>
            <a:ext cx="12192000" cy="3585029"/>
          </a:xfrm>
          <a:prstGeom prst="rect">
            <a:avLst/>
          </a:prstGeom>
          <a:solidFill>
            <a:srgbClr val="F8F8F8">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 xmlns:a16="http://schemas.microsoft.com/office/drawing/2014/main" id="{944A1175-5409-4A01-BE2C-E3460588D0F6}"/>
              </a:ext>
            </a:extLst>
          </p:cNvPr>
          <p:cNvSpPr/>
          <p:nvPr/>
        </p:nvSpPr>
        <p:spPr>
          <a:xfrm>
            <a:off x="8244114" y="0"/>
            <a:ext cx="2757715" cy="6858000"/>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8BDB2761-B005-43AD-A534-ADF83E5DC960}"/>
              </a:ext>
            </a:extLst>
          </p:cNvPr>
          <p:cNvSpPr/>
          <p:nvPr/>
        </p:nvSpPr>
        <p:spPr>
          <a:xfrm>
            <a:off x="8244114" y="1636485"/>
            <a:ext cx="2757715" cy="3585029"/>
          </a:xfrm>
          <a:prstGeom prst="rect">
            <a:avLst/>
          </a:prstGeom>
          <a:solidFill>
            <a:srgbClr val="F8F8F8"/>
          </a:solidFill>
          <a:ln>
            <a:noFill/>
          </a:ln>
          <a:effectLst>
            <a:outerShdw blurRad="393700" dist="38100" dir="5400000" sx="101000" sy="101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3C7E9FAF-5E60-4DF7-A621-53CBFF04EE67}"/>
              </a:ext>
            </a:extLst>
          </p:cNvPr>
          <p:cNvSpPr/>
          <p:nvPr/>
        </p:nvSpPr>
        <p:spPr>
          <a:xfrm>
            <a:off x="8447313" y="1897741"/>
            <a:ext cx="2351316" cy="2322288"/>
          </a:xfrm>
          <a:prstGeom prst="rect">
            <a:avLst/>
          </a:prstGeom>
          <a:blipFill dpi="0" rotWithShape="1">
            <a:blip r:embed="rId3" cstate="print">
              <a:extLst>
                <a:ext uri="{28A0092B-C50C-407E-A947-70E740481C1C}">
                  <a14:useLocalDpi xmlns:a14="http://schemas.microsoft.com/office/drawing/2010/main" val="0"/>
                </a:ext>
              </a:extLst>
            </a:blip>
            <a:srcRect/>
            <a:stretch>
              <a:fillRect l="-8642" t="-11250" r="-8642" b="-371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37BC30B9-8DA1-416A-AC96-9DDE75173EB3}"/>
              </a:ext>
            </a:extLst>
          </p:cNvPr>
          <p:cNvGrpSpPr/>
          <p:nvPr/>
        </p:nvGrpSpPr>
        <p:grpSpPr>
          <a:xfrm>
            <a:off x="765781" y="2520737"/>
            <a:ext cx="2947141" cy="1816526"/>
            <a:chOff x="765781" y="2314936"/>
            <a:chExt cx="2947141" cy="1816526"/>
          </a:xfrm>
        </p:grpSpPr>
        <p:sp>
          <p:nvSpPr>
            <p:cNvPr id="9" name="文本框 8">
              <a:extLst>
                <a:ext uri="{FF2B5EF4-FFF2-40B4-BE49-F238E27FC236}">
                  <a16:creationId xmlns="" xmlns:a16="http://schemas.microsoft.com/office/drawing/2014/main" id="{4BC99E36-94F5-4B8A-B3F2-79C67E3F5E6C}"/>
                </a:ext>
              </a:extLst>
            </p:cNvPr>
            <p:cNvSpPr txBox="1"/>
            <p:nvPr/>
          </p:nvSpPr>
          <p:spPr>
            <a:xfrm>
              <a:off x="765781" y="2314936"/>
              <a:ext cx="2947141" cy="769441"/>
            </a:xfrm>
            <a:prstGeom prst="rect">
              <a:avLst/>
            </a:prstGeom>
            <a:noFill/>
          </p:spPr>
          <p:txBody>
            <a:bodyPr wrap="square" rtlCol="0">
              <a:spAutoFit/>
            </a:bodyPr>
            <a:lstStyle/>
            <a:p>
              <a:r>
                <a:rPr lang="en-US" altLang="zh-CN" sz="4400" b="1" dirty="0">
                  <a:solidFill>
                    <a:schemeClr val="tx1">
                      <a:lumMod val="75000"/>
                      <a:lumOff val="25000"/>
                    </a:schemeClr>
                  </a:solidFill>
                  <a:latin typeface="方正正纤黑简体" panose="02000000000000000000" pitchFamily="2" charset="-122"/>
                  <a:ea typeface="方正正纤黑简体" panose="02000000000000000000" pitchFamily="2" charset="-122"/>
                </a:rPr>
                <a:t>PART 03</a:t>
              </a:r>
              <a:endParaRPr lang="zh-CN" altLang="en-US" sz="4400" b="1"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 name="文本框 9">
              <a:extLst>
                <a:ext uri="{FF2B5EF4-FFF2-40B4-BE49-F238E27FC236}">
                  <a16:creationId xmlns="" xmlns:a16="http://schemas.microsoft.com/office/drawing/2014/main" id="{2F17FAB7-6B7F-4D10-9EBB-3E3EE5A623A2}"/>
                </a:ext>
              </a:extLst>
            </p:cNvPr>
            <p:cNvSpPr txBox="1"/>
            <p:nvPr/>
          </p:nvSpPr>
          <p:spPr>
            <a:xfrm>
              <a:off x="792285" y="3216689"/>
              <a:ext cx="2517914"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 xmlns:a16="http://schemas.microsoft.com/office/drawing/2014/main" id="{7979EB1C-283B-4468-9AE3-47ECEEBDB822}"/>
                </a:ext>
              </a:extLst>
            </p:cNvPr>
            <p:cNvSpPr txBox="1"/>
            <p:nvPr/>
          </p:nvSpPr>
          <p:spPr>
            <a:xfrm>
              <a:off x="792285" y="3554381"/>
              <a:ext cx="2757715" cy="577081"/>
            </a:xfrm>
            <a:prstGeom prst="rect">
              <a:avLst/>
            </a:prstGeom>
            <a:noFill/>
          </p:spPr>
          <p:txBody>
            <a:bodyPr wrap="square" rtlCol="0">
              <a:spAutoFit/>
            </a:bodyPr>
            <a:lstStyle/>
            <a:p>
              <a:r>
                <a:rPr lang="en-US" altLang="zh-CN" sz="1050" i="1" dirty="0">
                  <a:solidFill>
                    <a:schemeClr val="tx1">
                      <a:lumMod val="75000"/>
                      <a:lumOff val="25000"/>
                    </a:schemeClr>
                  </a:solidFill>
                  <a:latin typeface="Brandon Text Light" panose="020B0303020203060203" pitchFamily="34" charset="0"/>
                </a:rPr>
                <a:t>Life if only such as first see, what autumn wind sad painting fan. It is easy to change, but it is easy to change. </a:t>
              </a:r>
              <a:r>
                <a:rPr lang="en-US" altLang="zh-CN" sz="1050" i="1" dirty="0" err="1">
                  <a:solidFill>
                    <a:schemeClr val="tx1">
                      <a:lumMod val="75000"/>
                      <a:lumOff val="25000"/>
                    </a:schemeClr>
                  </a:solidFill>
                  <a:latin typeface="Brandon Text Light" panose="020B0303020203060203" pitchFamily="34" charset="0"/>
                </a:rPr>
                <a:t>Lishan</a:t>
              </a:r>
              <a:r>
                <a:rPr lang="en-US" altLang="zh-CN" sz="1050" i="1" dirty="0">
                  <a:solidFill>
                    <a:schemeClr val="tx1">
                      <a:lumMod val="75000"/>
                      <a:lumOff val="25000"/>
                    </a:schemeClr>
                  </a:solidFill>
                  <a:latin typeface="Brandon Text Light" panose="020B0303020203060203" pitchFamily="34" charset="0"/>
                </a:rPr>
                <a:t> language bar half</a:t>
              </a:r>
              <a:endParaRPr lang="zh-CN" altLang="en-US" sz="1050" i="1" dirty="0">
                <a:solidFill>
                  <a:schemeClr val="tx1">
                    <a:lumMod val="75000"/>
                    <a:lumOff val="25000"/>
                  </a:schemeClr>
                </a:solidFill>
                <a:latin typeface="Brandon Text Light" panose="020B0303020203060203" pitchFamily="34" charset="0"/>
              </a:endParaRPr>
            </a:p>
          </p:txBody>
        </p:sp>
      </p:grpSp>
      <p:grpSp>
        <p:nvGrpSpPr>
          <p:cNvPr id="19" name="组合 18">
            <a:extLst>
              <a:ext uri="{FF2B5EF4-FFF2-40B4-BE49-F238E27FC236}">
                <a16:creationId xmlns="" xmlns:a16="http://schemas.microsoft.com/office/drawing/2014/main" id="{8DA3EC9B-1A9D-4A4D-968D-ECAB1B3DAA94}"/>
              </a:ext>
            </a:extLst>
          </p:cNvPr>
          <p:cNvGrpSpPr/>
          <p:nvPr/>
        </p:nvGrpSpPr>
        <p:grpSpPr>
          <a:xfrm>
            <a:off x="9020628" y="4418347"/>
            <a:ext cx="1204686" cy="604849"/>
            <a:chOff x="9020628" y="4337263"/>
            <a:chExt cx="1204686" cy="604849"/>
          </a:xfrm>
        </p:grpSpPr>
        <p:sp>
          <p:nvSpPr>
            <p:cNvPr id="15" name="矩形 14">
              <a:extLst>
                <a:ext uri="{FF2B5EF4-FFF2-40B4-BE49-F238E27FC236}">
                  <a16:creationId xmlns="" xmlns:a16="http://schemas.microsoft.com/office/drawing/2014/main" id="{23C9D185-D5F3-426B-A218-48B8F7FD4D6F}"/>
                </a:ext>
              </a:extLst>
            </p:cNvPr>
            <p:cNvSpPr/>
            <p:nvPr/>
          </p:nvSpPr>
          <p:spPr>
            <a:xfrm>
              <a:off x="9020628" y="4337263"/>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4FB0AC95-9D87-430A-B298-AE05DFDC8D5B}"/>
                </a:ext>
              </a:extLst>
            </p:cNvPr>
            <p:cNvSpPr/>
            <p:nvPr/>
          </p:nvSpPr>
          <p:spPr>
            <a:xfrm>
              <a:off x="9020628" y="4517784"/>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E1E2FD5C-0B9C-4049-B6B4-CB19A8DBF679}"/>
                </a:ext>
              </a:extLst>
            </p:cNvPr>
            <p:cNvSpPr/>
            <p:nvPr/>
          </p:nvSpPr>
          <p:spPr>
            <a:xfrm>
              <a:off x="9020628" y="4698305"/>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8510A4A6-F7E9-47F1-B5FE-01954000DB87}"/>
                </a:ext>
              </a:extLst>
            </p:cNvPr>
            <p:cNvSpPr/>
            <p:nvPr/>
          </p:nvSpPr>
          <p:spPr>
            <a:xfrm>
              <a:off x="9020628" y="4878825"/>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901356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38FE05AB-3C39-42AC-8858-BCD3F223CE74}"/>
              </a:ext>
            </a:extLst>
          </p:cNvPr>
          <p:cNvSpPr/>
          <p:nvPr/>
        </p:nvSpPr>
        <p:spPr>
          <a:xfrm>
            <a:off x="9409043" y="646043"/>
            <a:ext cx="5565914" cy="5565914"/>
          </a:xfrm>
          <a:prstGeom prst="ellipse">
            <a:avLst/>
          </a:prstGeom>
          <a:blipFill dpi="0" rotWithShape="1">
            <a:blip r:embed="rId2">
              <a:extLst>
                <a:ext uri="{28A0092B-C50C-407E-A947-70E740481C1C}">
                  <a14:useLocalDpi xmlns:a14="http://schemas.microsoft.com/office/drawing/2010/main" val="0"/>
                </a:ext>
              </a:extLst>
            </a:blip>
            <a:srcRect/>
            <a:stretch>
              <a:fillRect l="-60833" t="-1064" r="-305871" b="-933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FA7E3A30-69D0-4D01-8948-34DDD015218E}"/>
              </a:ext>
            </a:extLst>
          </p:cNvPr>
          <p:cNvSpPr/>
          <p:nvPr/>
        </p:nvSpPr>
        <p:spPr>
          <a:xfrm>
            <a:off x="8574156" y="2594113"/>
            <a:ext cx="1669774" cy="1669774"/>
          </a:xfrm>
          <a:prstGeom prst="ellipse">
            <a:avLst/>
          </a:prstGeom>
          <a:blipFill dpi="0" rotWithShape="1">
            <a:blip r:embed="rId3" cstate="print">
              <a:extLst>
                <a:ext uri="{28A0092B-C50C-407E-A947-70E740481C1C}">
                  <a14:useLocalDpi xmlns:a14="http://schemas.microsoft.com/office/drawing/2010/main" val="0"/>
                </a:ext>
              </a:extLst>
            </a:blip>
            <a:srcRect/>
            <a:stretch>
              <a:fillRect l="-25950" t="-24514" r="-28506" b="-685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 xmlns:a16="http://schemas.microsoft.com/office/drawing/2014/main" id="{EBDDA31F-5CAD-4ED6-A199-47B7297F8317}"/>
              </a:ext>
            </a:extLst>
          </p:cNvPr>
          <p:cNvCxnSpPr/>
          <p:nvPr/>
        </p:nvCxnSpPr>
        <p:spPr>
          <a:xfrm>
            <a:off x="0" y="3429000"/>
            <a:ext cx="8574156" cy="0"/>
          </a:xfrm>
          <a:prstGeom prst="line">
            <a:avLst/>
          </a:prstGeom>
          <a:ln w="19050">
            <a:solidFill>
              <a:srgbClr val="DECB62"/>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 xmlns:a16="http://schemas.microsoft.com/office/drawing/2014/main" id="{B086236B-160A-40F4-9E8D-5E394262E4CD}"/>
              </a:ext>
            </a:extLst>
          </p:cNvPr>
          <p:cNvSpPr/>
          <p:nvPr/>
        </p:nvSpPr>
        <p:spPr>
          <a:xfrm>
            <a:off x="1229139" y="3293165"/>
            <a:ext cx="271670" cy="271670"/>
          </a:xfrm>
          <a:prstGeom prst="ellipse">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762998AD-C71E-4854-8792-A0545C481702}"/>
              </a:ext>
            </a:extLst>
          </p:cNvPr>
          <p:cNvSpPr/>
          <p:nvPr/>
        </p:nvSpPr>
        <p:spPr>
          <a:xfrm>
            <a:off x="4164495" y="3293165"/>
            <a:ext cx="271670" cy="271670"/>
          </a:xfrm>
          <a:prstGeom prst="ellipse">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25164B57-51F9-4AFF-AFAE-AC986EA66427}"/>
              </a:ext>
            </a:extLst>
          </p:cNvPr>
          <p:cNvSpPr/>
          <p:nvPr/>
        </p:nvSpPr>
        <p:spPr>
          <a:xfrm>
            <a:off x="7099851" y="3293165"/>
            <a:ext cx="271670" cy="271670"/>
          </a:xfrm>
          <a:prstGeom prst="ellipse">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 xmlns:a16="http://schemas.microsoft.com/office/drawing/2014/main" id="{0E0CAD70-1B1C-46E0-903F-35C1BB72FD31}"/>
              </a:ext>
            </a:extLst>
          </p:cNvPr>
          <p:cNvGrpSpPr/>
          <p:nvPr/>
        </p:nvGrpSpPr>
        <p:grpSpPr>
          <a:xfrm>
            <a:off x="-46383" y="3894555"/>
            <a:ext cx="2822713" cy="1107996"/>
            <a:chOff x="0" y="3894555"/>
            <a:chExt cx="2822713" cy="1107996"/>
          </a:xfrm>
        </p:grpSpPr>
        <p:sp>
          <p:nvSpPr>
            <p:cNvPr id="10" name="文本框 9">
              <a:extLst>
                <a:ext uri="{FF2B5EF4-FFF2-40B4-BE49-F238E27FC236}">
                  <a16:creationId xmlns="" xmlns:a16="http://schemas.microsoft.com/office/drawing/2014/main" id="{472A6CEE-6E64-4C49-A07D-51DB0ED2429D}"/>
                </a:ext>
              </a:extLst>
            </p:cNvPr>
            <p:cNvSpPr txBox="1"/>
            <p:nvPr/>
          </p:nvSpPr>
          <p:spPr>
            <a:xfrm>
              <a:off x="0" y="3894555"/>
              <a:ext cx="2822713"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 xmlns:a16="http://schemas.microsoft.com/office/drawing/2014/main" id="{05C4A309-62CF-4B18-9080-25EB4B166512}"/>
                </a:ext>
              </a:extLst>
            </p:cNvPr>
            <p:cNvSpPr txBox="1"/>
            <p:nvPr/>
          </p:nvSpPr>
          <p:spPr>
            <a:xfrm>
              <a:off x="324679" y="4263887"/>
              <a:ext cx="2173356" cy="738664"/>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a:t>
              </a:r>
              <a:endParaRPr lang="zh-CN" altLang="en-US" sz="1050" i="1" dirty="0">
                <a:solidFill>
                  <a:schemeClr val="tx1">
                    <a:lumMod val="65000"/>
                    <a:lumOff val="35000"/>
                  </a:schemeClr>
                </a:solidFill>
                <a:latin typeface="Brandon Text Light" panose="020B0303020203060203" pitchFamily="34" charset="0"/>
              </a:endParaRPr>
            </a:p>
          </p:txBody>
        </p:sp>
      </p:grpSp>
      <p:grpSp>
        <p:nvGrpSpPr>
          <p:cNvPr id="13" name="组合 12">
            <a:extLst>
              <a:ext uri="{FF2B5EF4-FFF2-40B4-BE49-F238E27FC236}">
                <a16:creationId xmlns="" xmlns:a16="http://schemas.microsoft.com/office/drawing/2014/main" id="{0DD993A2-E5D0-4958-99B3-5A87D6F81A89}"/>
              </a:ext>
            </a:extLst>
          </p:cNvPr>
          <p:cNvGrpSpPr/>
          <p:nvPr/>
        </p:nvGrpSpPr>
        <p:grpSpPr>
          <a:xfrm>
            <a:off x="2875721" y="3894555"/>
            <a:ext cx="2822713" cy="1107996"/>
            <a:chOff x="0" y="3894555"/>
            <a:chExt cx="2822713" cy="1107996"/>
          </a:xfrm>
        </p:grpSpPr>
        <p:sp>
          <p:nvSpPr>
            <p:cNvPr id="14" name="文本框 13">
              <a:extLst>
                <a:ext uri="{FF2B5EF4-FFF2-40B4-BE49-F238E27FC236}">
                  <a16:creationId xmlns="" xmlns:a16="http://schemas.microsoft.com/office/drawing/2014/main" id="{984DE1F0-5B0C-4789-A271-7055826C6E56}"/>
                </a:ext>
              </a:extLst>
            </p:cNvPr>
            <p:cNvSpPr txBox="1"/>
            <p:nvPr/>
          </p:nvSpPr>
          <p:spPr>
            <a:xfrm>
              <a:off x="0" y="3894555"/>
              <a:ext cx="2822713"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15" name="文本框 14">
              <a:extLst>
                <a:ext uri="{FF2B5EF4-FFF2-40B4-BE49-F238E27FC236}">
                  <a16:creationId xmlns="" xmlns:a16="http://schemas.microsoft.com/office/drawing/2014/main" id="{91DCC841-A826-4EAD-8130-E76AA891FA36}"/>
                </a:ext>
              </a:extLst>
            </p:cNvPr>
            <p:cNvSpPr txBox="1"/>
            <p:nvPr/>
          </p:nvSpPr>
          <p:spPr>
            <a:xfrm>
              <a:off x="324679" y="4263887"/>
              <a:ext cx="2173356" cy="738664"/>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a:t>
              </a:r>
              <a:endParaRPr lang="zh-CN" altLang="en-US" sz="1050" i="1" dirty="0">
                <a:solidFill>
                  <a:schemeClr val="tx1">
                    <a:lumMod val="65000"/>
                    <a:lumOff val="35000"/>
                  </a:schemeClr>
                </a:solidFill>
                <a:latin typeface="Brandon Text Light" panose="020B0303020203060203" pitchFamily="34" charset="0"/>
              </a:endParaRPr>
            </a:p>
          </p:txBody>
        </p:sp>
      </p:grpSp>
      <p:grpSp>
        <p:nvGrpSpPr>
          <p:cNvPr id="16" name="组合 15">
            <a:extLst>
              <a:ext uri="{FF2B5EF4-FFF2-40B4-BE49-F238E27FC236}">
                <a16:creationId xmlns="" xmlns:a16="http://schemas.microsoft.com/office/drawing/2014/main" id="{6F9F06FF-794A-4031-8F3D-F3AFEC6E7160}"/>
              </a:ext>
            </a:extLst>
          </p:cNvPr>
          <p:cNvGrpSpPr/>
          <p:nvPr/>
        </p:nvGrpSpPr>
        <p:grpSpPr>
          <a:xfrm>
            <a:off x="5824329" y="3894555"/>
            <a:ext cx="2822713" cy="1107996"/>
            <a:chOff x="0" y="3894555"/>
            <a:chExt cx="2822713" cy="1107996"/>
          </a:xfrm>
        </p:grpSpPr>
        <p:sp>
          <p:nvSpPr>
            <p:cNvPr id="17" name="文本框 16">
              <a:extLst>
                <a:ext uri="{FF2B5EF4-FFF2-40B4-BE49-F238E27FC236}">
                  <a16:creationId xmlns="" xmlns:a16="http://schemas.microsoft.com/office/drawing/2014/main" id="{A1CC90D4-6B7D-4396-975F-16C680CFB68A}"/>
                </a:ext>
              </a:extLst>
            </p:cNvPr>
            <p:cNvSpPr txBox="1"/>
            <p:nvPr/>
          </p:nvSpPr>
          <p:spPr>
            <a:xfrm>
              <a:off x="0" y="3894555"/>
              <a:ext cx="2822713"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18" name="文本框 17">
              <a:extLst>
                <a:ext uri="{FF2B5EF4-FFF2-40B4-BE49-F238E27FC236}">
                  <a16:creationId xmlns="" xmlns:a16="http://schemas.microsoft.com/office/drawing/2014/main" id="{C13E39D0-E65C-44C6-BF73-3C68B3EEB16F}"/>
                </a:ext>
              </a:extLst>
            </p:cNvPr>
            <p:cNvSpPr txBox="1"/>
            <p:nvPr/>
          </p:nvSpPr>
          <p:spPr>
            <a:xfrm>
              <a:off x="324679" y="4263887"/>
              <a:ext cx="2173356" cy="738664"/>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a:t>
              </a:r>
              <a:endParaRPr lang="zh-CN" altLang="en-US" sz="1050" i="1" dirty="0">
                <a:solidFill>
                  <a:schemeClr val="tx1">
                    <a:lumMod val="65000"/>
                    <a:lumOff val="35000"/>
                  </a:schemeClr>
                </a:solidFill>
                <a:latin typeface="Brandon Text Light" panose="020B0303020203060203" pitchFamily="34" charset="0"/>
              </a:endParaRPr>
            </a:p>
          </p:txBody>
        </p:sp>
      </p:grpSp>
    </p:spTree>
    <p:extLst>
      <p:ext uri="{BB962C8B-B14F-4D97-AF65-F5344CB8AC3E}">
        <p14:creationId xmlns:p14="http://schemas.microsoft.com/office/powerpoint/2010/main" val="12701602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DFD29A2-A1C6-4F90-B393-624D4DF8884A}"/>
              </a:ext>
            </a:extLst>
          </p:cNvPr>
          <p:cNvSpPr/>
          <p:nvPr/>
        </p:nvSpPr>
        <p:spPr>
          <a:xfrm>
            <a:off x="0" y="1656522"/>
            <a:ext cx="357809" cy="3617843"/>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348D2C6A-362B-43B9-9734-7BA1317418CF}"/>
              </a:ext>
            </a:extLst>
          </p:cNvPr>
          <p:cNvSpPr/>
          <p:nvPr/>
        </p:nvSpPr>
        <p:spPr>
          <a:xfrm>
            <a:off x="357808" y="1656522"/>
            <a:ext cx="6944139" cy="3617843"/>
          </a:xfrm>
          <a:prstGeom prst="rect">
            <a:avLst/>
          </a:prstGeom>
          <a:blipFill dpi="0" rotWithShape="1">
            <a:blip r:embed="rId2">
              <a:extLst>
                <a:ext uri="{28A0092B-C50C-407E-A947-70E740481C1C}">
                  <a14:useLocalDpi xmlns:a14="http://schemas.microsoft.com/office/drawing/2010/main" val="0"/>
                </a:ext>
              </a:extLst>
            </a:blip>
            <a:srcRect/>
            <a:stretch>
              <a:fillRect t="-118865" b="-690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 xmlns:a16="http://schemas.microsoft.com/office/drawing/2014/main" id="{F610AFE9-54CC-4042-9F38-420C8C14AAD5}"/>
              </a:ext>
            </a:extLst>
          </p:cNvPr>
          <p:cNvCxnSpPr>
            <a:cxnSpLocks/>
          </p:cNvCxnSpPr>
          <p:nvPr/>
        </p:nvCxnSpPr>
        <p:spPr>
          <a:xfrm>
            <a:off x="9678563" y="3125967"/>
            <a:ext cx="401864" cy="0"/>
          </a:xfrm>
          <a:prstGeom prst="line">
            <a:avLst/>
          </a:prstGeom>
          <a:ln w="57150">
            <a:solidFill>
              <a:srgbClr val="DECB62"/>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 xmlns:a16="http://schemas.microsoft.com/office/drawing/2014/main" id="{9A3905B6-0C0A-4201-BEE9-5EA0467ACEFC}"/>
              </a:ext>
            </a:extLst>
          </p:cNvPr>
          <p:cNvSpPr txBox="1"/>
          <p:nvPr/>
        </p:nvSpPr>
        <p:spPr>
          <a:xfrm>
            <a:off x="8468139" y="2564290"/>
            <a:ext cx="2822713"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兰亭中黑_GBK" panose="02000000000000000000" pitchFamily="2" charset="-122"/>
                <a:ea typeface="方正兰亭中黑_GBK" panose="02000000000000000000" pitchFamily="2" charset="-122"/>
              </a:rPr>
              <a:t>请输入标题</a:t>
            </a:r>
          </a:p>
        </p:txBody>
      </p:sp>
      <p:sp>
        <p:nvSpPr>
          <p:cNvPr id="7" name="文本框 6">
            <a:extLst>
              <a:ext uri="{FF2B5EF4-FFF2-40B4-BE49-F238E27FC236}">
                <a16:creationId xmlns="" xmlns:a16="http://schemas.microsoft.com/office/drawing/2014/main" id="{C72BD5E7-1A8C-4C97-A4E3-72A174404316}"/>
              </a:ext>
            </a:extLst>
          </p:cNvPr>
          <p:cNvSpPr txBox="1"/>
          <p:nvPr/>
        </p:nvSpPr>
        <p:spPr>
          <a:xfrm>
            <a:off x="7746526" y="3258601"/>
            <a:ext cx="4265938" cy="1107996"/>
          </a:xfrm>
          <a:prstGeom prst="rect">
            <a:avLst/>
          </a:prstGeom>
          <a:noFill/>
        </p:spPr>
        <p:txBody>
          <a:bodyPr wrap="square" rtlCol="0">
            <a:spAutoFit/>
          </a:bodyPr>
          <a:lstStyle/>
          <a:p>
            <a:pPr algn="ctr"/>
            <a:r>
              <a:rPr lang="en-US" altLang="zh-CN" sz="110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Life </a:t>
            </a:r>
            <a:r>
              <a:rPr lang="en-US" altLang="zh-CN" sz="1100" i="1" dirty="0" err="1">
                <a:solidFill>
                  <a:schemeClr val="tx1">
                    <a:lumMod val="65000"/>
                    <a:lumOff val="35000"/>
                  </a:schemeClr>
                </a:solidFill>
                <a:latin typeface="Brandon Text Light" panose="020B0303020203060203" pitchFamily="34" charset="0"/>
              </a:rPr>
              <a:t>ionly</a:t>
            </a:r>
            <a:r>
              <a:rPr lang="en-US" altLang="zh-CN" sz="1100" i="1" dirty="0">
                <a:solidFill>
                  <a:schemeClr val="tx1">
                    <a:lumMod val="65000"/>
                    <a:lumOff val="35000"/>
                  </a:schemeClr>
                </a:solidFill>
                <a:latin typeface="Brandon Text Light" panose="020B0303020203060203" pitchFamily="34" charset="0"/>
              </a:rPr>
              <a:t> such as first see, what autumn wind sad painting fan. It is easy to change, but it is easy to change. </a:t>
            </a:r>
            <a:endParaRPr lang="zh-CN" altLang="en-US" sz="1100" i="1" dirty="0">
              <a:solidFill>
                <a:schemeClr val="tx1">
                  <a:lumMod val="65000"/>
                  <a:lumOff val="35000"/>
                </a:schemeClr>
              </a:solidFill>
              <a:latin typeface="Brandon Text Light" panose="020B0303020203060203" pitchFamily="34" charset="0"/>
            </a:endParaRPr>
          </a:p>
          <a:p>
            <a:pPr algn="ctr"/>
            <a:endParaRPr lang="zh-CN" altLang="en-US" sz="1100" i="1" dirty="0">
              <a:solidFill>
                <a:schemeClr val="tx1">
                  <a:lumMod val="65000"/>
                  <a:lumOff val="35000"/>
                </a:schemeClr>
              </a:solidFill>
              <a:latin typeface="Brandon Text Light" panose="020B0303020203060203" pitchFamily="34" charset="0"/>
            </a:endParaRPr>
          </a:p>
        </p:txBody>
      </p:sp>
    </p:spTree>
    <p:extLst>
      <p:ext uri="{BB962C8B-B14F-4D97-AF65-F5344CB8AC3E}">
        <p14:creationId xmlns:p14="http://schemas.microsoft.com/office/powerpoint/2010/main" val="29465081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 xmlns:a16="http://schemas.microsoft.com/office/drawing/2014/main" id="{0CB98D3D-5B6D-45E9-B3CE-8A8DC18608D9}"/>
              </a:ext>
            </a:extLst>
          </p:cNvPr>
          <p:cNvSpPr/>
          <p:nvPr/>
        </p:nvSpPr>
        <p:spPr>
          <a:xfrm>
            <a:off x="4903304" y="1043608"/>
            <a:ext cx="2385392" cy="2385392"/>
          </a:xfrm>
          <a:prstGeom prst="ellipse">
            <a:avLst/>
          </a:prstGeom>
          <a:blipFill dpi="0" rotWithShape="1">
            <a:blip r:embed="rId2" cstate="print">
              <a:extLst>
                <a:ext uri="{28A0092B-C50C-407E-A947-70E740481C1C}">
                  <a14:useLocalDpi xmlns:a14="http://schemas.microsoft.com/office/drawing/2010/main" val="0"/>
                </a:ext>
              </a:extLst>
            </a:blip>
            <a:srcRect/>
            <a:stretch>
              <a:fillRect l="-46389" t="-44332" r="-46389" b="-9664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37318B5E-EA5E-436E-A927-D9DC5D15A306}"/>
              </a:ext>
            </a:extLst>
          </p:cNvPr>
          <p:cNvGrpSpPr/>
          <p:nvPr/>
        </p:nvGrpSpPr>
        <p:grpSpPr>
          <a:xfrm>
            <a:off x="2213113" y="3770243"/>
            <a:ext cx="7765774" cy="1463752"/>
            <a:chOff x="2213113" y="3336229"/>
            <a:chExt cx="7765774" cy="1463752"/>
          </a:xfrm>
        </p:grpSpPr>
        <p:cxnSp>
          <p:nvCxnSpPr>
            <p:cNvPr id="5" name="直接连接符 4">
              <a:extLst>
                <a:ext uri="{FF2B5EF4-FFF2-40B4-BE49-F238E27FC236}">
                  <a16:creationId xmlns="" xmlns:a16="http://schemas.microsoft.com/office/drawing/2014/main" id="{EC7DDD44-2854-4794-A441-FCC8D4955057}"/>
                </a:ext>
              </a:extLst>
            </p:cNvPr>
            <p:cNvCxnSpPr>
              <a:cxnSpLocks/>
            </p:cNvCxnSpPr>
            <p:nvPr/>
          </p:nvCxnSpPr>
          <p:spPr>
            <a:xfrm>
              <a:off x="5895068" y="3897906"/>
              <a:ext cx="401864" cy="0"/>
            </a:xfrm>
            <a:prstGeom prst="line">
              <a:avLst/>
            </a:prstGeom>
            <a:ln w="57150">
              <a:solidFill>
                <a:srgbClr val="DECB62"/>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 xmlns:a16="http://schemas.microsoft.com/office/drawing/2014/main" id="{6834C894-B751-4145-87CC-4858722CA781}"/>
                </a:ext>
              </a:extLst>
            </p:cNvPr>
            <p:cNvSpPr txBox="1"/>
            <p:nvPr/>
          </p:nvSpPr>
          <p:spPr>
            <a:xfrm>
              <a:off x="4684644" y="3336229"/>
              <a:ext cx="2822713"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方正兰亭中黑_GBK" panose="02000000000000000000" pitchFamily="2" charset="-122"/>
                  <a:ea typeface="方正兰亭中黑_GBK" panose="02000000000000000000" pitchFamily="2" charset="-122"/>
                </a:rPr>
                <a:t>请输入标题</a:t>
              </a:r>
            </a:p>
          </p:txBody>
        </p:sp>
        <p:sp>
          <p:nvSpPr>
            <p:cNvPr id="7" name="文本框 6">
              <a:extLst>
                <a:ext uri="{FF2B5EF4-FFF2-40B4-BE49-F238E27FC236}">
                  <a16:creationId xmlns="" xmlns:a16="http://schemas.microsoft.com/office/drawing/2014/main" id="{A7A778BF-4F24-47EE-8AA7-C2A562FC8712}"/>
                </a:ext>
              </a:extLst>
            </p:cNvPr>
            <p:cNvSpPr txBox="1"/>
            <p:nvPr/>
          </p:nvSpPr>
          <p:spPr>
            <a:xfrm>
              <a:off x="2213113" y="4030540"/>
              <a:ext cx="7765774" cy="769441"/>
            </a:xfrm>
            <a:prstGeom prst="rect">
              <a:avLst/>
            </a:prstGeom>
            <a:noFill/>
          </p:spPr>
          <p:txBody>
            <a:bodyPr wrap="square" rtlCol="0">
              <a:spAutoFit/>
            </a:bodyPr>
            <a:lstStyle/>
            <a:p>
              <a:pPr algn="ctr"/>
              <a:r>
                <a:rPr lang="en-US" altLang="zh-CN" sz="110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Life </a:t>
              </a:r>
              <a:r>
                <a:rPr lang="en-US" altLang="zh-CN" sz="1100" i="1" dirty="0" err="1">
                  <a:solidFill>
                    <a:schemeClr val="tx1">
                      <a:lumMod val="65000"/>
                      <a:lumOff val="35000"/>
                    </a:schemeClr>
                  </a:solidFill>
                  <a:latin typeface="Brandon Text Light" panose="020B0303020203060203" pitchFamily="34" charset="0"/>
                </a:rPr>
                <a:t>ionly</a:t>
              </a:r>
              <a:r>
                <a:rPr lang="en-US" altLang="zh-CN" sz="1100" i="1" dirty="0">
                  <a:solidFill>
                    <a:schemeClr val="tx1">
                      <a:lumMod val="65000"/>
                      <a:lumOff val="35000"/>
                    </a:schemeClr>
                  </a:solidFill>
                  <a:latin typeface="Brandon Text Light" panose="020B0303020203060203" pitchFamily="34" charset="0"/>
                </a:rPr>
                <a:t> such as first see, what autumn wind sad painting fan. It is easy to change, but it is easy to change. </a:t>
              </a:r>
              <a:endParaRPr lang="zh-CN" altLang="en-US" sz="1100" i="1" dirty="0">
                <a:solidFill>
                  <a:schemeClr val="tx1">
                    <a:lumMod val="65000"/>
                    <a:lumOff val="35000"/>
                  </a:schemeClr>
                </a:solidFill>
                <a:latin typeface="Brandon Text Light" panose="020B0303020203060203" pitchFamily="34" charset="0"/>
              </a:endParaRPr>
            </a:p>
            <a:p>
              <a:pPr algn="ctr"/>
              <a:endParaRPr lang="zh-CN" altLang="en-US" sz="1100" i="1" dirty="0">
                <a:solidFill>
                  <a:schemeClr val="tx1">
                    <a:lumMod val="65000"/>
                    <a:lumOff val="35000"/>
                  </a:schemeClr>
                </a:solidFill>
                <a:latin typeface="Brandon Text Light" panose="020B0303020203060203" pitchFamily="34" charset="0"/>
              </a:endParaRPr>
            </a:p>
          </p:txBody>
        </p:sp>
      </p:grpSp>
      <p:sp>
        <p:nvSpPr>
          <p:cNvPr id="9" name="矩形 8">
            <a:extLst>
              <a:ext uri="{FF2B5EF4-FFF2-40B4-BE49-F238E27FC236}">
                <a16:creationId xmlns="" xmlns:a16="http://schemas.microsoft.com/office/drawing/2014/main" id="{611F77BE-E1F8-4781-A352-0C6689B3E7AC}"/>
              </a:ext>
            </a:extLst>
          </p:cNvPr>
          <p:cNvSpPr/>
          <p:nvPr/>
        </p:nvSpPr>
        <p:spPr>
          <a:xfrm>
            <a:off x="0" y="0"/>
            <a:ext cx="12192000" cy="225288"/>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357325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639C290-F27B-4754-9669-72C0F8CF0FF8}"/>
              </a:ext>
            </a:extLst>
          </p:cNvPr>
          <p:cNvSpPr/>
          <p:nvPr/>
        </p:nvSpPr>
        <p:spPr>
          <a:xfrm>
            <a:off x="424069" y="632790"/>
            <a:ext cx="2637183" cy="1089992"/>
          </a:xfrm>
          <a:prstGeom prst="rect">
            <a:avLst/>
          </a:prstGeom>
          <a:blipFill dpi="0" rotWithShape="1">
            <a:blip r:embed="rId2" cstate="print">
              <a:extLst>
                <a:ext uri="{28A0092B-C50C-407E-A947-70E740481C1C}">
                  <a14:useLocalDpi xmlns:a14="http://schemas.microsoft.com/office/drawing/2010/main" val="0"/>
                </a:ext>
              </a:extLst>
            </a:blip>
            <a:srcRect/>
            <a:stretch>
              <a:fillRect t="-3555" b="-355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C16C3DAB-2CF5-4B81-BED9-E233E9E5560F}"/>
              </a:ext>
            </a:extLst>
          </p:cNvPr>
          <p:cNvSpPr/>
          <p:nvPr/>
        </p:nvSpPr>
        <p:spPr>
          <a:xfrm>
            <a:off x="8362122" y="632790"/>
            <a:ext cx="2637183" cy="1089992"/>
          </a:xfrm>
          <a:prstGeom prst="rect">
            <a:avLst/>
          </a:prstGeom>
          <a:blipFill dpi="0" rotWithShape="1">
            <a:blip r:embed="rId3" cstate="print">
              <a:extLst>
                <a:ext uri="{28A0092B-C50C-407E-A947-70E740481C1C}">
                  <a14:useLocalDpi xmlns:a14="http://schemas.microsoft.com/office/drawing/2010/main" val="0"/>
                </a:ext>
              </a:extLst>
            </a:blip>
            <a:srcRect/>
            <a:stretch>
              <a:fillRect t="-146809" b="-1161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2DADF1D5-1529-408C-9EF6-9F8F4BF85A2F}"/>
              </a:ext>
            </a:extLst>
          </p:cNvPr>
          <p:cNvSpPr txBox="1"/>
          <p:nvPr/>
        </p:nvSpPr>
        <p:spPr>
          <a:xfrm>
            <a:off x="424069" y="2136401"/>
            <a:ext cx="2822713" cy="369332"/>
          </a:xfrm>
          <a:prstGeom prst="rect">
            <a:avLst/>
          </a:prstGeom>
          <a:noFill/>
        </p:spPr>
        <p:txBody>
          <a:bodyPr wrap="square" rtlCol="0">
            <a:spAutoFit/>
          </a:bodyPr>
          <a:lstStyle/>
          <a:p>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5" name="文本框 4">
            <a:extLst>
              <a:ext uri="{FF2B5EF4-FFF2-40B4-BE49-F238E27FC236}">
                <a16:creationId xmlns="" xmlns:a16="http://schemas.microsoft.com/office/drawing/2014/main" id="{724F3F20-F69A-43E7-9768-0780FBE20D16}"/>
              </a:ext>
            </a:extLst>
          </p:cNvPr>
          <p:cNvSpPr txBox="1"/>
          <p:nvPr/>
        </p:nvSpPr>
        <p:spPr>
          <a:xfrm>
            <a:off x="424069" y="2670833"/>
            <a:ext cx="3505200" cy="900246"/>
          </a:xfrm>
          <a:prstGeom prst="rect">
            <a:avLst/>
          </a:prstGeom>
          <a:noFill/>
        </p:spPr>
        <p:txBody>
          <a:bodyPr wrap="square" rtlCol="0">
            <a:spAutoFit/>
          </a:bodyPr>
          <a:lstStyle/>
          <a:p>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endParaRPr lang="zh-CN" altLang="en-US" sz="1050" i="1" dirty="0">
              <a:solidFill>
                <a:schemeClr val="tx1">
                  <a:lumMod val="65000"/>
                  <a:lumOff val="35000"/>
                </a:schemeClr>
              </a:solidFill>
              <a:latin typeface="Brandon Text Light" panose="020B0303020203060203" pitchFamily="34" charset="0"/>
            </a:endParaRPr>
          </a:p>
        </p:txBody>
      </p:sp>
      <p:sp>
        <p:nvSpPr>
          <p:cNvPr id="7" name="文本框 6">
            <a:extLst>
              <a:ext uri="{FF2B5EF4-FFF2-40B4-BE49-F238E27FC236}">
                <a16:creationId xmlns="" xmlns:a16="http://schemas.microsoft.com/office/drawing/2014/main" id="{6D3F4561-8C48-4928-B415-BCB463E78891}"/>
              </a:ext>
            </a:extLst>
          </p:cNvPr>
          <p:cNvSpPr txBox="1"/>
          <p:nvPr/>
        </p:nvSpPr>
        <p:spPr>
          <a:xfrm>
            <a:off x="8176592" y="2136401"/>
            <a:ext cx="2822713" cy="369332"/>
          </a:xfrm>
          <a:prstGeom prst="rect">
            <a:avLst/>
          </a:prstGeom>
          <a:noFill/>
        </p:spPr>
        <p:txBody>
          <a:bodyPr wrap="square" rtlCol="0">
            <a:spAutoFit/>
          </a:bodyPr>
          <a:lstStyle/>
          <a:p>
            <a:pPr algn="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8" name="文本框 7">
            <a:extLst>
              <a:ext uri="{FF2B5EF4-FFF2-40B4-BE49-F238E27FC236}">
                <a16:creationId xmlns="" xmlns:a16="http://schemas.microsoft.com/office/drawing/2014/main" id="{6EAF0149-E3B3-49E5-8BB6-C2A029F112B5}"/>
              </a:ext>
            </a:extLst>
          </p:cNvPr>
          <p:cNvSpPr txBox="1"/>
          <p:nvPr/>
        </p:nvSpPr>
        <p:spPr>
          <a:xfrm>
            <a:off x="7494105" y="2670833"/>
            <a:ext cx="3505200" cy="900246"/>
          </a:xfrm>
          <a:prstGeom prst="rect">
            <a:avLst/>
          </a:prstGeom>
          <a:noFill/>
        </p:spPr>
        <p:txBody>
          <a:bodyPr wrap="square" rtlCol="0">
            <a:spAutoFit/>
          </a:bodyPr>
          <a:lstStyle/>
          <a:p>
            <a:pPr algn="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pPr algn="r"/>
            <a:endParaRPr lang="zh-CN" altLang="en-US" sz="1050" i="1" dirty="0">
              <a:solidFill>
                <a:schemeClr val="tx1">
                  <a:lumMod val="65000"/>
                  <a:lumOff val="35000"/>
                </a:schemeClr>
              </a:solidFill>
              <a:latin typeface="Brandon Text Light" panose="020B0303020203060203" pitchFamily="34" charset="0"/>
            </a:endParaRPr>
          </a:p>
        </p:txBody>
      </p:sp>
      <p:sp>
        <p:nvSpPr>
          <p:cNvPr id="15" name="矩形 14">
            <a:extLst>
              <a:ext uri="{FF2B5EF4-FFF2-40B4-BE49-F238E27FC236}">
                <a16:creationId xmlns="" xmlns:a16="http://schemas.microsoft.com/office/drawing/2014/main" id="{AF66046F-C571-4F6D-A4C4-9292AD5EA42D}"/>
              </a:ext>
            </a:extLst>
          </p:cNvPr>
          <p:cNvSpPr/>
          <p:nvPr/>
        </p:nvSpPr>
        <p:spPr>
          <a:xfrm>
            <a:off x="0" y="4588497"/>
            <a:ext cx="12192000" cy="1636713"/>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68184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70721678-4983-4D3C-AFD3-67AB24B899BB}"/>
              </a:ext>
            </a:extLst>
          </p:cNvPr>
          <p:cNvSpPr/>
          <p:nvPr/>
        </p:nvSpPr>
        <p:spPr>
          <a:xfrm>
            <a:off x="0" y="1636486"/>
            <a:ext cx="12192000" cy="3585029"/>
          </a:xfrm>
          <a:prstGeom prst="rect">
            <a:avLst/>
          </a:prstGeom>
          <a:blipFill dpi="0" rotWithShape="1">
            <a:blip r:embed="rId2">
              <a:extLst>
                <a:ext uri="{28A0092B-C50C-407E-A947-70E740481C1C}">
                  <a14:useLocalDpi xmlns:a14="http://schemas.microsoft.com/office/drawing/2010/main" val="0"/>
                </a:ext>
              </a:extLst>
            </a:blip>
            <a:srcRect/>
            <a:stretch>
              <a:fillRect t="-224089" b="-186033"/>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2578BF91-8A69-4291-AD2B-8FE1298E466C}"/>
              </a:ext>
            </a:extLst>
          </p:cNvPr>
          <p:cNvSpPr/>
          <p:nvPr/>
        </p:nvSpPr>
        <p:spPr>
          <a:xfrm>
            <a:off x="0" y="1636485"/>
            <a:ext cx="12192000" cy="3585029"/>
          </a:xfrm>
          <a:prstGeom prst="rect">
            <a:avLst/>
          </a:prstGeom>
          <a:solidFill>
            <a:srgbClr val="F8F8F8">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 xmlns:a16="http://schemas.microsoft.com/office/drawing/2014/main" id="{944A1175-5409-4A01-BE2C-E3460588D0F6}"/>
              </a:ext>
            </a:extLst>
          </p:cNvPr>
          <p:cNvSpPr/>
          <p:nvPr/>
        </p:nvSpPr>
        <p:spPr>
          <a:xfrm>
            <a:off x="8244114" y="0"/>
            <a:ext cx="2757715" cy="6858000"/>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8BDB2761-B005-43AD-A534-ADF83E5DC960}"/>
              </a:ext>
            </a:extLst>
          </p:cNvPr>
          <p:cNvSpPr/>
          <p:nvPr/>
        </p:nvSpPr>
        <p:spPr>
          <a:xfrm>
            <a:off x="8244114" y="1636485"/>
            <a:ext cx="2757715" cy="3585029"/>
          </a:xfrm>
          <a:prstGeom prst="rect">
            <a:avLst/>
          </a:prstGeom>
          <a:solidFill>
            <a:srgbClr val="F8F8F8"/>
          </a:solidFill>
          <a:ln>
            <a:noFill/>
          </a:ln>
          <a:effectLst>
            <a:outerShdw blurRad="393700" dist="38100" dir="5400000" sx="101000" sy="101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3C7E9FAF-5E60-4DF7-A621-53CBFF04EE67}"/>
              </a:ext>
            </a:extLst>
          </p:cNvPr>
          <p:cNvSpPr/>
          <p:nvPr/>
        </p:nvSpPr>
        <p:spPr>
          <a:xfrm>
            <a:off x="8447313" y="1897741"/>
            <a:ext cx="2351316" cy="2322288"/>
          </a:xfrm>
          <a:prstGeom prst="rect">
            <a:avLst/>
          </a:prstGeom>
          <a:blipFill dpi="0" rotWithShape="1">
            <a:blip r:embed="rId3" cstate="print">
              <a:extLst>
                <a:ext uri="{28A0092B-C50C-407E-A947-70E740481C1C}">
                  <a14:useLocalDpi xmlns:a14="http://schemas.microsoft.com/office/drawing/2010/main" val="0"/>
                </a:ext>
              </a:extLst>
            </a:blip>
            <a:srcRect/>
            <a:stretch>
              <a:fillRect l="-8642" t="-11250" r="-8642" b="-371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37BC30B9-8DA1-416A-AC96-9DDE75173EB3}"/>
              </a:ext>
            </a:extLst>
          </p:cNvPr>
          <p:cNvGrpSpPr/>
          <p:nvPr/>
        </p:nvGrpSpPr>
        <p:grpSpPr>
          <a:xfrm>
            <a:off x="765781" y="2520737"/>
            <a:ext cx="2947141" cy="1816526"/>
            <a:chOff x="765781" y="2314936"/>
            <a:chExt cx="2947141" cy="1816526"/>
          </a:xfrm>
        </p:grpSpPr>
        <p:sp>
          <p:nvSpPr>
            <p:cNvPr id="9" name="文本框 8">
              <a:extLst>
                <a:ext uri="{FF2B5EF4-FFF2-40B4-BE49-F238E27FC236}">
                  <a16:creationId xmlns="" xmlns:a16="http://schemas.microsoft.com/office/drawing/2014/main" id="{4BC99E36-94F5-4B8A-B3F2-79C67E3F5E6C}"/>
                </a:ext>
              </a:extLst>
            </p:cNvPr>
            <p:cNvSpPr txBox="1"/>
            <p:nvPr/>
          </p:nvSpPr>
          <p:spPr>
            <a:xfrm>
              <a:off x="765781" y="2314936"/>
              <a:ext cx="2947141" cy="769441"/>
            </a:xfrm>
            <a:prstGeom prst="rect">
              <a:avLst/>
            </a:prstGeom>
            <a:noFill/>
          </p:spPr>
          <p:txBody>
            <a:bodyPr wrap="square" rtlCol="0">
              <a:spAutoFit/>
            </a:bodyPr>
            <a:lstStyle/>
            <a:p>
              <a:r>
                <a:rPr lang="en-US" altLang="zh-CN" sz="4400" b="1" dirty="0">
                  <a:solidFill>
                    <a:schemeClr val="tx1">
                      <a:lumMod val="75000"/>
                      <a:lumOff val="25000"/>
                    </a:schemeClr>
                  </a:solidFill>
                  <a:latin typeface="方正正纤黑简体" panose="02000000000000000000" pitchFamily="2" charset="-122"/>
                  <a:ea typeface="方正正纤黑简体" panose="02000000000000000000" pitchFamily="2" charset="-122"/>
                </a:rPr>
                <a:t>PART 04</a:t>
              </a:r>
              <a:endParaRPr lang="zh-CN" altLang="en-US" sz="4400" b="1"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 name="文本框 9">
              <a:extLst>
                <a:ext uri="{FF2B5EF4-FFF2-40B4-BE49-F238E27FC236}">
                  <a16:creationId xmlns="" xmlns:a16="http://schemas.microsoft.com/office/drawing/2014/main" id="{2F17FAB7-6B7F-4D10-9EBB-3E3EE5A623A2}"/>
                </a:ext>
              </a:extLst>
            </p:cNvPr>
            <p:cNvSpPr txBox="1"/>
            <p:nvPr/>
          </p:nvSpPr>
          <p:spPr>
            <a:xfrm>
              <a:off x="792285" y="3216689"/>
              <a:ext cx="2517914"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 xmlns:a16="http://schemas.microsoft.com/office/drawing/2014/main" id="{7979EB1C-283B-4468-9AE3-47ECEEBDB822}"/>
                </a:ext>
              </a:extLst>
            </p:cNvPr>
            <p:cNvSpPr txBox="1"/>
            <p:nvPr/>
          </p:nvSpPr>
          <p:spPr>
            <a:xfrm>
              <a:off x="792285" y="3554381"/>
              <a:ext cx="2757715" cy="577081"/>
            </a:xfrm>
            <a:prstGeom prst="rect">
              <a:avLst/>
            </a:prstGeom>
            <a:noFill/>
          </p:spPr>
          <p:txBody>
            <a:bodyPr wrap="square" rtlCol="0">
              <a:spAutoFit/>
            </a:bodyPr>
            <a:lstStyle/>
            <a:p>
              <a:r>
                <a:rPr lang="en-US" altLang="zh-CN" sz="1050" i="1" dirty="0">
                  <a:solidFill>
                    <a:schemeClr val="tx1">
                      <a:lumMod val="75000"/>
                      <a:lumOff val="25000"/>
                    </a:schemeClr>
                  </a:solidFill>
                  <a:latin typeface="Brandon Text Light" panose="020B0303020203060203" pitchFamily="34" charset="0"/>
                </a:rPr>
                <a:t>Life if only such as first see, what autumn wind sad painting fan. It is easy to change, but it is easy to change. </a:t>
              </a:r>
              <a:r>
                <a:rPr lang="en-US" altLang="zh-CN" sz="1050" i="1" dirty="0" err="1">
                  <a:solidFill>
                    <a:schemeClr val="tx1">
                      <a:lumMod val="75000"/>
                      <a:lumOff val="25000"/>
                    </a:schemeClr>
                  </a:solidFill>
                  <a:latin typeface="Brandon Text Light" panose="020B0303020203060203" pitchFamily="34" charset="0"/>
                </a:rPr>
                <a:t>Lishan</a:t>
              </a:r>
              <a:r>
                <a:rPr lang="en-US" altLang="zh-CN" sz="1050" i="1" dirty="0">
                  <a:solidFill>
                    <a:schemeClr val="tx1">
                      <a:lumMod val="75000"/>
                      <a:lumOff val="25000"/>
                    </a:schemeClr>
                  </a:solidFill>
                  <a:latin typeface="Brandon Text Light" panose="020B0303020203060203" pitchFamily="34" charset="0"/>
                </a:rPr>
                <a:t> language bar half</a:t>
              </a:r>
              <a:endParaRPr lang="zh-CN" altLang="en-US" sz="1050" i="1" dirty="0">
                <a:solidFill>
                  <a:schemeClr val="tx1">
                    <a:lumMod val="75000"/>
                    <a:lumOff val="25000"/>
                  </a:schemeClr>
                </a:solidFill>
                <a:latin typeface="Brandon Text Light" panose="020B0303020203060203" pitchFamily="34" charset="0"/>
              </a:endParaRPr>
            </a:p>
          </p:txBody>
        </p:sp>
      </p:grpSp>
      <p:grpSp>
        <p:nvGrpSpPr>
          <p:cNvPr id="19" name="组合 18">
            <a:extLst>
              <a:ext uri="{FF2B5EF4-FFF2-40B4-BE49-F238E27FC236}">
                <a16:creationId xmlns="" xmlns:a16="http://schemas.microsoft.com/office/drawing/2014/main" id="{8DA3EC9B-1A9D-4A4D-968D-ECAB1B3DAA94}"/>
              </a:ext>
            </a:extLst>
          </p:cNvPr>
          <p:cNvGrpSpPr/>
          <p:nvPr/>
        </p:nvGrpSpPr>
        <p:grpSpPr>
          <a:xfrm>
            <a:off x="9020628" y="4418347"/>
            <a:ext cx="1204686" cy="604849"/>
            <a:chOff x="9020628" y="4337263"/>
            <a:chExt cx="1204686" cy="604849"/>
          </a:xfrm>
        </p:grpSpPr>
        <p:sp>
          <p:nvSpPr>
            <p:cNvPr id="15" name="矩形 14">
              <a:extLst>
                <a:ext uri="{FF2B5EF4-FFF2-40B4-BE49-F238E27FC236}">
                  <a16:creationId xmlns="" xmlns:a16="http://schemas.microsoft.com/office/drawing/2014/main" id="{23C9D185-D5F3-426B-A218-48B8F7FD4D6F}"/>
                </a:ext>
              </a:extLst>
            </p:cNvPr>
            <p:cNvSpPr/>
            <p:nvPr/>
          </p:nvSpPr>
          <p:spPr>
            <a:xfrm>
              <a:off x="9020628" y="4337263"/>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4FB0AC95-9D87-430A-B298-AE05DFDC8D5B}"/>
                </a:ext>
              </a:extLst>
            </p:cNvPr>
            <p:cNvSpPr/>
            <p:nvPr/>
          </p:nvSpPr>
          <p:spPr>
            <a:xfrm>
              <a:off x="9020628" y="4517784"/>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E1E2FD5C-0B9C-4049-B6B4-CB19A8DBF679}"/>
                </a:ext>
              </a:extLst>
            </p:cNvPr>
            <p:cNvSpPr/>
            <p:nvPr/>
          </p:nvSpPr>
          <p:spPr>
            <a:xfrm>
              <a:off x="9020628" y="4698305"/>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8510A4A6-F7E9-47F1-B5FE-01954000DB87}"/>
                </a:ext>
              </a:extLst>
            </p:cNvPr>
            <p:cNvSpPr/>
            <p:nvPr/>
          </p:nvSpPr>
          <p:spPr>
            <a:xfrm>
              <a:off x="9020628" y="4878825"/>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179199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33D26517-3207-4C6C-801A-95028628DC54}"/>
              </a:ext>
            </a:extLst>
          </p:cNvPr>
          <p:cNvGrpSpPr/>
          <p:nvPr/>
        </p:nvGrpSpPr>
        <p:grpSpPr>
          <a:xfrm>
            <a:off x="848139" y="304799"/>
            <a:ext cx="4161182" cy="6294783"/>
            <a:chOff x="848139" y="304799"/>
            <a:chExt cx="4161182" cy="6294783"/>
          </a:xfrm>
          <a:blipFill dpi="0" rotWithShape="1">
            <a:blip r:embed="rId2">
              <a:extLst>
                <a:ext uri="{28A0092B-C50C-407E-A947-70E740481C1C}">
                  <a14:useLocalDpi xmlns:a14="http://schemas.microsoft.com/office/drawing/2010/main" val="0"/>
                </a:ext>
              </a:extLst>
            </a:blip>
            <a:srcRect/>
            <a:stretch>
              <a:fillRect/>
            </a:stretch>
          </a:blipFill>
          <a:effectLst>
            <a:outerShdw blurRad="127000" dist="38100" dir="2700000" sx="101000" sy="101000" algn="tl" rotWithShape="0">
              <a:prstClr val="black">
                <a:alpha val="22000"/>
              </a:prstClr>
            </a:outerShdw>
          </a:effectLst>
        </p:grpSpPr>
        <p:sp>
          <p:nvSpPr>
            <p:cNvPr id="2" name="矩形 1">
              <a:extLst>
                <a:ext uri="{FF2B5EF4-FFF2-40B4-BE49-F238E27FC236}">
                  <a16:creationId xmlns="" xmlns:a16="http://schemas.microsoft.com/office/drawing/2014/main" id="{D0DC8426-BF18-4D8F-9925-E90BF3944083}"/>
                </a:ext>
              </a:extLst>
            </p:cNvPr>
            <p:cNvSpPr/>
            <p:nvPr/>
          </p:nvSpPr>
          <p:spPr>
            <a:xfrm>
              <a:off x="848139" y="1116495"/>
              <a:ext cx="1219200" cy="5102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4EAC73DD-8A48-408C-ADD1-0C422F95581D}"/>
                </a:ext>
              </a:extLst>
            </p:cNvPr>
            <p:cNvSpPr/>
            <p:nvPr/>
          </p:nvSpPr>
          <p:spPr>
            <a:xfrm>
              <a:off x="2319130" y="304799"/>
              <a:ext cx="1219200" cy="5102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774513A3-7682-410E-A752-CF9BB5ADF49B}"/>
                </a:ext>
              </a:extLst>
            </p:cNvPr>
            <p:cNvSpPr/>
            <p:nvPr/>
          </p:nvSpPr>
          <p:spPr>
            <a:xfrm>
              <a:off x="3790121" y="1497495"/>
              <a:ext cx="1219200" cy="5102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a:extLst>
              <a:ext uri="{FF2B5EF4-FFF2-40B4-BE49-F238E27FC236}">
                <a16:creationId xmlns="" xmlns:a16="http://schemas.microsoft.com/office/drawing/2014/main" id="{FCF0AC49-5757-49C0-9065-54F61F98FDE4}"/>
              </a:ext>
            </a:extLst>
          </p:cNvPr>
          <p:cNvSpPr/>
          <p:nvPr/>
        </p:nvSpPr>
        <p:spPr>
          <a:xfrm>
            <a:off x="7341704" y="1235314"/>
            <a:ext cx="2716695" cy="46382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2E082E6E-8F55-45CB-B451-92B2E3A6B4A3}"/>
              </a:ext>
            </a:extLst>
          </p:cNvPr>
          <p:cNvSpPr txBox="1"/>
          <p:nvPr/>
        </p:nvSpPr>
        <p:spPr>
          <a:xfrm>
            <a:off x="7341704" y="2497072"/>
            <a:ext cx="2822713" cy="369332"/>
          </a:xfrm>
          <a:prstGeom prst="rect">
            <a:avLst/>
          </a:prstGeom>
          <a:noFill/>
        </p:spPr>
        <p:txBody>
          <a:bodyPr wrap="square" rtlCol="0">
            <a:spAutoFit/>
          </a:bodyPr>
          <a:lstStyle/>
          <a:p>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9" name="文本框 8">
            <a:extLst>
              <a:ext uri="{FF2B5EF4-FFF2-40B4-BE49-F238E27FC236}">
                <a16:creationId xmlns="" xmlns:a16="http://schemas.microsoft.com/office/drawing/2014/main" id="{6CFF05E0-2CE8-4BDA-8F9C-D0122A231E97}"/>
              </a:ext>
            </a:extLst>
          </p:cNvPr>
          <p:cNvSpPr txBox="1"/>
          <p:nvPr/>
        </p:nvSpPr>
        <p:spPr>
          <a:xfrm>
            <a:off x="7341704" y="2883319"/>
            <a:ext cx="3505200" cy="900246"/>
          </a:xfrm>
          <a:prstGeom prst="rect">
            <a:avLst/>
          </a:prstGeom>
          <a:noFill/>
        </p:spPr>
        <p:txBody>
          <a:bodyPr wrap="square" rtlCol="0">
            <a:spAutoFit/>
          </a:bodyPr>
          <a:lstStyle/>
          <a:p>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endParaRPr lang="zh-CN" altLang="en-US" sz="1050" i="1" dirty="0">
              <a:solidFill>
                <a:schemeClr val="tx1">
                  <a:lumMod val="65000"/>
                  <a:lumOff val="35000"/>
                </a:schemeClr>
              </a:solidFill>
              <a:latin typeface="Brandon Text Light" panose="020B0303020203060203" pitchFamily="34" charset="0"/>
            </a:endParaRPr>
          </a:p>
        </p:txBody>
      </p:sp>
      <p:sp>
        <p:nvSpPr>
          <p:cNvPr id="12" name="文本框 11">
            <a:extLst>
              <a:ext uri="{FF2B5EF4-FFF2-40B4-BE49-F238E27FC236}">
                <a16:creationId xmlns="" xmlns:a16="http://schemas.microsoft.com/office/drawing/2014/main" id="{3FA0C574-FBEE-47FD-BAB2-9C9F085087DF}"/>
              </a:ext>
            </a:extLst>
          </p:cNvPr>
          <p:cNvSpPr txBox="1"/>
          <p:nvPr/>
        </p:nvSpPr>
        <p:spPr>
          <a:xfrm>
            <a:off x="7341704" y="4570516"/>
            <a:ext cx="2822713" cy="369332"/>
          </a:xfrm>
          <a:prstGeom prst="rect">
            <a:avLst/>
          </a:prstGeom>
          <a:noFill/>
        </p:spPr>
        <p:txBody>
          <a:bodyPr wrap="square" rtlCol="0">
            <a:spAutoFit/>
          </a:bodyPr>
          <a:lstStyle/>
          <a:p>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13" name="文本框 12">
            <a:extLst>
              <a:ext uri="{FF2B5EF4-FFF2-40B4-BE49-F238E27FC236}">
                <a16:creationId xmlns="" xmlns:a16="http://schemas.microsoft.com/office/drawing/2014/main" id="{BFA922EB-9B8D-4F54-8794-DC7BDD03059E}"/>
              </a:ext>
            </a:extLst>
          </p:cNvPr>
          <p:cNvSpPr txBox="1"/>
          <p:nvPr/>
        </p:nvSpPr>
        <p:spPr>
          <a:xfrm>
            <a:off x="7341704" y="4956763"/>
            <a:ext cx="3505200" cy="900246"/>
          </a:xfrm>
          <a:prstGeom prst="rect">
            <a:avLst/>
          </a:prstGeom>
          <a:noFill/>
        </p:spPr>
        <p:txBody>
          <a:bodyPr wrap="square" rtlCol="0">
            <a:spAutoFit/>
          </a:bodyPr>
          <a:lstStyle/>
          <a:p>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endParaRPr lang="zh-CN" altLang="en-US" sz="1050" i="1" dirty="0">
              <a:solidFill>
                <a:schemeClr val="tx1">
                  <a:lumMod val="65000"/>
                  <a:lumOff val="35000"/>
                </a:schemeClr>
              </a:solidFill>
              <a:latin typeface="Brandon Text Light" panose="020B0303020203060203" pitchFamily="34" charset="0"/>
            </a:endParaRPr>
          </a:p>
        </p:txBody>
      </p:sp>
    </p:spTree>
    <p:extLst>
      <p:ext uri="{BB962C8B-B14F-4D97-AF65-F5344CB8AC3E}">
        <p14:creationId xmlns:p14="http://schemas.microsoft.com/office/powerpoint/2010/main" val="34711654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8814BB89-9CBF-4554-BB62-C50565657DDD}"/>
              </a:ext>
            </a:extLst>
          </p:cNvPr>
          <p:cNvSpPr/>
          <p:nvPr/>
        </p:nvSpPr>
        <p:spPr>
          <a:xfrm rot="1332335">
            <a:off x="6970203" y="423557"/>
            <a:ext cx="5336142" cy="3346564"/>
          </a:xfrm>
          <a:prstGeom prst="rect">
            <a:avLst/>
          </a:prstGeom>
          <a:solidFill>
            <a:schemeClr val="bg1">
              <a:lumMod val="95000"/>
            </a:schemeClr>
          </a:solidFill>
          <a:ln>
            <a:noFill/>
          </a:ln>
          <a:effectLst>
            <a:outerShdw blurRad="215900" dist="38100" dir="8100000" sx="102000" sy="102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27CFADEC-44CC-4427-B8AB-A3304163B053}"/>
              </a:ext>
            </a:extLst>
          </p:cNvPr>
          <p:cNvSpPr/>
          <p:nvPr/>
        </p:nvSpPr>
        <p:spPr>
          <a:xfrm rot="1332335">
            <a:off x="7113087" y="556354"/>
            <a:ext cx="5050375" cy="3080971"/>
          </a:xfrm>
          <a:prstGeom prst="rect">
            <a:avLst/>
          </a:prstGeom>
          <a:blipFill dpi="0" rotWithShape="1">
            <a:blip r:embed="rId2">
              <a:extLst>
                <a:ext uri="{28A0092B-C50C-407E-A947-70E740481C1C}">
                  <a14:useLocalDpi xmlns:a14="http://schemas.microsoft.com/office/drawing/2010/main" val="0"/>
                </a:ext>
              </a:extLst>
            </a:blip>
            <a:srcRect/>
            <a:stretch>
              <a:fillRect l="-18899" r="-188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68EC6FF3-0296-4990-89E1-14AE699BB0AC}"/>
              </a:ext>
            </a:extLst>
          </p:cNvPr>
          <p:cNvSpPr/>
          <p:nvPr/>
        </p:nvSpPr>
        <p:spPr>
          <a:xfrm rot="2734312">
            <a:off x="7072523" y="2786787"/>
            <a:ext cx="4404318" cy="3381266"/>
          </a:xfrm>
          <a:prstGeom prst="rect">
            <a:avLst/>
          </a:prstGeom>
          <a:solidFill>
            <a:schemeClr val="bg1">
              <a:lumMod val="95000"/>
            </a:schemeClr>
          </a:solidFill>
          <a:ln>
            <a:noFill/>
          </a:ln>
          <a:effectLst>
            <a:outerShdw blurRad="215900" dist="38100" dir="8100000" sx="102000" sy="102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85F655E1-8B89-48DC-AF5B-2AEFBEF941CD}"/>
              </a:ext>
            </a:extLst>
          </p:cNvPr>
          <p:cNvSpPr/>
          <p:nvPr/>
        </p:nvSpPr>
        <p:spPr>
          <a:xfrm rot="2734312">
            <a:off x="7194146" y="2936934"/>
            <a:ext cx="4161074" cy="3080971"/>
          </a:xfrm>
          <a:prstGeom prst="rect">
            <a:avLst/>
          </a:prstGeom>
          <a:blipFill dpi="0" rotWithShape="1">
            <a:blip r:embed="rId3" cstate="print">
              <a:extLst>
                <a:ext uri="{28A0092B-C50C-407E-A947-70E740481C1C}">
                  <a14:useLocalDpi xmlns:a14="http://schemas.microsoft.com/office/drawing/2010/main" val="0"/>
                </a:ext>
              </a:extLst>
            </a:blip>
            <a:srcRect/>
            <a:stretch>
              <a:fillRect t="-51293" b="-512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 xmlns:a16="http://schemas.microsoft.com/office/drawing/2014/main" id="{3465FB83-CD92-462B-80A4-569D00E6DF54}"/>
              </a:ext>
            </a:extLst>
          </p:cNvPr>
          <p:cNvGrpSpPr/>
          <p:nvPr/>
        </p:nvGrpSpPr>
        <p:grpSpPr>
          <a:xfrm>
            <a:off x="797059" y="1383814"/>
            <a:ext cx="3760360" cy="4090372"/>
            <a:chOff x="797059" y="1208761"/>
            <a:chExt cx="3760360" cy="4090372"/>
          </a:xfrm>
        </p:grpSpPr>
        <p:grpSp>
          <p:nvGrpSpPr>
            <p:cNvPr id="13" name="组合 12">
              <a:extLst>
                <a:ext uri="{FF2B5EF4-FFF2-40B4-BE49-F238E27FC236}">
                  <a16:creationId xmlns="" xmlns:a16="http://schemas.microsoft.com/office/drawing/2014/main" id="{3965B112-7618-4236-B8DF-85F718BB2313}"/>
                </a:ext>
              </a:extLst>
            </p:cNvPr>
            <p:cNvGrpSpPr/>
            <p:nvPr/>
          </p:nvGrpSpPr>
          <p:grpSpPr>
            <a:xfrm>
              <a:off x="1052219" y="1208761"/>
              <a:ext cx="3505200" cy="1289532"/>
              <a:chOff x="1052219" y="1208761"/>
              <a:chExt cx="3505200" cy="1289532"/>
            </a:xfrm>
          </p:grpSpPr>
          <p:sp>
            <p:nvSpPr>
              <p:cNvPr id="7" name="文本框 6">
                <a:extLst>
                  <a:ext uri="{FF2B5EF4-FFF2-40B4-BE49-F238E27FC236}">
                    <a16:creationId xmlns="" xmlns:a16="http://schemas.microsoft.com/office/drawing/2014/main" id="{0EFD70F9-6692-443D-81B2-E459C38F0291}"/>
                  </a:ext>
                </a:extLst>
              </p:cNvPr>
              <p:cNvSpPr txBox="1"/>
              <p:nvPr/>
            </p:nvSpPr>
            <p:spPr>
              <a:xfrm>
                <a:off x="1052219" y="1208761"/>
                <a:ext cx="2822713" cy="369332"/>
              </a:xfrm>
              <a:prstGeom prst="rect">
                <a:avLst/>
              </a:prstGeom>
              <a:noFill/>
            </p:spPr>
            <p:txBody>
              <a:bodyPr wrap="square" rtlCol="0">
                <a:spAutoFit/>
              </a:bodyPr>
              <a:lstStyle/>
              <a:p>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8" name="文本框 7">
                <a:extLst>
                  <a:ext uri="{FF2B5EF4-FFF2-40B4-BE49-F238E27FC236}">
                    <a16:creationId xmlns="" xmlns:a16="http://schemas.microsoft.com/office/drawing/2014/main" id="{B3329715-9FC4-492C-AF98-167C5BF4BB34}"/>
                  </a:ext>
                </a:extLst>
              </p:cNvPr>
              <p:cNvSpPr txBox="1"/>
              <p:nvPr/>
            </p:nvSpPr>
            <p:spPr>
              <a:xfrm>
                <a:off x="1052219" y="1598047"/>
                <a:ext cx="3505200" cy="900246"/>
              </a:xfrm>
              <a:prstGeom prst="rect">
                <a:avLst/>
              </a:prstGeom>
              <a:noFill/>
            </p:spPr>
            <p:txBody>
              <a:bodyPr wrap="square" rtlCol="0">
                <a:spAutoFit/>
              </a:bodyPr>
              <a:lstStyle/>
              <a:p>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endParaRPr lang="zh-CN" altLang="en-US" sz="1050" i="1" dirty="0">
                  <a:solidFill>
                    <a:schemeClr val="tx1">
                      <a:lumMod val="65000"/>
                      <a:lumOff val="35000"/>
                    </a:schemeClr>
                  </a:solidFill>
                  <a:latin typeface="Brandon Text Light" panose="020B0303020203060203" pitchFamily="34" charset="0"/>
                </a:endParaRPr>
              </a:p>
            </p:txBody>
          </p:sp>
        </p:grpSp>
        <p:sp>
          <p:nvSpPr>
            <p:cNvPr id="12" name="矩形 11">
              <a:extLst>
                <a:ext uri="{FF2B5EF4-FFF2-40B4-BE49-F238E27FC236}">
                  <a16:creationId xmlns="" xmlns:a16="http://schemas.microsoft.com/office/drawing/2014/main" id="{7FA34AC1-475E-45AB-8240-D98FBA9FA4EF}"/>
                </a:ext>
              </a:extLst>
            </p:cNvPr>
            <p:cNvSpPr/>
            <p:nvPr/>
          </p:nvSpPr>
          <p:spPr>
            <a:xfrm>
              <a:off x="797059" y="1484242"/>
              <a:ext cx="87086" cy="738571"/>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EA435558-F607-40A2-89AC-A33A4F136AD9}"/>
                </a:ext>
              </a:extLst>
            </p:cNvPr>
            <p:cNvGrpSpPr/>
            <p:nvPr/>
          </p:nvGrpSpPr>
          <p:grpSpPr>
            <a:xfrm>
              <a:off x="1052219" y="4009601"/>
              <a:ext cx="3505200" cy="1289532"/>
              <a:chOff x="1052219" y="1208761"/>
              <a:chExt cx="3505200" cy="1289532"/>
            </a:xfrm>
          </p:grpSpPr>
          <p:sp>
            <p:nvSpPr>
              <p:cNvPr id="15" name="文本框 14">
                <a:extLst>
                  <a:ext uri="{FF2B5EF4-FFF2-40B4-BE49-F238E27FC236}">
                    <a16:creationId xmlns="" xmlns:a16="http://schemas.microsoft.com/office/drawing/2014/main" id="{E63463D8-FD1F-4AC6-8FCB-A89A9EE87A4D}"/>
                  </a:ext>
                </a:extLst>
              </p:cNvPr>
              <p:cNvSpPr txBox="1"/>
              <p:nvPr/>
            </p:nvSpPr>
            <p:spPr>
              <a:xfrm>
                <a:off x="1052219" y="1208761"/>
                <a:ext cx="2822713" cy="369332"/>
              </a:xfrm>
              <a:prstGeom prst="rect">
                <a:avLst/>
              </a:prstGeom>
              <a:noFill/>
            </p:spPr>
            <p:txBody>
              <a:bodyPr wrap="square" rtlCol="0">
                <a:spAutoFit/>
              </a:bodyPr>
              <a:lstStyle/>
              <a:p>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16" name="文本框 15">
                <a:extLst>
                  <a:ext uri="{FF2B5EF4-FFF2-40B4-BE49-F238E27FC236}">
                    <a16:creationId xmlns="" xmlns:a16="http://schemas.microsoft.com/office/drawing/2014/main" id="{8E0FBC6C-657D-4874-A251-36E488CE4410}"/>
                  </a:ext>
                </a:extLst>
              </p:cNvPr>
              <p:cNvSpPr txBox="1"/>
              <p:nvPr/>
            </p:nvSpPr>
            <p:spPr>
              <a:xfrm>
                <a:off x="1052219" y="1598047"/>
                <a:ext cx="3505200" cy="900246"/>
              </a:xfrm>
              <a:prstGeom prst="rect">
                <a:avLst/>
              </a:prstGeom>
              <a:noFill/>
            </p:spPr>
            <p:txBody>
              <a:bodyPr wrap="square" rtlCol="0">
                <a:spAutoFit/>
              </a:bodyPr>
              <a:lstStyle/>
              <a:p>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endParaRPr lang="zh-CN" altLang="en-US" sz="1050" i="1" dirty="0">
                  <a:solidFill>
                    <a:schemeClr val="tx1">
                      <a:lumMod val="65000"/>
                      <a:lumOff val="35000"/>
                    </a:schemeClr>
                  </a:solidFill>
                  <a:latin typeface="Brandon Text Light" panose="020B0303020203060203" pitchFamily="34" charset="0"/>
                </a:endParaRPr>
              </a:p>
            </p:txBody>
          </p:sp>
        </p:grpSp>
        <p:sp>
          <p:nvSpPr>
            <p:cNvPr id="17" name="矩形 16">
              <a:extLst>
                <a:ext uri="{FF2B5EF4-FFF2-40B4-BE49-F238E27FC236}">
                  <a16:creationId xmlns="" xmlns:a16="http://schemas.microsoft.com/office/drawing/2014/main" id="{F994E48C-96DD-4FD2-9517-8E4719B8B8D3}"/>
                </a:ext>
              </a:extLst>
            </p:cNvPr>
            <p:cNvSpPr/>
            <p:nvPr/>
          </p:nvSpPr>
          <p:spPr>
            <a:xfrm>
              <a:off x="797059" y="4285082"/>
              <a:ext cx="87086" cy="738571"/>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460237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10CC02A-7094-4741-842C-9886EEF15B74}"/>
              </a:ext>
            </a:extLst>
          </p:cNvPr>
          <p:cNvSpPr/>
          <p:nvPr/>
        </p:nvSpPr>
        <p:spPr>
          <a:xfrm>
            <a:off x="0" y="4704523"/>
            <a:ext cx="12218504" cy="2153478"/>
          </a:xfrm>
          <a:custGeom>
            <a:avLst/>
            <a:gdLst>
              <a:gd name="connsiteX0" fmla="*/ 0 w 12192000"/>
              <a:gd name="connsiteY0" fmla="*/ 0 h 2272748"/>
              <a:gd name="connsiteX1" fmla="*/ 12192000 w 12192000"/>
              <a:gd name="connsiteY1" fmla="*/ 0 h 2272748"/>
              <a:gd name="connsiteX2" fmla="*/ 12192000 w 12192000"/>
              <a:gd name="connsiteY2" fmla="*/ 2272748 h 2272748"/>
              <a:gd name="connsiteX3" fmla="*/ 0 w 12192000"/>
              <a:gd name="connsiteY3" fmla="*/ 2272748 h 2272748"/>
              <a:gd name="connsiteX4" fmla="*/ 0 w 12192000"/>
              <a:gd name="connsiteY4" fmla="*/ 0 h 2272748"/>
              <a:gd name="connsiteX0" fmla="*/ 0 w 12192000"/>
              <a:gd name="connsiteY0" fmla="*/ 26504 h 2299252"/>
              <a:gd name="connsiteX1" fmla="*/ 6122504 w 12192000"/>
              <a:gd name="connsiteY1" fmla="*/ 0 h 2299252"/>
              <a:gd name="connsiteX2" fmla="*/ 12192000 w 12192000"/>
              <a:gd name="connsiteY2" fmla="*/ 26504 h 2299252"/>
              <a:gd name="connsiteX3" fmla="*/ 12192000 w 12192000"/>
              <a:gd name="connsiteY3" fmla="*/ 2299252 h 2299252"/>
              <a:gd name="connsiteX4" fmla="*/ 0 w 12192000"/>
              <a:gd name="connsiteY4" fmla="*/ 2299252 h 2299252"/>
              <a:gd name="connsiteX5" fmla="*/ 0 w 12192000"/>
              <a:gd name="connsiteY5" fmla="*/ 26504 h 2299252"/>
              <a:gd name="connsiteX0" fmla="*/ 0 w 12192000"/>
              <a:gd name="connsiteY0" fmla="*/ 1152939 h 3425687"/>
              <a:gd name="connsiteX1" fmla="*/ 6135756 w 12192000"/>
              <a:gd name="connsiteY1" fmla="*/ 0 h 3425687"/>
              <a:gd name="connsiteX2" fmla="*/ 12192000 w 12192000"/>
              <a:gd name="connsiteY2" fmla="*/ 1152939 h 3425687"/>
              <a:gd name="connsiteX3" fmla="*/ 12192000 w 12192000"/>
              <a:gd name="connsiteY3" fmla="*/ 3425687 h 3425687"/>
              <a:gd name="connsiteX4" fmla="*/ 0 w 12192000"/>
              <a:gd name="connsiteY4" fmla="*/ 3425687 h 3425687"/>
              <a:gd name="connsiteX5" fmla="*/ 0 w 12192000"/>
              <a:gd name="connsiteY5" fmla="*/ 1152939 h 3425687"/>
              <a:gd name="connsiteX0" fmla="*/ 0 w 12192000"/>
              <a:gd name="connsiteY0" fmla="*/ 1153585 h 3426333"/>
              <a:gd name="connsiteX1" fmla="*/ 6135756 w 12192000"/>
              <a:gd name="connsiteY1" fmla="*/ 646 h 3426333"/>
              <a:gd name="connsiteX2" fmla="*/ 12192000 w 12192000"/>
              <a:gd name="connsiteY2" fmla="*/ 1153585 h 3426333"/>
              <a:gd name="connsiteX3" fmla="*/ 12192000 w 12192000"/>
              <a:gd name="connsiteY3" fmla="*/ 3426333 h 3426333"/>
              <a:gd name="connsiteX4" fmla="*/ 0 w 12192000"/>
              <a:gd name="connsiteY4" fmla="*/ 3426333 h 3426333"/>
              <a:gd name="connsiteX5" fmla="*/ 0 w 12192000"/>
              <a:gd name="connsiteY5" fmla="*/ 1153585 h 3426333"/>
              <a:gd name="connsiteX0" fmla="*/ 0 w 12192000"/>
              <a:gd name="connsiteY0" fmla="*/ 1153585 h 3426333"/>
              <a:gd name="connsiteX1" fmla="*/ 6135756 w 12192000"/>
              <a:gd name="connsiteY1" fmla="*/ 646 h 3426333"/>
              <a:gd name="connsiteX2" fmla="*/ 12192000 w 12192000"/>
              <a:gd name="connsiteY2" fmla="*/ 1153585 h 3426333"/>
              <a:gd name="connsiteX3" fmla="*/ 12192000 w 12192000"/>
              <a:gd name="connsiteY3" fmla="*/ 3426333 h 3426333"/>
              <a:gd name="connsiteX4" fmla="*/ 0 w 12192000"/>
              <a:gd name="connsiteY4" fmla="*/ 3426333 h 3426333"/>
              <a:gd name="connsiteX5" fmla="*/ 0 w 12192000"/>
              <a:gd name="connsiteY5" fmla="*/ 1153585 h 3426333"/>
              <a:gd name="connsiteX0" fmla="*/ 0 w 12192000"/>
              <a:gd name="connsiteY0" fmla="*/ 1152940 h 3425688"/>
              <a:gd name="connsiteX1" fmla="*/ 6135756 w 12192000"/>
              <a:gd name="connsiteY1" fmla="*/ 1 h 3425688"/>
              <a:gd name="connsiteX2" fmla="*/ 12192000 w 12192000"/>
              <a:gd name="connsiteY2" fmla="*/ 1152940 h 3425688"/>
              <a:gd name="connsiteX3" fmla="*/ 12192000 w 12192000"/>
              <a:gd name="connsiteY3" fmla="*/ 3425688 h 3425688"/>
              <a:gd name="connsiteX4" fmla="*/ 0 w 12192000"/>
              <a:gd name="connsiteY4" fmla="*/ 3425688 h 3425688"/>
              <a:gd name="connsiteX5" fmla="*/ 0 w 12192000"/>
              <a:gd name="connsiteY5" fmla="*/ 1152940 h 3425688"/>
              <a:gd name="connsiteX0" fmla="*/ 0 w 12192000"/>
              <a:gd name="connsiteY0" fmla="*/ 1152940 h 3425688"/>
              <a:gd name="connsiteX1" fmla="*/ 6135756 w 12192000"/>
              <a:gd name="connsiteY1" fmla="*/ 1 h 3425688"/>
              <a:gd name="connsiteX2" fmla="*/ 12192000 w 12192000"/>
              <a:gd name="connsiteY2" fmla="*/ 1152940 h 3425688"/>
              <a:gd name="connsiteX3" fmla="*/ 12192000 w 12192000"/>
              <a:gd name="connsiteY3" fmla="*/ 3425688 h 3425688"/>
              <a:gd name="connsiteX4" fmla="*/ 0 w 12192000"/>
              <a:gd name="connsiteY4" fmla="*/ 3425688 h 3425688"/>
              <a:gd name="connsiteX5" fmla="*/ 0 w 12192000"/>
              <a:gd name="connsiteY5" fmla="*/ 1152940 h 3425688"/>
              <a:gd name="connsiteX0" fmla="*/ 0 w 12192000"/>
              <a:gd name="connsiteY0" fmla="*/ 1152940 h 3425688"/>
              <a:gd name="connsiteX1" fmla="*/ 6135756 w 12192000"/>
              <a:gd name="connsiteY1" fmla="*/ 1 h 3425688"/>
              <a:gd name="connsiteX2" fmla="*/ 12192000 w 12192000"/>
              <a:gd name="connsiteY2" fmla="*/ 1152940 h 3425688"/>
              <a:gd name="connsiteX3" fmla="*/ 12192000 w 12192000"/>
              <a:gd name="connsiteY3" fmla="*/ 3425688 h 3425688"/>
              <a:gd name="connsiteX4" fmla="*/ 0 w 12192000"/>
              <a:gd name="connsiteY4" fmla="*/ 3425688 h 3425688"/>
              <a:gd name="connsiteX5" fmla="*/ 0 w 12192000"/>
              <a:gd name="connsiteY5" fmla="*/ 1152940 h 3425688"/>
              <a:gd name="connsiteX0" fmla="*/ 13252 w 12192000"/>
              <a:gd name="connsiteY0" fmla="*/ 1998115 h 3435976"/>
              <a:gd name="connsiteX1" fmla="*/ 6135756 w 12192000"/>
              <a:gd name="connsiteY1" fmla="*/ 10289 h 3435976"/>
              <a:gd name="connsiteX2" fmla="*/ 12192000 w 12192000"/>
              <a:gd name="connsiteY2" fmla="*/ 1163228 h 3435976"/>
              <a:gd name="connsiteX3" fmla="*/ 12192000 w 12192000"/>
              <a:gd name="connsiteY3" fmla="*/ 3435976 h 3435976"/>
              <a:gd name="connsiteX4" fmla="*/ 0 w 12192000"/>
              <a:gd name="connsiteY4" fmla="*/ 3435976 h 3435976"/>
              <a:gd name="connsiteX5" fmla="*/ 13252 w 12192000"/>
              <a:gd name="connsiteY5" fmla="*/ 1998115 h 3435976"/>
              <a:gd name="connsiteX0" fmla="*/ 13252 w 12205252"/>
              <a:gd name="connsiteY0" fmla="*/ 1987843 h 3425704"/>
              <a:gd name="connsiteX1" fmla="*/ 6135756 w 12205252"/>
              <a:gd name="connsiteY1" fmla="*/ 17 h 3425704"/>
              <a:gd name="connsiteX2" fmla="*/ 12205252 w 12205252"/>
              <a:gd name="connsiteY2" fmla="*/ 1948087 h 3425704"/>
              <a:gd name="connsiteX3" fmla="*/ 12192000 w 12205252"/>
              <a:gd name="connsiteY3" fmla="*/ 3425704 h 3425704"/>
              <a:gd name="connsiteX4" fmla="*/ 0 w 12205252"/>
              <a:gd name="connsiteY4" fmla="*/ 3425704 h 3425704"/>
              <a:gd name="connsiteX5" fmla="*/ 13252 w 12205252"/>
              <a:gd name="connsiteY5" fmla="*/ 1987843 h 3425704"/>
              <a:gd name="connsiteX0" fmla="*/ 13252 w 12205252"/>
              <a:gd name="connsiteY0" fmla="*/ 940940 h 2378801"/>
              <a:gd name="connsiteX1" fmla="*/ 6069495 w 12205252"/>
              <a:gd name="connsiteY1" fmla="*/ 36 h 2378801"/>
              <a:gd name="connsiteX2" fmla="*/ 12205252 w 12205252"/>
              <a:gd name="connsiteY2" fmla="*/ 901184 h 2378801"/>
              <a:gd name="connsiteX3" fmla="*/ 12192000 w 12205252"/>
              <a:gd name="connsiteY3" fmla="*/ 2378801 h 2378801"/>
              <a:gd name="connsiteX4" fmla="*/ 0 w 12205252"/>
              <a:gd name="connsiteY4" fmla="*/ 2378801 h 2378801"/>
              <a:gd name="connsiteX5" fmla="*/ 13252 w 12205252"/>
              <a:gd name="connsiteY5" fmla="*/ 940940 h 2378801"/>
              <a:gd name="connsiteX0" fmla="*/ 0 w 12218504"/>
              <a:gd name="connsiteY0" fmla="*/ 940940 h 2378801"/>
              <a:gd name="connsiteX1" fmla="*/ 6082747 w 12218504"/>
              <a:gd name="connsiteY1" fmla="*/ 36 h 2378801"/>
              <a:gd name="connsiteX2" fmla="*/ 12218504 w 12218504"/>
              <a:gd name="connsiteY2" fmla="*/ 901184 h 2378801"/>
              <a:gd name="connsiteX3" fmla="*/ 12205252 w 12218504"/>
              <a:gd name="connsiteY3" fmla="*/ 2378801 h 2378801"/>
              <a:gd name="connsiteX4" fmla="*/ 13252 w 12218504"/>
              <a:gd name="connsiteY4" fmla="*/ 2378801 h 2378801"/>
              <a:gd name="connsiteX5" fmla="*/ 0 w 12218504"/>
              <a:gd name="connsiteY5" fmla="*/ 940940 h 2378801"/>
              <a:gd name="connsiteX0" fmla="*/ 0 w 12218504"/>
              <a:gd name="connsiteY0" fmla="*/ 503648 h 1941509"/>
              <a:gd name="connsiteX1" fmla="*/ 6109251 w 12218504"/>
              <a:gd name="connsiteY1" fmla="*/ 66 h 1941509"/>
              <a:gd name="connsiteX2" fmla="*/ 12218504 w 12218504"/>
              <a:gd name="connsiteY2" fmla="*/ 463892 h 1941509"/>
              <a:gd name="connsiteX3" fmla="*/ 12205252 w 12218504"/>
              <a:gd name="connsiteY3" fmla="*/ 1941509 h 1941509"/>
              <a:gd name="connsiteX4" fmla="*/ 13252 w 12218504"/>
              <a:gd name="connsiteY4" fmla="*/ 1941509 h 1941509"/>
              <a:gd name="connsiteX5" fmla="*/ 0 w 12218504"/>
              <a:gd name="connsiteY5" fmla="*/ 503648 h 194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8504" h="1941509">
                <a:moveTo>
                  <a:pt x="0" y="503648"/>
                </a:moveTo>
                <a:cubicBezTo>
                  <a:pt x="30922" y="516900"/>
                  <a:pt x="4072834" y="6692"/>
                  <a:pt x="6109251" y="66"/>
                </a:cubicBezTo>
                <a:cubicBezTo>
                  <a:pt x="8145668" y="-6560"/>
                  <a:pt x="12214086" y="490397"/>
                  <a:pt x="12218504" y="463892"/>
                </a:cubicBezTo>
                <a:lnTo>
                  <a:pt x="12205252" y="1941509"/>
                </a:lnTo>
                <a:lnTo>
                  <a:pt x="13252" y="1941509"/>
                </a:lnTo>
                <a:lnTo>
                  <a:pt x="0" y="503648"/>
                </a:lnTo>
                <a:close/>
              </a:path>
            </a:pathLst>
          </a:cu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59E35396-1028-4D24-AAAE-405039FB91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9720" y="1515896"/>
            <a:ext cx="5012561" cy="3826209"/>
          </a:xfrm>
          <a:prstGeom prst="rect">
            <a:avLst/>
          </a:prstGeom>
          <a:effectLst>
            <a:reflection blurRad="6350" stA="22000" endPos="26000" dir="5400000" sy="-100000" algn="bl" rotWithShape="0"/>
          </a:effectLst>
        </p:spPr>
      </p:pic>
      <p:grpSp>
        <p:nvGrpSpPr>
          <p:cNvPr id="10" name="组合 9">
            <a:extLst>
              <a:ext uri="{FF2B5EF4-FFF2-40B4-BE49-F238E27FC236}">
                <a16:creationId xmlns="" xmlns:a16="http://schemas.microsoft.com/office/drawing/2014/main" id="{2AAA195B-EB00-4C06-B942-AE24AD6E6742}"/>
              </a:ext>
            </a:extLst>
          </p:cNvPr>
          <p:cNvGrpSpPr/>
          <p:nvPr/>
        </p:nvGrpSpPr>
        <p:grpSpPr>
          <a:xfrm>
            <a:off x="276966" y="2153477"/>
            <a:ext cx="2822714" cy="956732"/>
            <a:chOff x="276966" y="2153477"/>
            <a:chExt cx="2822714" cy="956732"/>
          </a:xfrm>
        </p:grpSpPr>
        <p:sp>
          <p:nvSpPr>
            <p:cNvPr id="8" name="文本框 7">
              <a:extLst>
                <a:ext uri="{FF2B5EF4-FFF2-40B4-BE49-F238E27FC236}">
                  <a16:creationId xmlns="" xmlns:a16="http://schemas.microsoft.com/office/drawing/2014/main" id="{DB45292E-E1ED-418D-8BB6-721E138A0117}"/>
                </a:ext>
              </a:extLst>
            </p:cNvPr>
            <p:cNvSpPr txBox="1"/>
            <p:nvPr/>
          </p:nvSpPr>
          <p:spPr>
            <a:xfrm>
              <a:off x="276967" y="2153477"/>
              <a:ext cx="2822713" cy="369332"/>
            </a:xfrm>
            <a:prstGeom prst="rect">
              <a:avLst/>
            </a:prstGeom>
            <a:noFill/>
          </p:spPr>
          <p:txBody>
            <a:bodyPr wrap="square" rtlCol="0">
              <a:spAutoFit/>
            </a:bodyPr>
            <a:lstStyle/>
            <a:p>
              <a:pPr algn="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9" name="文本框 8">
              <a:extLst>
                <a:ext uri="{FF2B5EF4-FFF2-40B4-BE49-F238E27FC236}">
                  <a16:creationId xmlns="" xmlns:a16="http://schemas.microsoft.com/office/drawing/2014/main" id="{FC084A6D-1AA5-4E38-AE87-AF4CDED837E4}"/>
                </a:ext>
              </a:extLst>
            </p:cNvPr>
            <p:cNvSpPr txBox="1"/>
            <p:nvPr/>
          </p:nvSpPr>
          <p:spPr>
            <a:xfrm>
              <a:off x="276966" y="2533128"/>
              <a:ext cx="2822713" cy="577081"/>
            </a:xfrm>
            <a:prstGeom prst="rect">
              <a:avLst/>
            </a:prstGeom>
            <a:noFill/>
          </p:spPr>
          <p:txBody>
            <a:bodyPr wrap="square" rtlCol="0">
              <a:spAutoFit/>
            </a:bodyPr>
            <a:lstStyle/>
            <a:p>
              <a:pPr algn="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a:t>
              </a:r>
              <a:endParaRPr lang="zh-CN" altLang="en-US" sz="1050" i="1" dirty="0">
                <a:solidFill>
                  <a:schemeClr val="tx1">
                    <a:lumMod val="65000"/>
                    <a:lumOff val="35000"/>
                  </a:schemeClr>
                </a:solidFill>
                <a:latin typeface="Brandon Text Light" panose="020B0303020203060203" pitchFamily="34" charset="0"/>
              </a:endParaRPr>
            </a:p>
          </p:txBody>
        </p:sp>
      </p:grpSp>
      <p:grpSp>
        <p:nvGrpSpPr>
          <p:cNvPr id="14" name="组合 13">
            <a:extLst>
              <a:ext uri="{FF2B5EF4-FFF2-40B4-BE49-F238E27FC236}">
                <a16:creationId xmlns="" xmlns:a16="http://schemas.microsoft.com/office/drawing/2014/main" id="{4B7D1E3F-355C-4F92-9179-96250A842B7E}"/>
              </a:ext>
            </a:extLst>
          </p:cNvPr>
          <p:cNvGrpSpPr/>
          <p:nvPr/>
        </p:nvGrpSpPr>
        <p:grpSpPr>
          <a:xfrm>
            <a:off x="9092320" y="2153477"/>
            <a:ext cx="2822713" cy="956732"/>
            <a:chOff x="8837870" y="2153477"/>
            <a:chExt cx="2822713" cy="956732"/>
          </a:xfrm>
        </p:grpSpPr>
        <p:sp>
          <p:nvSpPr>
            <p:cNvPr id="12" name="文本框 11">
              <a:extLst>
                <a:ext uri="{FF2B5EF4-FFF2-40B4-BE49-F238E27FC236}">
                  <a16:creationId xmlns="" xmlns:a16="http://schemas.microsoft.com/office/drawing/2014/main" id="{A7FE981D-B3C7-4F97-A27F-F4F66D5BEFA4}"/>
                </a:ext>
              </a:extLst>
            </p:cNvPr>
            <p:cNvSpPr txBox="1"/>
            <p:nvPr/>
          </p:nvSpPr>
          <p:spPr>
            <a:xfrm>
              <a:off x="8837870" y="2153477"/>
              <a:ext cx="2822713" cy="369332"/>
            </a:xfrm>
            <a:prstGeom prst="rect">
              <a:avLst/>
            </a:prstGeom>
            <a:noFill/>
          </p:spPr>
          <p:txBody>
            <a:bodyPr wrap="square" rtlCol="0">
              <a:spAutoFit/>
            </a:bodyPr>
            <a:lstStyle/>
            <a:p>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13" name="文本框 12">
              <a:extLst>
                <a:ext uri="{FF2B5EF4-FFF2-40B4-BE49-F238E27FC236}">
                  <a16:creationId xmlns="" xmlns:a16="http://schemas.microsoft.com/office/drawing/2014/main" id="{6EFE0DE9-001D-4E20-B7FB-EC8740EEC360}"/>
                </a:ext>
              </a:extLst>
            </p:cNvPr>
            <p:cNvSpPr txBox="1"/>
            <p:nvPr/>
          </p:nvSpPr>
          <p:spPr>
            <a:xfrm>
              <a:off x="8837870" y="2533128"/>
              <a:ext cx="2822713" cy="577081"/>
            </a:xfrm>
            <a:prstGeom prst="rect">
              <a:avLst/>
            </a:prstGeom>
            <a:noFill/>
          </p:spPr>
          <p:txBody>
            <a:bodyPr wrap="square" rtlCol="0">
              <a:spAutoFit/>
            </a:bodyPr>
            <a:lstStyle/>
            <a:p>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a:t>
              </a:r>
              <a:endParaRPr lang="zh-CN" altLang="en-US" sz="1050" i="1" dirty="0">
                <a:solidFill>
                  <a:schemeClr val="tx1">
                    <a:lumMod val="65000"/>
                    <a:lumOff val="35000"/>
                  </a:schemeClr>
                </a:solidFill>
                <a:latin typeface="Brandon Text Light" panose="020B0303020203060203" pitchFamily="34" charset="0"/>
              </a:endParaRPr>
            </a:p>
          </p:txBody>
        </p:sp>
      </p:grpSp>
      <p:sp>
        <p:nvSpPr>
          <p:cNvPr id="15" name="矩形 14">
            <a:extLst>
              <a:ext uri="{FF2B5EF4-FFF2-40B4-BE49-F238E27FC236}">
                <a16:creationId xmlns="" xmlns:a16="http://schemas.microsoft.com/office/drawing/2014/main" id="{4982D5CD-F446-44B3-A25D-EB7BBBC88D7C}"/>
              </a:ext>
            </a:extLst>
          </p:cNvPr>
          <p:cNvSpPr/>
          <p:nvPr/>
        </p:nvSpPr>
        <p:spPr>
          <a:xfrm>
            <a:off x="3765550" y="1709530"/>
            <a:ext cx="4660900" cy="2602120"/>
          </a:xfrm>
          <a:prstGeom prst="rect">
            <a:avLst/>
          </a:prstGeom>
          <a:blipFill dpi="0" rotWithShape="1">
            <a:blip r:embed="rId3">
              <a:extLst>
                <a:ext uri="{28A0092B-C50C-407E-A947-70E740481C1C}">
                  <a14:useLocalDpi xmlns:a14="http://schemas.microsoft.com/office/drawing/2010/main" val="0"/>
                </a:ext>
              </a:extLst>
            </a:blip>
            <a:srcRect/>
            <a:stretch>
              <a:fillRect l="-41056" t="-52955" r="-41056" b="-5295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18726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344AC3C4-C09C-472E-97F4-95CEE7C8618C}"/>
              </a:ext>
            </a:extLst>
          </p:cNvPr>
          <p:cNvSpPr/>
          <p:nvPr/>
        </p:nvSpPr>
        <p:spPr>
          <a:xfrm>
            <a:off x="0" y="1"/>
            <a:ext cx="12192000" cy="2438400"/>
          </a:xfrm>
          <a:prstGeom prst="rect">
            <a:avLst/>
          </a:prstGeom>
          <a:blipFill dpi="0" rotWithShape="1">
            <a:blip r:embed="rId2">
              <a:extLst>
                <a:ext uri="{28A0092B-C50C-407E-A947-70E740481C1C}">
                  <a14:useLocalDpi xmlns:a14="http://schemas.microsoft.com/office/drawing/2010/main" val="0"/>
                </a:ext>
              </a:extLst>
            </a:blip>
            <a:srcRect/>
            <a:stretch>
              <a:fillRect t="-322826" b="-3271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010DF38A-79CC-4CD2-9ABE-A5AFF18D717B}"/>
              </a:ext>
            </a:extLst>
          </p:cNvPr>
          <p:cNvSpPr/>
          <p:nvPr/>
        </p:nvSpPr>
        <p:spPr>
          <a:xfrm>
            <a:off x="0" y="2438401"/>
            <a:ext cx="12192000" cy="4419597"/>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 xmlns:a16="http://schemas.microsoft.com/office/drawing/2014/main" id="{863A61A1-3140-4D20-88AF-4E899E71AEDB}"/>
              </a:ext>
            </a:extLst>
          </p:cNvPr>
          <p:cNvSpPr/>
          <p:nvPr/>
        </p:nvSpPr>
        <p:spPr>
          <a:xfrm>
            <a:off x="0" y="0"/>
            <a:ext cx="12192000" cy="2438401"/>
          </a:xfrm>
          <a:prstGeom prst="rect">
            <a:avLst/>
          </a:prstGeom>
          <a:solidFill>
            <a:srgbClr val="F8F8F8">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66C92CD0-B917-42B4-8B18-43BC2F26618C}"/>
              </a:ext>
            </a:extLst>
          </p:cNvPr>
          <p:cNvSpPr/>
          <p:nvPr/>
        </p:nvSpPr>
        <p:spPr>
          <a:xfrm>
            <a:off x="4876800" y="0"/>
            <a:ext cx="2438400" cy="251792"/>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0924F510-F141-41C1-84F7-85960DFF5596}"/>
              </a:ext>
            </a:extLst>
          </p:cNvPr>
          <p:cNvSpPr txBox="1"/>
          <p:nvPr/>
        </p:nvSpPr>
        <p:spPr>
          <a:xfrm>
            <a:off x="2390440" y="3188021"/>
            <a:ext cx="2822713" cy="369332"/>
          </a:xfrm>
          <a:prstGeom prst="rect">
            <a:avLst/>
          </a:prstGeom>
          <a:noFill/>
        </p:spPr>
        <p:txBody>
          <a:bodyPr wrap="square" rtlCol="0">
            <a:spAutoFit/>
          </a:bodyPr>
          <a:lstStyle/>
          <a:p>
            <a:r>
              <a:rPr lang="zh-CN" altLang="en-US" b="1"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 xmlns:a16="http://schemas.microsoft.com/office/drawing/2014/main" id="{C29B3AA6-B99C-42F0-B330-10D7E810CB52}"/>
              </a:ext>
            </a:extLst>
          </p:cNvPr>
          <p:cNvSpPr txBox="1"/>
          <p:nvPr/>
        </p:nvSpPr>
        <p:spPr>
          <a:xfrm>
            <a:off x="2390440" y="3557353"/>
            <a:ext cx="2822713" cy="577081"/>
          </a:xfrm>
          <a:prstGeom prst="rect">
            <a:avLst/>
          </a:prstGeom>
          <a:noFill/>
        </p:spPr>
        <p:txBody>
          <a:bodyPr wrap="square" rtlCol="0">
            <a:spAutoFit/>
          </a:bodyPr>
          <a:lstStyle/>
          <a:p>
            <a:r>
              <a:rPr lang="en-US" altLang="zh-CN" sz="1050" i="1" dirty="0">
                <a:solidFill>
                  <a:schemeClr val="bg1">
                    <a:lumMod val="85000"/>
                  </a:schemeClr>
                </a:solidFill>
                <a:latin typeface="Brandon Text Light" panose="020B0303020203060203" pitchFamily="34" charset="0"/>
              </a:rPr>
              <a:t>Life if only such as first see, what autumn wind sad painting fan. It is easy to change, but it is easy to change. </a:t>
            </a:r>
            <a:endParaRPr lang="zh-CN" altLang="en-US" sz="1050" i="1" dirty="0">
              <a:solidFill>
                <a:schemeClr val="bg1">
                  <a:lumMod val="85000"/>
                </a:schemeClr>
              </a:solidFill>
              <a:latin typeface="Brandon Text Light" panose="020B0303020203060203" pitchFamily="34" charset="0"/>
            </a:endParaRPr>
          </a:p>
        </p:txBody>
      </p:sp>
      <p:sp>
        <p:nvSpPr>
          <p:cNvPr id="12" name="文本框 11">
            <a:extLst>
              <a:ext uri="{FF2B5EF4-FFF2-40B4-BE49-F238E27FC236}">
                <a16:creationId xmlns="" xmlns:a16="http://schemas.microsoft.com/office/drawing/2014/main" id="{2017423E-846A-4934-9316-6B1CE177DD61}"/>
              </a:ext>
            </a:extLst>
          </p:cNvPr>
          <p:cNvSpPr txBox="1"/>
          <p:nvPr/>
        </p:nvSpPr>
        <p:spPr>
          <a:xfrm>
            <a:off x="1913362" y="3476561"/>
            <a:ext cx="477078" cy="369332"/>
          </a:xfrm>
          <a:prstGeom prst="rect">
            <a:avLst/>
          </a:prstGeom>
          <a:noFill/>
        </p:spPr>
        <p:txBody>
          <a:bodyPr wrap="square" rtlCol="0">
            <a:spAutoFit/>
          </a:bodyPr>
          <a:lstStyle/>
          <a:p>
            <a:r>
              <a:rPr lang="en-US" altLang="zh-CN" b="1" dirty="0">
                <a:solidFill>
                  <a:schemeClr val="bg1">
                    <a:lumMod val="85000"/>
                  </a:schemeClr>
                </a:solidFill>
                <a:latin typeface="微软雅黑" panose="020B0503020204020204" pitchFamily="34" charset="-122"/>
                <a:ea typeface="微软雅黑" panose="020B0503020204020204" pitchFamily="34" charset="-122"/>
              </a:rPr>
              <a:t>01</a:t>
            </a:r>
            <a:endParaRPr lang="zh-CN" altLang="en-US"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 xmlns:a16="http://schemas.microsoft.com/office/drawing/2014/main" id="{9C1B60CF-CF0B-49BA-B581-2EFAB0D2683B}"/>
              </a:ext>
            </a:extLst>
          </p:cNvPr>
          <p:cNvSpPr txBox="1"/>
          <p:nvPr/>
        </p:nvSpPr>
        <p:spPr>
          <a:xfrm>
            <a:off x="7455926" y="3188021"/>
            <a:ext cx="2822713" cy="369332"/>
          </a:xfrm>
          <a:prstGeom prst="rect">
            <a:avLst/>
          </a:prstGeom>
          <a:noFill/>
        </p:spPr>
        <p:txBody>
          <a:bodyPr wrap="square" rtlCol="0">
            <a:spAutoFit/>
          </a:bodyPr>
          <a:lstStyle/>
          <a:p>
            <a:r>
              <a:rPr lang="zh-CN" altLang="en-US" b="1"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16" name="文本框 15">
            <a:extLst>
              <a:ext uri="{FF2B5EF4-FFF2-40B4-BE49-F238E27FC236}">
                <a16:creationId xmlns="" xmlns:a16="http://schemas.microsoft.com/office/drawing/2014/main" id="{9C7357E1-400D-43A9-AF21-3990A7ED1ED8}"/>
              </a:ext>
            </a:extLst>
          </p:cNvPr>
          <p:cNvSpPr txBox="1"/>
          <p:nvPr/>
        </p:nvSpPr>
        <p:spPr>
          <a:xfrm>
            <a:off x="7455926" y="3557353"/>
            <a:ext cx="2822713" cy="577081"/>
          </a:xfrm>
          <a:prstGeom prst="rect">
            <a:avLst/>
          </a:prstGeom>
          <a:noFill/>
        </p:spPr>
        <p:txBody>
          <a:bodyPr wrap="square" rtlCol="0">
            <a:spAutoFit/>
          </a:bodyPr>
          <a:lstStyle/>
          <a:p>
            <a:r>
              <a:rPr lang="en-US" altLang="zh-CN" sz="1050" i="1" dirty="0">
                <a:solidFill>
                  <a:schemeClr val="bg1">
                    <a:lumMod val="85000"/>
                  </a:schemeClr>
                </a:solidFill>
                <a:latin typeface="Brandon Text Light" panose="020B0303020203060203" pitchFamily="34" charset="0"/>
              </a:rPr>
              <a:t>Life if only such as first see, what autumn wind sad painting fan. It is easy to change, but it is easy to change. </a:t>
            </a:r>
            <a:endParaRPr lang="zh-CN" altLang="en-US" sz="1050" i="1" dirty="0">
              <a:solidFill>
                <a:schemeClr val="bg1">
                  <a:lumMod val="85000"/>
                </a:schemeClr>
              </a:solidFill>
              <a:latin typeface="Brandon Text Light" panose="020B0303020203060203" pitchFamily="34" charset="0"/>
            </a:endParaRPr>
          </a:p>
        </p:txBody>
      </p:sp>
      <p:sp>
        <p:nvSpPr>
          <p:cNvPr id="17" name="文本框 16">
            <a:extLst>
              <a:ext uri="{FF2B5EF4-FFF2-40B4-BE49-F238E27FC236}">
                <a16:creationId xmlns="" xmlns:a16="http://schemas.microsoft.com/office/drawing/2014/main" id="{0D96C826-A757-4EEB-B499-829E189BCCAB}"/>
              </a:ext>
            </a:extLst>
          </p:cNvPr>
          <p:cNvSpPr txBox="1"/>
          <p:nvPr/>
        </p:nvSpPr>
        <p:spPr>
          <a:xfrm>
            <a:off x="6978848" y="3476561"/>
            <a:ext cx="477078" cy="369332"/>
          </a:xfrm>
          <a:prstGeom prst="rect">
            <a:avLst/>
          </a:prstGeom>
          <a:noFill/>
        </p:spPr>
        <p:txBody>
          <a:bodyPr wrap="square" rtlCol="0">
            <a:spAutoFit/>
          </a:bodyPr>
          <a:lstStyle/>
          <a:p>
            <a:r>
              <a:rPr lang="en-US" altLang="zh-CN" b="1" dirty="0">
                <a:solidFill>
                  <a:schemeClr val="bg1">
                    <a:lumMod val="85000"/>
                  </a:schemeClr>
                </a:solidFill>
                <a:latin typeface="微软雅黑" panose="020B0503020204020204" pitchFamily="34" charset="-122"/>
                <a:ea typeface="微软雅黑" panose="020B0503020204020204" pitchFamily="34" charset="-122"/>
              </a:rPr>
              <a:t>02</a:t>
            </a:r>
            <a:endParaRPr lang="zh-CN" altLang="en-US"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13E8DF6E-0791-47D5-961E-566133A85144}"/>
              </a:ext>
            </a:extLst>
          </p:cNvPr>
          <p:cNvSpPr txBox="1"/>
          <p:nvPr/>
        </p:nvSpPr>
        <p:spPr>
          <a:xfrm>
            <a:off x="2390440" y="5161964"/>
            <a:ext cx="2822713" cy="369332"/>
          </a:xfrm>
          <a:prstGeom prst="rect">
            <a:avLst/>
          </a:prstGeom>
          <a:noFill/>
        </p:spPr>
        <p:txBody>
          <a:bodyPr wrap="square" rtlCol="0">
            <a:spAutoFit/>
          </a:bodyPr>
          <a:lstStyle/>
          <a:p>
            <a:r>
              <a:rPr lang="zh-CN" altLang="en-US" b="1"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20" name="文本框 19">
            <a:extLst>
              <a:ext uri="{FF2B5EF4-FFF2-40B4-BE49-F238E27FC236}">
                <a16:creationId xmlns="" xmlns:a16="http://schemas.microsoft.com/office/drawing/2014/main" id="{6D31FBD5-F307-43C6-92CC-D28EC7E72F76}"/>
              </a:ext>
            </a:extLst>
          </p:cNvPr>
          <p:cNvSpPr txBox="1"/>
          <p:nvPr/>
        </p:nvSpPr>
        <p:spPr>
          <a:xfrm>
            <a:off x="2390440" y="5531296"/>
            <a:ext cx="2822713" cy="577081"/>
          </a:xfrm>
          <a:prstGeom prst="rect">
            <a:avLst/>
          </a:prstGeom>
          <a:noFill/>
        </p:spPr>
        <p:txBody>
          <a:bodyPr wrap="square" rtlCol="0">
            <a:spAutoFit/>
          </a:bodyPr>
          <a:lstStyle/>
          <a:p>
            <a:r>
              <a:rPr lang="en-US" altLang="zh-CN" sz="1050" i="1" dirty="0">
                <a:solidFill>
                  <a:schemeClr val="bg1">
                    <a:lumMod val="85000"/>
                  </a:schemeClr>
                </a:solidFill>
                <a:latin typeface="Brandon Text Light" panose="020B0303020203060203" pitchFamily="34" charset="0"/>
              </a:rPr>
              <a:t>Life if only such as first see, what autumn wind sad painting fan. It is easy to change, but it is easy to change. </a:t>
            </a:r>
            <a:endParaRPr lang="zh-CN" altLang="en-US" sz="1050" i="1" dirty="0">
              <a:solidFill>
                <a:schemeClr val="bg1">
                  <a:lumMod val="85000"/>
                </a:schemeClr>
              </a:solidFill>
              <a:latin typeface="Brandon Text Light" panose="020B0303020203060203" pitchFamily="34" charset="0"/>
            </a:endParaRPr>
          </a:p>
        </p:txBody>
      </p:sp>
      <p:sp>
        <p:nvSpPr>
          <p:cNvPr id="21" name="文本框 20">
            <a:extLst>
              <a:ext uri="{FF2B5EF4-FFF2-40B4-BE49-F238E27FC236}">
                <a16:creationId xmlns="" xmlns:a16="http://schemas.microsoft.com/office/drawing/2014/main" id="{9E9958F3-B5D9-46A7-A780-FC05965ED315}"/>
              </a:ext>
            </a:extLst>
          </p:cNvPr>
          <p:cNvSpPr txBox="1"/>
          <p:nvPr/>
        </p:nvSpPr>
        <p:spPr>
          <a:xfrm>
            <a:off x="1913362" y="5450504"/>
            <a:ext cx="477078" cy="369332"/>
          </a:xfrm>
          <a:prstGeom prst="rect">
            <a:avLst/>
          </a:prstGeom>
          <a:noFill/>
        </p:spPr>
        <p:txBody>
          <a:bodyPr wrap="square" rtlCol="0">
            <a:spAutoFit/>
          </a:bodyPr>
          <a:lstStyle/>
          <a:p>
            <a:r>
              <a:rPr lang="en-US" altLang="zh-CN" b="1" dirty="0">
                <a:solidFill>
                  <a:schemeClr val="bg1">
                    <a:lumMod val="85000"/>
                  </a:schemeClr>
                </a:solidFill>
                <a:latin typeface="微软雅黑" panose="020B0503020204020204" pitchFamily="34" charset="-122"/>
                <a:ea typeface="微软雅黑" panose="020B0503020204020204" pitchFamily="34" charset="-122"/>
              </a:rPr>
              <a:t>03</a:t>
            </a:r>
            <a:endParaRPr lang="zh-CN" altLang="en-US"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 xmlns:a16="http://schemas.microsoft.com/office/drawing/2014/main" id="{7DEA78BA-D6F6-48EC-AC42-FF46AE44B2F7}"/>
              </a:ext>
            </a:extLst>
          </p:cNvPr>
          <p:cNvSpPr txBox="1"/>
          <p:nvPr/>
        </p:nvSpPr>
        <p:spPr>
          <a:xfrm>
            <a:off x="7455926" y="5161964"/>
            <a:ext cx="2822713" cy="369332"/>
          </a:xfrm>
          <a:prstGeom prst="rect">
            <a:avLst/>
          </a:prstGeom>
          <a:noFill/>
        </p:spPr>
        <p:txBody>
          <a:bodyPr wrap="square" rtlCol="0">
            <a:spAutoFit/>
          </a:bodyPr>
          <a:lstStyle/>
          <a:p>
            <a:r>
              <a:rPr lang="zh-CN" altLang="en-US" b="1" dirty="0">
                <a:solidFill>
                  <a:schemeClr val="bg1">
                    <a:lumMod val="95000"/>
                  </a:schemeClr>
                </a:solidFill>
                <a:latin typeface="方正兰亭中黑_GBK" panose="02000000000000000000" pitchFamily="2" charset="-122"/>
                <a:ea typeface="方正兰亭中黑_GBK" panose="02000000000000000000" pitchFamily="2" charset="-122"/>
              </a:rPr>
              <a:t>请输入标题</a:t>
            </a:r>
          </a:p>
        </p:txBody>
      </p:sp>
      <p:sp>
        <p:nvSpPr>
          <p:cNvPr id="24" name="文本框 23">
            <a:extLst>
              <a:ext uri="{FF2B5EF4-FFF2-40B4-BE49-F238E27FC236}">
                <a16:creationId xmlns="" xmlns:a16="http://schemas.microsoft.com/office/drawing/2014/main" id="{806923B3-06B2-4CF1-B4D3-ED398C8976BE}"/>
              </a:ext>
            </a:extLst>
          </p:cNvPr>
          <p:cNvSpPr txBox="1"/>
          <p:nvPr/>
        </p:nvSpPr>
        <p:spPr>
          <a:xfrm>
            <a:off x="7455926" y="5531296"/>
            <a:ext cx="2822713" cy="577081"/>
          </a:xfrm>
          <a:prstGeom prst="rect">
            <a:avLst/>
          </a:prstGeom>
          <a:noFill/>
        </p:spPr>
        <p:txBody>
          <a:bodyPr wrap="square" rtlCol="0">
            <a:spAutoFit/>
          </a:bodyPr>
          <a:lstStyle/>
          <a:p>
            <a:r>
              <a:rPr lang="en-US" altLang="zh-CN" sz="1050" i="1" dirty="0">
                <a:solidFill>
                  <a:schemeClr val="bg1">
                    <a:lumMod val="85000"/>
                  </a:schemeClr>
                </a:solidFill>
                <a:latin typeface="Brandon Text Light" panose="020B0303020203060203" pitchFamily="34" charset="0"/>
              </a:rPr>
              <a:t>Life if only such as first see, what autumn wind sad painting fan. It is easy to change, but it is easy to change. </a:t>
            </a:r>
            <a:endParaRPr lang="zh-CN" altLang="en-US" sz="1050" i="1" dirty="0">
              <a:solidFill>
                <a:schemeClr val="bg1">
                  <a:lumMod val="85000"/>
                </a:schemeClr>
              </a:solidFill>
              <a:latin typeface="Brandon Text Light" panose="020B0303020203060203" pitchFamily="34" charset="0"/>
            </a:endParaRPr>
          </a:p>
        </p:txBody>
      </p:sp>
      <p:sp>
        <p:nvSpPr>
          <p:cNvPr id="25" name="文本框 24">
            <a:extLst>
              <a:ext uri="{FF2B5EF4-FFF2-40B4-BE49-F238E27FC236}">
                <a16:creationId xmlns="" xmlns:a16="http://schemas.microsoft.com/office/drawing/2014/main" id="{898DC5B1-46AD-4CD8-8E58-F098A6D75CE8}"/>
              </a:ext>
            </a:extLst>
          </p:cNvPr>
          <p:cNvSpPr txBox="1"/>
          <p:nvPr/>
        </p:nvSpPr>
        <p:spPr>
          <a:xfrm>
            <a:off x="6978848" y="5450504"/>
            <a:ext cx="477078" cy="369332"/>
          </a:xfrm>
          <a:prstGeom prst="rect">
            <a:avLst/>
          </a:prstGeom>
          <a:noFill/>
        </p:spPr>
        <p:txBody>
          <a:bodyPr wrap="square" rtlCol="0">
            <a:spAutoFit/>
          </a:bodyPr>
          <a:lstStyle/>
          <a:p>
            <a:r>
              <a:rPr lang="en-US" altLang="zh-CN" b="1" dirty="0">
                <a:solidFill>
                  <a:schemeClr val="bg1">
                    <a:lumMod val="85000"/>
                  </a:schemeClr>
                </a:solidFill>
                <a:latin typeface="微软雅黑" panose="020B0503020204020204" pitchFamily="34" charset="-122"/>
                <a:ea typeface="微软雅黑" panose="020B0503020204020204" pitchFamily="34" charset="-122"/>
              </a:rPr>
              <a:t>04</a:t>
            </a:r>
            <a:endParaRPr lang="zh-CN" altLang="en-US"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 xmlns:a16="http://schemas.microsoft.com/office/drawing/2014/main" id="{E30AF172-F387-40F8-9E26-E0C48C90A441}"/>
              </a:ext>
            </a:extLst>
          </p:cNvPr>
          <p:cNvSpPr txBox="1"/>
          <p:nvPr/>
        </p:nvSpPr>
        <p:spPr>
          <a:xfrm>
            <a:off x="4049486" y="865257"/>
            <a:ext cx="4093028" cy="707886"/>
          </a:xfrm>
          <a:prstGeom prst="rect">
            <a:avLst/>
          </a:prstGeom>
          <a:noFill/>
        </p:spPr>
        <p:txBody>
          <a:bodyPr wrap="square" rtlCol="0">
            <a:spAutoFit/>
          </a:bodyPr>
          <a:lstStyle/>
          <a:p>
            <a:pPr algn="dist"/>
            <a:r>
              <a:rPr lang="en-US" altLang="zh-CN" sz="4000" dirty="0">
                <a:solidFill>
                  <a:schemeClr val="tx1">
                    <a:lumMod val="75000"/>
                    <a:lumOff val="25000"/>
                  </a:schemeClr>
                </a:solidFill>
                <a:latin typeface="方正兰亭中黑_GBK" panose="02000000000000000000" pitchFamily="2" charset="-122"/>
                <a:ea typeface="方正兰亭中黑_GBK" panose="02000000000000000000" pitchFamily="2" charset="-122"/>
              </a:rPr>
              <a:t>CONTENT</a:t>
            </a:r>
            <a:endParaRPr lang="zh-CN" altLang="en-US" sz="4000" dirty="0">
              <a:solidFill>
                <a:schemeClr val="tx1">
                  <a:lumMod val="75000"/>
                  <a:lumOff val="25000"/>
                </a:schemeClr>
              </a:solidFill>
              <a:latin typeface="方正兰亭中黑_GBK" panose="02000000000000000000" pitchFamily="2" charset="-122"/>
              <a:ea typeface="方正兰亭中黑_GBK" panose="02000000000000000000" pitchFamily="2" charset="-122"/>
            </a:endParaRPr>
          </a:p>
        </p:txBody>
      </p:sp>
    </p:spTree>
    <p:extLst>
      <p:ext uri="{BB962C8B-B14F-4D97-AF65-F5344CB8AC3E}">
        <p14:creationId xmlns:p14="http://schemas.microsoft.com/office/powerpoint/2010/main" val="42730967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74D08FAE-8607-46F3-9A7B-83B4E8CDB0F0}"/>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25AA02C3-294E-4B7D-8F38-53511F067FE1}"/>
              </a:ext>
            </a:extLst>
          </p:cNvPr>
          <p:cNvSpPr/>
          <p:nvPr/>
        </p:nvSpPr>
        <p:spPr>
          <a:xfrm>
            <a:off x="0" y="0"/>
            <a:ext cx="12192000" cy="34472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F4217DBD-D1D2-4010-9709-9CCB7060B790}"/>
              </a:ext>
            </a:extLst>
          </p:cNvPr>
          <p:cNvSpPr/>
          <p:nvPr/>
        </p:nvSpPr>
        <p:spPr>
          <a:xfrm>
            <a:off x="622887" y="1494183"/>
            <a:ext cx="10946226" cy="3869634"/>
          </a:xfrm>
          <a:prstGeom prst="rect">
            <a:avLst/>
          </a:prstGeom>
          <a:blipFill dpi="0" rotWithShape="1">
            <a:blip r:embed="rId2">
              <a:extLst>
                <a:ext uri="{28A0092B-C50C-407E-A947-70E740481C1C}">
                  <a14:useLocalDpi xmlns:a14="http://schemas.microsoft.com/office/drawing/2010/main" val="0"/>
                </a:ext>
              </a:extLst>
            </a:blip>
            <a:srcRect/>
            <a:stretch>
              <a:fillRect t="-12615" b="-12615"/>
            </a:stretch>
          </a:blipFill>
          <a:ln>
            <a:noFill/>
          </a:ln>
          <a:effectLst>
            <a:outerShdw blurRad="101600" dist="38100" dir="5400000" sx="101000" sy="101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0E9E8948-3849-4F85-8F2B-52543C25127C}"/>
              </a:ext>
            </a:extLst>
          </p:cNvPr>
          <p:cNvSpPr/>
          <p:nvPr/>
        </p:nvSpPr>
        <p:spPr>
          <a:xfrm>
            <a:off x="622888" y="1494183"/>
            <a:ext cx="4505704" cy="3869634"/>
          </a:xfrm>
          <a:prstGeom prst="rect">
            <a:avLst/>
          </a:prstGeom>
          <a:solidFill>
            <a:schemeClr val="bg1">
              <a:lumMod val="9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 xmlns:a16="http://schemas.microsoft.com/office/drawing/2014/main" id="{06200A1D-473D-446E-9378-22B1A4625A0F}"/>
              </a:ext>
            </a:extLst>
          </p:cNvPr>
          <p:cNvGrpSpPr/>
          <p:nvPr/>
        </p:nvGrpSpPr>
        <p:grpSpPr>
          <a:xfrm>
            <a:off x="990479" y="2634564"/>
            <a:ext cx="3820078" cy="1426500"/>
            <a:chOff x="1172837" y="2830376"/>
            <a:chExt cx="3820078" cy="1426500"/>
          </a:xfrm>
        </p:grpSpPr>
        <p:sp>
          <p:nvSpPr>
            <p:cNvPr id="17" name="文本框 16">
              <a:extLst>
                <a:ext uri="{FF2B5EF4-FFF2-40B4-BE49-F238E27FC236}">
                  <a16:creationId xmlns="" xmlns:a16="http://schemas.microsoft.com/office/drawing/2014/main" id="{B483DC59-539F-487B-ABDE-A1DB91ADB7FB}"/>
                </a:ext>
              </a:extLst>
            </p:cNvPr>
            <p:cNvSpPr txBox="1"/>
            <p:nvPr/>
          </p:nvSpPr>
          <p:spPr>
            <a:xfrm>
              <a:off x="1172837" y="2830376"/>
              <a:ext cx="3820078" cy="707886"/>
            </a:xfrm>
            <a:prstGeom prst="rect">
              <a:avLst/>
            </a:prstGeom>
            <a:noFill/>
          </p:spPr>
          <p:txBody>
            <a:bodyPr wrap="square" rtlCol="0">
              <a:spAutoFit/>
            </a:bodyPr>
            <a:lstStyle/>
            <a:p>
              <a:r>
                <a:rPr lang="zh-CN" altLang="en-US" sz="4000" dirty="0">
                  <a:solidFill>
                    <a:srgbClr val="DDB93C"/>
                  </a:solidFill>
                  <a:latin typeface="禹卫书法行书简体&#10;" panose="02000603000000000000" pitchFamily="2" charset="-122"/>
                  <a:ea typeface="禹卫书法行书简体&#10;" panose="02000603000000000000" pitchFamily="2" charset="-122"/>
                </a:rPr>
                <a:t>乘风破浪会有时，</a:t>
              </a:r>
            </a:p>
          </p:txBody>
        </p:sp>
        <p:sp>
          <p:nvSpPr>
            <p:cNvPr id="20" name="文本框 19">
              <a:extLst>
                <a:ext uri="{FF2B5EF4-FFF2-40B4-BE49-F238E27FC236}">
                  <a16:creationId xmlns="" xmlns:a16="http://schemas.microsoft.com/office/drawing/2014/main" id="{4568F57F-FDBC-4AB5-A4B8-E92554F8863D}"/>
                </a:ext>
              </a:extLst>
            </p:cNvPr>
            <p:cNvSpPr txBox="1"/>
            <p:nvPr/>
          </p:nvSpPr>
          <p:spPr>
            <a:xfrm>
              <a:off x="1172837" y="3548990"/>
              <a:ext cx="3820078" cy="707886"/>
            </a:xfrm>
            <a:prstGeom prst="rect">
              <a:avLst/>
            </a:prstGeom>
            <a:noFill/>
          </p:spPr>
          <p:txBody>
            <a:bodyPr wrap="square" rtlCol="0">
              <a:spAutoFit/>
            </a:bodyPr>
            <a:lstStyle/>
            <a:p>
              <a:r>
                <a:rPr lang="zh-CN" altLang="en-US" sz="4000" dirty="0">
                  <a:solidFill>
                    <a:srgbClr val="D5BA22"/>
                  </a:solidFill>
                  <a:latin typeface="禹卫书法行书简体&#10;" panose="02000603000000000000" pitchFamily="2" charset="-122"/>
                  <a:ea typeface="禹卫书法行书简体&#10;" panose="02000603000000000000" pitchFamily="2" charset="-122"/>
                </a:rPr>
                <a:t>直挂云帆济沧海。</a:t>
              </a:r>
            </a:p>
          </p:txBody>
        </p:sp>
      </p:grpSp>
      <p:sp>
        <p:nvSpPr>
          <p:cNvPr id="22" name="矩形 21">
            <a:extLst>
              <a:ext uri="{FF2B5EF4-FFF2-40B4-BE49-F238E27FC236}">
                <a16:creationId xmlns="" xmlns:a16="http://schemas.microsoft.com/office/drawing/2014/main" id="{68F3B30F-C80C-4BEC-9C87-6BC8D2034803}"/>
              </a:ext>
            </a:extLst>
          </p:cNvPr>
          <p:cNvSpPr/>
          <p:nvPr/>
        </p:nvSpPr>
        <p:spPr>
          <a:xfrm>
            <a:off x="5433444" y="1494183"/>
            <a:ext cx="6135667" cy="3869634"/>
          </a:xfrm>
          <a:prstGeom prst="rect">
            <a:avLst/>
          </a:prstGeom>
          <a:solidFill>
            <a:schemeClr val="bg1">
              <a:lumMod val="9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 xmlns:a16="http://schemas.microsoft.com/office/drawing/2014/main" id="{E6B64CA4-0652-4382-8768-06B2F62DA97B}"/>
              </a:ext>
            </a:extLst>
          </p:cNvPr>
          <p:cNvGrpSpPr/>
          <p:nvPr/>
        </p:nvGrpSpPr>
        <p:grpSpPr>
          <a:xfrm>
            <a:off x="5108695" y="2928864"/>
            <a:ext cx="5910469" cy="1000273"/>
            <a:chOff x="5108695" y="2817540"/>
            <a:chExt cx="5910469" cy="1000273"/>
          </a:xfrm>
        </p:grpSpPr>
        <p:sp>
          <p:nvSpPr>
            <p:cNvPr id="24" name="文本框 23">
              <a:extLst>
                <a:ext uri="{FF2B5EF4-FFF2-40B4-BE49-F238E27FC236}">
                  <a16:creationId xmlns="" xmlns:a16="http://schemas.microsoft.com/office/drawing/2014/main" id="{346E4D68-14AD-45CC-9901-A3F21AAD3C8A}"/>
                </a:ext>
              </a:extLst>
            </p:cNvPr>
            <p:cNvSpPr txBox="1"/>
            <p:nvPr/>
          </p:nvSpPr>
          <p:spPr>
            <a:xfrm>
              <a:off x="5108695" y="2817540"/>
              <a:ext cx="5910469" cy="584775"/>
            </a:xfrm>
            <a:prstGeom prst="rect">
              <a:avLst/>
            </a:prstGeom>
            <a:noFill/>
          </p:spPr>
          <p:txBody>
            <a:bodyPr wrap="square" rtlCol="0">
              <a:spAutoFit/>
            </a:bodyPr>
            <a:lstStyle/>
            <a:p>
              <a:pPr algn="r"/>
              <a:r>
                <a:rPr lang="zh-CN" altLang="en-US" sz="3200" dirty="0">
                  <a:solidFill>
                    <a:schemeClr val="tx1">
                      <a:lumMod val="95000"/>
                      <a:lumOff val="5000"/>
                    </a:schemeClr>
                  </a:solidFill>
                  <a:latin typeface="方正兰亭中黑_GBK" panose="02000000000000000000" pitchFamily="2" charset="-122"/>
                  <a:ea typeface="方正兰亭中黑_GBK" panose="02000000000000000000" pitchFamily="2" charset="-122"/>
                </a:rPr>
                <a:t>感谢相遇，感谢观看</a:t>
              </a:r>
            </a:p>
          </p:txBody>
        </p:sp>
        <p:sp>
          <p:nvSpPr>
            <p:cNvPr id="25" name="文本框 24">
              <a:extLst>
                <a:ext uri="{FF2B5EF4-FFF2-40B4-BE49-F238E27FC236}">
                  <a16:creationId xmlns="" xmlns:a16="http://schemas.microsoft.com/office/drawing/2014/main" id="{53EF66AD-93F5-4CAD-A833-584134D60BE1}"/>
                </a:ext>
              </a:extLst>
            </p:cNvPr>
            <p:cNvSpPr txBox="1"/>
            <p:nvPr/>
          </p:nvSpPr>
          <p:spPr>
            <a:xfrm>
              <a:off x="6215270" y="3402315"/>
              <a:ext cx="4784845" cy="415498"/>
            </a:xfrm>
            <a:prstGeom prst="rect">
              <a:avLst/>
            </a:prstGeom>
            <a:noFill/>
          </p:spPr>
          <p:txBody>
            <a:bodyPr wrap="square" rtlCol="0">
              <a:spAutoFit/>
            </a:bodyPr>
            <a:lstStyle/>
            <a:p>
              <a:pPr algn="r"/>
              <a:r>
                <a:rPr lang="en-US" altLang="zh-CN" sz="1050" i="1" dirty="0">
                  <a:solidFill>
                    <a:schemeClr val="tx1">
                      <a:lumMod val="95000"/>
                      <a:lumOff val="5000"/>
                    </a:schemeClr>
                  </a:solidFill>
                  <a:latin typeface="Brandon Text Light" panose="020B0303020203060203" pitchFamily="34" charset="0"/>
                </a:rPr>
                <a:t>Miss each other but very vacant, can not meet. Don't want to let yourself miss, but he is unforgettable. His wife's grave is thousands of miles away, </a:t>
              </a:r>
              <a:endParaRPr lang="zh-CN" altLang="en-US" sz="1050" i="1" dirty="0">
                <a:solidFill>
                  <a:schemeClr val="tx1">
                    <a:lumMod val="95000"/>
                    <a:lumOff val="5000"/>
                  </a:schemeClr>
                </a:solidFill>
                <a:latin typeface="Brandon Text Light" panose="020B0303020203060203" pitchFamily="34" charset="0"/>
              </a:endParaRPr>
            </a:p>
          </p:txBody>
        </p:sp>
      </p:grpSp>
      <p:sp>
        <p:nvSpPr>
          <p:cNvPr id="27" name="矩形 26">
            <a:extLst>
              <a:ext uri="{FF2B5EF4-FFF2-40B4-BE49-F238E27FC236}">
                <a16:creationId xmlns="" xmlns:a16="http://schemas.microsoft.com/office/drawing/2014/main" id="{A47B1AC5-19D8-4FF4-AFE3-9EFAB6DF56B8}"/>
              </a:ext>
            </a:extLst>
          </p:cNvPr>
          <p:cNvSpPr/>
          <p:nvPr/>
        </p:nvSpPr>
        <p:spPr>
          <a:xfrm>
            <a:off x="11337269" y="2401597"/>
            <a:ext cx="232458" cy="205480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32">
            <a:extLst>
              <a:ext uri="{FF2B5EF4-FFF2-40B4-BE49-F238E27FC236}">
                <a16:creationId xmlns="" xmlns:a16="http://schemas.microsoft.com/office/drawing/2014/main" id="{5D587BA5-E858-4576-B0C5-00F82C8EDA8D}"/>
              </a:ext>
            </a:extLst>
          </p:cNvPr>
          <p:cNvSpPr/>
          <p:nvPr/>
        </p:nvSpPr>
        <p:spPr>
          <a:xfrm>
            <a:off x="894575" y="1575370"/>
            <a:ext cx="278261" cy="27826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21146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BBEA075-726D-4229-86E5-25745E8A8A96}"/>
              </a:ext>
            </a:extLst>
          </p:cNvPr>
          <p:cNvSpPr/>
          <p:nvPr/>
        </p:nvSpPr>
        <p:spPr>
          <a:xfrm>
            <a:off x="0" y="0"/>
            <a:ext cx="12192000" cy="6858000"/>
          </a:xfrm>
          <a:prstGeom prst="rect">
            <a:avLst/>
          </a:prstGeom>
          <a:solidFill>
            <a:srgbClr val="6E5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9F452981-A76F-407E-9F49-C6C0EF7C88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412" y="1689652"/>
            <a:ext cx="3478696" cy="3478696"/>
          </a:xfrm>
          <a:prstGeom prst="rect">
            <a:avLst/>
          </a:prstGeom>
        </p:spPr>
      </p:pic>
      <p:sp>
        <p:nvSpPr>
          <p:cNvPr id="7" name="文本框 6">
            <a:extLst>
              <a:ext uri="{FF2B5EF4-FFF2-40B4-BE49-F238E27FC236}">
                <a16:creationId xmlns="" xmlns:a16="http://schemas.microsoft.com/office/drawing/2014/main" id="{F26C7ADB-E5EE-4EA9-8E4E-BAC24ED17862}"/>
              </a:ext>
            </a:extLst>
          </p:cNvPr>
          <p:cNvSpPr txBox="1"/>
          <p:nvPr/>
        </p:nvSpPr>
        <p:spPr>
          <a:xfrm>
            <a:off x="6132513" y="1999387"/>
            <a:ext cx="4651513"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微信公众号：帅气的小阿豆</a:t>
            </a:r>
          </a:p>
        </p:txBody>
      </p:sp>
      <p:grpSp>
        <p:nvGrpSpPr>
          <p:cNvPr id="14" name="组合 13">
            <a:extLst>
              <a:ext uri="{FF2B5EF4-FFF2-40B4-BE49-F238E27FC236}">
                <a16:creationId xmlns="" xmlns:a16="http://schemas.microsoft.com/office/drawing/2014/main" id="{215F7563-1ED6-49BD-A8CE-B0836607BA71}"/>
              </a:ext>
            </a:extLst>
          </p:cNvPr>
          <p:cNvGrpSpPr/>
          <p:nvPr/>
        </p:nvGrpSpPr>
        <p:grpSpPr>
          <a:xfrm>
            <a:off x="6202124" y="3775179"/>
            <a:ext cx="4831860" cy="1083434"/>
            <a:chOff x="6202124" y="3881353"/>
            <a:chExt cx="4831860" cy="1083434"/>
          </a:xfrm>
        </p:grpSpPr>
        <p:grpSp>
          <p:nvGrpSpPr>
            <p:cNvPr id="10" name="组合 9">
              <a:extLst>
                <a:ext uri="{FF2B5EF4-FFF2-40B4-BE49-F238E27FC236}">
                  <a16:creationId xmlns="" xmlns:a16="http://schemas.microsoft.com/office/drawing/2014/main" id="{E4C043FD-4FFE-44A2-914D-ABFC18DFB75E}"/>
                </a:ext>
              </a:extLst>
            </p:cNvPr>
            <p:cNvGrpSpPr/>
            <p:nvPr/>
          </p:nvGrpSpPr>
          <p:grpSpPr>
            <a:xfrm>
              <a:off x="6202124" y="3881353"/>
              <a:ext cx="4831860" cy="461665"/>
              <a:chOff x="6230462" y="3695822"/>
              <a:chExt cx="4831860" cy="461665"/>
            </a:xfrm>
          </p:grpSpPr>
          <p:sp>
            <p:nvSpPr>
              <p:cNvPr id="8" name="文本框 7">
                <a:extLst>
                  <a:ext uri="{FF2B5EF4-FFF2-40B4-BE49-F238E27FC236}">
                    <a16:creationId xmlns="" xmlns:a16="http://schemas.microsoft.com/office/drawing/2014/main" id="{2B5BA9ED-A63A-4522-A8C0-4051A3425DCC}"/>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领取优质模板，每天更新</a:t>
                </a:r>
              </a:p>
            </p:txBody>
          </p:sp>
          <p:sp>
            <p:nvSpPr>
              <p:cNvPr id="9" name="椭圆 8">
                <a:extLst>
                  <a:ext uri="{FF2B5EF4-FFF2-40B4-BE49-F238E27FC236}">
                    <a16:creationId xmlns="" xmlns:a16="http://schemas.microsoft.com/office/drawing/2014/main" id="{85FD55C9-0671-41DA-9A64-75FC4945D221}"/>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 xmlns:a16="http://schemas.microsoft.com/office/drawing/2014/main" id="{FE18C12F-8D4B-4C49-8EEA-D9C85554EFB8}"/>
                </a:ext>
              </a:extLst>
            </p:cNvPr>
            <p:cNvGrpSpPr/>
            <p:nvPr/>
          </p:nvGrpSpPr>
          <p:grpSpPr>
            <a:xfrm>
              <a:off x="6202124" y="4503122"/>
              <a:ext cx="4831860" cy="461665"/>
              <a:chOff x="6230462" y="3695822"/>
              <a:chExt cx="4831860" cy="461665"/>
            </a:xfrm>
          </p:grpSpPr>
          <p:sp>
            <p:nvSpPr>
              <p:cNvPr id="12" name="文本框 11">
                <a:extLst>
                  <a:ext uri="{FF2B5EF4-FFF2-40B4-BE49-F238E27FC236}">
                    <a16:creationId xmlns="" xmlns:a16="http://schemas.microsoft.com/office/drawing/2014/main" id="{8F644EB9-EE43-48A3-B078-DB494563CC61}"/>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各种风格素材，每天更新</a:t>
                </a:r>
              </a:p>
            </p:txBody>
          </p:sp>
          <p:sp>
            <p:nvSpPr>
              <p:cNvPr id="13" name="椭圆 12">
                <a:extLst>
                  <a:ext uri="{FF2B5EF4-FFF2-40B4-BE49-F238E27FC236}">
                    <a16:creationId xmlns="" xmlns:a16="http://schemas.microsoft.com/office/drawing/2014/main" id="{DA8BCFF7-C5B3-44B2-8CD0-05529244ED49}"/>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19263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172BB45B-09DC-4428-9BF7-97CD219C6535}"/>
              </a:ext>
            </a:extLst>
          </p:cNvPr>
          <p:cNvSpPr/>
          <p:nvPr/>
        </p:nvSpPr>
        <p:spPr>
          <a:xfrm>
            <a:off x="0" y="0"/>
            <a:ext cx="12192000" cy="68580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DC95E6D2-309F-4623-8A94-2ACBE7CC48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14571"/>
            <a:ext cx="12192000" cy="6858000"/>
          </a:xfrm>
          <a:prstGeom prst="rect">
            <a:avLst/>
          </a:prstGeom>
        </p:spPr>
      </p:pic>
      <p:sp>
        <p:nvSpPr>
          <p:cNvPr id="5" name="文本框 4">
            <a:extLst>
              <a:ext uri="{FF2B5EF4-FFF2-40B4-BE49-F238E27FC236}">
                <a16:creationId xmlns="" xmlns:a16="http://schemas.microsoft.com/office/drawing/2014/main" id="{7B3CEFA6-4EC6-422D-916A-52B810E04B9F}"/>
              </a:ext>
            </a:extLst>
          </p:cNvPr>
          <p:cNvSpPr txBox="1"/>
          <p:nvPr/>
        </p:nvSpPr>
        <p:spPr>
          <a:xfrm>
            <a:off x="3770244" y="545726"/>
            <a:ext cx="4651513" cy="523220"/>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优秀模板展示</a:t>
            </a:r>
          </a:p>
        </p:txBody>
      </p:sp>
    </p:spTree>
    <p:extLst>
      <p:ext uri="{BB962C8B-B14F-4D97-AF65-F5344CB8AC3E}">
        <p14:creationId xmlns:p14="http://schemas.microsoft.com/office/powerpoint/2010/main" val="6582846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46E1A1D-7241-435E-AB62-EC833F193EBF}"/>
              </a:ext>
            </a:extLst>
          </p:cNvPr>
          <p:cNvSpPr/>
          <p:nvPr/>
        </p:nvSpPr>
        <p:spPr>
          <a:xfrm>
            <a:off x="0" y="0"/>
            <a:ext cx="12192000" cy="68580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EFDFD13C-9949-487A-8E38-845311673F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46331"/>
            <a:ext cx="12192000" cy="6858000"/>
          </a:xfrm>
          <a:prstGeom prst="rect">
            <a:avLst/>
          </a:prstGeom>
        </p:spPr>
      </p:pic>
      <p:sp>
        <p:nvSpPr>
          <p:cNvPr id="5" name="文本框 4">
            <a:extLst>
              <a:ext uri="{FF2B5EF4-FFF2-40B4-BE49-F238E27FC236}">
                <a16:creationId xmlns="" xmlns:a16="http://schemas.microsoft.com/office/drawing/2014/main" id="{E3114D8E-9C2A-44B5-B141-F62BDD99A040}"/>
              </a:ext>
            </a:extLst>
          </p:cNvPr>
          <p:cNvSpPr txBox="1"/>
          <p:nvPr/>
        </p:nvSpPr>
        <p:spPr>
          <a:xfrm>
            <a:off x="3770244" y="545726"/>
            <a:ext cx="4651513" cy="523220"/>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优秀模板展示</a:t>
            </a:r>
          </a:p>
        </p:txBody>
      </p:sp>
    </p:spTree>
    <p:extLst>
      <p:ext uri="{BB962C8B-B14F-4D97-AF65-F5344CB8AC3E}">
        <p14:creationId xmlns:p14="http://schemas.microsoft.com/office/powerpoint/2010/main" val="34935647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1498322D-3112-4B0B-808E-9356D6A6B094}"/>
              </a:ext>
            </a:extLst>
          </p:cNvPr>
          <p:cNvSpPr/>
          <p:nvPr/>
        </p:nvSpPr>
        <p:spPr>
          <a:xfrm>
            <a:off x="0" y="0"/>
            <a:ext cx="12192000" cy="68580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 xmlns:a16="http://schemas.microsoft.com/office/drawing/2014/main" id="{8D15E713-0D58-4CD4-BF6D-D25A0F8395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6231" y="694902"/>
            <a:ext cx="3047719" cy="1714342"/>
          </a:xfrm>
          <a:prstGeom prst="rect">
            <a:avLst/>
          </a:prstGeom>
        </p:spPr>
      </p:pic>
      <p:pic>
        <p:nvPicPr>
          <p:cNvPr id="9" name="图片 8">
            <a:extLst>
              <a:ext uri="{FF2B5EF4-FFF2-40B4-BE49-F238E27FC236}">
                <a16:creationId xmlns="" xmlns:a16="http://schemas.microsoft.com/office/drawing/2014/main" id="{DD67271B-A145-4CE1-94B6-0C567BEA85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1931" y="694902"/>
            <a:ext cx="3047719" cy="1714342"/>
          </a:xfrm>
          <a:prstGeom prst="rect">
            <a:avLst/>
          </a:prstGeom>
        </p:spPr>
      </p:pic>
      <p:pic>
        <p:nvPicPr>
          <p:cNvPr id="11" name="图片 10">
            <a:extLst>
              <a:ext uri="{FF2B5EF4-FFF2-40B4-BE49-F238E27FC236}">
                <a16:creationId xmlns="" xmlns:a16="http://schemas.microsoft.com/office/drawing/2014/main" id="{6AFF0B54-45D8-4E7A-BF02-190F108C85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7573" y="694902"/>
            <a:ext cx="3047719" cy="1714342"/>
          </a:xfrm>
          <a:prstGeom prst="rect">
            <a:avLst/>
          </a:prstGeom>
        </p:spPr>
      </p:pic>
      <p:pic>
        <p:nvPicPr>
          <p:cNvPr id="15" name="图片 14">
            <a:extLst>
              <a:ext uri="{FF2B5EF4-FFF2-40B4-BE49-F238E27FC236}">
                <a16:creationId xmlns="" xmlns:a16="http://schemas.microsoft.com/office/drawing/2014/main" id="{ADFAC07B-D448-4982-89DC-3C0205C663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6231" y="2821190"/>
            <a:ext cx="3047719" cy="1714342"/>
          </a:xfrm>
          <a:prstGeom prst="rect">
            <a:avLst/>
          </a:prstGeom>
        </p:spPr>
      </p:pic>
      <p:pic>
        <p:nvPicPr>
          <p:cNvPr id="19" name="图片 18">
            <a:extLst>
              <a:ext uri="{FF2B5EF4-FFF2-40B4-BE49-F238E27FC236}">
                <a16:creationId xmlns="" xmlns:a16="http://schemas.microsoft.com/office/drawing/2014/main" id="{05FE91D8-AC57-4BE5-AC33-275F99AC3D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7573" y="2821190"/>
            <a:ext cx="3047719" cy="1714342"/>
          </a:xfrm>
          <a:prstGeom prst="rect">
            <a:avLst/>
          </a:prstGeom>
        </p:spPr>
      </p:pic>
      <p:pic>
        <p:nvPicPr>
          <p:cNvPr id="21" name="图片 20">
            <a:extLst>
              <a:ext uri="{FF2B5EF4-FFF2-40B4-BE49-F238E27FC236}">
                <a16:creationId xmlns="" xmlns:a16="http://schemas.microsoft.com/office/drawing/2014/main" id="{F4D7AF52-AA17-4071-8205-397FBBF7F5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31931" y="2821190"/>
            <a:ext cx="3047719" cy="1714342"/>
          </a:xfrm>
          <a:prstGeom prst="rect">
            <a:avLst/>
          </a:prstGeom>
        </p:spPr>
      </p:pic>
      <p:pic>
        <p:nvPicPr>
          <p:cNvPr id="13" name="图片 12">
            <a:extLst>
              <a:ext uri="{FF2B5EF4-FFF2-40B4-BE49-F238E27FC236}">
                <a16:creationId xmlns="" xmlns:a16="http://schemas.microsoft.com/office/drawing/2014/main" id="{AD059496-1725-4D39-B547-B283222F2E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31931" y="4947479"/>
            <a:ext cx="3047719" cy="1714342"/>
          </a:xfrm>
          <a:prstGeom prst="rect">
            <a:avLst/>
          </a:prstGeom>
        </p:spPr>
      </p:pic>
      <p:pic>
        <p:nvPicPr>
          <p:cNvPr id="17" name="图片 16">
            <a:extLst>
              <a:ext uri="{FF2B5EF4-FFF2-40B4-BE49-F238E27FC236}">
                <a16:creationId xmlns="" xmlns:a16="http://schemas.microsoft.com/office/drawing/2014/main" id="{41D7ABDB-63CD-4EE5-8736-562C2252CFC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27573" y="4947479"/>
            <a:ext cx="3047719" cy="1714342"/>
          </a:xfrm>
          <a:prstGeom prst="rect">
            <a:avLst/>
          </a:prstGeom>
        </p:spPr>
      </p:pic>
      <p:pic>
        <p:nvPicPr>
          <p:cNvPr id="23" name="图片 22">
            <a:extLst>
              <a:ext uri="{FF2B5EF4-FFF2-40B4-BE49-F238E27FC236}">
                <a16:creationId xmlns="" xmlns:a16="http://schemas.microsoft.com/office/drawing/2014/main" id="{56E686A9-2BDF-4AAC-BDA8-D5F06A0A174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46231" y="4947479"/>
            <a:ext cx="3047719" cy="1714342"/>
          </a:xfrm>
          <a:prstGeom prst="rect">
            <a:avLst/>
          </a:prstGeom>
        </p:spPr>
      </p:pic>
      <p:sp>
        <p:nvSpPr>
          <p:cNvPr id="12" name="文本框 11">
            <a:extLst>
              <a:ext uri="{FF2B5EF4-FFF2-40B4-BE49-F238E27FC236}">
                <a16:creationId xmlns="" xmlns:a16="http://schemas.microsoft.com/office/drawing/2014/main" id="{6D48E551-F303-4149-9FC6-75575B0F1CC1}"/>
              </a:ext>
            </a:extLst>
          </p:cNvPr>
          <p:cNvSpPr txBox="1"/>
          <p:nvPr/>
        </p:nvSpPr>
        <p:spPr>
          <a:xfrm>
            <a:off x="8070930" y="3416751"/>
            <a:ext cx="4651513" cy="523220"/>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优秀模板展示</a:t>
            </a:r>
          </a:p>
        </p:txBody>
      </p:sp>
    </p:spTree>
    <p:extLst>
      <p:ext uri="{BB962C8B-B14F-4D97-AF65-F5344CB8AC3E}">
        <p14:creationId xmlns:p14="http://schemas.microsoft.com/office/powerpoint/2010/main" val="23747282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阿</a:t>
            </a:r>
            <a:r>
              <a:rPr lang="zh-CN" altLang="en-US" dirty="0" smtClean="0"/>
              <a:t>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159964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 xmlns:a16="http://schemas.microsoft.com/office/drawing/2014/main" id="{DD1D6240-C31F-4D63-BB4D-BA679614EA1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70721678-4983-4D3C-AFD3-67AB24B899BB}"/>
              </a:ext>
            </a:extLst>
          </p:cNvPr>
          <p:cNvSpPr/>
          <p:nvPr/>
        </p:nvSpPr>
        <p:spPr>
          <a:xfrm>
            <a:off x="0" y="1636486"/>
            <a:ext cx="12192000" cy="3585029"/>
          </a:xfrm>
          <a:prstGeom prst="rect">
            <a:avLst/>
          </a:prstGeom>
          <a:blipFill dpi="0" rotWithShape="1">
            <a:blip r:embed="rId2">
              <a:extLst>
                <a:ext uri="{28A0092B-C50C-407E-A947-70E740481C1C}">
                  <a14:useLocalDpi xmlns:a14="http://schemas.microsoft.com/office/drawing/2010/main" val="0"/>
                </a:ext>
              </a:extLst>
            </a:blip>
            <a:srcRect/>
            <a:stretch>
              <a:fillRect t="-224089" b="-186033"/>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2578BF91-8A69-4291-AD2B-8FE1298E466C}"/>
              </a:ext>
            </a:extLst>
          </p:cNvPr>
          <p:cNvSpPr/>
          <p:nvPr/>
        </p:nvSpPr>
        <p:spPr>
          <a:xfrm>
            <a:off x="0" y="1636485"/>
            <a:ext cx="12192000" cy="3585029"/>
          </a:xfrm>
          <a:prstGeom prst="rect">
            <a:avLst/>
          </a:prstGeom>
          <a:solidFill>
            <a:srgbClr val="F8F8F8">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 xmlns:a16="http://schemas.microsoft.com/office/drawing/2014/main" id="{944A1175-5409-4A01-BE2C-E3460588D0F6}"/>
              </a:ext>
            </a:extLst>
          </p:cNvPr>
          <p:cNvSpPr/>
          <p:nvPr/>
        </p:nvSpPr>
        <p:spPr>
          <a:xfrm>
            <a:off x="8244114" y="0"/>
            <a:ext cx="2757715" cy="6858000"/>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8BDB2761-B005-43AD-A534-ADF83E5DC960}"/>
              </a:ext>
            </a:extLst>
          </p:cNvPr>
          <p:cNvSpPr/>
          <p:nvPr/>
        </p:nvSpPr>
        <p:spPr>
          <a:xfrm>
            <a:off x="8244114" y="1636485"/>
            <a:ext cx="2757715" cy="3585029"/>
          </a:xfrm>
          <a:prstGeom prst="rect">
            <a:avLst/>
          </a:prstGeom>
          <a:solidFill>
            <a:srgbClr val="F8F8F8"/>
          </a:solidFill>
          <a:ln>
            <a:noFill/>
          </a:ln>
          <a:effectLst>
            <a:outerShdw blurRad="393700" dist="38100" dir="5400000" sx="101000" sy="101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3C7E9FAF-5E60-4DF7-A621-53CBFF04EE67}"/>
              </a:ext>
            </a:extLst>
          </p:cNvPr>
          <p:cNvSpPr/>
          <p:nvPr/>
        </p:nvSpPr>
        <p:spPr>
          <a:xfrm>
            <a:off x="8447313" y="1897741"/>
            <a:ext cx="2351316" cy="2322288"/>
          </a:xfrm>
          <a:prstGeom prst="rect">
            <a:avLst/>
          </a:prstGeom>
          <a:blipFill dpi="0" rotWithShape="1">
            <a:blip r:embed="rId3" cstate="print">
              <a:extLst>
                <a:ext uri="{28A0092B-C50C-407E-A947-70E740481C1C}">
                  <a14:useLocalDpi xmlns:a14="http://schemas.microsoft.com/office/drawing/2010/main" val="0"/>
                </a:ext>
              </a:extLst>
            </a:blip>
            <a:srcRect/>
            <a:stretch>
              <a:fillRect l="-8642" t="-11250" r="-8642" b="-371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37BC30B9-8DA1-416A-AC96-9DDE75173EB3}"/>
              </a:ext>
            </a:extLst>
          </p:cNvPr>
          <p:cNvGrpSpPr/>
          <p:nvPr/>
        </p:nvGrpSpPr>
        <p:grpSpPr>
          <a:xfrm>
            <a:off x="765781" y="2520737"/>
            <a:ext cx="2947141" cy="1816526"/>
            <a:chOff x="765781" y="2314936"/>
            <a:chExt cx="2947141" cy="1816526"/>
          </a:xfrm>
        </p:grpSpPr>
        <p:sp>
          <p:nvSpPr>
            <p:cNvPr id="9" name="文本框 8">
              <a:extLst>
                <a:ext uri="{FF2B5EF4-FFF2-40B4-BE49-F238E27FC236}">
                  <a16:creationId xmlns="" xmlns:a16="http://schemas.microsoft.com/office/drawing/2014/main" id="{4BC99E36-94F5-4B8A-B3F2-79C67E3F5E6C}"/>
                </a:ext>
              </a:extLst>
            </p:cNvPr>
            <p:cNvSpPr txBox="1"/>
            <p:nvPr/>
          </p:nvSpPr>
          <p:spPr>
            <a:xfrm>
              <a:off x="765781" y="2314936"/>
              <a:ext cx="2947141" cy="769441"/>
            </a:xfrm>
            <a:prstGeom prst="rect">
              <a:avLst/>
            </a:prstGeom>
            <a:noFill/>
          </p:spPr>
          <p:txBody>
            <a:bodyPr wrap="square" rtlCol="0">
              <a:spAutoFit/>
            </a:bodyPr>
            <a:lstStyle/>
            <a:p>
              <a:r>
                <a:rPr lang="en-US" altLang="zh-CN" sz="4400" b="1" dirty="0">
                  <a:solidFill>
                    <a:schemeClr val="tx1">
                      <a:lumMod val="75000"/>
                      <a:lumOff val="25000"/>
                    </a:schemeClr>
                  </a:solidFill>
                  <a:latin typeface="方正正纤黑简体" panose="02000000000000000000" pitchFamily="2" charset="-122"/>
                  <a:ea typeface="方正正纤黑简体" panose="02000000000000000000" pitchFamily="2" charset="-122"/>
                </a:rPr>
                <a:t>PART 01</a:t>
              </a:r>
              <a:endParaRPr lang="zh-CN" altLang="en-US" sz="4400" b="1"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 name="文本框 9">
              <a:extLst>
                <a:ext uri="{FF2B5EF4-FFF2-40B4-BE49-F238E27FC236}">
                  <a16:creationId xmlns="" xmlns:a16="http://schemas.microsoft.com/office/drawing/2014/main" id="{2F17FAB7-6B7F-4D10-9EBB-3E3EE5A623A2}"/>
                </a:ext>
              </a:extLst>
            </p:cNvPr>
            <p:cNvSpPr txBox="1"/>
            <p:nvPr/>
          </p:nvSpPr>
          <p:spPr>
            <a:xfrm>
              <a:off x="792285" y="3216689"/>
              <a:ext cx="2517914"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 xmlns:a16="http://schemas.microsoft.com/office/drawing/2014/main" id="{7979EB1C-283B-4468-9AE3-47ECEEBDB822}"/>
                </a:ext>
              </a:extLst>
            </p:cNvPr>
            <p:cNvSpPr txBox="1"/>
            <p:nvPr/>
          </p:nvSpPr>
          <p:spPr>
            <a:xfrm>
              <a:off x="792285" y="3554381"/>
              <a:ext cx="2757715" cy="577081"/>
            </a:xfrm>
            <a:prstGeom prst="rect">
              <a:avLst/>
            </a:prstGeom>
            <a:noFill/>
          </p:spPr>
          <p:txBody>
            <a:bodyPr wrap="square" rtlCol="0">
              <a:spAutoFit/>
            </a:bodyPr>
            <a:lstStyle/>
            <a:p>
              <a:r>
                <a:rPr lang="en-US" altLang="zh-CN" sz="1050" i="1" dirty="0">
                  <a:solidFill>
                    <a:schemeClr val="tx1">
                      <a:lumMod val="75000"/>
                      <a:lumOff val="25000"/>
                    </a:schemeClr>
                  </a:solidFill>
                  <a:latin typeface="Brandon Text Light" panose="020B0303020203060203" pitchFamily="34" charset="0"/>
                </a:rPr>
                <a:t>Life if only such as first see, what autumn wind sad painting fan. It is easy to change, but it is easy to change. </a:t>
              </a:r>
              <a:r>
                <a:rPr lang="en-US" altLang="zh-CN" sz="1050" i="1" dirty="0" err="1">
                  <a:solidFill>
                    <a:schemeClr val="tx1">
                      <a:lumMod val="75000"/>
                      <a:lumOff val="25000"/>
                    </a:schemeClr>
                  </a:solidFill>
                  <a:latin typeface="Brandon Text Light" panose="020B0303020203060203" pitchFamily="34" charset="0"/>
                </a:rPr>
                <a:t>Lishan</a:t>
              </a:r>
              <a:r>
                <a:rPr lang="en-US" altLang="zh-CN" sz="1050" i="1" dirty="0">
                  <a:solidFill>
                    <a:schemeClr val="tx1">
                      <a:lumMod val="75000"/>
                      <a:lumOff val="25000"/>
                    </a:schemeClr>
                  </a:solidFill>
                  <a:latin typeface="Brandon Text Light" panose="020B0303020203060203" pitchFamily="34" charset="0"/>
                </a:rPr>
                <a:t> language bar half</a:t>
              </a:r>
              <a:endParaRPr lang="zh-CN" altLang="en-US" sz="1050" i="1" dirty="0">
                <a:solidFill>
                  <a:schemeClr val="tx1">
                    <a:lumMod val="75000"/>
                    <a:lumOff val="25000"/>
                  </a:schemeClr>
                </a:solidFill>
                <a:latin typeface="Brandon Text Light" panose="020B0303020203060203" pitchFamily="34" charset="0"/>
              </a:endParaRPr>
            </a:p>
          </p:txBody>
        </p:sp>
      </p:grpSp>
      <p:grpSp>
        <p:nvGrpSpPr>
          <p:cNvPr id="19" name="组合 18">
            <a:extLst>
              <a:ext uri="{FF2B5EF4-FFF2-40B4-BE49-F238E27FC236}">
                <a16:creationId xmlns="" xmlns:a16="http://schemas.microsoft.com/office/drawing/2014/main" id="{8DA3EC9B-1A9D-4A4D-968D-ECAB1B3DAA94}"/>
              </a:ext>
            </a:extLst>
          </p:cNvPr>
          <p:cNvGrpSpPr/>
          <p:nvPr/>
        </p:nvGrpSpPr>
        <p:grpSpPr>
          <a:xfrm>
            <a:off x="9020628" y="4418347"/>
            <a:ext cx="1204686" cy="604849"/>
            <a:chOff x="9020628" y="4337263"/>
            <a:chExt cx="1204686" cy="604849"/>
          </a:xfrm>
        </p:grpSpPr>
        <p:sp>
          <p:nvSpPr>
            <p:cNvPr id="15" name="矩形 14">
              <a:extLst>
                <a:ext uri="{FF2B5EF4-FFF2-40B4-BE49-F238E27FC236}">
                  <a16:creationId xmlns="" xmlns:a16="http://schemas.microsoft.com/office/drawing/2014/main" id="{23C9D185-D5F3-426B-A218-48B8F7FD4D6F}"/>
                </a:ext>
              </a:extLst>
            </p:cNvPr>
            <p:cNvSpPr/>
            <p:nvPr/>
          </p:nvSpPr>
          <p:spPr>
            <a:xfrm>
              <a:off x="9020628" y="4337263"/>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4FB0AC95-9D87-430A-B298-AE05DFDC8D5B}"/>
                </a:ext>
              </a:extLst>
            </p:cNvPr>
            <p:cNvSpPr/>
            <p:nvPr/>
          </p:nvSpPr>
          <p:spPr>
            <a:xfrm>
              <a:off x="9020628" y="4517784"/>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E1E2FD5C-0B9C-4049-B6B4-CB19A8DBF679}"/>
                </a:ext>
              </a:extLst>
            </p:cNvPr>
            <p:cNvSpPr/>
            <p:nvPr/>
          </p:nvSpPr>
          <p:spPr>
            <a:xfrm>
              <a:off x="9020628" y="4698305"/>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8510A4A6-F7E9-47F1-B5FE-01954000DB87}"/>
                </a:ext>
              </a:extLst>
            </p:cNvPr>
            <p:cNvSpPr/>
            <p:nvPr/>
          </p:nvSpPr>
          <p:spPr>
            <a:xfrm>
              <a:off x="9020628" y="4878825"/>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607096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7DB10A6A-2EC1-4B82-BC7D-64C014E179E9}"/>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BEBA6C20-F173-4602-B808-253C94731D47}"/>
              </a:ext>
            </a:extLst>
          </p:cNvPr>
          <p:cNvSpPr/>
          <p:nvPr/>
        </p:nvSpPr>
        <p:spPr>
          <a:xfrm>
            <a:off x="-1" y="0"/>
            <a:ext cx="8969829" cy="6858000"/>
          </a:xfrm>
          <a:prstGeom prst="rect">
            <a:avLst/>
          </a:prstGeom>
          <a:blipFill dpi="0" rotWithShape="1">
            <a:blip r:embed="rId2">
              <a:extLst>
                <a:ext uri="{28A0092B-C50C-407E-A947-70E740481C1C}">
                  <a14:useLocalDpi xmlns:a14="http://schemas.microsoft.com/office/drawing/2010/main" val="0"/>
                </a:ext>
              </a:extLst>
            </a:blip>
            <a:srcRect/>
            <a:stretch>
              <a:fillRect t="-73069" b="-231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9E3208B7-3E9C-4CE8-8F2A-0520BDE5577E}"/>
              </a:ext>
            </a:extLst>
          </p:cNvPr>
          <p:cNvSpPr/>
          <p:nvPr/>
        </p:nvSpPr>
        <p:spPr>
          <a:xfrm>
            <a:off x="6698342" y="1721756"/>
            <a:ext cx="4542972" cy="3425372"/>
          </a:xfrm>
          <a:prstGeom prst="rect">
            <a:avLst/>
          </a:prstGeom>
          <a:solidFill>
            <a:srgbClr val="DECB62"/>
          </a:solidFill>
          <a:ln>
            <a:noFill/>
          </a:ln>
          <a:effectLst>
            <a:outerShdw blurRad="3175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739E7C20-BB21-49D7-951E-90E2498324F5}"/>
              </a:ext>
            </a:extLst>
          </p:cNvPr>
          <p:cNvSpPr txBox="1"/>
          <p:nvPr/>
        </p:nvSpPr>
        <p:spPr>
          <a:xfrm>
            <a:off x="7045028" y="2448650"/>
            <a:ext cx="2822713" cy="461665"/>
          </a:xfrm>
          <a:prstGeom prst="rect">
            <a:avLst/>
          </a:prstGeom>
          <a:noFill/>
        </p:spPr>
        <p:txBody>
          <a:bodyPr wrap="square" rtlCol="0">
            <a:spAutoFit/>
          </a:bodyPr>
          <a:lstStyle/>
          <a:p>
            <a:r>
              <a:rPr lang="zh-CN" altLang="en-US" sz="2400" dirty="0">
                <a:solidFill>
                  <a:srgbClr val="0D0D0D"/>
                </a:solidFill>
                <a:latin typeface="方正兰亭中黑_GBK" panose="02000000000000000000" pitchFamily="2" charset="-122"/>
                <a:ea typeface="方正兰亭中黑_GBK" panose="02000000000000000000" pitchFamily="2" charset="-122"/>
              </a:rPr>
              <a:t>请输入标题</a:t>
            </a:r>
          </a:p>
        </p:txBody>
      </p:sp>
      <p:sp>
        <p:nvSpPr>
          <p:cNvPr id="22" name="文本框 21">
            <a:extLst>
              <a:ext uri="{FF2B5EF4-FFF2-40B4-BE49-F238E27FC236}">
                <a16:creationId xmlns="" xmlns:a16="http://schemas.microsoft.com/office/drawing/2014/main" id="{3404F502-A293-43E9-A9F6-7967DAF6009F}"/>
              </a:ext>
            </a:extLst>
          </p:cNvPr>
          <p:cNvSpPr txBox="1"/>
          <p:nvPr/>
        </p:nvSpPr>
        <p:spPr>
          <a:xfrm>
            <a:off x="7059542" y="3142961"/>
            <a:ext cx="3820572" cy="1277273"/>
          </a:xfrm>
          <a:prstGeom prst="rect">
            <a:avLst/>
          </a:prstGeom>
          <a:noFill/>
        </p:spPr>
        <p:txBody>
          <a:bodyPr wrap="square" rtlCol="0">
            <a:spAutoFit/>
          </a:bodyPr>
          <a:lstStyle/>
          <a:p>
            <a:r>
              <a:rPr lang="en-US" altLang="zh-CN" sz="110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Life if only such as first see, what autumn wind sad painting fan. It is easy to change, but it is easy to change. </a:t>
            </a:r>
            <a:endParaRPr lang="zh-CN" altLang="en-US" sz="1100" i="1" dirty="0">
              <a:solidFill>
                <a:schemeClr val="tx1">
                  <a:lumMod val="65000"/>
                  <a:lumOff val="35000"/>
                </a:schemeClr>
              </a:solidFill>
              <a:latin typeface="Brandon Text Light" panose="020B0303020203060203" pitchFamily="34" charset="0"/>
            </a:endParaRPr>
          </a:p>
          <a:p>
            <a:endParaRPr lang="zh-CN" altLang="en-US" sz="1100" i="1" dirty="0">
              <a:solidFill>
                <a:schemeClr val="tx1">
                  <a:lumMod val="65000"/>
                  <a:lumOff val="35000"/>
                </a:schemeClr>
              </a:solidFill>
              <a:latin typeface="Brandon Text Light" panose="020B0303020203060203" pitchFamily="34" charset="0"/>
            </a:endParaRPr>
          </a:p>
        </p:txBody>
      </p:sp>
      <p:cxnSp>
        <p:nvCxnSpPr>
          <p:cNvPr id="12" name="直接连接符 11">
            <a:extLst>
              <a:ext uri="{FF2B5EF4-FFF2-40B4-BE49-F238E27FC236}">
                <a16:creationId xmlns="" xmlns:a16="http://schemas.microsoft.com/office/drawing/2014/main" id="{582C5A74-929C-461D-8FE0-B6768E69A1CB}"/>
              </a:ext>
            </a:extLst>
          </p:cNvPr>
          <p:cNvCxnSpPr>
            <a:cxnSpLocks/>
          </p:cNvCxnSpPr>
          <p:nvPr/>
        </p:nvCxnSpPr>
        <p:spPr>
          <a:xfrm>
            <a:off x="7170511" y="3015090"/>
            <a:ext cx="401864"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755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B903136C-DE8B-4F4C-83B6-815EF828A6CC}"/>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B7BCC504-38B0-48C8-8139-C0FAA421D998}"/>
              </a:ext>
            </a:extLst>
          </p:cNvPr>
          <p:cNvSpPr/>
          <p:nvPr/>
        </p:nvSpPr>
        <p:spPr>
          <a:xfrm>
            <a:off x="1" y="0"/>
            <a:ext cx="3260034" cy="6858000"/>
          </a:xfrm>
          <a:prstGeom prst="rect">
            <a:avLst/>
          </a:prstGeom>
          <a:blipFill dpi="0" rotWithShape="1">
            <a:blip r:embed="rId2">
              <a:extLst>
                <a:ext uri="{28A0092B-C50C-407E-A947-70E740481C1C}">
                  <a14:useLocalDpi xmlns:a14="http://schemas.microsoft.com/office/drawing/2010/main" val="0"/>
                </a:ext>
              </a:extLst>
            </a:blip>
            <a:srcRect/>
            <a:stretch>
              <a:fillRect l="-290371" r="-114507"/>
            </a:stretch>
          </a:blipFill>
          <a:ln>
            <a:noFill/>
          </a:ln>
          <a:effectLst>
            <a:outerShdw blurRad="2413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CD3A0EBE-55C3-4C05-A932-D5BB894903DE}"/>
              </a:ext>
            </a:extLst>
          </p:cNvPr>
          <p:cNvSpPr/>
          <p:nvPr/>
        </p:nvSpPr>
        <p:spPr>
          <a:xfrm>
            <a:off x="3740150" y="850900"/>
            <a:ext cx="7874000" cy="2324100"/>
          </a:xfrm>
          <a:prstGeom prst="rect">
            <a:avLst/>
          </a:prstGeom>
          <a:blipFill dpi="0" rotWithShape="1">
            <a:blip r:embed="rId3">
              <a:extLst>
                <a:ext uri="{28A0092B-C50C-407E-A947-70E740481C1C}">
                  <a14:useLocalDpi xmlns:a14="http://schemas.microsoft.com/office/drawing/2010/main" val="0"/>
                </a:ext>
              </a:extLst>
            </a:blip>
            <a:srcRect/>
            <a:stretch>
              <a:fillRect t="-10757" b="-3923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07203A81-440A-4DEE-93C5-CF4BF5A7F9D2}"/>
              </a:ext>
            </a:extLst>
          </p:cNvPr>
          <p:cNvSpPr txBox="1"/>
          <p:nvPr/>
        </p:nvSpPr>
        <p:spPr>
          <a:xfrm>
            <a:off x="4170293" y="4318321"/>
            <a:ext cx="2822713"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方正兰亭中黑_GBK" panose="02000000000000000000" pitchFamily="2" charset="-122"/>
                <a:ea typeface="方正兰亭中黑_GBK" panose="02000000000000000000" pitchFamily="2" charset="-122"/>
              </a:rPr>
              <a:t>请输入标题</a:t>
            </a:r>
          </a:p>
        </p:txBody>
      </p:sp>
      <p:sp>
        <p:nvSpPr>
          <p:cNvPr id="6" name="文本框 5">
            <a:extLst>
              <a:ext uri="{FF2B5EF4-FFF2-40B4-BE49-F238E27FC236}">
                <a16:creationId xmlns="" xmlns:a16="http://schemas.microsoft.com/office/drawing/2014/main" id="{78D0B489-C9C5-49E0-80E6-894DF37802EE}"/>
              </a:ext>
            </a:extLst>
          </p:cNvPr>
          <p:cNvSpPr txBox="1"/>
          <p:nvPr/>
        </p:nvSpPr>
        <p:spPr>
          <a:xfrm>
            <a:off x="3829050" y="4687653"/>
            <a:ext cx="3505200" cy="900246"/>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pPr algn="ctr"/>
            <a:endParaRPr lang="zh-CN" altLang="en-US" sz="1050" i="1" dirty="0">
              <a:solidFill>
                <a:schemeClr val="tx1">
                  <a:lumMod val="65000"/>
                  <a:lumOff val="35000"/>
                </a:schemeClr>
              </a:solidFill>
              <a:latin typeface="Brandon Text Light" panose="020B0303020203060203" pitchFamily="34" charset="0"/>
            </a:endParaRPr>
          </a:p>
        </p:txBody>
      </p:sp>
      <p:sp>
        <p:nvSpPr>
          <p:cNvPr id="9" name="文本框 8">
            <a:extLst>
              <a:ext uri="{FF2B5EF4-FFF2-40B4-BE49-F238E27FC236}">
                <a16:creationId xmlns="" xmlns:a16="http://schemas.microsoft.com/office/drawing/2014/main" id="{53462A37-FC77-4C55-8637-C6FD866C9DB3}"/>
              </a:ext>
            </a:extLst>
          </p:cNvPr>
          <p:cNvSpPr txBox="1"/>
          <p:nvPr/>
        </p:nvSpPr>
        <p:spPr>
          <a:xfrm>
            <a:off x="8361293" y="4318321"/>
            <a:ext cx="2822713"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方正兰亭中黑_GBK" panose="02000000000000000000" pitchFamily="2" charset="-122"/>
                <a:ea typeface="方正兰亭中黑_GBK" panose="02000000000000000000" pitchFamily="2" charset="-122"/>
              </a:rPr>
              <a:t>请输入标题</a:t>
            </a:r>
          </a:p>
        </p:txBody>
      </p:sp>
      <p:sp>
        <p:nvSpPr>
          <p:cNvPr id="10" name="文本框 9">
            <a:extLst>
              <a:ext uri="{FF2B5EF4-FFF2-40B4-BE49-F238E27FC236}">
                <a16:creationId xmlns="" xmlns:a16="http://schemas.microsoft.com/office/drawing/2014/main" id="{BFF1F864-9382-4D09-8355-65C7D97D96A4}"/>
              </a:ext>
            </a:extLst>
          </p:cNvPr>
          <p:cNvSpPr txBox="1"/>
          <p:nvPr/>
        </p:nvSpPr>
        <p:spPr>
          <a:xfrm>
            <a:off x="8020050" y="4687653"/>
            <a:ext cx="3505200" cy="900246"/>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pPr algn="ctr"/>
            <a:endParaRPr lang="zh-CN" altLang="en-US" sz="1050" i="1" dirty="0">
              <a:solidFill>
                <a:schemeClr val="tx1">
                  <a:lumMod val="65000"/>
                  <a:lumOff val="35000"/>
                </a:schemeClr>
              </a:solidFill>
              <a:latin typeface="Brandon Text Light" panose="020B0303020203060203" pitchFamily="34" charset="0"/>
            </a:endParaRPr>
          </a:p>
        </p:txBody>
      </p:sp>
    </p:spTree>
    <p:extLst>
      <p:ext uri="{BB962C8B-B14F-4D97-AF65-F5344CB8AC3E}">
        <p14:creationId xmlns:p14="http://schemas.microsoft.com/office/powerpoint/2010/main" val="12216692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A1422BFD-6A6D-40D4-B9AA-95E45B0EA5D5}"/>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 xmlns:a16="http://schemas.microsoft.com/office/drawing/2014/main" id="{8F56AB37-90DE-4509-89EA-6716D3370212}"/>
              </a:ext>
            </a:extLst>
          </p:cNvPr>
          <p:cNvSpPr/>
          <p:nvPr/>
        </p:nvSpPr>
        <p:spPr>
          <a:xfrm>
            <a:off x="1908312" y="924338"/>
            <a:ext cx="3207028" cy="3207028"/>
          </a:xfrm>
          <a:prstGeom prst="ellipse">
            <a:avLst/>
          </a:prstGeom>
          <a:blipFill dpi="0" rotWithShape="1">
            <a:blip r:embed="rId2" cstate="print">
              <a:extLst>
                <a:ext uri="{28A0092B-C50C-407E-A947-70E740481C1C}">
                  <a14:useLocalDpi xmlns:a14="http://schemas.microsoft.com/office/drawing/2010/main" val="0"/>
                </a:ext>
              </a:extLst>
            </a:blip>
            <a:srcRect/>
            <a:stretch>
              <a:fillRect t="-1043" b="-23957"/>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63ED7CAC-53A2-4641-838E-D08A7CC46625}"/>
              </a:ext>
            </a:extLst>
          </p:cNvPr>
          <p:cNvSpPr/>
          <p:nvPr/>
        </p:nvSpPr>
        <p:spPr>
          <a:xfrm>
            <a:off x="7076660" y="924338"/>
            <a:ext cx="3207028" cy="3207028"/>
          </a:xfrm>
          <a:prstGeom prst="ellipse">
            <a:avLst/>
          </a:prstGeom>
          <a:blipFill dpi="0" rotWithShape="1">
            <a:blip r:embed="rId3" cstate="print">
              <a:extLst>
                <a:ext uri="{28A0092B-C50C-407E-A947-70E740481C1C}">
                  <a14:useLocalDpi xmlns:a14="http://schemas.microsoft.com/office/drawing/2010/main" val="0"/>
                </a:ext>
              </a:extLst>
            </a:blip>
            <a:srcRect/>
            <a:stretch>
              <a:fillRect l="-24902" t="-63396" b="-23956"/>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8F8E5C54-4866-4699-A4E0-6B677488DA72}"/>
              </a:ext>
            </a:extLst>
          </p:cNvPr>
          <p:cNvGrpSpPr/>
          <p:nvPr/>
        </p:nvGrpSpPr>
        <p:grpSpPr>
          <a:xfrm>
            <a:off x="1759226" y="4530356"/>
            <a:ext cx="3505200" cy="1269578"/>
            <a:chOff x="4343400" y="4673921"/>
            <a:chExt cx="3505200" cy="1269578"/>
          </a:xfrm>
        </p:grpSpPr>
        <p:sp>
          <p:nvSpPr>
            <p:cNvPr id="6" name="文本框 5">
              <a:extLst>
                <a:ext uri="{FF2B5EF4-FFF2-40B4-BE49-F238E27FC236}">
                  <a16:creationId xmlns="" xmlns:a16="http://schemas.microsoft.com/office/drawing/2014/main" id="{5698EED8-8FA1-413E-9947-40C79CB91BF9}"/>
                </a:ext>
              </a:extLst>
            </p:cNvPr>
            <p:cNvSpPr txBox="1"/>
            <p:nvPr/>
          </p:nvSpPr>
          <p:spPr>
            <a:xfrm>
              <a:off x="4684643" y="4673921"/>
              <a:ext cx="2822713"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7" name="文本框 6">
              <a:extLst>
                <a:ext uri="{FF2B5EF4-FFF2-40B4-BE49-F238E27FC236}">
                  <a16:creationId xmlns="" xmlns:a16="http://schemas.microsoft.com/office/drawing/2014/main" id="{2E90FCD4-C8BA-4717-82F8-076AB2FF9E86}"/>
                </a:ext>
              </a:extLst>
            </p:cNvPr>
            <p:cNvSpPr txBox="1"/>
            <p:nvPr/>
          </p:nvSpPr>
          <p:spPr>
            <a:xfrm>
              <a:off x="4343400" y="5043253"/>
              <a:ext cx="3505200" cy="900246"/>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pPr algn="ctr"/>
              <a:endParaRPr lang="zh-CN" altLang="en-US" sz="1050" i="1" dirty="0">
                <a:solidFill>
                  <a:schemeClr val="tx1">
                    <a:lumMod val="65000"/>
                    <a:lumOff val="35000"/>
                  </a:schemeClr>
                </a:solidFill>
                <a:latin typeface="Brandon Text Light" panose="020B0303020203060203" pitchFamily="34" charset="0"/>
              </a:endParaRPr>
            </a:p>
          </p:txBody>
        </p:sp>
      </p:grpSp>
      <p:grpSp>
        <p:nvGrpSpPr>
          <p:cNvPr id="8" name="组合 7">
            <a:extLst>
              <a:ext uri="{FF2B5EF4-FFF2-40B4-BE49-F238E27FC236}">
                <a16:creationId xmlns="" xmlns:a16="http://schemas.microsoft.com/office/drawing/2014/main" id="{80CD66AD-ED29-4CED-84F8-3C675588F468}"/>
              </a:ext>
            </a:extLst>
          </p:cNvPr>
          <p:cNvGrpSpPr/>
          <p:nvPr/>
        </p:nvGrpSpPr>
        <p:grpSpPr>
          <a:xfrm>
            <a:off x="6927574" y="4530356"/>
            <a:ext cx="3505200" cy="1269578"/>
            <a:chOff x="4343400" y="4673921"/>
            <a:chExt cx="3505200" cy="1269578"/>
          </a:xfrm>
        </p:grpSpPr>
        <p:sp>
          <p:nvSpPr>
            <p:cNvPr id="9" name="文本框 8">
              <a:extLst>
                <a:ext uri="{FF2B5EF4-FFF2-40B4-BE49-F238E27FC236}">
                  <a16:creationId xmlns="" xmlns:a16="http://schemas.microsoft.com/office/drawing/2014/main" id="{FB62D622-D687-4BF3-9200-A11EEF98958F}"/>
                </a:ext>
              </a:extLst>
            </p:cNvPr>
            <p:cNvSpPr txBox="1"/>
            <p:nvPr/>
          </p:nvSpPr>
          <p:spPr>
            <a:xfrm>
              <a:off x="4684643" y="4673921"/>
              <a:ext cx="2822713"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10" name="文本框 9">
              <a:extLst>
                <a:ext uri="{FF2B5EF4-FFF2-40B4-BE49-F238E27FC236}">
                  <a16:creationId xmlns="" xmlns:a16="http://schemas.microsoft.com/office/drawing/2014/main" id="{FF4E0F5E-9966-433D-817C-BB131113DC0E}"/>
                </a:ext>
              </a:extLst>
            </p:cNvPr>
            <p:cNvSpPr txBox="1"/>
            <p:nvPr/>
          </p:nvSpPr>
          <p:spPr>
            <a:xfrm>
              <a:off x="4343400" y="5043253"/>
              <a:ext cx="3505200" cy="900246"/>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pPr algn="ctr"/>
              <a:endParaRPr lang="zh-CN" altLang="en-US" sz="1050" i="1" dirty="0">
                <a:solidFill>
                  <a:schemeClr val="tx1">
                    <a:lumMod val="65000"/>
                    <a:lumOff val="35000"/>
                  </a:schemeClr>
                </a:solidFill>
                <a:latin typeface="Brandon Text Light" panose="020B0303020203060203" pitchFamily="34" charset="0"/>
              </a:endParaRPr>
            </a:p>
          </p:txBody>
        </p:sp>
      </p:grpSp>
    </p:spTree>
    <p:extLst>
      <p:ext uri="{BB962C8B-B14F-4D97-AF65-F5344CB8AC3E}">
        <p14:creationId xmlns:p14="http://schemas.microsoft.com/office/powerpoint/2010/main" val="814978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12E4AED8-9C04-491C-8ED5-3DACE8704890}"/>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70721678-4983-4D3C-AFD3-67AB24B899BB}"/>
              </a:ext>
            </a:extLst>
          </p:cNvPr>
          <p:cNvSpPr/>
          <p:nvPr/>
        </p:nvSpPr>
        <p:spPr>
          <a:xfrm>
            <a:off x="0" y="1636486"/>
            <a:ext cx="12192000" cy="3585029"/>
          </a:xfrm>
          <a:prstGeom prst="rect">
            <a:avLst/>
          </a:prstGeom>
          <a:blipFill dpi="0" rotWithShape="1">
            <a:blip r:embed="rId2">
              <a:extLst>
                <a:ext uri="{28A0092B-C50C-407E-A947-70E740481C1C}">
                  <a14:useLocalDpi xmlns:a14="http://schemas.microsoft.com/office/drawing/2010/main" val="0"/>
                </a:ext>
              </a:extLst>
            </a:blip>
            <a:srcRect/>
            <a:stretch>
              <a:fillRect t="-224089" b="-186033"/>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2578BF91-8A69-4291-AD2B-8FE1298E466C}"/>
              </a:ext>
            </a:extLst>
          </p:cNvPr>
          <p:cNvSpPr/>
          <p:nvPr/>
        </p:nvSpPr>
        <p:spPr>
          <a:xfrm>
            <a:off x="0" y="1636485"/>
            <a:ext cx="12192000" cy="3585029"/>
          </a:xfrm>
          <a:prstGeom prst="rect">
            <a:avLst/>
          </a:prstGeom>
          <a:solidFill>
            <a:srgbClr val="F8F8F8">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 xmlns:a16="http://schemas.microsoft.com/office/drawing/2014/main" id="{944A1175-5409-4A01-BE2C-E3460588D0F6}"/>
              </a:ext>
            </a:extLst>
          </p:cNvPr>
          <p:cNvSpPr/>
          <p:nvPr/>
        </p:nvSpPr>
        <p:spPr>
          <a:xfrm>
            <a:off x="8244114" y="0"/>
            <a:ext cx="2757715" cy="6858000"/>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8BDB2761-B005-43AD-A534-ADF83E5DC960}"/>
              </a:ext>
            </a:extLst>
          </p:cNvPr>
          <p:cNvSpPr/>
          <p:nvPr/>
        </p:nvSpPr>
        <p:spPr>
          <a:xfrm>
            <a:off x="8244114" y="1636485"/>
            <a:ext cx="2757715" cy="3585029"/>
          </a:xfrm>
          <a:prstGeom prst="rect">
            <a:avLst/>
          </a:prstGeom>
          <a:solidFill>
            <a:srgbClr val="F8F8F8"/>
          </a:solidFill>
          <a:ln>
            <a:noFill/>
          </a:ln>
          <a:effectLst>
            <a:outerShdw blurRad="393700" dist="38100" dir="5400000" sx="101000" sy="101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3C7E9FAF-5E60-4DF7-A621-53CBFF04EE67}"/>
              </a:ext>
            </a:extLst>
          </p:cNvPr>
          <p:cNvSpPr/>
          <p:nvPr/>
        </p:nvSpPr>
        <p:spPr>
          <a:xfrm>
            <a:off x="8447313" y="1897741"/>
            <a:ext cx="2351316" cy="2322288"/>
          </a:xfrm>
          <a:prstGeom prst="rect">
            <a:avLst/>
          </a:prstGeom>
          <a:blipFill dpi="0" rotWithShape="1">
            <a:blip r:embed="rId3" cstate="print">
              <a:extLst>
                <a:ext uri="{28A0092B-C50C-407E-A947-70E740481C1C}">
                  <a14:useLocalDpi xmlns:a14="http://schemas.microsoft.com/office/drawing/2010/main" val="0"/>
                </a:ext>
              </a:extLst>
            </a:blip>
            <a:srcRect/>
            <a:stretch>
              <a:fillRect l="-8642" t="-11250" r="-8642" b="-371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37BC30B9-8DA1-416A-AC96-9DDE75173EB3}"/>
              </a:ext>
            </a:extLst>
          </p:cNvPr>
          <p:cNvGrpSpPr/>
          <p:nvPr/>
        </p:nvGrpSpPr>
        <p:grpSpPr>
          <a:xfrm>
            <a:off x="765781" y="2520737"/>
            <a:ext cx="2947141" cy="1816526"/>
            <a:chOff x="765781" y="2314936"/>
            <a:chExt cx="2947141" cy="1816526"/>
          </a:xfrm>
        </p:grpSpPr>
        <p:sp>
          <p:nvSpPr>
            <p:cNvPr id="9" name="文本框 8">
              <a:extLst>
                <a:ext uri="{FF2B5EF4-FFF2-40B4-BE49-F238E27FC236}">
                  <a16:creationId xmlns="" xmlns:a16="http://schemas.microsoft.com/office/drawing/2014/main" id="{4BC99E36-94F5-4B8A-B3F2-79C67E3F5E6C}"/>
                </a:ext>
              </a:extLst>
            </p:cNvPr>
            <p:cNvSpPr txBox="1"/>
            <p:nvPr/>
          </p:nvSpPr>
          <p:spPr>
            <a:xfrm>
              <a:off x="765781" y="2314936"/>
              <a:ext cx="2947141" cy="769441"/>
            </a:xfrm>
            <a:prstGeom prst="rect">
              <a:avLst/>
            </a:prstGeom>
            <a:noFill/>
          </p:spPr>
          <p:txBody>
            <a:bodyPr wrap="square" rtlCol="0">
              <a:spAutoFit/>
            </a:bodyPr>
            <a:lstStyle/>
            <a:p>
              <a:r>
                <a:rPr lang="en-US" altLang="zh-CN" sz="4400" b="1" dirty="0">
                  <a:solidFill>
                    <a:schemeClr val="tx1">
                      <a:lumMod val="75000"/>
                      <a:lumOff val="25000"/>
                    </a:schemeClr>
                  </a:solidFill>
                  <a:latin typeface="方正正纤黑简体" panose="02000000000000000000" pitchFamily="2" charset="-122"/>
                  <a:ea typeface="方正正纤黑简体" panose="02000000000000000000" pitchFamily="2" charset="-122"/>
                </a:rPr>
                <a:t>PART 02</a:t>
              </a:r>
              <a:endParaRPr lang="zh-CN" altLang="en-US" sz="4400" b="1"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10" name="文本框 9">
              <a:extLst>
                <a:ext uri="{FF2B5EF4-FFF2-40B4-BE49-F238E27FC236}">
                  <a16:creationId xmlns="" xmlns:a16="http://schemas.microsoft.com/office/drawing/2014/main" id="{2F17FAB7-6B7F-4D10-9EBB-3E3EE5A623A2}"/>
                </a:ext>
              </a:extLst>
            </p:cNvPr>
            <p:cNvSpPr txBox="1"/>
            <p:nvPr/>
          </p:nvSpPr>
          <p:spPr>
            <a:xfrm>
              <a:off x="792285" y="3216689"/>
              <a:ext cx="2517914"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 xmlns:a16="http://schemas.microsoft.com/office/drawing/2014/main" id="{7979EB1C-283B-4468-9AE3-47ECEEBDB822}"/>
                </a:ext>
              </a:extLst>
            </p:cNvPr>
            <p:cNvSpPr txBox="1"/>
            <p:nvPr/>
          </p:nvSpPr>
          <p:spPr>
            <a:xfrm>
              <a:off x="792285" y="3554381"/>
              <a:ext cx="2757715" cy="577081"/>
            </a:xfrm>
            <a:prstGeom prst="rect">
              <a:avLst/>
            </a:prstGeom>
            <a:noFill/>
          </p:spPr>
          <p:txBody>
            <a:bodyPr wrap="square" rtlCol="0">
              <a:spAutoFit/>
            </a:bodyPr>
            <a:lstStyle/>
            <a:p>
              <a:r>
                <a:rPr lang="en-US" altLang="zh-CN" sz="1050" i="1" dirty="0">
                  <a:solidFill>
                    <a:schemeClr val="tx1">
                      <a:lumMod val="75000"/>
                      <a:lumOff val="25000"/>
                    </a:schemeClr>
                  </a:solidFill>
                  <a:latin typeface="Brandon Text Light" panose="020B0303020203060203" pitchFamily="34" charset="0"/>
                </a:rPr>
                <a:t>Life if only such as first see, what autumn wind sad painting fan. It is easy to change, but it is easy to change. </a:t>
              </a:r>
              <a:r>
                <a:rPr lang="en-US" altLang="zh-CN" sz="1050" i="1" dirty="0" err="1">
                  <a:solidFill>
                    <a:schemeClr val="tx1">
                      <a:lumMod val="75000"/>
                      <a:lumOff val="25000"/>
                    </a:schemeClr>
                  </a:solidFill>
                  <a:latin typeface="Brandon Text Light" panose="020B0303020203060203" pitchFamily="34" charset="0"/>
                </a:rPr>
                <a:t>Lishan</a:t>
              </a:r>
              <a:r>
                <a:rPr lang="en-US" altLang="zh-CN" sz="1050" i="1" dirty="0">
                  <a:solidFill>
                    <a:schemeClr val="tx1">
                      <a:lumMod val="75000"/>
                      <a:lumOff val="25000"/>
                    </a:schemeClr>
                  </a:solidFill>
                  <a:latin typeface="Brandon Text Light" panose="020B0303020203060203" pitchFamily="34" charset="0"/>
                </a:rPr>
                <a:t> language bar half</a:t>
              </a:r>
              <a:endParaRPr lang="zh-CN" altLang="en-US" sz="1050" i="1" dirty="0">
                <a:solidFill>
                  <a:schemeClr val="tx1">
                    <a:lumMod val="75000"/>
                    <a:lumOff val="25000"/>
                  </a:schemeClr>
                </a:solidFill>
                <a:latin typeface="Brandon Text Light" panose="020B0303020203060203" pitchFamily="34" charset="0"/>
              </a:endParaRPr>
            </a:p>
          </p:txBody>
        </p:sp>
      </p:grpSp>
      <p:grpSp>
        <p:nvGrpSpPr>
          <p:cNvPr id="19" name="组合 18">
            <a:extLst>
              <a:ext uri="{FF2B5EF4-FFF2-40B4-BE49-F238E27FC236}">
                <a16:creationId xmlns="" xmlns:a16="http://schemas.microsoft.com/office/drawing/2014/main" id="{8DA3EC9B-1A9D-4A4D-968D-ECAB1B3DAA94}"/>
              </a:ext>
            </a:extLst>
          </p:cNvPr>
          <p:cNvGrpSpPr/>
          <p:nvPr/>
        </p:nvGrpSpPr>
        <p:grpSpPr>
          <a:xfrm>
            <a:off x="9020628" y="4418347"/>
            <a:ext cx="1204686" cy="604849"/>
            <a:chOff x="9020628" y="4337263"/>
            <a:chExt cx="1204686" cy="604849"/>
          </a:xfrm>
        </p:grpSpPr>
        <p:sp>
          <p:nvSpPr>
            <p:cNvPr id="15" name="矩形 14">
              <a:extLst>
                <a:ext uri="{FF2B5EF4-FFF2-40B4-BE49-F238E27FC236}">
                  <a16:creationId xmlns="" xmlns:a16="http://schemas.microsoft.com/office/drawing/2014/main" id="{23C9D185-D5F3-426B-A218-48B8F7FD4D6F}"/>
                </a:ext>
              </a:extLst>
            </p:cNvPr>
            <p:cNvSpPr/>
            <p:nvPr/>
          </p:nvSpPr>
          <p:spPr>
            <a:xfrm>
              <a:off x="9020628" y="4337263"/>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4FB0AC95-9D87-430A-B298-AE05DFDC8D5B}"/>
                </a:ext>
              </a:extLst>
            </p:cNvPr>
            <p:cNvSpPr/>
            <p:nvPr/>
          </p:nvSpPr>
          <p:spPr>
            <a:xfrm>
              <a:off x="9020628" y="4517784"/>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E1E2FD5C-0B9C-4049-B6B4-CB19A8DBF679}"/>
                </a:ext>
              </a:extLst>
            </p:cNvPr>
            <p:cNvSpPr/>
            <p:nvPr/>
          </p:nvSpPr>
          <p:spPr>
            <a:xfrm>
              <a:off x="9020628" y="4698305"/>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8510A4A6-F7E9-47F1-B5FE-01954000DB87}"/>
                </a:ext>
              </a:extLst>
            </p:cNvPr>
            <p:cNvSpPr/>
            <p:nvPr/>
          </p:nvSpPr>
          <p:spPr>
            <a:xfrm>
              <a:off x="9020628" y="4878825"/>
              <a:ext cx="1204686" cy="63287"/>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219068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 xmlns:a16="http://schemas.microsoft.com/office/drawing/2014/main" id="{124FF029-8686-4F0D-9ECD-698D4E9575E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1B5A118C-E575-4A54-B9BF-989897BB845D}"/>
              </a:ext>
            </a:extLst>
          </p:cNvPr>
          <p:cNvSpPr/>
          <p:nvPr/>
        </p:nvSpPr>
        <p:spPr>
          <a:xfrm>
            <a:off x="0" y="0"/>
            <a:ext cx="12192000" cy="317500"/>
          </a:xfrm>
          <a:prstGeom prst="rect">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21295A9D-0D17-45BE-A9CC-95A774DB05AD}"/>
              </a:ext>
            </a:extLst>
          </p:cNvPr>
          <p:cNvSpPr/>
          <p:nvPr/>
        </p:nvSpPr>
        <p:spPr>
          <a:xfrm>
            <a:off x="615950" y="3429000"/>
            <a:ext cx="5251450" cy="2794000"/>
          </a:xfrm>
          <a:prstGeom prst="rect">
            <a:avLst/>
          </a:prstGeom>
          <a:blipFill dpi="0" rotWithShape="1">
            <a:blip r:embed="rId2">
              <a:extLst>
                <a:ext uri="{28A0092B-C50C-407E-A947-70E740481C1C}">
                  <a14:useLocalDpi xmlns:a14="http://schemas.microsoft.com/office/drawing/2010/main" val="0"/>
                </a:ext>
              </a:extLst>
            </a:blip>
            <a:srcRect/>
            <a:stretch>
              <a:fillRect l="-11010" t="-134149" r="-14980" b="-1210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5860A7B7-F554-4BBA-8F37-332CCB87B70F}"/>
              </a:ext>
            </a:extLst>
          </p:cNvPr>
          <p:cNvSpPr txBox="1"/>
          <p:nvPr/>
        </p:nvSpPr>
        <p:spPr>
          <a:xfrm>
            <a:off x="8613637" y="4108661"/>
            <a:ext cx="2822713" cy="369332"/>
          </a:xfrm>
          <a:prstGeom prst="rect">
            <a:avLst/>
          </a:prstGeom>
          <a:noFill/>
        </p:spPr>
        <p:txBody>
          <a:bodyPr wrap="square" rtlCol="0">
            <a:spAutoFit/>
          </a:bodyPr>
          <a:lstStyle/>
          <a:p>
            <a:pPr algn="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6" name="文本框 5">
            <a:extLst>
              <a:ext uri="{FF2B5EF4-FFF2-40B4-BE49-F238E27FC236}">
                <a16:creationId xmlns="" xmlns:a16="http://schemas.microsoft.com/office/drawing/2014/main" id="{EEE21791-8241-45A7-A23B-CA7DF7C35AED}"/>
              </a:ext>
            </a:extLst>
          </p:cNvPr>
          <p:cNvSpPr txBox="1"/>
          <p:nvPr/>
        </p:nvSpPr>
        <p:spPr>
          <a:xfrm>
            <a:off x="7931150" y="4643093"/>
            <a:ext cx="3505200" cy="900246"/>
          </a:xfrm>
          <a:prstGeom prst="rect">
            <a:avLst/>
          </a:prstGeom>
          <a:noFill/>
        </p:spPr>
        <p:txBody>
          <a:bodyPr wrap="square" rtlCol="0">
            <a:spAutoFit/>
          </a:bodyPr>
          <a:lstStyle/>
          <a:p>
            <a:pPr algn="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a:t>
            </a:r>
            <a:endParaRPr lang="zh-CN" altLang="en-US" sz="1050" i="1" dirty="0">
              <a:solidFill>
                <a:schemeClr val="tx1">
                  <a:lumMod val="65000"/>
                  <a:lumOff val="35000"/>
                </a:schemeClr>
              </a:solidFill>
              <a:latin typeface="Brandon Text Light" panose="020B0303020203060203" pitchFamily="34" charset="0"/>
            </a:endParaRPr>
          </a:p>
          <a:p>
            <a:pPr algn="r"/>
            <a:endParaRPr lang="zh-CN" altLang="en-US" sz="1050" i="1" dirty="0">
              <a:solidFill>
                <a:schemeClr val="tx1">
                  <a:lumMod val="65000"/>
                  <a:lumOff val="35000"/>
                </a:schemeClr>
              </a:solidFill>
              <a:latin typeface="Brandon Text Light" panose="020B0303020203060203" pitchFamily="34" charset="0"/>
            </a:endParaRPr>
          </a:p>
        </p:txBody>
      </p:sp>
      <p:cxnSp>
        <p:nvCxnSpPr>
          <p:cNvPr id="7" name="直接连接符 6">
            <a:extLst>
              <a:ext uri="{FF2B5EF4-FFF2-40B4-BE49-F238E27FC236}">
                <a16:creationId xmlns="" xmlns:a16="http://schemas.microsoft.com/office/drawing/2014/main" id="{B588FC74-4E3B-4E00-8B97-6062A7659C70}"/>
              </a:ext>
            </a:extLst>
          </p:cNvPr>
          <p:cNvCxnSpPr>
            <a:cxnSpLocks/>
          </p:cNvCxnSpPr>
          <p:nvPr/>
        </p:nvCxnSpPr>
        <p:spPr>
          <a:xfrm>
            <a:off x="10926536" y="4537158"/>
            <a:ext cx="401864" cy="0"/>
          </a:xfrm>
          <a:prstGeom prst="line">
            <a:avLst/>
          </a:prstGeom>
          <a:ln w="57150">
            <a:solidFill>
              <a:srgbClr val="DECB62"/>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D0869F58-6D09-4A45-8456-DF1F63F6E968}"/>
              </a:ext>
            </a:extLst>
          </p:cNvPr>
          <p:cNvCxnSpPr>
            <a:cxnSpLocks/>
          </p:cNvCxnSpPr>
          <p:nvPr/>
        </p:nvCxnSpPr>
        <p:spPr>
          <a:xfrm>
            <a:off x="651843" y="2042881"/>
            <a:ext cx="401864" cy="0"/>
          </a:xfrm>
          <a:prstGeom prst="line">
            <a:avLst/>
          </a:prstGeom>
          <a:ln w="57150">
            <a:solidFill>
              <a:srgbClr val="DECB6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13D41540-0881-42A2-BE4F-193A67D7980C}"/>
              </a:ext>
            </a:extLst>
          </p:cNvPr>
          <p:cNvSpPr txBox="1"/>
          <p:nvPr/>
        </p:nvSpPr>
        <p:spPr>
          <a:xfrm>
            <a:off x="523185" y="1481204"/>
            <a:ext cx="2822713" cy="461665"/>
          </a:xfrm>
          <a:prstGeom prst="rect">
            <a:avLst/>
          </a:prstGeom>
          <a:noFill/>
        </p:spPr>
        <p:txBody>
          <a:bodyPr wrap="square" rtlCol="0">
            <a:spAutoFit/>
          </a:bodyPr>
          <a:lstStyle/>
          <a:p>
            <a:r>
              <a:rPr lang="zh-CN" altLang="en-US" sz="2400" dirty="0">
                <a:solidFill>
                  <a:schemeClr val="tx1">
                    <a:lumMod val="85000"/>
                    <a:lumOff val="15000"/>
                  </a:schemeClr>
                </a:solidFill>
                <a:latin typeface="方正兰亭中黑_GBK" panose="02000000000000000000" pitchFamily="2" charset="-122"/>
                <a:ea typeface="方正兰亭中黑_GBK" panose="02000000000000000000" pitchFamily="2" charset="-122"/>
              </a:rPr>
              <a:t>请输入标题</a:t>
            </a:r>
          </a:p>
        </p:txBody>
      </p:sp>
      <p:sp>
        <p:nvSpPr>
          <p:cNvPr id="11" name="文本框 10">
            <a:extLst>
              <a:ext uri="{FF2B5EF4-FFF2-40B4-BE49-F238E27FC236}">
                <a16:creationId xmlns="" xmlns:a16="http://schemas.microsoft.com/office/drawing/2014/main" id="{88114EC8-13B9-45E0-98AB-A684C5D7A299}"/>
              </a:ext>
            </a:extLst>
          </p:cNvPr>
          <p:cNvSpPr txBox="1"/>
          <p:nvPr/>
        </p:nvSpPr>
        <p:spPr>
          <a:xfrm>
            <a:off x="537699" y="2175515"/>
            <a:ext cx="6694558" cy="769441"/>
          </a:xfrm>
          <a:prstGeom prst="rect">
            <a:avLst/>
          </a:prstGeom>
          <a:noFill/>
        </p:spPr>
        <p:txBody>
          <a:bodyPr wrap="square" rtlCol="0">
            <a:spAutoFit/>
          </a:bodyPr>
          <a:lstStyle/>
          <a:p>
            <a:r>
              <a:rPr lang="en-US" altLang="zh-CN" sz="110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 such as first see, what autumn wind sad painting fan. It is easy to change, but it is easy to change. Life </a:t>
            </a:r>
            <a:r>
              <a:rPr lang="en-US" altLang="zh-CN" sz="1100" i="1" dirty="0" err="1">
                <a:solidFill>
                  <a:schemeClr val="tx1">
                    <a:lumMod val="65000"/>
                    <a:lumOff val="35000"/>
                  </a:schemeClr>
                </a:solidFill>
                <a:latin typeface="Brandon Text Light" panose="020B0303020203060203" pitchFamily="34" charset="0"/>
              </a:rPr>
              <a:t>ionly</a:t>
            </a:r>
            <a:r>
              <a:rPr lang="en-US" altLang="zh-CN" sz="1100" i="1" dirty="0">
                <a:solidFill>
                  <a:schemeClr val="tx1">
                    <a:lumMod val="65000"/>
                    <a:lumOff val="35000"/>
                  </a:schemeClr>
                </a:solidFill>
                <a:latin typeface="Brandon Text Light" panose="020B0303020203060203" pitchFamily="34" charset="0"/>
              </a:rPr>
              <a:t> such as first see, what autumn wind sad painting fan. It is easy to change, but it is easy to change. </a:t>
            </a:r>
            <a:endParaRPr lang="zh-CN" altLang="en-US" sz="1100" i="1" dirty="0">
              <a:solidFill>
                <a:schemeClr val="tx1">
                  <a:lumMod val="65000"/>
                  <a:lumOff val="35000"/>
                </a:schemeClr>
              </a:solidFill>
              <a:latin typeface="Brandon Text Light" panose="020B0303020203060203" pitchFamily="34" charset="0"/>
            </a:endParaRPr>
          </a:p>
          <a:p>
            <a:endParaRPr lang="zh-CN" altLang="en-US" sz="1100" i="1" dirty="0">
              <a:solidFill>
                <a:schemeClr val="tx1">
                  <a:lumMod val="65000"/>
                  <a:lumOff val="35000"/>
                </a:schemeClr>
              </a:solidFill>
              <a:latin typeface="Brandon Text Light" panose="020B0303020203060203" pitchFamily="34" charset="0"/>
            </a:endParaRPr>
          </a:p>
        </p:txBody>
      </p:sp>
    </p:spTree>
    <p:extLst>
      <p:ext uri="{BB962C8B-B14F-4D97-AF65-F5344CB8AC3E}">
        <p14:creationId xmlns:p14="http://schemas.microsoft.com/office/powerpoint/2010/main" val="254178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697239B-DE12-46AE-8175-2BAED9F65751}"/>
              </a:ext>
            </a:extLst>
          </p:cNvPr>
          <p:cNvSpPr/>
          <p:nvPr/>
        </p:nvSpPr>
        <p:spPr>
          <a:xfrm>
            <a:off x="609600" y="251791"/>
            <a:ext cx="10972800" cy="3081200"/>
          </a:xfrm>
          <a:prstGeom prst="rect">
            <a:avLst/>
          </a:prstGeom>
          <a:blipFill dpi="0" rotWithShape="1">
            <a:blip r:embed="rId2">
              <a:extLst>
                <a:ext uri="{28A0092B-C50C-407E-A947-70E740481C1C}">
                  <a14:useLocalDpi xmlns:a14="http://schemas.microsoft.com/office/drawing/2010/main" val="0"/>
                </a:ext>
              </a:extLst>
            </a:blip>
            <a:srcRect/>
            <a:stretch>
              <a:fillRect l="-19498" t="-135348" r="-19498" b="-77116"/>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 xmlns:a16="http://schemas.microsoft.com/office/drawing/2014/main" id="{A5EB4558-7179-4F70-B9DD-68152260B35C}"/>
              </a:ext>
            </a:extLst>
          </p:cNvPr>
          <p:cNvGrpSpPr/>
          <p:nvPr/>
        </p:nvGrpSpPr>
        <p:grpSpPr>
          <a:xfrm>
            <a:off x="695739" y="4161184"/>
            <a:ext cx="10800522" cy="1917242"/>
            <a:chOff x="695739" y="3922645"/>
            <a:chExt cx="10800522" cy="1917242"/>
          </a:xfrm>
        </p:grpSpPr>
        <p:grpSp>
          <p:nvGrpSpPr>
            <p:cNvPr id="22" name="组合 21">
              <a:extLst>
                <a:ext uri="{FF2B5EF4-FFF2-40B4-BE49-F238E27FC236}">
                  <a16:creationId xmlns="" xmlns:a16="http://schemas.microsoft.com/office/drawing/2014/main" id="{B9187059-A2A7-4A46-89F9-33495192883B}"/>
                </a:ext>
              </a:extLst>
            </p:cNvPr>
            <p:cNvGrpSpPr/>
            <p:nvPr/>
          </p:nvGrpSpPr>
          <p:grpSpPr>
            <a:xfrm>
              <a:off x="1775792" y="3922645"/>
              <a:ext cx="8640417" cy="662608"/>
              <a:chOff x="2378765" y="3922645"/>
              <a:chExt cx="8640417" cy="662608"/>
            </a:xfrm>
          </p:grpSpPr>
          <p:grpSp>
            <p:nvGrpSpPr>
              <p:cNvPr id="7" name="组合 6">
                <a:extLst>
                  <a:ext uri="{FF2B5EF4-FFF2-40B4-BE49-F238E27FC236}">
                    <a16:creationId xmlns="" xmlns:a16="http://schemas.microsoft.com/office/drawing/2014/main" id="{6D5731BB-CF13-456F-B185-3AE4651D0312}"/>
                  </a:ext>
                </a:extLst>
              </p:cNvPr>
              <p:cNvGrpSpPr/>
              <p:nvPr/>
            </p:nvGrpSpPr>
            <p:grpSpPr>
              <a:xfrm>
                <a:off x="2378765" y="3922645"/>
                <a:ext cx="662608" cy="662608"/>
                <a:chOff x="2027583" y="4359966"/>
                <a:chExt cx="662608" cy="662608"/>
              </a:xfrm>
            </p:grpSpPr>
            <p:sp>
              <p:nvSpPr>
                <p:cNvPr id="5" name="椭圆 4">
                  <a:extLst>
                    <a:ext uri="{FF2B5EF4-FFF2-40B4-BE49-F238E27FC236}">
                      <a16:creationId xmlns="" xmlns:a16="http://schemas.microsoft.com/office/drawing/2014/main" id="{2461DFC4-A59E-4A75-9081-6B84C765712C}"/>
                    </a:ext>
                  </a:extLst>
                </p:cNvPr>
                <p:cNvSpPr/>
                <p:nvPr/>
              </p:nvSpPr>
              <p:spPr>
                <a:xfrm>
                  <a:off x="2027583" y="4359966"/>
                  <a:ext cx="662608" cy="662608"/>
                </a:xfrm>
                <a:prstGeom prst="ellipse">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9E1C17C1-97CF-4880-B3BD-1BA8E3ABB6B7}"/>
                    </a:ext>
                  </a:extLst>
                </p:cNvPr>
                <p:cNvSpPr txBox="1"/>
                <p:nvPr/>
              </p:nvSpPr>
              <p:spPr>
                <a:xfrm>
                  <a:off x="2080592" y="4506604"/>
                  <a:ext cx="556591"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方正兰亭中黑_GBK" panose="02000000000000000000" pitchFamily="2" charset="-122"/>
                      <a:ea typeface="方正兰亭中黑_GBK" panose="02000000000000000000" pitchFamily="2" charset="-122"/>
                    </a:rPr>
                    <a:t>01</a:t>
                  </a:r>
                  <a:endParaRPr lang="zh-CN" altLang="en-US" dirty="0">
                    <a:solidFill>
                      <a:schemeClr val="tx1">
                        <a:lumMod val="75000"/>
                        <a:lumOff val="25000"/>
                      </a:schemeClr>
                    </a:solidFill>
                    <a:latin typeface="方正兰亭中黑_GBK" panose="02000000000000000000" pitchFamily="2" charset="-122"/>
                    <a:ea typeface="方正兰亭中黑_GBK" panose="02000000000000000000" pitchFamily="2" charset="-122"/>
                  </a:endParaRPr>
                </a:p>
              </p:txBody>
            </p:sp>
          </p:grpSp>
          <p:grpSp>
            <p:nvGrpSpPr>
              <p:cNvPr id="14" name="组合 13">
                <a:extLst>
                  <a:ext uri="{FF2B5EF4-FFF2-40B4-BE49-F238E27FC236}">
                    <a16:creationId xmlns="" xmlns:a16="http://schemas.microsoft.com/office/drawing/2014/main" id="{2375766B-5F8C-4D52-B156-4170C62BCC85}"/>
                  </a:ext>
                </a:extLst>
              </p:cNvPr>
              <p:cNvGrpSpPr/>
              <p:nvPr/>
            </p:nvGrpSpPr>
            <p:grpSpPr>
              <a:xfrm>
                <a:off x="6367670" y="3922645"/>
                <a:ext cx="662608" cy="662608"/>
                <a:chOff x="2027583" y="4359966"/>
                <a:chExt cx="662608" cy="662608"/>
              </a:xfrm>
            </p:grpSpPr>
            <p:sp>
              <p:nvSpPr>
                <p:cNvPr id="15" name="椭圆 14">
                  <a:extLst>
                    <a:ext uri="{FF2B5EF4-FFF2-40B4-BE49-F238E27FC236}">
                      <a16:creationId xmlns="" xmlns:a16="http://schemas.microsoft.com/office/drawing/2014/main" id="{2FB4FBF6-7BC8-4254-8BF4-FC11A84371D7}"/>
                    </a:ext>
                  </a:extLst>
                </p:cNvPr>
                <p:cNvSpPr/>
                <p:nvPr/>
              </p:nvSpPr>
              <p:spPr>
                <a:xfrm>
                  <a:off x="2027583" y="4359966"/>
                  <a:ext cx="662608" cy="662608"/>
                </a:xfrm>
                <a:prstGeom prst="ellipse">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7F929BF0-B39D-4128-9517-37A6BEBD80EC}"/>
                    </a:ext>
                  </a:extLst>
                </p:cNvPr>
                <p:cNvSpPr txBox="1"/>
                <p:nvPr/>
              </p:nvSpPr>
              <p:spPr>
                <a:xfrm>
                  <a:off x="2080592" y="4506604"/>
                  <a:ext cx="556591"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方正兰亭中黑_GBK" panose="02000000000000000000" pitchFamily="2" charset="-122"/>
                      <a:ea typeface="方正兰亭中黑_GBK" panose="02000000000000000000" pitchFamily="2" charset="-122"/>
                    </a:rPr>
                    <a:t>02</a:t>
                  </a:r>
                  <a:endParaRPr lang="zh-CN" altLang="en-US" dirty="0">
                    <a:solidFill>
                      <a:schemeClr val="tx1">
                        <a:lumMod val="75000"/>
                        <a:lumOff val="25000"/>
                      </a:schemeClr>
                    </a:solidFill>
                    <a:latin typeface="方正兰亭中黑_GBK" panose="02000000000000000000" pitchFamily="2" charset="-122"/>
                    <a:ea typeface="方正兰亭中黑_GBK" panose="02000000000000000000" pitchFamily="2" charset="-122"/>
                  </a:endParaRPr>
                </a:p>
              </p:txBody>
            </p:sp>
          </p:grpSp>
          <p:grpSp>
            <p:nvGrpSpPr>
              <p:cNvPr id="17" name="组合 16">
                <a:extLst>
                  <a:ext uri="{FF2B5EF4-FFF2-40B4-BE49-F238E27FC236}">
                    <a16:creationId xmlns="" xmlns:a16="http://schemas.microsoft.com/office/drawing/2014/main" id="{7CDB3A74-FEA8-4C6E-92D9-41E626900BFF}"/>
                  </a:ext>
                </a:extLst>
              </p:cNvPr>
              <p:cNvGrpSpPr/>
              <p:nvPr/>
            </p:nvGrpSpPr>
            <p:grpSpPr>
              <a:xfrm>
                <a:off x="10356574" y="3922645"/>
                <a:ext cx="662608" cy="662608"/>
                <a:chOff x="2027583" y="4359966"/>
                <a:chExt cx="662608" cy="662608"/>
              </a:xfrm>
            </p:grpSpPr>
            <p:sp>
              <p:nvSpPr>
                <p:cNvPr id="18" name="椭圆 17">
                  <a:extLst>
                    <a:ext uri="{FF2B5EF4-FFF2-40B4-BE49-F238E27FC236}">
                      <a16:creationId xmlns="" xmlns:a16="http://schemas.microsoft.com/office/drawing/2014/main" id="{B1F082F2-57F3-444C-8B21-414E044B9190}"/>
                    </a:ext>
                  </a:extLst>
                </p:cNvPr>
                <p:cNvSpPr/>
                <p:nvPr/>
              </p:nvSpPr>
              <p:spPr>
                <a:xfrm>
                  <a:off x="2027583" y="4359966"/>
                  <a:ext cx="662608" cy="662608"/>
                </a:xfrm>
                <a:prstGeom prst="ellipse">
                  <a:avLst/>
                </a:prstGeom>
                <a:solidFill>
                  <a:srgbClr val="DE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7486F63B-8FE5-4159-BE49-1D553ABDF267}"/>
                    </a:ext>
                  </a:extLst>
                </p:cNvPr>
                <p:cNvSpPr txBox="1"/>
                <p:nvPr/>
              </p:nvSpPr>
              <p:spPr>
                <a:xfrm>
                  <a:off x="2080592" y="4506604"/>
                  <a:ext cx="556591"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方正兰亭中黑_GBK" panose="02000000000000000000" pitchFamily="2" charset="-122"/>
                      <a:ea typeface="方正兰亭中黑_GBK" panose="02000000000000000000" pitchFamily="2" charset="-122"/>
                    </a:rPr>
                    <a:t>03</a:t>
                  </a:r>
                  <a:endParaRPr lang="zh-CN" altLang="en-US" dirty="0">
                    <a:solidFill>
                      <a:schemeClr val="tx1">
                        <a:lumMod val="75000"/>
                        <a:lumOff val="25000"/>
                      </a:schemeClr>
                    </a:solidFill>
                    <a:latin typeface="方正兰亭中黑_GBK" panose="02000000000000000000" pitchFamily="2" charset="-122"/>
                    <a:ea typeface="方正兰亭中黑_GBK" panose="02000000000000000000" pitchFamily="2" charset="-122"/>
                  </a:endParaRPr>
                </a:p>
              </p:txBody>
            </p:sp>
          </p:grpSp>
        </p:grpSp>
        <p:grpSp>
          <p:nvGrpSpPr>
            <p:cNvPr id="23" name="组合 22">
              <a:extLst>
                <a:ext uri="{FF2B5EF4-FFF2-40B4-BE49-F238E27FC236}">
                  <a16:creationId xmlns="" xmlns:a16="http://schemas.microsoft.com/office/drawing/2014/main" id="{2915AE67-4109-4049-86D8-8C11C8BF32CA}"/>
                </a:ext>
              </a:extLst>
            </p:cNvPr>
            <p:cNvGrpSpPr/>
            <p:nvPr/>
          </p:nvGrpSpPr>
          <p:grpSpPr>
            <a:xfrm>
              <a:off x="695739" y="4731891"/>
              <a:ext cx="2822713" cy="1107996"/>
              <a:chOff x="4684643" y="4673921"/>
              <a:chExt cx="2822713" cy="1107996"/>
            </a:xfrm>
          </p:grpSpPr>
          <p:sp>
            <p:nvSpPr>
              <p:cNvPr id="24" name="文本框 23">
                <a:extLst>
                  <a:ext uri="{FF2B5EF4-FFF2-40B4-BE49-F238E27FC236}">
                    <a16:creationId xmlns="" xmlns:a16="http://schemas.microsoft.com/office/drawing/2014/main" id="{FC7EF534-1980-46B4-8EDA-658370497BD3}"/>
                  </a:ext>
                </a:extLst>
              </p:cNvPr>
              <p:cNvSpPr txBox="1"/>
              <p:nvPr/>
            </p:nvSpPr>
            <p:spPr>
              <a:xfrm>
                <a:off x="4684643" y="4673921"/>
                <a:ext cx="2822713"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25" name="文本框 24">
                <a:extLst>
                  <a:ext uri="{FF2B5EF4-FFF2-40B4-BE49-F238E27FC236}">
                    <a16:creationId xmlns="" xmlns:a16="http://schemas.microsoft.com/office/drawing/2014/main" id="{443CACA3-F521-4EC2-9A97-E8C98D2EF2AD}"/>
                  </a:ext>
                </a:extLst>
              </p:cNvPr>
              <p:cNvSpPr txBox="1"/>
              <p:nvPr/>
            </p:nvSpPr>
            <p:spPr>
              <a:xfrm>
                <a:off x="5009322" y="5043253"/>
                <a:ext cx="2173356" cy="738664"/>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a:t>
                </a:r>
                <a:endParaRPr lang="zh-CN" altLang="en-US" sz="1050" i="1" dirty="0">
                  <a:solidFill>
                    <a:schemeClr val="tx1">
                      <a:lumMod val="65000"/>
                      <a:lumOff val="35000"/>
                    </a:schemeClr>
                  </a:solidFill>
                  <a:latin typeface="Brandon Text Light" panose="020B0303020203060203" pitchFamily="34" charset="0"/>
                </a:endParaRPr>
              </a:p>
            </p:txBody>
          </p:sp>
        </p:grpSp>
        <p:grpSp>
          <p:nvGrpSpPr>
            <p:cNvPr id="26" name="组合 25">
              <a:extLst>
                <a:ext uri="{FF2B5EF4-FFF2-40B4-BE49-F238E27FC236}">
                  <a16:creationId xmlns="" xmlns:a16="http://schemas.microsoft.com/office/drawing/2014/main" id="{EBDDF888-0283-4331-B072-483C2F8D0FCC}"/>
                </a:ext>
              </a:extLst>
            </p:cNvPr>
            <p:cNvGrpSpPr/>
            <p:nvPr/>
          </p:nvGrpSpPr>
          <p:grpSpPr>
            <a:xfrm>
              <a:off x="4684643" y="4731891"/>
              <a:ext cx="2822713" cy="1107996"/>
              <a:chOff x="4684643" y="4673921"/>
              <a:chExt cx="2822713" cy="1107996"/>
            </a:xfrm>
          </p:grpSpPr>
          <p:sp>
            <p:nvSpPr>
              <p:cNvPr id="27" name="文本框 26">
                <a:extLst>
                  <a:ext uri="{FF2B5EF4-FFF2-40B4-BE49-F238E27FC236}">
                    <a16:creationId xmlns="" xmlns:a16="http://schemas.microsoft.com/office/drawing/2014/main" id="{050C09D1-BA1E-47AA-976C-0FE8B1CE4345}"/>
                  </a:ext>
                </a:extLst>
              </p:cNvPr>
              <p:cNvSpPr txBox="1"/>
              <p:nvPr/>
            </p:nvSpPr>
            <p:spPr>
              <a:xfrm>
                <a:off x="4684643" y="4673921"/>
                <a:ext cx="2822713"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28" name="文本框 27">
                <a:extLst>
                  <a:ext uri="{FF2B5EF4-FFF2-40B4-BE49-F238E27FC236}">
                    <a16:creationId xmlns="" xmlns:a16="http://schemas.microsoft.com/office/drawing/2014/main" id="{45523823-630D-4963-B6DF-D79EDCB85AD5}"/>
                  </a:ext>
                </a:extLst>
              </p:cNvPr>
              <p:cNvSpPr txBox="1"/>
              <p:nvPr/>
            </p:nvSpPr>
            <p:spPr>
              <a:xfrm>
                <a:off x="5009322" y="5043253"/>
                <a:ext cx="2173356" cy="738664"/>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a:t>
                </a:r>
                <a:endParaRPr lang="zh-CN" altLang="en-US" sz="1050" i="1" dirty="0">
                  <a:solidFill>
                    <a:schemeClr val="tx1">
                      <a:lumMod val="65000"/>
                      <a:lumOff val="35000"/>
                    </a:schemeClr>
                  </a:solidFill>
                  <a:latin typeface="Brandon Text Light" panose="020B0303020203060203" pitchFamily="34" charset="0"/>
                </a:endParaRPr>
              </a:p>
            </p:txBody>
          </p:sp>
        </p:grpSp>
        <p:grpSp>
          <p:nvGrpSpPr>
            <p:cNvPr id="29" name="组合 28">
              <a:extLst>
                <a:ext uri="{FF2B5EF4-FFF2-40B4-BE49-F238E27FC236}">
                  <a16:creationId xmlns="" xmlns:a16="http://schemas.microsoft.com/office/drawing/2014/main" id="{EF910AD1-FDE0-45F3-ACD6-E57379260180}"/>
                </a:ext>
              </a:extLst>
            </p:cNvPr>
            <p:cNvGrpSpPr/>
            <p:nvPr/>
          </p:nvGrpSpPr>
          <p:grpSpPr>
            <a:xfrm>
              <a:off x="8673548" y="4731891"/>
              <a:ext cx="2822713" cy="1107996"/>
              <a:chOff x="4684643" y="4673921"/>
              <a:chExt cx="2822713" cy="1107996"/>
            </a:xfrm>
          </p:grpSpPr>
          <p:sp>
            <p:nvSpPr>
              <p:cNvPr id="30" name="文本框 29">
                <a:extLst>
                  <a:ext uri="{FF2B5EF4-FFF2-40B4-BE49-F238E27FC236}">
                    <a16:creationId xmlns="" xmlns:a16="http://schemas.microsoft.com/office/drawing/2014/main" id="{1495B3DD-53FF-46D2-81B7-CC18057CF09A}"/>
                  </a:ext>
                </a:extLst>
              </p:cNvPr>
              <p:cNvSpPr txBox="1"/>
              <p:nvPr/>
            </p:nvSpPr>
            <p:spPr>
              <a:xfrm>
                <a:off x="4684643" y="4673921"/>
                <a:ext cx="2822713"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方正兰亭中黑_GBK" panose="02000000000000000000" pitchFamily="2" charset="-122"/>
                    <a:ea typeface="方正兰亭中黑_GBK" panose="02000000000000000000" pitchFamily="2" charset="-122"/>
                  </a:rPr>
                  <a:t>请输入标题</a:t>
                </a:r>
              </a:p>
            </p:txBody>
          </p:sp>
          <p:sp>
            <p:nvSpPr>
              <p:cNvPr id="31" name="文本框 30">
                <a:extLst>
                  <a:ext uri="{FF2B5EF4-FFF2-40B4-BE49-F238E27FC236}">
                    <a16:creationId xmlns="" xmlns:a16="http://schemas.microsoft.com/office/drawing/2014/main" id="{6AF33A0C-8142-4EF1-8091-79BE763EC7B9}"/>
                  </a:ext>
                </a:extLst>
              </p:cNvPr>
              <p:cNvSpPr txBox="1"/>
              <p:nvPr/>
            </p:nvSpPr>
            <p:spPr>
              <a:xfrm>
                <a:off x="5009322" y="5043253"/>
                <a:ext cx="2173356" cy="738664"/>
              </a:xfrm>
              <a:prstGeom prst="rect">
                <a:avLst/>
              </a:prstGeom>
              <a:noFill/>
            </p:spPr>
            <p:txBody>
              <a:bodyPr wrap="square" rtlCol="0">
                <a:spAutoFit/>
              </a:bodyPr>
              <a:lstStyle/>
              <a:p>
                <a:pPr algn="ctr"/>
                <a:r>
                  <a:rPr lang="en-US" altLang="zh-CN" sz="1050" i="1" dirty="0">
                    <a:solidFill>
                      <a:schemeClr val="tx1">
                        <a:lumMod val="65000"/>
                        <a:lumOff val="35000"/>
                      </a:schemeClr>
                    </a:solidFill>
                    <a:latin typeface="Brandon Text Light" panose="020B0303020203060203" pitchFamily="34" charset="0"/>
                  </a:rPr>
                  <a:t>Life if only such as first see, what autumn wind sad painting fan. It is easy to change, but it is easy to change. . Life if only</a:t>
                </a:r>
                <a:endParaRPr lang="zh-CN" altLang="en-US" sz="1050" i="1" dirty="0">
                  <a:solidFill>
                    <a:schemeClr val="tx1">
                      <a:lumMod val="65000"/>
                      <a:lumOff val="35000"/>
                    </a:schemeClr>
                  </a:solidFill>
                  <a:latin typeface="Brandon Text Light" panose="020B0303020203060203" pitchFamily="34" charset="0"/>
                </a:endParaRPr>
              </a:p>
            </p:txBody>
          </p:sp>
        </p:grpSp>
      </p:grpSp>
    </p:spTree>
    <p:extLst>
      <p:ext uri="{BB962C8B-B14F-4D97-AF65-F5344CB8AC3E}">
        <p14:creationId xmlns:p14="http://schemas.microsoft.com/office/powerpoint/2010/main" val="3160320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TotalTime>
  <Words>1926</Words>
  <Application>Microsoft Office PowerPoint</Application>
  <PresentationFormat>宽屏</PresentationFormat>
  <Paragraphs>100</Paragraphs>
  <Slides>25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禹卫书法行书简体
</vt:lpstr>
      <vt:lpstr>微软雅黑</vt:lpstr>
      <vt:lpstr>方正兰亭黑简体</vt:lpstr>
      <vt:lpstr>Brandon Text Light</vt:lpstr>
      <vt:lpstr>方正兰亭中黑_GBK</vt:lpstr>
      <vt:lpstr>方正正纤黑简体</vt:lpstr>
      <vt:lpstr>等线 Light</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阿豆PPT</dc:creator>
  <cp:keywords>51PPT模板网</cp:keywords>
  <cp:lastModifiedBy>阳光 男孩</cp:lastModifiedBy>
  <cp:revision>31</cp:revision>
  <dcterms:created xsi:type="dcterms:W3CDTF">2019-08-26T08:58:39Z</dcterms:created>
  <dcterms:modified xsi:type="dcterms:W3CDTF">2019-10-13T13:05:46Z</dcterms:modified>
</cp:coreProperties>
</file>