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2" r:id="rId5"/>
    <p:sldId id="264" r:id="rId6"/>
    <p:sldId id="263" r:id="rId7"/>
    <p:sldId id="265" r:id="rId8"/>
    <p:sldId id="259" r:id="rId9"/>
    <p:sldId id="268" r:id="rId10"/>
    <p:sldId id="266" r:id="rId11"/>
    <p:sldId id="267" r:id="rId12"/>
    <p:sldId id="260" r:id="rId13"/>
    <p:sldId id="269" r:id="rId14"/>
    <p:sldId id="270" r:id="rId15"/>
    <p:sldId id="271" r:id="rId16"/>
    <p:sldId id="261" r:id="rId17"/>
    <p:sldId id="273" r:id="rId18"/>
    <p:sldId id="272" r:id="rId19"/>
    <p:sldId id="274" r:id="rId20"/>
    <p:sldId id="275" r:id="rId21"/>
    <p:sldId id="289" r:id="rId22"/>
    <p:sldId id="290" r:id="rId23"/>
    <p:sldId id="291" r:id="rId2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05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57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BF6FF"/>
    <a:srgbClr val="0F172C"/>
    <a:srgbClr val="A1A3A9"/>
    <a:srgbClr val="0EE5EE"/>
    <a:srgbClr val="0CD5DE"/>
    <a:srgbClr val="12F3FC"/>
    <a:srgbClr val="2EECF3"/>
    <a:srgbClr val="59E8ED"/>
    <a:srgbClr val="4DC8CC"/>
    <a:srgbClr val="52DAD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 showGuides="1">
      <p:cViewPr varScale="1">
        <p:scale>
          <a:sx n="112" d="100"/>
          <a:sy n="112" d="100"/>
        </p:scale>
        <p:origin x="546" y="108"/>
      </p:cViewPr>
      <p:guideLst>
        <p:guide orient="horz" pos="2205"/>
        <p:guide pos="3840"/>
        <p:guide pos="574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BE65FDD6-B9E7-4BBB-BB6D-D03268CD7FC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xmlns="" id="{DAF45787-1F49-46F2-A880-CDB03EE65F0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988377BA-ECD2-4643-A80B-4410E9CADB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ED9308-BC8C-4DC7-ACDB-EBDC5AB3A2DA}" type="datetimeFigureOut">
              <a:rPr lang="zh-CN" altLang="en-US" smtClean="0"/>
              <a:t>2019/10/14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D1AEF80D-B74E-4AB0-BC70-12ACD107AB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05233F59-32FD-4184-B7C8-96F0661FF8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C60787-16C1-49A5-B947-88220CC405A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48788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0273C540-4178-4265-8A8A-09F73C49BB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085887D6-FA16-47A6-9E91-B6760E5B30C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B85DEED4-912A-493E-A341-778FDF5030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ED9308-BC8C-4DC7-ACDB-EBDC5AB3A2DA}" type="datetimeFigureOut">
              <a:rPr lang="zh-CN" altLang="en-US" smtClean="0"/>
              <a:t>2019/10/14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4C9EE7C6-AACF-40D0-9D1F-859DE3FF6D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0F2BAFBA-7061-4AFD-A08D-5036D7B2DD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C60787-16C1-49A5-B947-88220CC405A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02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xmlns="" id="{2E4A3913-0478-4F61-9BB8-187535704EB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09E04305-BB6E-4C19-96D8-A3EF6765C3C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4FD1F39F-7A19-4A0F-BBE0-1D1E11128A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ED9308-BC8C-4DC7-ACDB-EBDC5AB3A2DA}" type="datetimeFigureOut">
              <a:rPr lang="zh-CN" altLang="en-US" smtClean="0"/>
              <a:t>2019/10/14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C276F600-2558-4D0D-A089-038F7318ED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D6B3ACF1-E2D8-4FFE-A166-3E414A49D5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C60787-16C1-49A5-B947-88220CC405A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412680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DCDD20F3-9876-48B6-8679-36D23F6191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C3E69140-0500-4BF0-819F-DCFCE81B15F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85DE5542-B178-4162-B809-91ECCCCD20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28928A-603C-45DC-A6B6-545A9A461BA3}" type="datetimeFigureOut">
              <a:rPr lang="zh-CN" altLang="en-US" smtClean="0"/>
              <a:t>2019/10/14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62CC6438-234C-4A35-BE67-115D2BD016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5E592CA0-36D2-45B5-9593-208CE29B07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C6AB19-263C-49F7-A1CB-2A657C30F87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5620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extLst>
              <a:ext uri="{FF2B5EF4-FFF2-40B4-BE49-F238E27FC236}">
                <a16:creationId xmlns:a16="http://schemas.microsoft.com/office/drawing/2014/main" xmlns="" id="{A6425178-F432-4313-B1D5-827755EBAE68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F17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99946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2C60BC16-4662-45BC-AC2A-57BA08DE62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A2F73922-28D4-4A2A-958B-A8720F8A00D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A6BFEBC2-FC10-4B6F-A5B7-BA88D1945A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ED9308-BC8C-4DC7-ACDB-EBDC5AB3A2DA}" type="datetimeFigureOut">
              <a:rPr lang="zh-CN" altLang="en-US" smtClean="0"/>
              <a:t>2019/10/14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8FC9519F-BF22-4F07-8D31-9E4940F349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CE16C3FC-9520-4932-8A69-DCAD379512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C60787-16C1-49A5-B947-88220CC405A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14178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9F9E7AC4-2AE1-45D7-9BEC-AA2830E990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8BA081E7-ECF9-4A7D-92D8-83BE9760AF2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48E17D10-0E8D-4CCB-9583-4905FB5E734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86300B0E-6DBA-4D02-A34F-E041D1B894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ED9308-BC8C-4DC7-ACDB-EBDC5AB3A2DA}" type="datetimeFigureOut">
              <a:rPr lang="zh-CN" altLang="en-US" smtClean="0"/>
              <a:t>2019/10/14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61633FAF-C039-4358-8D8E-CB9B52A03C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564B2DEE-5EBA-4EB7-9D48-355C8FB10F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C60787-16C1-49A5-B947-88220CC405A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68000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63604B33-F703-420B-94DD-08FC42BA5D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1F1AF38E-D702-40AE-B55F-C3DEE7DC95E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FA974923-86B4-4BF6-AE49-06121FC8C41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xmlns="" id="{36612956-4D4F-461F-89D8-7FD096F8C71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xmlns="" id="{B4EE1B25-B00A-4FC7-A35B-E7D8A767AE3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xmlns="" id="{4491C5A9-0884-4830-A492-2532E3134A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ED9308-BC8C-4DC7-ACDB-EBDC5AB3A2DA}" type="datetimeFigureOut">
              <a:rPr lang="zh-CN" altLang="en-US" smtClean="0"/>
              <a:t>2019/10/14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xmlns="" id="{468ED723-EDAF-41C5-84E7-8769E6205C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xmlns="" id="{2FC586BB-FC9D-4754-AF1C-830FE1B7C7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C60787-16C1-49A5-B947-88220CC405A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89933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0413E6F2-93BF-4C12-ABAA-7C314918EA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CB75806E-EC01-4539-A5B6-1D573DC502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ED9308-BC8C-4DC7-ACDB-EBDC5AB3A2DA}" type="datetimeFigureOut">
              <a:rPr lang="zh-CN" altLang="en-US" smtClean="0"/>
              <a:t>2019/10/14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8AD00AF9-955F-42C8-8DF4-6E2D9E2EF0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3D085299-9326-41DD-9FCC-1C6CC92174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C60787-16C1-49A5-B947-88220CC405A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64408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C9965B58-6A5A-45A1-80A7-548B43DA46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ED9308-BC8C-4DC7-ACDB-EBDC5AB3A2DA}" type="datetimeFigureOut">
              <a:rPr lang="zh-CN" altLang="en-US" smtClean="0"/>
              <a:t>2019/10/14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13F227DD-007D-414E-900C-47412FF852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CF7F5E2A-DD64-4C3E-A1D4-A149E911D2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C60787-16C1-49A5-B947-88220CC405A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33929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BE587DC8-A6D8-40DC-9072-98C44F5754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A3C7C134-83E2-4D9F-BF65-9896B9EAE25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505A0BB5-7504-4EF2-9AD3-A2D5AC357F5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9E682C53-DB65-40DE-8CC3-AC3AB82332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ED9308-BC8C-4DC7-ACDB-EBDC5AB3A2DA}" type="datetimeFigureOut">
              <a:rPr lang="zh-CN" altLang="en-US" smtClean="0"/>
              <a:t>2019/10/14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636CBEC3-B586-4B46-86CD-1B96D87AF8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B9B48E2D-A520-45BA-9695-627188FADA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C60787-16C1-49A5-B947-88220CC405A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48412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1FB8F7D7-4263-4147-A213-DC658B62C8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xmlns="" id="{7B6FB9DF-D3F4-45AF-B9BF-2C45E90598F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BD20CA32-FA40-434C-95FF-0F47CD841E3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ECB7F006-04B0-4E5D-82DB-C42B453A49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ED9308-BC8C-4DC7-ACDB-EBDC5AB3A2DA}" type="datetimeFigureOut">
              <a:rPr lang="zh-CN" altLang="en-US" smtClean="0"/>
              <a:t>2019/10/14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F224F9C5-D027-4D60-B312-610F8A7BE1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C6230121-9F45-4E84-A986-400C191042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C60787-16C1-49A5-B947-88220CC405A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35945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xmlns="" id="{0DE7EC50-5747-441E-A554-AF39CB2FE4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03AF2759-A48C-437F-8C93-5373EE29744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5704F89A-77A4-4432-A1A6-0CDF1AACDE3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ED9308-BC8C-4DC7-ACDB-EBDC5AB3A2DA}" type="datetimeFigureOut">
              <a:rPr lang="zh-CN" altLang="en-US" smtClean="0"/>
              <a:t>2019/10/14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43F9FC45-130B-4C85-B2C6-1572A20CA26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68F5134B-06A7-4C03-A0D6-2BC096BF67B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0C60787-16C1-49A5-B947-88220CC405A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22106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xmlns="" id="{41B25B39-6B31-43F8-83BD-F2E51390E07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F17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9" name="直接连接符 28">
            <a:extLst>
              <a:ext uri="{FF2B5EF4-FFF2-40B4-BE49-F238E27FC236}">
                <a16:creationId xmlns:a16="http://schemas.microsoft.com/office/drawing/2014/main" xmlns="" id="{528EE669-B27E-4268-8466-65FDBD670CE7}"/>
              </a:ext>
            </a:extLst>
          </p:cNvPr>
          <p:cNvCxnSpPr>
            <a:cxnSpLocks/>
          </p:cNvCxnSpPr>
          <p:nvPr/>
        </p:nvCxnSpPr>
        <p:spPr>
          <a:xfrm flipH="1">
            <a:off x="3078441" y="1180942"/>
            <a:ext cx="3022235" cy="3022236"/>
          </a:xfrm>
          <a:prstGeom prst="line">
            <a:avLst/>
          </a:prstGeom>
          <a:ln>
            <a:solidFill>
              <a:srgbClr val="0EE5EE">
                <a:alpha val="24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BB16E297-9B73-48C4-B907-7CE094AA0D93}"/>
              </a:ext>
            </a:extLst>
          </p:cNvPr>
          <p:cNvSpPr txBox="1"/>
          <p:nvPr/>
        </p:nvSpPr>
        <p:spPr>
          <a:xfrm>
            <a:off x="2179418" y="2871741"/>
            <a:ext cx="783316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>
                <a:solidFill>
                  <a:srgbClr val="0BF6FF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简约实用工作总结</a:t>
            </a:r>
            <a:r>
              <a:rPr lang="en-US" altLang="zh-CN" sz="3600" dirty="0">
                <a:solidFill>
                  <a:srgbClr val="0BF6FF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PPT</a:t>
            </a:r>
            <a:r>
              <a:rPr lang="zh-CN" altLang="en-US" sz="3600" dirty="0">
                <a:solidFill>
                  <a:srgbClr val="0BF6FF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模板</a:t>
            </a:r>
            <a:endParaRPr lang="en-US" altLang="zh-CN" sz="3600" dirty="0">
              <a:solidFill>
                <a:srgbClr val="0BF6FF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xmlns="" id="{1F69720C-C1F6-4D41-81DA-1643ACF286FD}"/>
              </a:ext>
            </a:extLst>
          </p:cNvPr>
          <p:cNvGrpSpPr/>
          <p:nvPr/>
        </p:nvGrpSpPr>
        <p:grpSpPr>
          <a:xfrm>
            <a:off x="4299169" y="3716775"/>
            <a:ext cx="3593663" cy="338554"/>
            <a:chOff x="4669661" y="4300975"/>
            <a:chExt cx="3593663" cy="338554"/>
          </a:xfrm>
        </p:grpSpPr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xmlns="" id="{D5B2A958-5584-4EAC-825B-1A5CC8FA369F}"/>
                </a:ext>
              </a:extLst>
            </p:cNvPr>
            <p:cNvSpPr txBox="1"/>
            <p:nvPr/>
          </p:nvSpPr>
          <p:spPr>
            <a:xfrm>
              <a:off x="4669661" y="4300975"/>
              <a:ext cx="1232452" cy="338554"/>
            </a:xfrm>
            <a:prstGeom prst="rect">
              <a:avLst/>
            </a:prstGeom>
            <a:noFill/>
            <a:ln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rgbClr val="0BF6FF"/>
                  </a:solidFill>
                  <a:latin typeface="方正幼线简体" panose="03000509000000000000" pitchFamily="65" charset="-122"/>
                  <a:ea typeface="方正幼线简体" panose="03000509000000000000" pitchFamily="65" charset="-122"/>
                </a:rPr>
                <a:t>工作计划</a:t>
              </a: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xmlns="" id="{6D2F59DE-741D-48C5-8555-6AD1DE007F8F}"/>
                </a:ext>
              </a:extLst>
            </p:cNvPr>
            <p:cNvSpPr txBox="1"/>
            <p:nvPr/>
          </p:nvSpPr>
          <p:spPr>
            <a:xfrm>
              <a:off x="5850266" y="4300975"/>
              <a:ext cx="1232452" cy="338554"/>
            </a:xfrm>
            <a:prstGeom prst="rect">
              <a:avLst/>
            </a:prstGeom>
            <a:noFill/>
            <a:ln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rgbClr val="0BF6FF"/>
                  </a:solidFill>
                  <a:latin typeface="方正幼线简体" panose="03000509000000000000" pitchFamily="65" charset="-122"/>
                  <a:ea typeface="方正幼线简体" panose="03000509000000000000" pitchFamily="65" charset="-122"/>
                </a:rPr>
                <a:t>年终总结</a:t>
              </a: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xmlns="" id="{4B101924-133C-4CC9-8468-479BEB70647D}"/>
                </a:ext>
              </a:extLst>
            </p:cNvPr>
            <p:cNvSpPr txBox="1"/>
            <p:nvPr/>
          </p:nvSpPr>
          <p:spPr>
            <a:xfrm>
              <a:off x="7030872" y="4300975"/>
              <a:ext cx="1232452" cy="338554"/>
            </a:xfrm>
            <a:prstGeom prst="rect">
              <a:avLst/>
            </a:prstGeom>
            <a:noFill/>
            <a:ln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rgbClr val="0BF6FF"/>
                  </a:solidFill>
                  <a:latin typeface="方正幼线简体" panose="03000509000000000000" pitchFamily="65" charset="-122"/>
                  <a:ea typeface="方正幼线简体" panose="03000509000000000000" pitchFamily="65" charset="-122"/>
                </a:rPr>
                <a:t>商务汇报</a:t>
              </a:r>
            </a:p>
          </p:txBody>
        </p: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xmlns="" id="{52C27E24-15F7-4953-8ECF-CF2654928A08}"/>
                </a:ext>
              </a:extLst>
            </p:cNvPr>
            <p:cNvCxnSpPr>
              <a:cxnSpLocks/>
            </p:cNvCxnSpPr>
            <p:nvPr/>
          </p:nvCxnSpPr>
          <p:spPr>
            <a:xfrm>
              <a:off x="5902113" y="4331579"/>
              <a:ext cx="0" cy="260136"/>
            </a:xfrm>
            <a:prstGeom prst="line">
              <a:avLst/>
            </a:prstGeom>
            <a:ln w="28575">
              <a:solidFill>
                <a:srgbClr val="2EECF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xmlns="" id="{EA183FC6-3BFF-43D6-A2DD-8A38810384A4}"/>
                </a:ext>
              </a:extLst>
            </p:cNvPr>
            <p:cNvCxnSpPr>
              <a:cxnSpLocks/>
            </p:cNvCxnSpPr>
            <p:nvPr/>
          </p:nvCxnSpPr>
          <p:spPr>
            <a:xfrm>
              <a:off x="7082718" y="4331579"/>
              <a:ext cx="0" cy="260136"/>
            </a:xfrm>
            <a:prstGeom prst="line">
              <a:avLst/>
            </a:prstGeom>
            <a:ln w="28575">
              <a:solidFill>
                <a:srgbClr val="2EECF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E4992423-5788-4C62-88A8-59036B4078E5}"/>
              </a:ext>
            </a:extLst>
          </p:cNvPr>
          <p:cNvSpPr txBox="1"/>
          <p:nvPr/>
        </p:nvSpPr>
        <p:spPr>
          <a:xfrm>
            <a:off x="3375660" y="3459874"/>
            <a:ext cx="544068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200" dirty="0">
                <a:solidFill>
                  <a:srgbClr val="0BF6FF"/>
                </a:solidFill>
                <a:latin typeface="Dubai Medium" panose="020B0603030403030204" pitchFamily="34" charset="-78"/>
                <a:cs typeface="Dubai Medium" panose="020B0603030403030204" pitchFamily="34" charset="-78"/>
              </a:rPr>
              <a:t>Simple and practical work summary PPT template</a:t>
            </a:r>
            <a:endParaRPr lang="zh-CN" altLang="en-US" sz="1200" dirty="0">
              <a:solidFill>
                <a:srgbClr val="0BF6FF"/>
              </a:solidFill>
              <a:latin typeface="Dubai Medium" panose="020B0603030403030204" pitchFamily="34" charset="-78"/>
              <a:cs typeface="Dubai Medium" panose="020B0603030403030204" pitchFamily="34" charset="-78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DCC45128-E8E6-4834-BE14-BF78C051C7C6}"/>
              </a:ext>
            </a:extLst>
          </p:cNvPr>
          <p:cNvSpPr txBox="1"/>
          <p:nvPr/>
        </p:nvSpPr>
        <p:spPr>
          <a:xfrm>
            <a:off x="2179418" y="1572798"/>
            <a:ext cx="783316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7200" b="1" dirty="0">
                <a:solidFill>
                  <a:srgbClr val="0BF6FF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2019</a:t>
            </a:r>
          </a:p>
        </p:txBody>
      </p:sp>
      <p:sp>
        <p:nvSpPr>
          <p:cNvPr id="17" name="矩形: 圆角 16">
            <a:extLst>
              <a:ext uri="{FF2B5EF4-FFF2-40B4-BE49-F238E27FC236}">
                <a16:creationId xmlns:a16="http://schemas.microsoft.com/office/drawing/2014/main" xmlns="" id="{2E9BFDBF-D236-43C5-9178-6F21BEC60B27}"/>
              </a:ext>
            </a:extLst>
          </p:cNvPr>
          <p:cNvSpPr/>
          <p:nvPr/>
        </p:nvSpPr>
        <p:spPr>
          <a:xfrm>
            <a:off x="4902200" y="4584700"/>
            <a:ext cx="2387600" cy="338554"/>
          </a:xfrm>
          <a:prstGeom prst="roundRect">
            <a:avLst>
              <a:gd name="adj" fmla="val 50000"/>
            </a:avLst>
          </a:prstGeom>
          <a:solidFill>
            <a:srgbClr val="0BF6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>
                <a:solidFill>
                  <a:srgbClr val="0F172C"/>
                </a:solidFill>
                <a:latin typeface="方正幼线简体" panose="03000509000000000000" pitchFamily="65" charset="-122"/>
                <a:ea typeface="方正幼线简体" panose="03000509000000000000" pitchFamily="65" charset="-122"/>
              </a:rPr>
              <a:t>汇报人：阿豆</a:t>
            </a:r>
          </a:p>
        </p:txBody>
      </p:sp>
      <p:sp>
        <p:nvSpPr>
          <p:cNvPr id="20" name="椭圆 19">
            <a:extLst>
              <a:ext uri="{FF2B5EF4-FFF2-40B4-BE49-F238E27FC236}">
                <a16:creationId xmlns:a16="http://schemas.microsoft.com/office/drawing/2014/main" xmlns="" id="{F1AFA4D1-FE53-4954-92AD-CA3696CC6796}"/>
              </a:ext>
            </a:extLst>
          </p:cNvPr>
          <p:cNvSpPr/>
          <p:nvPr/>
        </p:nvSpPr>
        <p:spPr>
          <a:xfrm>
            <a:off x="-914400" y="-702867"/>
            <a:ext cx="2696939" cy="2696939"/>
          </a:xfrm>
          <a:prstGeom prst="ellipse">
            <a:avLst/>
          </a:prstGeom>
          <a:solidFill>
            <a:srgbClr val="2EECF3">
              <a:alpha val="9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1" name="椭圆 20">
            <a:extLst>
              <a:ext uri="{FF2B5EF4-FFF2-40B4-BE49-F238E27FC236}">
                <a16:creationId xmlns:a16="http://schemas.microsoft.com/office/drawing/2014/main" xmlns="" id="{C963760C-4388-41A5-B305-1E24F0364FC2}"/>
              </a:ext>
            </a:extLst>
          </p:cNvPr>
          <p:cNvSpPr/>
          <p:nvPr/>
        </p:nvSpPr>
        <p:spPr>
          <a:xfrm>
            <a:off x="3041716" y="4584700"/>
            <a:ext cx="476184" cy="476184"/>
          </a:xfrm>
          <a:prstGeom prst="ellipse">
            <a:avLst/>
          </a:prstGeom>
          <a:solidFill>
            <a:srgbClr val="0BF6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6" name="直接连接符 25">
            <a:extLst>
              <a:ext uri="{FF2B5EF4-FFF2-40B4-BE49-F238E27FC236}">
                <a16:creationId xmlns:a16="http://schemas.microsoft.com/office/drawing/2014/main" xmlns="" id="{52D45C87-C020-40D0-9167-B1F389078930}"/>
              </a:ext>
            </a:extLst>
          </p:cNvPr>
          <p:cNvCxnSpPr>
            <a:cxnSpLocks/>
          </p:cNvCxnSpPr>
          <p:nvPr/>
        </p:nvCxnSpPr>
        <p:spPr>
          <a:xfrm flipH="1">
            <a:off x="8816342" y="4460851"/>
            <a:ext cx="691008" cy="691009"/>
          </a:xfrm>
          <a:prstGeom prst="line">
            <a:avLst/>
          </a:prstGeom>
          <a:ln>
            <a:solidFill>
              <a:srgbClr val="0EE5EE">
                <a:alpha val="8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>
            <a:extLst>
              <a:ext uri="{FF2B5EF4-FFF2-40B4-BE49-F238E27FC236}">
                <a16:creationId xmlns:a16="http://schemas.microsoft.com/office/drawing/2014/main" xmlns="" id="{079835A5-0255-45D8-B8DE-A0623F698D5C}"/>
              </a:ext>
            </a:extLst>
          </p:cNvPr>
          <p:cNvCxnSpPr>
            <a:cxnSpLocks/>
          </p:cNvCxnSpPr>
          <p:nvPr/>
        </p:nvCxnSpPr>
        <p:spPr>
          <a:xfrm flipH="1">
            <a:off x="7655647" y="4368117"/>
            <a:ext cx="1189596" cy="1189595"/>
          </a:xfrm>
          <a:prstGeom prst="line">
            <a:avLst/>
          </a:prstGeom>
          <a:ln w="28575">
            <a:solidFill>
              <a:srgbClr val="0EE5E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>
            <a:extLst>
              <a:ext uri="{FF2B5EF4-FFF2-40B4-BE49-F238E27FC236}">
                <a16:creationId xmlns:a16="http://schemas.microsoft.com/office/drawing/2014/main" xmlns="" id="{28E0A6CA-A0A4-4969-9961-8C312A18556E}"/>
              </a:ext>
            </a:extLst>
          </p:cNvPr>
          <p:cNvCxnSpPr>
            <a:cxnSpLocks/>
          </p:cNvCxnSpPr>
          <p:nvPr/>
        </p:nvCxnSpPr>
        <p:spPr>
          <a:xfrm flipH="1">
            <a:off x="6809864" y="1805113"/>
            <a:ext cx="823596" cy="823594"/>
          </a:xfrm>
          <a:prstGeom prst="line">
            <a:avLst/>
          </a:prstGeom>
          <a:ln w="38100">
            <a:solidFill>
              <a:srgbClr val="0EE5EE">
                <a:alpha val="12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>
            <a:extLst>
              <a:ext uri="{FF2B5EF4-FFF2-40B4-BE49-F238E27FC236}">
                <a16:creationId xmlns:a16="http://schemas.microsoft.com/office/drawing/2014/main" xmlns="" id="{A2660913-0470-4182-8627-62ABDD0F5BDC}"/>
              </a:ext>
            </a:extLst>
          </p:cNvPr>
          <p:cNvCxnSpPr>
            <a:cxnSpLocks/>
          </p:cNvCxnSpPr>
          <p:nvPr/>
        </p:nvCxnSpPr>
        <p:spPr>
          <a:xfrm flipH="1">
            <a:off x="1041049" y="2113240"/>
            <a:ext cx="1759956" cy="1759955"/>
          </a:xfrm>
          <a:prstGeom prst="line">
            <a:avLst/>
          </a:prstGeom>
          <a:ln w="12700">
            <a:solidFill>
              <a:srgbClr val="0EE5E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圆: 空心 40">
            <a:extLst>
              <a:ext uri="{FF2B5EF4-FFF2-40B4-BE49-F238E27FC236}">
                <a16:creationId xmlns:a16="http://schemas.microsoft.com/office/drawing/2014/main" xmlns="" id="{B063BECB-7DEF-4381-B86F-05361904FADB}"/>
              </a:ext>
            </a:extLst>
          </p:cNvPr>
          <p:cNvSpPr/>
          <p:nvPr/>
        </p:nvSpPr>
        <p:spPr>
          <a:xfrm>
            <a:off x="9088488" y="868417"/>
            <a:ext cx="1320973" cy="1320973"/>
          </a:xfrm>
          <a:prstGeom prst="donut">
            <a:avLst>
              <a:gd name="adj" fmla="val 3462"/>
            </a:avLst>
          </a:prstGeom>
          <a:solidFill>
            <a:srgbClr val="0EE5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29873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84E2A3FD-1296-4DCA-8C37-3AFF5F2DB322}"/>
              </a:ext>
            </a:extLst>
          </p:cNvPr>
          <p:cNvSpPr txBox="1"/>
          <p:nvPr/>
        </p:nvSpPr>
        <p:spPr>
          <a:xfrm>
            <a:off x="1338274" y="384065"/>
            <a:ext cx="282271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rgbClr val="0BF6FF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工作完成情况</a:t>
            </a:r>
          </a:p>
        </p:txBody>
      </p:sp>
      <p:sp>
        <p:nvSpPr>
          <p:cNvPr id="3" name="椭圆 2">
            <a:extLst>
              <a:ext uri="{FF2B5EF4-FFF2-40B4-BE49-F238E27FC236}">
                <a16:creationId xmlns:a16="http://schemas.microsoft.com/office/drawing/2014/main" xmlns="" id="{8CB5E7EF-B9BC-4609-8B70-56D62684BEA2}"/>
              </a:ext>
            </a:extLst>
          </p:cNvPr>
          <p:cNvSpPr/>
          <p:nvPr/>
        </p:nvSpPr>
        <p:spPr>
          <a:xfrm>
            <a:off x="649162" y="306850"/>
            <a:ext cx="554541" cy="554541"/>
          </a:xfrm>
          <a:prstGeom prst="ellipse">
            <a:avLst/>
          </a:prstGeom>
          <a:solidFill>
            <a:srgbClr val="0BF6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0BF6FF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D5375A6A-164B-4DC8-9391-1AEE48BFDEE3}"/>
              </a:ext>
            </a:extLst>
          </p:cNvPr>
          <p:cNvSpPr txBox="1"/>
          <p:nvPr/>
        </p:nvSpPr>
        <p:spPr>
          <a:xfrm>
            <a:off x="674738" y="399454"/>
            <a:ext cx="5033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rgbClr val="0F172C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02</a:t>
            </a:r>
            <a:endParaRPr lang="zh-CN" altLang="en-US" dirty="0">
              <a:solidFill>
                <a:srgbClr val="0F172C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xmlns="" id="{FCC5F758-9756-481D-950B-6C5561899D5E}"/>
              </a:ext>
            </a:extLst>
          </p:cNvPr>
          <p:cNvGrpSpPr/>
          <p:nvPr/>
        </p:nvGrpSpPr>
        <p:grpSpPr>
          <a:xfrm>
            <a:off x="2037796" y="1630290"/>
            <a:ext cx="8116408" cy="2338460"/>
            <a:chOff x="1713118" y="1858890"/>
            <a:chExt cx="8116408" cy="2338460"/>
          </a:xfrm>
        </p:grpSpPr>
        <p:sp>
          <p:nvSpPr>
            <p:cNvPr id="6" name="椭圆 5">
              <a:extLst>
                <a:ext uri="{FF2B5EF4-FFF2-40B4-BE49-F238E27FC236}">
                  <a16:creationId xmlns:a16="http://schemas.microsoft.com/office/drawing/2014/main" xmlns="" id="{F4B69AF1-A3F1-44A0-A5C6-27D937CE7803}"/>
                </a:ext>
              </a:extLst>
            </p:cNvPr>
            <p:cNvSpPr/>
            <p:nvPr/>
          </p:nvSpPr>
          <p:spPr>
            <a:xfrm>
              <a:off x="1815549" y="1961321"/>
              <a:ext cx="2133599" cy="2133599"/>
            </a:xfrm>
            <a:prstGeom prst="ellipse">
              <a:avLst/>
            </a:prstGeom>
            <a:blipFill dpi="0" rotWithShape="1">
              <a:blip r:embed="rId2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椭圆 6">
              <a:extLst>
                <a:ext uri="{FF2B5EF4-FFF2-40B4-BE49-F238E27FC236}">
                  <a16:creationId xmlns:a16="http://schemas.microsoft.com/office/drawing/2014/main" xmlns="" id="{3BE19A03-D2FF-4B11-94EF-3DBB0E83004C}"/>
                </a:ext>
              </a:extLst>
            </p:cNvPr>
            <p:cNvSpPr/>
            <p:nvPr/>
          </p:nvSpPr>
          <p:spPr>
            <a:xfrm>
              <a:off x="7593497" y="1961321"/>
              <a:ext cx="2133599" cy="2133599"/>
            </a:xfrm>
            <a:prstGeom prst="ellipse">
              <a:avLst/>
            </a:prstGeom>
            <a:blipFill dpi="0" rotWithShape="1"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圆: 空心 7">
              <a:extLst>
                <a:ext uri="{FF2B5EF4-FFF2-40B4-BE49-F238E27FC236}">
                  <a16:creationId xmlns:a16="http://schemas.microsoft.com/office/drawing/2014/main" xmlns="" id="{4C6E3A64-3BCB-4001-A23E-EDD825AC5DD4}"/>
                </a:ext>
              </a:extLst>
            </p:cNvPr>
            <p:cNvSpPr/>
            <p:nvPr/>
          </p:nvSpPr>
          <p:spPr>
            <a:xfrm>
              <a:off x="1713118" y="1858890"/>
              <a:ext cx="2338460" cy="2338460"/>
            </a:xfrm>
            <a:prstGeom prst="donut">
              <a:avLst>
                <a:gd name="adj" fmla="val 1669"/>
              </a:avLst>
            </a:prstGeom>
            <a:solidFill>
              <a:srgbClr val="0BF6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" name="圆: 空心 8">
              <a:extLst>
                <a:ext uri="{FF2B5EF4-FFF2-40B4-BE49-F238E27FC236}">
                  <a16:creationId xmlns:a16="http://schemas.microsoft.com/office/drawing/2014/main" xmlns="" id="{A1A3FA20-4458-4D3D-9F73-22200AF5836A}"/>
                </a:ext>
              </a:extLst>
            </p:cNvPr>
            <p:cNvSpPr/>
            <p:nvPr/>
          </p:nvSpPr>
          <p:spPr>
            <a:xfrm>
              <a:off x="7491066" y="1858890"/>
              <a:ext cx="2338460" cy="2338460"/>
            </a:xfrm>
            <a:prstGeom prst="donut">
              <a:avLst>
                <a:gd name="adj" fmla="val 1669"/>
              </a:avLst>
            </a:prstGeom>
            <a:solidFill>
              <a:srgbClr val="0BF6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xmlns="" id="{CAC30E9C-A27A-4BA5-A98D-7B551FE1CF09}"/>
              </a:ext>
            </a:extLst>
          </p:cNvPr>
          <p:cNvGrpSpPr/>
          <p:nvPr/>
        </p:nvGrpSpPr>
        <p:grpSpPr>
          <a:xfrm>
            <a:off x="1866926" y="4146208"/>
            <a:ext cx="8458150" cy="1445000"/>
            <a:chOff x="1866926" y="4336708"/>
            <a:chExt cx="8458150" cy="1445000"/>
          </a:xfrm>
        </p:grpSpPr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xmlns="" id="{3E5D3994-B74E-4AAE-8564-A9C8F4CD481C}"/>
                </a:ext>
              </a:extLst>
            </p:cNvPr>
            <p:cNvGrpSpPr/>
            <p:nvPr/>
          </p:nvGrpSpPr>
          <p:grpSpPr>
            <a:xfrm>
              <a:off x="1866926" y="4336708"/>
              <a:ext cx="2377512" cy="1445000"/>
              <a:chOff x="1866926" y="4336708"/>
              <a:chExt cx="2377512" cy="1445000"/>
            </a:xfrm>
          </p:grpSpPr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xmlns="" id="{1902B948-6CB7-4345-A7E0-E91630358FF1}"/>
                  </a:ext>
                </a:extLst>
              </p:cNvPr>
              <p:cNvSpPr txBox="1"/>
              <p:nvPr/>
            </p:nvSpPr>
            <p:spPr>
              <a:xfrm>
                <a:off x="1866926" y="4336708"/>
                <a:ext cx="2377512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000" b="1" dirty="0">
                    <a:solidFill>
                      <a:srgbClr val="0BF6FF"/>
                    </a:solidFill>
                    <a:latin typeface="方正兰亭黑简体" panose="02000000000000000000" pitchFamily="2" charset="-122"/>
                    <a:ea typeface="方正兰亭黑简体" panose="02000000000000000000" pitchFamily="2" charset="-122"/>
                  </a:rPr>
                  <a:t>请输入标题</a:t>
                </a:r>
              </a:p>
            </p:txBody>
          </p:sp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xmlns="" id="{CE064957-C449-4998-8D93-E498B502A3BD}"/>
                  </a:ext>
                </a:extLst>
              </p:cNvPr>
              <p:cNvSpPr txBox="1"/>
              <p:nvPr/>
            </p:nvSpPr>
            <p:spPr>
              <a:xfrm>
                <a:off x="2012102" y="4673712"/>
                <a:ext cx="2087161" cy="110799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100" dirty="0">
                    <a:solidFill>
                      <a:schemeClr val="bg1">
                        <a:lumMod val="85000"/>
                      </a:schemeClr>
                    </a:solidFill>
                    <a:latin typeface="Dubai Medium" panose="020B0603030403030204" pitchFamily="34" charset="-78"/>
                    <a:cs typeface="Dubai Medium" panose="020B0603030403030204" pitchFamily="34" charset="-78"/>
                  </a:rPr>
                  <a:t>Life if only such as first see, what autumn wind sad painting fan. It is easy to change, but it is easy to change. . Life if only such as first see, what autumn wind sad painting fan. It is</a:t>
                </a:r>
                <a:endParaRPr lang="zh-CN" altLang="en-US" sz="1100" dirty="0">
                  <a:solidFill>
                    <a:schemeClr val="bg1">
                      <a:lumMod val="85000"/>
                    </a:schemeClr>
                  </a:solidFill>
                  <a:latin typeface="Dubai Medium" panose="020B0603030403030204" pitchFamily="34" charset="-78"/>
                  <a:cs typeface="Dubai Medium" panose="020B0603030403030204" pitchFamily="34" charset="-78"/>
                </a:endParaRPr>
              </a:p>
            </p:txBody>
          </p:sp>
        </p:grp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xmlns="" id="{DA8D7D42-3339-4051-935F-ED058AF4007D}"/>
                </a:ext>
              </a:extLst>
            </p:cNvPr>
            <p:cNvSpPr txBox="1"/>
            <p:nvPr/>
          </p:nvSpPr>
          <p:spPr>
            <a:xfrm>
              <a:off x="7947564" y="4336708"/>
              <a:ext cx="237751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rgbClr val="0BF6FF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</a:rPr>
                <a:t>请输入标题</a:t>
              </a: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xmlns="" id="{ECFFCE0D-64EF-42C1-8463-CE7D8F0BE606}"/>
                </a:ext>
              </a:extLst>
            </p:cNvPr>
            <p:cNvSpPr txBox="1"/>
            <p:nvPr/>
          </p:nvSpPr>
          <p:spPr>
            <a:xfrm>
              <a:off x="8092740" y="4673712"/>
              <a:ext cx="2087161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100" dirty="0">
                  <a:solidFill>
                    <a:schemeClr val="bg1">
                      <a:lumMod val="85000"/>
                    </a:schemeClr>
                  </a:solidFill>
                  <a:latin typeface="Dubai Medium" panose="020B0603030403030204" pitchFamily="34" charset="-78"/>
                  <a:cs typeface="Dubai Medium" panose="020B0603030403030204" pitchFamily="34" charset="-78"/>
                </a:rPr>
                <a:t>Life if only such as first see, what autumn wind sad painting fan. It is easy to change, but it is easy to change. . Life if only such as first see, what autumn wind sad painting fan. It is</a:t>
              </a:r>
              <a:endParaRPr lang="zh-CN" altLang="en-US" sz="1100" dirty="0">
                <a:solidFill>
                  <a:schemeClr val="bg1">
                    <a:lumMod val="85000"/>
                  </a:schemeClr>
                </a:solidFill>
                <a:latin typeface="Dubai Medium" panose="020B0603030403030204" pitchFamily="34" charset="-78"/>
                <a:cs typeface="Dubai Medium" panose="020B0603030403030204" pitchFamily="34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810690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ADD8773F-891B-4B52-B7AB-ED6807EEC0C0}"/>
              </a:ext>
            </a:extLst>
          </p:cNvPr>
          <p:cNvSpPr txBox="1"/>
          <p:nvPr/>
        </p:nvSpPr>
        <p:spPr>
          <a:xfrm>
            <a:off x="1338274" y="384065"/>
            <a:ext cx="282271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rgbClr val="0BF6FF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工作完成情况</a:t>
            </a:r>
          </a:p>
        </p:txBody>
      </p:sp>
      <p:sp>
        <p:nvSpPr>
          <p:cNvPr id="3" name="椭圆 2">
            <a:extLst>
              <a:ext uri="{FF2B5EF4-FFF2-40B4-BE49-F238E27FC236}">
                <a16:creationId xmlns:a16="http://schemas.microsoft.com/office/drawing/2014/main" xmlns="" id="{6D4B7315-0FA2-47D9-AF78-927252381891}"/>
              </a:ext>
            </a:extLst>
          </p:cNvPr>
          <p:cNvSpPr/>
          <p:nvPr/>
        </p:nvSpPr>
        <p:spPr>
          <a:xfrm>
            <a:off x="649162" y="306850"/>
            <a:ext cx="554541" cy="554541"/>
          </a:xfrm>
          <a:prstGeom prst="ellipse">
            <a:avLst/>
          </a:prstGeom>
          <a:solidFill>
            <a:srgbClr val="0BF6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0BF6FF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5E5B1C94-1B81-46B2-9507-CE4FC59B2859}"/>
              </a:ext>
            </a:extLst>
          </p:cNvPr>
          <p:cNvSpPr txBox="1"/>
          <p:nvPr/>
        </p:nvSpPr>
        <p:spPr>
          <a:xfrm>
            <a:off x="674738" y="399454"/>
            <a:ext cx="5033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rgbClr val="0F172C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02</a:t>
            </a:r>
            <a:endParaRPr lang="zh-CN" altLang="en-US" dirty="0">
              <a:solidFill>
                <a:srgbClr val="0F172C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BD453CEC-4FBD-499D-A84C-8C7F8B1E6086}"/>
              </a:ext>
            </a:extLst>
          </p:cNvPr>
          <p:cNvSpPr/>
          <p:nvPr/>
        </p:nvSpPr>
        <p:spPr>
          <a:xfrm>
            <a:off x="1444292" y="4879561"/>
            <a:ext cx="8275626" cy="114300"/>
          </a:xfrm>
          <a:prstGeom prst="rect">
            <a:avLst/>
          </a:prstGeom>
          <a:solidFill>
            <a:srgbClr val="A1A3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707AA334-3D23-41F9-A6B4-F689C0565641}"/>
              </a:ext>
            </a:extLst>
          </p:cNvPr>
          <p:cNvSpPr/>
          <p:nvPr/>
        </p:nvSpPr>
        <p:spPr>
          <a:xfrm>
            <a:off x="1444292" y="5933662"/>
            <a:ext cx="8275626" cy="114300"/>
          </a:xfrm>
          <a:prstGeom prst="rect">
            <a:avLst/>
          </a:prstGeom>
          <a:solidFill>
            <a:srgbClr val="A1A3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0A533731-62AC-4068-A995-0F8F737A58C0}"/>
              </a:ext>
            </a:extLst>
          </p:cNvPr>
          <p:cNvSpPr/>
          <p:nvPr/>
        </p:nvSpPr>
        <p:spPr>
          <a:xfrm>
            <a:off x="1444292" y="4879561"/>
            <a:ext cx="6934189" cy="114300"/>
          </a:xfrm>
          <a:prstGeom prst="rect">
            <a:avLst/>
          </a:prstGeom>
          <a:solidFill>
            <a:srgbClr val="0BF6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51187866-166C-4253-92F6-BB758AE9F6A2}"/>
              </a:ext>
            </a:extLst>
          </p:cNvPr>
          <p:cNvSpPr/>
          <p:nvPr/>
        </p:nvSpPr>
        <p:spPr>
          <a:xfrm>
            <a:off x="1444292" y="5933662"/>
            <a:ext cx="7636657" cy="114300"/>
          </a:xfrm>
          <a:prstGeom prst="rect">
            <a:avLst/>
          </a:prstGeom>
          <a:solidFill>
            <a:srgbClr val="0BF6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52DD7481-B2CA-47DE-B813-34E2DA4B269E}"/>
              </a:ext>
            </a:extLst>
          </p:cNvPr>
          <p:cNvSpPr txBox="1"/>
          <p:nvPr/>
        </p:nvSpPr>
        <p:spPr>
          <a:xfrm>
            <a:off x="1364779" y="4569837"/>
            <a:ext cx="1868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chemeClr val="bg1">
                    <a:lumMod val="9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80%</a:t>
            </a:r>
            <a:endParaRPr lang="zh-CN" altLang="en-US" sz="1400" dirty="0">
              <a:solidFill>
                <a:schemeClr val="bg1">
                  <a:lumMod val="95000"/>
                </a:schemeClr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E238283E-CA82-452B-9EA7-D9D908AB9760}"/>
              </a:ext>
            </a:extLst>
          </p:cNvPr>
          <p:cNvSpPr txBox="1"/>
          <p:nvPr/>
        </p:nvSpPr>
        <p:spPr>
          <a:xfrm>
            <a:off x="1378031" y="5650274"/>
            <a:ext cx="1868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chemeClr val="bg1">
                    <a:lumMod val="9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85%</a:t>
            </a:r>
            <a:endParaRPr lang="zh-CN" altLang="en-US" sz="1400" dirty="0">
              <a:solidFill>
                <a:schemeClr val="bg1">
                  <a:lumMod val="95000"/>
                </a:schemeClr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grpSp>
        <p:nvGrpSpPr>
          <p:cNvPr id="29" name="组合 28">
            <a:extLst>
              <a:ext uri="{FF2B5EF4-FFF2-40B4-BE49-F238E27FC236}">
                <a16:creationId xmlns:a16="http://schemas.microsoft.com/office/drawing/2014/main" xmlns="" id="{1E132448-0145-4496-A470-1B256BAB5833}"/>
              </a:ext>
            </a:extLst>
          </p:cNvPr>
          <p:cNvGrpSpPr/>
          <p:nvPr/>
        </p:nvGrpSpPr>
        <p:grpSpPr>
          <a:xfrm>
            <a:off x="2100077" y="1745789"/>
            <a:ext cx="3866341" cy="937168"/>
            <a:chOff x="2100077" y="1745789"/>
            <a:chExt cx="3866341" cy="937168"/>
          </a:xfrm>
        </p:grpSpPr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xmlns="" id="{A59971A4-34BE-41CE-B715-6C4A69E6FE86}"/>
                </a:ext>
              </a:extLst>
            </p:cNvPr>
            <p:cNvSpPr txBox="1"/>
            <p:nvPr/>
          </p:nvSpPr>
          <p:spPr>
            <a:xfrm>
              <a:off x="2100077" y="1745789"/>
              <a:ext cx="215387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srgbClr val="0BF6FF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</a:rPr>
                <a:t>请输入标题</a:t>
              </a: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xmlns="" id="{DF3BC2FE-96AA-48D1-A687-6AFC5631B9F2}"/>
                </a:ext>
              </a:extLst>
            </p:cNvPr>
            <p:cNvSpPr txBox="1"/>
            <p:nvPr/>
          </p:nvSpPr>
          <p:spPr>
            <a:xfrm>
              <a:off x="2116270" y="2082793"/>
              <a:ext cx="3850148" cy="6001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100" dirty="0">
                  <a:solidFill>
                    <a:schemeClr val="bg1">
                      <a:lumMod val="85000"/>
                    </a:schemeClr>
                  </a:solidFill>
                  <a:latin typeface="Dubai Medium" panose="020B0603030403030204" pitchFamily="34" charset="-78"/>
                  <a:cs typeface="Dubai Medium" panose="020B0603030403030204" pitchFamily="34" charset="-78"/>
                </a:rPr>
                <a:t>Life if only such as first see, what autumn wind sad painting fan. It is easy </a:t>
              </a:r>
              <a:r>
                <a:rPr lang="en-US" altLang="zh-CN" sz="1100" dirty="0" err="1">
                  <a:solidFill>
                    <a:schemeClr val="bg1">
                      <a:lumMod val="85000"/>
                    </a:schemeClr>
                  </a:solidFill>
                  <a:latin typeface="Dubai Medium" panose="020B0603030403030204" pitchFamily="34" charset="-78"/>
                  <a:cs typeface="Dubai Medium" panose="020B0603030403030204" pitchFamily="34" charset="-78"/>
                </a:rPr>
                <a:t>thange</a:t>
              </a:r>
              <a:r>
                <a:rPr lang="en-US" altLang="zh-CN" sz="1100" dirty="0">
                  <a:solidFill>
                    <a:schemeClr val="bg1">
                      <a:lumMod val="85000"/>
                    </a:schemeClr>
                  </a:solidFill>
                  <a:latin typeface="Dubai Medium" panose="020B0603030403030204" pitchFamily="34" charset="-78"/>
                  <a:cs typeface="Dubai Medium" panose="020B0603030403030204" pitchFamily="34" charset="-78"/>
                </a:rPr>
                <a:t>, but it is easy to change. . Life if only such as first see, what autumn wind sad painting fan. It is</a:t>
              </a:r>
              <a:endParaRPr lang="zh-CN" altLang="en-US" sz="1100" dirty="0">
                <a:solidFill>
                  <a:schemeClr val="bg1">
                    <a:lumMod val="85000"/>
                  </a:schemeClr>
                </a:solidFill>
                <a:latin typeface="Dubai Medium" panose="020B0603030403030204" pitchFamily="34" charset="-78"/>
                <a:cs typeface="Dubai Medium" panose="020B0603030403030204" pitchFamily="34" charset="-78"/>
              </a:endParaRP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xmlns="" id="{6EAD98C0-F443-42BC-804F-43707BA42EFA}"/>
              </a:ext>
            </a:extLst>
          </p:cNvPr>
          <p:cNvGrpSpPr/>
          <p:nvPr/>
        </p:nvGrpSpPr>
        <p:grpSpPr>
          <a:xfrm>
            <a:off x="7347938" y="1745789"/>
            <a:ext cx="3866341" cy="937168"/>
            <a:chOff x="7347938" y="1745789"/>
            <a:chExt cx="3866341" cy="937168"/>
          </a:xfrm>
        </p:grpSpPr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xmlns="" id="{42A92F2B-17A1-4B9A-ACE2-A51F9E3B8AFD}"/>
                </a:ext>
              </a:extLst>
            </p:cNvPr>
            <p:cNvSpPr txBox="1"/>
            <p:nvPr/>
          </p:nvSpPr>
          <p:spPr>
            <a:xfrm>
              <a:off x="7347938" y="1745789"/>
              <a:ext cx="215387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srgbClr val="0BF6FF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</a:rPr>
                <a:t>请输入标题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xmlns="" id="{B22E95B7-4A9E-4366-87FC-7044473D310C}"/>
                </a:ext>
              </a:extLst>
            </p:cNvPr>
            <p:cNvSpPr txBox="1"/>
            <p:nvPr/>
          </p:nvSpPr>
          <p:spPr>
            <a:xfrm>
              <a:off x="7364131" y="2082793"/>
              <a:ext cx="3850148" cy="6001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100" dirty="0">
                  <a:solidFill>
                    <a:schemeClr val="bg1">
                      <a:lumMod val="85000"/>
                    </a:schemeClr>
                  </a:solidFill>
                  <a:latin typeface="Dubai Medium" panose="020B0603030403030204" pitchFamily="34" charset="-78"/>
                  <a:cs typeface="Dubai Medium" panose="020B0603030403030204" pitchFamily="34" charset="-78"/>
                </a:rPr>
                <a:t>Life if only such as first see, what autumn wind sad painting fan. It is easy </a:t>
              </a:r>
              <a:r>
                <a:rPr lang="en-US" altLang="zh-CN" sz="1100" dirty="0" err="1">
                  <a:solidFill>
                    <a:schemeClr val="bg1">
                      <a:lumMod val="85000"/>
                    </a:schemeClr>
                  </a:solidFill>
                  <a:latin typeface="Dubai Medium" panose="020B0603030403030204" pitchFamily="34" charset="-78"/>
                  <a:cs typeface="Dubai Medium" panose="020B0603030403030204" pitchFamily="34" charset="-78"/>
                </a:rPr>
                <a:t>thange</a:t>
              </a:r>
              <a:r>
                <a:rPr lang="en-US" altLang="zh-CN" sz="1100" dirty="0">
                  <a:solidFill>
                    <a:schemeClr val="bg1">
                      <a:lumMod val="85000"/>
                    </a:schemeClr>
                  </a:solidFill>
                  <a:latin typeface="Dubai Medium" panose="020B0603030403030204" pitchFamily="34" charset="-78"/>
                  <a:cs typeface="Dubai Medium" panose="020B0603030403030204" pitchFamily="34" charset="-78"/>
                </a:rPr>
                <a:t>, but it is easy to change. . Life if only such as first see, what autumn wind sad painting fan. It is</a:t>
              </a:r>
              <a:endParaRPr lang="zh-CN" altLang="en-US" sz="1100" dirty="0">
                <a:solidFill>
                  <a:schemeClr val="bg1">
                    <a:lumMod val="85000"/>
                  </a:schemeClr>
                </a:solidFill>
                <a:latin typeface="Dubai Medium" panose="020B0603030403030204" pitchFamily="34" charset="-78"/>
                <a:cs typeface="Dubai Medium" panose="020B0603030403030204" pitchFamily="34" charset="-78"/>
              </a:endParaRP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xmlns="" id="{E7ACEB6C-C635-4397-A379-D06DC3776138}"/>
              </a:ext>
            </a:extLst>
          </p:cNvPr>
          <p:cNvGrpSpPr/>
          <p:nvPr/>
        </p:nvGrpSpPr>
        <p:grpSpPr>
          <a:xfrm>
            <a:off x="1420361" y="1918580"/>
            <a:ext cx="591587" cy="591587"/>
            <a:chOff x="1420361" y="1992369"/>
            <a:chExt cx="591587" cy="591587"/>
          </a:xfrm>
        </p:grpSpPr>
        <p:sp>
          <p:nvSpPr>
            <p:cNvPr id="26" name="椭圆 25">
              <a:extLst>
                <a:ext uri="{FF2B5EF4-FFF2-40B4-BE49-F238E27FC236}">
                  <a16:creationId xmlns:a16="http://schemas.microsoft.com/office/drawing/2014/main" xmlns="" id="{F04A506B-B98A-44C0-8C0D-BA18FCA8AC3E}"/>
                </a:ext>
              </a:extLst>
            </p:cNvPr>
            <p:cNvSpPr/>
            <p:nvPr/>
          </p:nvSpPr>
          <p:spPr>
            <a:xfrm>
              <a:off x="1420361" y="1992369"/>
              <a:ext cx="591587" cy="591587"/>
            </a:xfrm>
            <a:prstGeom prst="ellipse">
              <a:avLst/>
            </a:prstGeom>
            <a:solidFill>
              <a:srgbClr val="0BF6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statistical-chart_64023">
              <a:extLst>
                <a:ext uri="{FF2B5EF4-FFF2-40B4-BE49-F238E27FC236}">
                  <a16:creationId xmlns:a16="http://schemas.microsoft.com/office/drawing/2014/main" xmlns="" id="{9E10EA48-2B85-4ACB-9462-3AB34FE38696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1563911" y="2117372"/>
              <a:ext cx="304488" cy="341581"/>
            </a:xfrm>
            <a:custGeom>
              <a:avLst/>
              <a:gdLst>
                <a:gd name="connsiteX0" fmla="*/ 16193 w 538132"/>
                <a:gd name="connsiteY0" fmla="*/ 302232 h 603687"/>
                <a:gd name="connsiteX1" fmla="*/ 132346 w 538132"/>
                <a:gd name="connsiteY1" fmla="*/ 302232 h 603687"/>
                <a:gd name="connsiteX2" fmla="*/ 148540 w 538132"/>
                <a:gd name="connsiteY2" fmla="*/ 318399 h 603687"/>
                <a:gd name="connsiteX3" fmla="*/ 148540 w 538132"/>
                <a:gd name="connsiteY3" fmla="*/ 587520 h 603687"/>
                <a:gd name="connsiteX4" fmla="*/ 132346 w 538132"/>
                <a:gd name="connsiteY4" fmla="*/ 603687 h 603687"/>
                <a:gd name="connsiteX5" fmla="*/ 16193 w 538132"/>
                <a:gd name="connsiteY5" fmla="*/ 603687 h 603687"/>
                <a:gd name="connsiteX6" fmla="*/ 0 w 538132"/>
                <a:gd name="connsiteY6" fmla="*/ 587520 h 603687"/>
                <a:gd name="connsiteX7" fmla="*/ 0 w 538132"/>
                <a:gd name="connsiteY7" fmla="*/ 318399 h 603687"/>
                <a:gd name="connsiteX8" fmla="*/ 16193 w 538132"/>
                <a:gd name="connsiteY8" fmla="*/ 302232 h 603687"/>
                <a:gd name="connsiteX9" fmla="*/ 405786 w 538132"/>
                <a:gd name="connsiteY9" fmla="*/ 186857 h 603687"/>
                <a:gd name="connsiteX10" fmla="*/ 521939 w 538132"/>
                <a:gd name="connsiteY10" fmla="*/ 186857 h 603687"/>
                <a:gd name="connsiteX11" fmla="*/ 538132 w 538132"/>
                <a:gd name="connsiteY11" fmla="*/ 203025 h 603687"/>
                <a:gd name="connsiteX12" fmla="*/ 538132 w 538132"/>
                <a:gd name="connsiteY12" fmla="*/ 587520 h 603687"/>
                <a:gd name="connsiteX13" fmla="*/ 521939 w 538132"/>
                <a:gd name="connsiteY13" fmla="*/ 603687 h 603687"/>
                <a:gd name="connsiteX14" fmla="*/ 405786 w 538132"/>
                <a:gd name="connsiteY14" fmla="*/ 603687 h 603687"/>
                <a:gd name="connsiteX15" fmla="*/ 389592 w 538132"/>
                <a:gd name="connsiteY15" fmla="*/ 587520 h 603687"/>
                <a:gd name="connsiteX16" fmla="*/ 389592 w 538132"/>
                <a:gd name="connsiteY16" fmla="*/ 203025 h 603687"/>
                <a:gd name="connsiteX17" fmla="*/ 405786 w 538132"/>
                <a:gd name="connsiteY17" fmla="*/ 186857 h 603687"/>
                <a:gd name="connsiteX18" fmla="*/ 211024 w 538132"/>
                <a:gd name="connsiteY18" fmla="*/ 0 h 603687"/>
                <a:gd name="connsiteX19" fmla="*/ 327177 w 538132"/>
                <a:gd name="connsiteY19" fmla="*/ 0 h 603687"/>
                <a:gd name="connsiteX20" fmla="*/ 343371 w 538132"/>
                <a:gd name="connsiteY20" fmla="*/ 16168 h 603687"/>
                <a:gd name="connsiteX21" fmla="*/ 343371 w 538132"/>
                <a:gd name="connsiteY21" fmla="*/ 587519 h 603687"/>
                <a:gd name="connsiteX22" fmla="*/ 327177 w 538132"/>
                <a:gd name="connsiteY22" fmla="*/ 603687 h 603687"/>
                <a:gd name="connsiteX23" fmla="*/ 211024 w 538132"/>
                <a:gd name="connsiteY23" fmla="*/ 603687 h 603687"/>
                <a:gd name="connsiteX24" fmla="*/ 194831 w 538132"/>
                <a:gd name="connsiteY24" fmla="*/ 587519 h 603687"/>
                <a:gd name="connsiteX25" fmla="*/ 194831 w 538132"/>
                <a:gd name="connsiteY25" fmla="*/ 16168 h 603687"/>
                <a:gd name="connsiteX26" fmla="*/ 211024 w 538132"/>
                <a:gd name="connsiteY26" fmla="*/ 0 h 6036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538132" h="603687">
                  <a:moveTo>
                    <a:pt x="16193" y="302232"/>
                  </a:moveTo>
                  <a:lnTo>
                    <a:pt x="132346" y="302232"/>
                  </a:lnTo>
                  <a:cubicBezTo>
                    <a:pt x="141235" y="302232"/>
                    <a:pt x="148540" y="309525"/>
                    <a:pt x="148540" y="318399"/>
                  </a:cubicBezTo>
                  <a:lnTo>
                    <a:pt x="148540" y="587520"/>
                  </a:lnTo>
                  <a:cubicBezTo>
                    <a:pt x="148540" y="596394"/>
                    <a:pt x="141235" y="603687"/>
                    <a:pt x="132346" y="603687"/>
                  </a:cubicBezTo>
                  <a:lnTo>
                    <a:pt x="16193" y="603687"/>
                  </a:lnTo>
                  <a:cubicBezTo>
                    <a:pt x="7305" y="603687"/>
                    <a:pt x="0" y="596394"/>
                    <a:pt x="0" y="587520"/>
                  </a:cubicBezTo>
                  <a:lnTo>
                    <a:pt x="0" y="318399"/>
                  </a:lnTo>
                  <a:cubicBezTo>
                    <a:pt x="0" y="309525"/>
                    <a:pt x="7305" y="302232"/>
                    <a:pt x="16193" y="302232"/>
                  </a:cubicBezTo>
                  <a:close/>
                  <a:moveTo>
                    <a:pt x="405786" y="186857"/>
                  </a:moveTo>
                  <a:lnTo>
                    <a:pt x="521939" y="186857"/>
                  </a:lnTo>
                  <a:cubicBezTo>
                    <a:pt x="530827" y="186857"/>
                    <a:pt x="538132" y="194029"/>
                    <a:pt x="538132" y="203025"/>
                  </a:cubicBezTo>
                  <a:lnTo>
                    <a:pt x="538132" y="587520"/>
                  </a:lnTo>
                  <a:cubicBezTo>
                    <a:pt x="538132" y="596393"/>
                    <a:pt x="530827" y="603687"/>
                    <a:pt x="521939" y="603687"/>
                  </a:cubicBezTo>
                  <a:lnTo>
                    <a:pt x="405786" y="603687"/>
                  </a:lnTo>
                  <a:cubicBezTo>
                    <a:pt x="396897" y="603687"/>
                    <a:pt x="389592" y="596393"/>
                    <a:pt x="389592" y="587520"/>
                  </a:cubicBezTo>
                  <a:lnTo>
                    <a:pt x="389592" y="203025"/>
                  </a:lnTo>
                  <a:cubicBezTo>
                    <a:pt x="389592" y="194029"/>
                    <a:pt x="396897" y="186857"/>
                    <a:pt x="405786" y="186857"/>
                  </a:cubicBezTo>
                  <a:close/>
                  <a:moveTo>
                    <a:pt x="211024" y="0"/>
                  </a:moveTo>
                  <a:lnTo>
                    <a:pt x="327177" y="0"/>
                  </a:lnTo>
                  <a:cubicBezTo>
                    <a:pt x="336066" y="0"/>
                    <a:pt x="343371" y="7294"/>
                    <a:pt x="343371" y="16168"/>
                  </a:cubicBezTo>
                  <a:lnTo>
                    <a:pt x="343371" y="587519"/>
                  </a:lnTo>
                  <a:cubicBezTo>
                    <a:pt x="343371" y="596393"/>
                    <a:pt x="336066" y="603687"/>
                    <a:pt x="327177" y="603687"/>
                  </a:cubicBezTo>
                  <a:lnTo>
                    <a:pt x="211024" y="603687"/>
                  </a:lnTo>
                  <a:cubicBezTo>
                    <a:pt x="202136" y="603687"/>
                    <a:pt x="194831" y="596393"/>
                    <a:pt x="194831" y="587519"/>
                  </a:cubicBezTo>
                  <a:lnTo>
                    <a:pt x="194831" y="16168"/>
                  </a:lnTo>
                  <a:cubicBezTo>
                    <a:pt x="194831" y="7294"/>
                    <a:pt x="202136" y="0"/>
                    <a:pt x="211024" y="0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xmlns="" id="{B998A525-D8FB-41E7-B0D8-4C53D9584122}"/>
              </a:ext>
            </a:extLst>
          </p:cNvPr>
          <p:cNvGrpSpPr/>
          <p:nvPr/>
        </p:nvGrpSpPr>
        <p:grpSpPr>
          <a:xfrm>
            <a:off x="6672631" y="1918580"/>
            <a:ext cx="591587" cy="591587"/>
            <a:chOff x="6526859" y="1918580"/>
            <a:chExt cx="591587" cy="591587"/>
          </a:xfrm>
        </p:grpSpPr>
        <p:sp>
          <p:nvSpPr>
            <p:cNvPr id="30" name="椭圆 29">
              <a:extLst>
                <a:ext uri="{FF2B5EF4-FFF2-40B4-BE49-F238E27FC236}">
                  <a16:creationId xmlns:a16="http://schemas.microsoft.com/office/drawing/2014/main" xmlns="" id="{C211C795-2624-4D51-A6ED-65D5DA90B17C}"/>
                </a:ext>
              </a:extLst>
            </p:cNvPr>
            <p:cNvSpPr/>
            <p:nvPr/>
          </p:nvSpPr>
          <p:spPr>
            <a:xfrm>
              <a:off x="6526859" y="1918580"/>
              <a:ext cx="591587" cy="591587"/>
            </a:xfrm>
            <a:prstGeom prst="ellipse">
              <a:avLst/>
            </a:prstGeom>
            <a:solidFill>
              <a:srgbClr val="0BF6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workplace_198163">
              <a:extLst>
                <a:ext uri="{FF2B5EF4-FFF2-40B4-BE49-F238E27FC236}">
                  <a16:creationId xmlns:a16="http://schemas.microsoft.com/office/drawing/2014/main" xmlns="" id="{D07E8B6B-0DC9-47CF-A5A7-2482B267D196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6676791" y="2043582"/>
              <a:ext cx="291723" cy="341581"/>
            </a:xfrm>
            <a:custGeom>
              <a:avLst/>
              <a:gdLst>
                <a:gd name="connsiteX0" fmla="*/ 242883 w 518162"/>
                <a:gd name="connsiteY0" fmla="*/ 408292 h 606722"/>
                <a:gd name="connsiteX1" fmla="*/ 303572 w 518162"/>
                <a:gd name="connsiteY1" fmla="*/ 408292 h 606722"/>
                <a:gd name="connsiteX2" fmla="*/ 287021 w 518162"/>
                <a:gd name="connsiteY2" fmla="*/ 514954 h 606722"/>
                <a:gd name="connsiteX3" fmla="*/ 252760 w 518162"/>
                <a:gd name="connsiteY3" fmla="*/ 540019 h 606722"/>
                <a:gd name="connsiteX4" fmla="*/ 227755 w 518162"/>
                <a:gd name="connsiteY4" fmla="*/ 505799 h 606722"/>
                <a:gd name="connsiteX5" fmla="*/ 90606 w 518162"/>
                <a:gd name="connsiteY5" fmla="*/ 408292 h 606722"/>
                <a:gd name="connsiteX6" fmla="*/ 151310 w 518162"/>
                <a:gd name="connsiteY6" fmla="*/ 408292 h 606722"/>
                <a:gd name="connsiteX7" fmla="*/ 166353 w 518162"/>
                <a:gd name="connsiteY7" fmla="*/ 505799 h 606722"/>
                <a:gd name="connsiteX8" fmla="*/ 141341 w 518162"/>
                <a:gd name="connsiteY8" fmla="*/ 540019 h 606722"/>
                <a:gd name="connsiteX9" fmla="*/ 107073 w 518162"/>
                <a:gd name="connsiteY9" fmla="*/ 514954 h 606722"/>
                <a:gd name="connsiteX10" fmla="*/ 357338 w 518162"/>
                <a:gd name="connsiteY10" fmla="*/ 183515 h 606722"/>
                <a:gd name="connsiteX11" fmla="*/ 336868 w 518162"/>
                <a:gd name="connsiteY11" fmla="*/ 203867 h 606722"/>
                <a:gd name="connsiteX12" fmla="*/ 357338 w 518162"/>
                <a:gd name="connsiteY12" fmla="*/ 224219 h 606722"/>
                <a:gd name="connsiteX13" fmla="*/ 377719 w 518162"/>
                <a:gd name="connsiteY13" fmla="*/ 203867 h 606722"/>
                <a:gd name="connsiteX14" fmla="*/ 357338 w 518162"/>
                <a:gd name="connsiteY14" fmla="*/ 183515 h 606722"/>
                <a:gd name="connsiteX15" fmla="*/ 265667 w 518162"/>
                <a:gd name="connsiteY15" fmla="*/ 137391 h 606722"/>
                <a:gd name="connsiteX16" fmla="*/ 448920 w 518162"/>
                <a:gd name="connsiteY16" fmla="*/ 137391 h 606722"/>
                <a:gd name="connsiteX17" fmla="*/ 461291 w 518162"/>
                <a:gd name="connsiteY17" fmla="*/ 149744 h 606722"/>
                <a:gd name="connsiteX18" fmla="*/ 461291 w 518162"/>
                <a:gd name="connsiteY18" fmla="*/ 257990 h 606722"/>
                <a:gd name="connsiteX19" fmla="*/ 448920 w 518162"/>
                <a:gd name="connsiteY19" fmla="*/ 270343 h 606722"/>
                <a:gd name="connsiteX20" fmla="*/ 381546 w 518162"/>
                <a:gd name="connsiteY20" fmla="*/ 270343 h 606722"/>
                <a:gd name="connsiteX21" fmla="*/ 381546 w 518162"/>
                <a:gd name="connsiteY21" fmla="*/ 305803 h 606722"/>
                <a:gd name="connsiteX22" fmla="*/ 415989 w 518162"/>
                <a:gd name="connsiteY22" fmla="*/ 305803 h 606722"/>
                <a:gd name="connsiteX23" fmla="*/ 430853 w 518162"/>
                <a:gd name="connsiteY23" fmla="*/ 320644 h 606722"/>
                <a:gd name="connsiteX24" fmla="*/ 428539 w 518162"/>
                <a:gd name="connsiteY24" fmla="*/ 328465 h 606722"/>
                <a:gd name="connsiteX25" fmla="*/ 507215 w 518162"/>
                <a:gd name="connsiteY25" fmla="*/ 328465 h 606722"/>
                <a:gd name="connsiteX26" fmla="*/ 518162 w 518162"/>
                <a:gd name="connsiteY26" fmla="*/ 339396 h 606722"/>
                <a:gd name="connsiteX27" fmla="*/ 518162 w 518162"/>
                <a:gd name="connsiteY27" fmla="*/ 378944 h 606722"/>
                <a:gd name="connsiteX28" fmla="*/ 507215 w 518162"/>
                <a:gd name="connsiteY28" fmla="*/ 389875 h 606722"/>
                <a:gd name="connsiteX29" fmla="*/ 489949 w 518162"/>
                <a:gd name="connsiteY29" fmla="*/ 389875 h 606722"/>
                <a:gd name="connsiteX30" fmla="*/ 489949 w 518162"/>
                <a:gd name="connsiteY30" fmla="*/ 584415 h 606722"/>
                <a:gd name="connsiteX31" fmla="*/ 467699 w 518162"/>
                <a:gd name="connsiteY31" fmla="*/ 606722 h 606722"/>
                <a:gd name="connsiteX32" fmla="*/ 445449 w 518162"/>
                <a:gd name="connsiteY32" fmla="*/ 584415 h 606722"/>
                <a:gd name="connsiteX33" fmla="*/ 445449 w 518162"/>
                <a:gd name="connsiteY33" fmla="*/ 389875 h 606722"/>
                <a:gd name="connsiteX34" fmla="*/ 72714 w 518162"/>
                <a:gd name="connsiteY34" fmla="*/ 389875 h 606722"/>
                <a:gd name="connsiteX35" fmla="*/ 72714 w 518162"/>
                <a:gd name="connsiteY35" fmla="*/ 584415 h 606722"/>
                <a:gd name="connsiteX36" fmla="*/ 50375 w 518162"/>
                <a:gd name="connsiteY36" fmla="*/ 606722 h 606722"/>
                <a:gd name="connsiteX37" fmla="*/ 28124 w 518162"/>
                <a:gd name="connsiteY37" fmla="*/ 584415 h 606722"/>
                <a:gd name="connsiteX38" fmla="*/ 28124 w 518162"/>
                <a:gd name="connsiteY38" fmla="*/ 389875 h 606722"/>
                <a:gd name="connsiteX39" fmla="*/ 10947 w 518162"/>
                <a:gd name="connsiteY39" fmla="*/ 389875 h 606722"/>
                <a:gd name="connsiteX40" fmla="*/ 0 w 518162"/>
                <a:gd name="connsiteY40" fmla="*/ 378944 h 606722"/>
                <a:gd name="connsiteX41" fmla="*/ 0 w 518162"/>
                <a:gd name="connsiteY41" fmla="*/ 339396 h 606722"/>
                <a:gd name="connsiteX42" fmla="*/ 10947 w 518162"/>
                <a:gd name="connsiteY42" fmla="*/ 328465 h 606722"/>
                <a:gd name="connsiteX43" fmla="*/ 286048 w 518162"/>
                <a:gd name="connsiteY43" fmla="*/ 328465 h 606722"/>
                <a:gd name="connsiteX44" fmla="*/ 283823 w 518162"/>
                <a:gd name="connsiteY44" fmla="*/ 320644 h 606722"/>
                <a:gd name="connsiteX45" fmla="*/ 298687 w 518162"/>
                <a:gd name="connsiteY45" fmla="*/ 305803 h 606722"/>
                <a:gd name="connsiteX46" fmla="*/ 333130 w 518162"/>
                <a:gd name="connsiteY46" fmla="*/ 305803 h 606722"/>
                <a:gd name="connsiteX47" fmla="*/ 333130 w 518162"/>
                <a:gd name="connsiteY47" fmla="*/ 270343 h 606722"/>
                <a:gd name="connsiteX48" fmla="*/ 265667 w 518162"/>
                <a:gd name="connsiteY48" fmla="*/ 270343 h 606722"/>
                <a:gd name="connsiteX49" fmla="*/ 253385 w 518162"/>
                <a:gd name="connsiteY49" fmla="*/ 257990 h 606722"/>
                <a:gd name="connsiteX50" fmla="*/ 253385 w 518162"/>
                <a:gd name="connsiteY50" fmla="*/ 149744 h 606722"/>
                <a:gd name="connsiteX51" fmla="*/ 265667 w 518162"/>
                <a:gd name="connsiteY51" fmla="*/ 137391 h 606722"/>
                <a:gd name="connsiteX52" fmla="*/ 134071 w 518162"/>
                <a:gd name="connsiteY52" fmla="*/ 119961 h 606722"/>
                <a:gd name="connsiteX53" fmla="*/ 261429 w 518162"/>
                <a:gd name="connsiteY53" fmla="*/ 119961 h 606722"/>
                <a:gd name="connsiteX54" fmla="*/ 235530 w 518162"/>
                <a:gd name="connsiteY54" fmla="*/ 149734 h 606722"/>
                <a:gd name="connsiteX55" fmla="*/ 235530 w 518162"/>
                <a:gd name="connsiteY55" fmla="*/ 257983 h 606722"/>
                <a:gd name="connsiteX56" fmla="*/ 265256 w 518162"/>
                <a:gd name="connsiteY56" fmla="*/ 288112 h 606722"/>
                <a:gd name="connsiteX57" fmla="*/ 265256 w 518162"/>
                <a:gd name="connsiteY57" fmla="*/ 310064 h 606722"/>
                <a:gd name="connsiteX58" fmla="*/ 189785 w 518162"/>
                <a:gd name="connsiteY58" fmla="*/ 310064 h 606722"/>
                <a:gd name="connsiteX59" fmla="*/ 197439 w 518162"/>
                <a:gd name="connsiteY59" fmla="*/ 298333 h 606722"/>
                <a:gd name="connsiteX60" fmla="*/ 174922 w 518162"/>
                <a:gd name="connsiteY60" fmla="*/ 240297 h 606722"/>
                <a:gd name="connsiteX61" fmla="*/ 132825 w 518162"/>
                <a:gd name="connsiteY61" fmla="*/ 221811 h 606722"/>
                <a:gd name="connsiteX62" fmla="*/ 130244 w 518162"/>
                <a:gd name="connsiteY62" fmla="*/ 174708 h 606722"/>
                <a:gd name="connsiteX63" fmla="*/ 128553 w 518162"/>
                <a:gd name="connsiteY63" fmla="*/ 172753 h 606722"/>
                <a:gd name="connsiteX64" fmla="*/ 127663 w 518162"/>
                <a:gd name="connsiteY64" fmla="*/ 173908 h 606722"/>
                <a:gd name="connsiteX65" fmla="*/ 102298 w 518162"/>
                <a:gd name="connsiteY65" fmla="*/ 229188 h 606722"/>
                <a:gd name="connsiteX66" fmla="*/ 167268 w 518162"/>
                <a:gd name="connsiteY66" fmla="*/ 257717 h 606722"/>
                <a:gd name="connsiteX67" fmla="*/ 180084 w 518162"/>
                <a:gd name="connsiteY67" fmla="*/ 290600 h 606722"/>
                <a:gd name="connsiteX68" fmla="*/ 147065 w 518162"/>
                <a:gd name="connsiteY68" fmla="*/ 303398 h 606722"/>
                <a:gd name="connsiteX69" fmla="*/ 59578 w 518162"/>
                <a:gd name="connsiteY69" fmla="*/ 264916 h 606722"/>
                <a:gd name="connsiteX70" fmla="*/ 46495 w 518162"/>
                <a:gd name="connsiteY70" fmla="*/ 232832 h 606722"/>
                <a:gd name="connsiteX71" fmla="*/ 82718 w 518162"/>
                <a:gd name="connsiteY71" fmla="*/ 152045 h 606722"/>
                <a:gd name="connsiteX72" fmla="*/ 134071 w 518162"/>
                <a:gd name="connsiteY72" fmla="*/ 119961 h 606722"/>
                <a:gd name="connsiteX73" fmla="*/ 198757 w 518162"/>
                <a:gd name="connsiteY73" fmla="*/ 0 h 606722"/>
                <a:gd name="connsiteX74" fmla="*/ 250578 w 518162"/>
                <a:gd name="connsiteY74" fmla="*/ 51725 h 606722"/>
                <a:gd name="connsiteX75" fmla="*/ 198757 w 518162"/>
                <a:gd name="connsiteY75" fmla="*/ 103449 h 606722"/>
                <a:gd name="connsiteX76" fmla="*/ 146847 w 518162"/>
                <a:gd name="connsiteY76" fmla="*/ 51725 h 606722"/>
                <a:gd name="connsiteX77" fmla="*/ 198757 w 518162"/>
                <a:gd name="connsiteY77" fmla="*/ 0 h 606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</a:cxnLst>
              <a:rect l="l" t="t" r="r" b="b"/>
              <a:pathLst>
                <a:path w="518162" h="606722">
                  <a:moveTo>
                    <a:pt x="242883" y="408292"/>
                  </a:moveTo>
                  <a:lnTo>
                    <a:pt x="303572" y="408292"/>
                  </a:lnTo>
                  <a:lnTo>
                    <a:pt x="287021" y="514954"/>
                  </a:lnTo>
                  <a:cubicBezTo>
                    <a:pt x="284529" y="531309"/>
                    <a:pt x="269134" y="542508"/>
                    <a:pt x="252760" y="540019"/>
                  </a:cubicBezTo>
                  <a:cubicBezTo>
                    <a:pt x="236476" y="537442"/>
                    <a:pt x="225174" y="522153"/>
                    <a:pt x="227755" y="505799"/>
                  </a:cubicBezTo>
                  <a:close/>
                  <a:moveTo>
                    <a:pt x="90606" y="408292"/>
                  </a:moveTo>
                  <a:lnTo>
                    <a:pt x="151310" y="408292"/>
                  </a:lnTo>
                  <a:lnTo>
                    <a:pt x="166353" y="505799"/>
                  </a:lnTo>
                  <a:cubicBezTo>
                    <a:pt x="168934" y="522153"/>
                    <a:pt x="157719" y="537442"/>
                    <a:pt x="141341" y="540019"/>
                  </a:cubicBezTo>
                  <a:cubicBezTo>
                    <a:pt x="124964" y="542508"/>
                    <a:pt x="109654" y="531309"/>
                    <a:pt x="107073" y="514954"/>
                  </a:cubicBezTo>
                  <a:close/>
                  <a:moveTo>
                    <a:pt x="357338" y="183515"/>
                  </a:moveTo>
                  <a:cubicBezTo>
                    <a:pt x="346035" y="183515"/>
                    <a:pt x="336868" y="192580"/>
                    <a:pt x="336868" y="203867"/>
                  </a:cubicBezTo>
                  <a:cubicBezTo>
                    <a:pt x="336868" y="215154"/>
                    <a:pt x="346035" y="224219"/>
                    <a:pt x="357338" y="224219"/>
                  </a:cubicBezTo>
                  <a:cubicBezTo>
                    <a:pt x="368552" y="224219"/>
                    <a:pt x="377719" y="215154"/>
                    <a:pt x="377719" y="203867"/>
                  </a:cubicBezTo>
                  <a:cubicBezTo>
                    <a:pt x="377719" y="192580"/>
                    <a:pt x="368552" y="183515"/>
                    <a:pt x="357338" y="183515"/>
                  </a:cubicBezTo>
                  <a:close/>
                  <a:moveTo>
                    <a:pt x="265667" y="137391"/>
                  </a:moveTo>
                  <a:lnTo>
                    <a:pt x="448920" y="137391"/>
                  </a:lnTo>
                  <a:cubicBezTo>
                    <a:pt x="455773" y="137391"/>
                    <a:pt x="461291" y="142901"/>
                    <a:pt x="461291" y="149744"/>
                  </a:cubicBezTo>
                  <a:lnTo>
                    <a:pt x="461291" y="257990"/>
                  </a:lnTo>
                  <a:cubicBezTo>
                    <a:pt x="461291" y="264833"/>
                    <a:pt x="455773" y="270343"/>
                    <a:pt x="448920" y="270343"/>
                  </a:cubicBezTo>
                  <a:lnTo>
                    <a:pt x="381546" y="270343"/>
                  </a:lnTo>
                  <a:lnTo>
                    <a:pt x="381546" y="305803"/>
                  </a:lnTo>
                  <a:lnTo>
                    <a:pt x="415989" y="305803"/>
                  </a:lnTo>
                  <a:cubicBezTo>
                    <a:pt x="424178" y="305803"/>
                    <a:pt x="430853" y="312468"/>
                    <a:pt x="430853" y="320644"/>
                  </a:cubicBezTo>
                  <a:cubicBezTo>
                    <a:pt x="430853" y="323488"/>
                    <a:pt x="429963" y="326243"/>
                    <a:pt x="428539" y="328465"/>
                  </a:cubicBezTo>
                  <a:lnTo>
                    <a:pt x="507215" y="328465"/>
                  </a:lnTo>
                  <a:cubicBezTo>
                    <a:pt x="513267" y="328465"/>
                    <a:pt x="518162" y="333442"/>
                    <a:pt x="518162" y="339396"/>
                  </a:cubicBezTo>
                  <a:lnTo>
                    <a:pt x="518162" y="378944"/>
                  </a:lnTo>
                  <a:cubicBezTo>
                    <a:pt x="518162" y="384987"/>
                    <a:pt x="513267" y="389875"/>
                    <a:pt x="507215" y="389875"/>
                  </a:cubicBezTo>
                  <a:lnTo>
                    <a:pt x="489949" y="389875"/>
                  </a:lnTo>
                  <a:lnTo>
                    <a:pt x="489949" y="584415"/>
                  </a:lnTo>
                  <a:cubicBezTo>
                    <a:pt x="489949" y="596768"/>
                    <a:pt x="479981" y="606722"/>
                    <a:pt x="467699" y="606722"/>
                  </a:cubicBezTo>
                  <a:cubicBezTo>
                    <a:pt x="455417" y="606722"/>
                    <a:pt x="445449" y="596768"/>
                    <a:pt x="445449" y="584415"/>
                  </a:cubicBezTo>
                  <a:lnTo>
                    <a:pt x="445449" y="389875"/>
                  </a:lnTo>
                  <a:lnTo>
                    <a:pt x="72714" y="389875"/>
                  </a:lnTo>
                  <a:lnTo>
                    <a:pt x="72714" y="584415"/>
                  </a:lnTo>
                  <a:cubicBezTo>
                    <a:pt x="72714" y="596768"/>
                    <a:pt x="62746" y="606722"/>
                    <a:pt x="50375" y="606722"/>
                  </a:cubicBezTo>
                  <a:cubicBezTo>
                    <a:pt x="38092" y="606722"/>
                    <a:pt x="28124" y="596768"/>
                    <a:pt x="28124" y="584415"/>
                  </a:cubicBezTo>
                  <a:lnTo>
                    <a:pt x="28124" y="389875"/>
                  </a:lnTo>
                  <a:lnTo>
                    <a:pt x="10947" y="389875"/>
                  </a:lnTo>
                  <a:cubicBezTo>
                    <a:pt x="4895" y="389875"/>
                    <a:pt x="0" y="384987"/>
                    <a:pt x="0" y="378944"/>
                  </a:cubicBezTo>
                  <a:lnTo>
                    <a:pt x="0" y="339396"/>
                  </a:lnTo>
                  <a:cubicBezTo>
                    <a:pt x="0" y="333442"/>
                    <a:pt x="4895" y="328465"/>
                    <a:pt x="10947" y="328465"/>
                  </a:cubicBezTo>
                  <a:lnTo>
                    <a:pt x="286048" y="328465"/>
                  </a:lnTo>
                  <a:cubicBezTo>
                    <a:pt x="284624" y="326243"/>
                    <a:pt x="283823" y="323488"/>
                    <a:pt x="283823" y="320644"/>
                  </a:cubicBezTo>
                  <a:cubicBezTo>
                    <a:pt x="283823" y="312379"/>
                    <a:pt x="290498" y="305803"/>
                    <a:pt x="298687" y="305803"/>
                  </a:cubicBezTo>
                  <a:lnTo>
                    <a:pt x="333130" y="305803"/>
                  </a:lnTo>
                  <a:lnTo>
                    <a:pt x="333130" y="270343"/>
                  </a:lnTo>
                  <a:lnTo>
                    <a:pt x="265667" y="270343"/>
                  </a:lnTo>
                  <a:cubicBezTo>
                    <a:pt x="258903" y="270343"/>
                    <a:pt x="253385" y="264833"/>
                    <a:pt x="253385" y="257990"/>
                  </a:cubicBezTo>
                  <a:lnTo>
                    <a:pt x="253385" y="149744"/>
                  </a:lnTo>
                  <a:cubicBezTo>
                    <a:pt x="253385" y="142901"/>
                    <a:pt x="258903" y="137391"/>
                    <a:pt x="265667" y="137391"/>
                  </a:cubicBezTo>
                  <a:close/>
                  <a:moveTo>
                    <a:pt x="134071" y="119961"/>
                  </a:moveTo>
                  <a:lnTo>
                    <a:pt x="261429" y="119961"/>
                  </a:lnTo>
                  <a:cubicBezTo>
                    <a:pt x="246833" y="122005"/>
                    <a:pt x="235530" y="134536"/>
                    <a:pt x="235530" y="149734"/>
                  </a:cubicBezTo>
                  <a:lnTo>
                    <a:pt x="235530" y="257983"/>
                  </a:lnTo>
                  <a:cubicBezTo>
                    <a:pt x="235530" y="274425"/>
                    <a:pt x="248791" y="287845"/>
                    <a:pt x="265256" y="288112"/>
                  </a:cubicBezTo>
                  <a:lnTo>
                    <a:pt x="265256" y="310064"/>
                  </a:lnTo>
                  <a:lnTo>
                    <a:pt x="189785" y="310064"/>
                  </a:lnTo>
                  <a:cubicBezTo>
                    <a:pt x="192900" y="306687"/>
                    <a:pt x="195481" y="302776"/>
                    <a:pt x="197439" y="298333"/>
                  </a:cubicBezTo>
                  <a:cubicBezTo>
                    <a:pt x="207318" y="276025"/>
                    <a:pt x="197172" y="250074"/>
                    <a:pt x="174922" y="240297"/>
                  </a:cubicBezTo>
                  <a:lnTo>
                    <a:pt x="132825" y="221811"/>
                  </a:lnTo>
                  <a:lnTo>
                    <a:pt x="130244" y="174708"/>
                  </a:lnTo>
                  <a:cubicBezTo>
                    <a:pt x="130155" y="173730"/>
                    <a:pt x="129532" y="172930"/>
                    <a:pt x="128553" y="172753"/>
                  </a:cubicBezTo>
                  <a:cubicBezTo>
                    <a:pt x="127663" y="172575"/>
                    <a:pt x="128108" y="173019"/>
                    <a:pt x="127663" y="173908"/>
                  </a:cubicBezTo>
                  <a:cubicBezTo>
                    <a:pt x="119030" y="191594"/>
                    <a:pt x="109685" y="212213"/>
                    <a:pt x="102298" y="229188"/>
                  </a:cubicBezTo>
                  <a:lnTo>
                    <a:pt x="167268" y="257717"/>
                  </a:lnTo>
                  <a:cubicBezTo>
                    <a:pt x="179906" y="263316"/>
                    <a:pt x="185602" y="277980"/>
                    <a:pt x="180084" y="290600"/>
                  </a:cubicBezTo>
                  <a:cubicBezTo>
                    <a:pt x="174477" y="303221"/>
                    <a:pt x="159703" y="308997"/>
                    <a:pt x="147065" y="303398"/>
                  </a:cubicBezTo>
                  <a:lnTo>
                    <a:pt x="59578" y="264916"/>
                  </a:lnTo>
                  <a:cubicBezTo>
                    <a:pt x="47296" y="259494"/>
                    <a:pt x="41422" y="245274"/>
                    <a:pt x="46495" y="232832"/>
                  </a:cubicBezTo>
                  <a:cubicBezTo>
                    <a:pt x="53170" y="216035"/>
                    <a:pt x="68834" y="180485"/>
                    <a:pt x="82718" y="152045"/>
                  </a:cubicBezTo>
                  <a:cubicBezTo>
                    <a:pt x="92241" y="132581"/>
                    <a:pt x="112355" y="119961"/>
                    <a:pt x="134071" y="119961"/>
                  </a:cubicBezTo>
                  <a:close/>
                  <a:moveTo>
                    <a:pt x="198757" y="0"/>
                  </a:moveTo>
                  <a:cubicBezTo>
                    <a:pt x="227339" y="0"/>
                    <a:pt x="250578" y="23107"/>
                    <a:pt x="250578" y="51725"/>
                  </a:cubicBezTo>
                  <a:cubicBezTo>
                    <a:pt x="250578" y="80342"/>
                    <a:pt x="227339" y="103449"/>
                    <a:pt x="198757" y="103449"/>
                  </a:cubicBezTo>
                  <a:cubicBezTo>
                    <a:pt x="170087" y="103449"/>
                    <a:pt x="146847" y="80253"/>
                    <a:pt x="146847" y="51725"/>
                  </a:cubicBezTo>
                  <a:cubicBezTo>
                    <a:pt x="146847" y="23196"/>
                    <a:pt x="169998" y="0"/>
                    <a:pt x="198757" y="0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</p:sp>
      </p:grpSp>
    </p:spTree>
    <p:extLst>
      <p:ext uri="{BB962C8B-B14F-4D97-AF65-F5344CB8AC3E}">
        <p14:creationId xmlns:p14="http://schemas.microsoft.com/office/powerpoint/2010/main" val="41803341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xmlns="" id="{41B25B39-6B31-43F8-83BD-F2E51390E07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F17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9" name="直接连接符 28">
            <a:extLst>
              <a:ext uri="{FF2B5EF4-FFF2-40B4-BE49-F238E27FC236}">
                <a16:creationId xmlns:a16="http://schemas.microsoft.com/office/drawing/2014/main" xmlns="" id="{528EE669-B27E-4268-8466-65FDBD670CE7}"/>
              </a:ext>
            </a:extLst>
          </p:cNvPr>
          <p:cNvCxnSpPr>
            <a:cxnSpLocks/>
          </p:cNvCxnSpPr>
          <p:nvPr/>
        </p:nvCxnSpPr>
        <p:spPr>
          <a:xfrm flipH="1">
            <a:off x="1893815" y="-1028164"/>
            <a:ext cx="3022235" cy="3022236"/>
          </a:xfrm>
          <a:prstGeom prst="line">
            <a:avLst/>
          </a:prstGeom>
          <a:ln>
            <a:solidFill>
              <a:srgbClr val="0EE5EE">
                <a:alpha val="24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椭圆 19">
            <a:extLst>
              <a:ext uri="{FF2B5EF4-FFF2-40B4-BE49-F238E27FC236}">
                <a16:creationId xmlns:a16="http://schemas.microsoft.com/office/drawing/2014/main" xmlns="" id="{F1AFA4D1-FE53-4954-92AD-CA3696CC6796}"/>
              </a:ext>
            </a:extLst>
          </p:cNvPr>
          <p:cNvSpPr/>
          <p:nvPr/>
        </p:nvSpPr>
        <p:spPr>
          <a:xfrm>
            <a:off x="-914400" y="-702867"/>
            <a:ext cx="2696939" cy="2696939"/>
          </a:xfrm>
          <a:prstGeom prst="ellipse">
            <a:avLst/>
          </a:prstGeom>
          <a:solidFill>
            <a:srgbClr val="2EECF3">
              <a:alpha val="9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1" name="椭圆 20">
            <a:extLst>
              <a:ext uri="{FF2B5EF4-FFF2-40B4-BE49-F238E27FC236}">
                <a16:creationId xmlns:a16="http://schemas.microsoft.com/office/drawing/2014/main" xmlns="" id="{C963760C-4388-41A5-B305-1E24F0364FC2}"/>
              </a:ext>
            </a:extLst>
          </p:cNvPr>
          <p:cNvSpPr/>
          <p:nvPr/>
        </p:nvSpPr>
        <p:spPr>
          <a:xfrm>
            <a:off x="3041716" y="4584700"/>
            <a:ext cx="476184" cy="476184"/>
          </a:xfrm>
          <a:prstGeom prst="ellipse">
            <a:avLst/>
          </a:prstGeom>
          <a:solidFill>
            <a:srgbClr val="0BF6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6" name="直接连接符 25">
            <a:extLst>
              <a:ext uri="{FF2B5EF4-FFF2-40B4-BE49-F238E27FC236}">
                <a16:creationId xmlns:a16="http://schemas.microsoft.com/office/drawing/2014/main" xmlns="" id="{52D45C87-C020-40D0-9167-B1F389078930}"/>
              </a:ext>
            </a:extLst>
          </p:cNvPr>
          <p:cNvCxnSpPr>
            <a:cxnSpLocks/>
          </p:cNvCxnSpPr>
          <p:nvPr/>
        </p:nvCxnSpPr>
        <p:spPr>
          <a:xfrm flipH="1">
            <a:off x="8816342" y="4460851"/>
            <a:ext cx="691008" cy="691009"/>
          </a:xfrm>
          <a:prstGeom prst="line">
            <a:avLst/>
          </a:prstGeom>
          <a:ln>
            <a:solidFill>
              <a:srgbClr val="0EE5EE">
                <a:alpha val="8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>
            <a:extLst>
              <a:ext uri="{FF2B5EF4-FFF2-40B4-BE49-F238E27FC236}">
                <a16:creationId xmlns:a16="http://schemas.microsoft.com/office/drawing/2014/main" xmlns="" id="{079835A5-0255-45D8-B8DE-A0623F698D5C}"/>
              </a:ext>
            </a:extLst>
          </p:cNvPr>
          <p:cNvCxnSpPr>
            <a:cxnSpLocks/>
          </p:cNvCxnSpPr>
          <p:nvPr/>
        </p:nvCxnSpPr>
        <p:spPr>
          <a:xfrm flipH="1">
            <a:off x="7655647" y="4368117"/>
            <a:ext cx="1189596" cy="1189595"/>
          </a:xfrm>
          <a:prstGeom prst="line">
            <a:avLst/>
          </a:prstGeom>
          <a:ln w="28575">
            <a:solidFill>
              <a:srgbClr val="0EE5E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>
            <a:extLst>
              <a:ext uri="{FF2B5EF4-FFF2-40B4-BE49-F238E27FC236}">
                <a16:creationId xmlns:a16="http://schemas.microsoft.com/office/drawing/2014/main" xmlns="" id="{28E0A6CA-A0A4-4969-9961-8C312A18556E}"/>
              </a:ext>
            </a:extLst>
          </p:cNvPr>
          <p:cNvCxnSpPr>
            <a:cxnSpLocks/>
          </p:cNvCxnSpPr>
          <p:nvPr/>
        </p:nvCxnSpPr>
        <p:spPr>
          <a:xfrm flipH="1">
            <a:off x="6374851" y="5145915"/>
            <a:ext cx="823596" cy="823594"/>
          </a:xfrm>
          <a:prstGeom prst="line">
            <a:avLst/>
          </a:prstGeom>
          <a:ln w="12700">
            <a:solidFill>
              <a:srgbClr val="0EE5EE">
                <a:alpha val="12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>
            <a:extLst>
              <a:ext uri="{FF2B5EF4-FFF2-40B4-BE49-F238E27FC236}">
                <a16:creationId xmlns:a16="http://schemas.microsoft.com/office/drawing/2014/main" xmlns="" id="{A2660913-0470-4182-8627-62ABDD0F5BDC}"/>
              </a:ext>
            </a:extLst>
          </p:cNvPr>
          <p:cNvCxnSpPr>
            <a:cxnSpLocks/>
          </p:cNvCxnSpPr>
          <p:nvPr/>
        </p:nvCxnSpPr>
        <p:spPr>
          <a:xfrm flipH="1">
            <a:off x="1041049" y="2113240"/>
            <a:ext cx="1759956" cy="1759955"/>
          </a:xfrm>
          <a:prstGeom prst="line">
            <a:avLst/>
          </a:prstGeom>
          <a:ln w="12700">
            <a:solidFill>
              <a:srgbClr val="0EE5E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圆: 空心 40">
            <a:extLst>
              <a:ext uri="{FF2B5EF4-FFF2-40B4-BE49-F238E27FC236}">
                <a16:creationId xmlns:a16="http://schemas.microsoft.com/office/drawing/2014/main" xmlns="" id="{B063BECB-7DEF-4381-B86F-05361904FADB}"/>
              </a:ext>
            </a:extLst>
          </p:cNvPr>
          <p:cNvSpPr/>
          <p:nvPr/>
        </p:nvSpPr>
        <p:spPr>
          <a:xfrm>
            <a:off x="9088488" y="868417"/>
            <a:ext cx="1320973" cy="1320973"/>
          </a:xfrm>
          <a:prstGeom prst="donut">
            <a:avLst>
              <a:gd name="adj" fmla="val 3462"/>
            </a:avLst>
          </a:prstGeom>
          <a:solidFill>
            <a:srgbClr val="0EE5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xmlns="" id="{2FF3836A-95CD-4B3A-94B6-9151C3CBC7E9}"/>
              </a:ext>
            </a:extLst>
          </p:cNvPr>
          <p:cNvGrpSpPr/>
          <p:nvPr/>
        </p:nvGrpSpPr>
        <p:grpSpPr>
          <a:xfrm>
            <a:off x="5062331" y="2097155"/>
            <a:ext cx="2067339" cy="1258957"/>
            <a:chOff x="5029753" y="2113240"/>
            <a:chExt cx="2067339" cy="1258957"/>
          </a:xfrm>
        </p:grpSpPr>
        <p:sp>
          <p:nvSpPr>
            <p:cNvPr id="13" name="矩形: 圆角 12">
              <a:extLst>
                <a:ext uri="{FF2B5EF4-FFF2-40B4-BE49-F238E27FC236}">
                  <a16:creationId xmlns:a16="http://schemas.microsoft.com/office/drawing/2014/main" xmlns="" id="{F01E9BE6-657B-4477-9923-8C5DCE11C685}"/>
                </a:ext>
              </a:extLst>
            </p:cNvPr>
            <p:cNvSpPr/>
            <p:nvPr/>
          </p:nvSpPr>
          <p:spPr>
            <a:xfrm>
              <a:off x="5433944" y="2113240"/>
              <a:ext cx="1258957" cy="1258957"/>
            </a:xfrm>
            <a:prstGeom prst="roundRect">
              <a:avLst/>
            </a:prstGeom>
            <a:solidFill>
              <a:srgbClr val="0BF6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xmlns="" id="{5F029FF8-DCB7-4F99-963F-057413362EC2}"/>
                </a:ext>
              </a:extLst>
            </p:cNvPr>
            <p:cNvSpPr txBox="1"/>
            <p:nvPr/>
          </p:nvSpPr>
          <p:spPr>
            <a:xfrm>
              <a:off x="5029753" y="2204109"/>
              <a:ext cx="2067339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dirty="0">
                  <a:solidFill>
                    <a:srgbClr val="0F172C"/>
                  </a:solidFill>
                  <a:latin typeface="Dubai Medium" panose="020B0603030403030204" pitchFamily="34" charset="-78"/>
                  <a:cs typeface="Dubai Medium" panose="020B0603030403030204" pitchFamily="34" charset="-78"/>
                </a:rPr>
                <a:t>PART </a:t>
              </a:r>
            </a:p>
            <a:p>
              <a:pPr algn="ctr"/>
              <a:r>
                <a:rPr lang="en-US" altLang="zh-CN" sz="3200" dirty="0">
                  <a:solidFill>
                    <a:srgbClr val="0F172C"/>
                  </a:solidFill>
                  <a:latin typeface="Dubai Medium" panose="020B0603030403030204" pitchFamily="34" charset="-78"/>
                  <a:cs typeface="Dubai Medium" panose="020B0603030403030204" pitchFamily="34" charset="-78"/>
                </a:rPr>
                <a:t>03</a:t>
              </a:r>
              <a:endParaRPr lang="zh-CN" altLang="en-US" sz="3200" dirty="0">
                <a:solidFill>
                  <a:srgbClr val="0F172C"/>
                </a:solidFill>
                <a:latin typeface="Dubai Medium" panose="020B0603030403030204" pitchFamily="34" charset="-78"/>
                <a:cs typeface="Dubai Medium" panose="020B0603030403030204" pitchFamily="34" charset="-78"/>
              </a:endParaRPr>
            </a:p>
          </p:txBody>
        </p:sp>
      </p:grp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19E0A6C6-A432-455E-AB45-7CF5FC47824E}"/>
              </a:ext>
            </a:extLst>
          </p:cNvPr>
          <p:cNvSpPr txBox="1"/>
          <p:nvPr/>
        </p:nvSpPr>
        <p:spPr>
          <a:xfrm>
            <a:off x="4075044" y="3427543"/>
            <a:ext cx="404191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>
                <a:solidFill>
                  <a:srgbClr val="0BF6FF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问题存在不足</a:t>
            </a: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xmlns="" id="{332DD605-DDD6-4CD9-B50E-FBB5684E5EC2}"/>
              </a:ext>
            </a:extLst>
          </p:cNvPr>
          <p:cNvSpPr/>
          <p:nvPr/>
        </p:nvSpPr>
        <p:spPr>
          <a:xfrm>
            <a:off x="5457171" y="3922626"/>
            <a:ext cx="127765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400" dirty="0">
                <a:solidFill>
                  <a:srgbClr val="0BF6FF"/>
                </a:solidFill>
                <a:latin typeface="Dubai Medium" panose="020B0603030403030204" pitchFamily="34" charset="-78"/>
                <a:cs typeface="Dubai Medium" panose="020B0603030403030204" pitchFamily="34" charset="-78"/>
              </a:rPr>
              <a:t>Problems exist</a:t>
            </a:r>
            <a:endParaRPr lang="zh-CN" altLang="en-US" sz="1400" dirty="0">
              <a:solidFill>
                <a:srgbClr val="0BF6FF"/>
              </a:solidFill>
              <a:latin typeface="Dubai Medium" panose="020B0603030403030204" pitchFamily="34" charset="-78"/>
              <a:cs typeface="Dubai Medium" panose="020B060303040303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4606139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85D2FC39-EFF0-44ED-A09E-9AA31A0AA8BA}"/>
              </a:ext>
            </a:extLst>
          </p:cNvPr>
          <p:cNvSpPr txBox="1"/>
          <p:nvPr/>
        </p:nvSpPr>
        <p:spPr>
          <a:xfrm>
            <a:off x="1338274" y="384065"/>
            <a:ext cx="282271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rgbClr val="0BF6FF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问题存在不足</a:t>
            </a:r>
          </a:p>
        </p:txBody>
      </p:sp>
      <p:sp>
        <p:nvSpPr>
          <p:cNvPr id="3" name="椭圆 2">
            <a:extLst>
              <a:ext uri="{FF2B5EF4-FFF2-40B4-BE49-F238E27FC236}">
                <a16:creationId xmlns:a16="http://schemas.microsoft.com/office/drawing/2014/main" xmlns="" id="{FEE9B5C6-FE16-49DB-96B9-E2F81015E815}"/>
              </a:ext>
            </a:extLst>
          </p:cNvPr>
          <p:cNvSpPr/>
          <p:nvPr/>
        </p:nvSpPr>
        <p:spPr>
          <a:xfrm>
            <a:off x="649162" y="306850"/>
            <a:ext cx="554541" cy="554541"/>
          </a:xfrm>
          <a:prstGeom prst="ellipse">
            <a:avLst/>
          </a:prstGeom>
          <a:solidFill>
            <a:srgbClr val="0BF6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0BF6FF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87BDC7D4-7F7E-4C6C-AA76-71A346999B2A}"/>
              </a:ext>
            </a:extLst>
          </p:cNvPr>
          <p:cNvSpPr txBox="1"/>
          <p:nvPr/>
        </p:nvSpPr>
        <p:spPr>
          <a:xfrm>
            <a:off x="674738" y="399454"/>
            <a:ext cx="5033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rgbClr val="0F172C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03</a:t>
            </a:r>
            <a:endParaRPr lang="zh-CN" altLang="en-US" dirty="0">
              <a:solidFill>
                <a:srgbClr val="0F172C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438423A7-38DC-4056-8EA9-684D8F9425A7}"/>
              </a:ext>
            </a:extLst>
          </p:cNvPr>
          <p:cNvSpPr txBox="1"/>
          <p:nvPr/>
        </p:nvSpPr>
        <p:spPr>
          <a:xfrm>
            <a:off x="1020423" y="1430471"/>
            <a:ext cx="366570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0BF6FF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问题存在不足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E257D84B-07D3-4AF7-9B43-B65E9CCD1216}"/>
              </a:ext>
            </a:extLst>
          </p:cNvPr>
          <p:cNvSpPr txBox="1"/>
          <p:nvPr/>
        </p:nvSpPr>
        <p:spPr>
          <a:xfrm>
            <a:off x="1020423" y="1985482"/>
            <a:ext cx="9422292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>
                <a:solidFill>
                  <a:schemeClr val="bg1">
                    <a:lumMod val="85000"/>
                  </a:schemeClr>
                </a:solidFill>
                <a:latin typeface="方正幼线简体" panose="03000509000000000000" pitchFamily="65" charset="-122"/>
                <a:ea typeface="方正幼线简体" panose="03000509000000000000" pitchFamily="65" charset="-122"/>
                <a:cs typeface="Dubai Medium" panose="020B0603030403030204" pitchFamily="34" charset="-78"/>
              </a:rPr>
              <a:t>在这里输入问题简要，尽可能的简介生动。对现在的工作问题做一个总结。保证以后减少此类问题的发生。在这里输入问题简要，尽可能的简介生动。对现在的工作问题做一个总结。保证以后减少此类问题的发生。在这里输入问题简要，尽可能的简介生动。对现在的工作问题做一个总结。保证以后减少此类问题的发生。在这里输入问题简要，尽可能的简介生动。对现在的工作问题做一个总结。保证以后减少此类问题的发生。</a:t>
            </a:r>
          </a:p>
          <a:p>
            <a:endParaRPr lang="zh-CN" altLang="en-US" sz="1400" b="1" dirty="0">
              <a:solidFill>
                <a:schemeClr val="bg1">
                  <a:lumMod val="85000"/>
                </a:schemeClr>
              </a:solidFill>
              <a:latin typeface="方正幼线简体" panose="03000509000000000000" pitchFamily="65" charset="-122"/>
              <a:ea typeface="方正幼线简体" panose="03000509000000000000" pitchFamily="65" charset="-122"/>
              <a:cs typeface="Dubai Medium" panose="020B0603030403030204" pitchFamily="34" charset="-78"/>
            </a:endParaRPr>
          </a:p>
          <a:p>
            <a:endParaRPr lang="zh-CN" altLang="en-US" sz="1400" b="1" dirty="0">
              <a:solidFill>
                <a:schemeClr val="bg1">
                  <a:lumMod val="85000"/>
                </a:schemeClr>
              </a:solidFill>
              <a:latin typeface="方正幼线简体" panose="03000509000000000000" pitchFamily="65" charset="-122"/>
              <a:ea typeface="方正幼线简体" panose="03000509000000000000" pitchFamily="65" charset="-122"/>
              <a:cs typeface="Dubai Medium" panose="020B0603030403030204" pitchFamily="34" charset="-78"/>
            </a:endParaRPr>
          </a:p>
          <a:p>
            <a:endParaRPr lang="zh-CN" altLang="en-US" sz="1400" b="1" dirty="0">
              <a:solidFill>
                <a:schemeClr val="bg1">
                  <a:lumMod val="85000"/>
                </a:schemeClr>
              </a:solidFill>
              <a:latin typeface="方正幼线简体" panose="03000509000000000000" pitchFamily="65" charset="-122"/>
              <a:ea typeface="方正幼线简体" panose="03000509000000000000" pitchFamily="65" charset="-122"/>
              <a:cs typeface="Dubai Medium" panose="020B0603030403030204" pitchFamily="34" charset="-78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DCA94BE9-4B62-4448-91D0-55AA1D263575}"/>
              </a:ext>
            </a:extLst>
          </p:cNvPr>
          <p:cNvSpPr/>
          <p:nvPr/>
        </p:nvSpPr>
        <p:spPr>
          <a:xfrm>
            <a:off x="1139437" y="1906425"/>
            <a:ext cx="350044" cy="45719"/>
          </a:xfrm>
          <a:prstGeom prst="rect">
            <a:avLst/>
          </a:prstGeom>
          <a:solidFill>
            <a:srgbClr val="0BF6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C7D06B58-0D9F-48AF-8D8D-095C3E67910D}"/>
              </a:ext>
            </a:extLst>
          </p:cNvPr>
          <p:cNvSpPr/>
          <p:nvPr/>
        </p:nvSpPr>
        <p:spPr>
          <a:xfrm>
            <a:off x="2051843" y="4154738"/>
            <a:ext cx="4044157" cy="1709530"/>
          </a:xfrm>
          <a:prstGeom prst="rect">
            <a:avLst/>
          </a:prstGeom>
          <a:blipFill dpi="0" rotWithShape="1">
            <a:blip r:embed="rId2" cstate="screen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aturation sat="8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B9900004-58D4-448A-8178-038BFCD1F46D}"/>
              </a:ext>
            </a:extLst>
          </p:cNvPr>
          <p:cNvGrpSpPr/>
          <p:nvPr/>
        </p:nvGrpSpPr>
        <p:grpSpPr>
          <a:xfrm>
            <a:off x="7381461" y="3754628"/>
            <a:ext cx="3866341" cy="937168"/>
            <a:chOff x="2100077" y="1745789"/>
            <a:chExt cx="3866341" cy="937168"/>
          </a:xfrm>
        </p:grpSpPr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xmlns="" id="{6AC90B1E-40BF-4F53-A7D5-3B9F17883D9B}"/>
                </a:ext>
              </a:extLst>
            </p:cNvPr>
            <p:cNvSpPr txBox="1"/>
            <p:nvPr/>
          </p:nvSpPr>
          <p:spPr>
            <a:xfrm>
              <a:off x="2100077" y="1745789"/>
              <a:ext cx="215387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srgbClr val="0BF6FF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</a:rPr>
                <a:t>请输入标题</a:t>
              </a: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xmlns="" id="{96A9EE9A-3463-4585-8231-F8129C091C23}"/>
                </a:ext>
              </a:extLst>
            </p:cNvPr>
            <p:cNvSpPr txBox="1"/>
            <p:nvPr/>
          </p:nvSpPr>
          <p:spPr>
            <a:xfrm>
              <a:off x="2116270" y="2082793"/>
              <a:ext cx="3850148" cy="6001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100" dirty="0">
                  <a:solidFill>
                    <a:schemeClr val="bg1">
                      <a:lumMod val="85000"/>
                    </a:schemeClr>
                  </a:solidFill>
                  <a:latin typeface="Dubai Medium" panose="020B0603030403030204" pitchFamily="34" charset="-78"/>
                  <a:cs typeface="Dubai Medium" panose="020B0603030403030204" pitchFamily="34" charset="-78"/>
                </a:rPr>
                <a:t>Life if only such as first see, what autumn wind sad painting fan. It is easy </a:t>
              </a:r>
              <a:r>
                <a:rPr lang="en-US" altLang="zh-CN" sz="1100" dirty="0" err="1">
                  <a:solidFill>
                    <a:schemeClr val="bg1">
                      <a:lumMod val="85000"/>
                    </a:schemeClr>
                  </a:solidFill>
                  <a:latin typeface="Dubai Medium" panose="020B0603030403030204" pitchFamily="34" charset="-78"/>
                  <a:cs typeface="Dubai Medium" panose="020B0603030403030204" pitchFamily="34" charset="-78"/>
                </a:rPr>
                <a:t>thange</a:t>
              </a:r>
              <a:r>
                <a:rPr lang="en-US" altLang="zh-CN" sz="1100" dirty="0">
                  <a:solidFill>
                    <a:schemeClr val="bg1">
                      <a:lumMod val="85000"/>
                    </a:schemeClr>
                  </a:solidFill>
                  <a:latin typeface="Dubai Medium" panose="020B0603030403030204" pitchFamily="34" charset="-78"/>
                  <a:cs typeface="Dubai Medium" panose="020B0603030403030204" pitchFamily="34" charset="-78"/>
                </a:rPr>
                <a:t>, but it is easy to change. . Life if only such as first see, what autumn wind sad painting fan. It is</a:t>
              </a:r>
              <a:endParaRPr lang="zh-CN" altLang="en-US" sz="1100" dirty="0">
                <a:solidFill>
                  <a:schemeClr val="bg1">
                    <a:lumMod val="85000"/>
                  </a:schemeClr>
                </a:solidFill>
                <a:latin typeface="Dubai Medium" panose="020B0603030403030204" pitchFamily="34" charset="-78"/>
                <a:cs typeface="Dubai Medium" panose="020B0603030403030204" pitchFamily="34" charset="-78"/>
              </a:endParaRPr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xmlns="" id="{DE75E3C4-CFE8-45B1-96D4-7158EFFD622B}"/>
              </a:ext>
            </a:extLst>
          </p:cNvPr>
          <p:cNvGrpSpPr/>
          <p:nvPr/>
        </p:nvGrpSpPr>
        <p:grpSpPr>
          <a:xfrm>
            <a:off x="7381461" y="5231569"/>
            <a:ext cx="3866341" cy="937168"/>
            <a:chOff x="2100077" y="1745789"/>
            <a:chExt cx="3866341" cy="937168"/>
          </a:xfrm>
        </p:grpSpPr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xmlns="" id="{B05B7825-BBA3-4639-8C58-E599DEF35799}"/>
                </a:ext>
              </a:extLst>
            </p:cNvPr>
            <p:cNvSpPr txBox="1"/>
            <p:nvPr/>
          </p:nvSpPr>
          <p:spPr>
            <a:xfrm>
              <a:off x="2100077" y="1745789"/>
              <a:ext cx="215387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srgbClr val="0BF6FF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</a:rPr>
                <a:t>请输入标题</a:t>
              </a: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xmlns="" id="{5E26250F-50BF-444E-9303-75BF0DB75703}"/>
                </a:ext>
              </a:extLst>
            </p:cNvPr>
            <p:cNvSpPr txBox="1"/>
            <p:nvPr/>
          </p:nvSpPr>
          <p:spPr>
            <a:xfrm>
              <a:off x="2116270" y="2082793"/>
              <a:ext cx="3850148" cy="6001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100" dirty="0">
                  <a:solidFill>
                    <a:schemeClr val="bg1">
                      <a:lumMod val="85000"/>
                    </a:schemeClr>
                  </a:solidFill>
                  <a:latin typeface="Dubai Medium" panose="020B0603030403030204" pitchFamily="34" charset="-78"/>
                  <a:cs typeface="Dubai Medium" panose="020B0603030403030204" pitchFamily="34" charset="-78"/>
                </a:rPr>
                <a:t>Life if only such as first see, what autumn wind sad painting fan. It is easy </a:t>
              </a:r>
              <a:r>
                <a:rPr lang="en-US" altLang="zh-CN" sz="1100" dirty="0" err="1">
                  <a:solidFill>
                    <a:schemeClr val="bg1">
                      <a:lumMod val="85000"/>
                    </a:schemeClr>
                  </a:solidFill>
                  <a:latin typeface="Dubai Medium" panose="020B0603030403030204" pitchFamily="34" charset="-78"/>
                  <a:cs typeface="Dubai Medium" panose="020B0603030403030204" pitchFamily="34" charset="-78"/>
                </a:rPr>
                <a:t>thange</a:t>
              </a:r>
              <a:r>
                <a:rPr lang="en-US" altLang="zh-CN" sz="1100" dirty="0">
                  <a:solidFill>
                    <a:schemeClr val="bg1">
                      <a:lumMod val="85000"/>
                    </a:schemeClr>
                  </a:solidFill>
                  <a:latin typeface="Dubai Medium" panose="020B0603030403030204" pitchFamily="34" charset="-78"/>
                  <a:cs typeface="Dubai Medium" panose="020B0603030403030204" pitchFamily="34" charset="-78"/>
                </a:rPr>
                <a:t>, but it is easy to change. . Life if only such as first see, what autumn wind sad painting fan. It is</a:t>
              </a:r>
              <a:endParaRPr lang="zh-CN" altLang="en-US" sz="1100" dirty="0">
                <a:solidFill>
                  <a:schemeClr val="bg1">
                    <a:lumMod val="85000"/>
                  </a:schemeClr>
                </a:solidFill>
                <a:latin typeface="Dubai Medium" panose="020B0603030403030204" pitchFamily="34" charset="-78"/>
                <a:cs typeface="Dubai Medium" panose="020B0603030403030204" pitchFamily="34" charset="-78"/>
              </a:endParaRPr>
            </a:p>
          </p:txBody>
        </p:sp>
      </p:grpSp>
      <p:sp>
        <p:nvSpPr>
          <p:cNvPr id="16" name="矩形 15">
            <a:extLst>
              <a:ext uri="{FF2B5EF4-FFF2-40B4-BE49-F238E27FC236}">
                <a16:creationId xmlns:a16="http://schemas.microsoft.com/office/drawing/2014/main" xmlns="" id="{823EE749-FBE8-41BC-87B7-8DB1D87BA05C}"/>
              </a:ext>
            </a:extLst>
          </p:cNvPr>
          <p:cNvSpPr/>
          <p:nvPr/>
        </p:nvSpPr>
        <p:spPr>
          <a:xfrm>
            <a:off x="1151390" y="4353784"/>
            <a:ext cx="134571" cy="1311439"/>
          </a:xfrm>
          <a:prstGeom prst="rect">
            <a:avLst/>
          </a:prstGeom>
          <a:solidFill>
            <a:srgbClr val="0BF6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8102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849B431F-614B-4AF9-B737-DCE78DB7ACA2}"/>
              </a:ext>
            </a:extLst>
          </p:cNvPr>
          <p:cNvSpPr txBox="1"/>
          <p:nvPr/>
        </p:nvSpPr>
        <p:spPr>
          <a:xfrm>
            <a:off x="1338274" y="384065"/>
            <a:ext cx="282271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rgbClr val="0BF6FF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问题存在不足</a:t>
            </a:r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xmlns="" id="{3B182A52-8EAD-4DF5-B120-C1B5AAFE3D96}"/>
              </a:ext>
            </a:extLst>
          </p:cNvPr>
          <p:cNvSpPr/>
          <p:nvPr/>
        </p:nvSpPr>
        <p:spPr>
          <a:xfrm>
            <a:off x="649162" y="306850"/>
            <a:ext cx="554541" cy="554541"/>
          </a:xfrm>
          <a:prstGeom prst="ellipse">
            <a:avLst/>
          </a:prstGeom>
          <a:solidFill>
            <a:srgbClr val="0BF6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0BF6FF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79105D75-A0B8-4FA9-82F9-2BFC87E38C36}"/>
              </a:ext>
            </a:extLst>
          </p:cNvPr>
          <p:cNvSpPr txBox="1"/>
          <p:nvPr/>
        </p:nvSpPr>
        <p:spPr>
          <a:xfrm>
            <a:off x="674738" y="399454"/>
            <a:ext cx="5033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rgbClr val="0F172C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03</a:t>
            </a:r>
            <a:endParaRPr lang="zh-CN" altLang="en-US" dirty="0">
              <a:solidFill>
                <a:srgbClr val="0F172C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sp>
        <p:nvSpPr>
          <p:cNvPr id="10" name="箭头: 右 9">
            <a:extLst>
              <a:ext uri="{FF2B5EF4-FFF2-40B4-BE49-F238E27FC236}">
                <a16:creationId xmlns:a16="http://schemas.microsoft.com/office/drawing/2014/main" xmlns="" id="{E1C37DEB-8C0C-4FFE-8755-07785C045101}"/>
              </a:ext>
            </a:extLst>
          </p:cNvPr>
          <p:cNvSpPr/>
          <p:nvPr/>
        </p:nvSpPr>
        <p:spPr>
          <a:xfrm>
            <a:off x="1127125" y="1967248"/>
            <a:ext cx="3272597" cy="2059215"/>
          </a:xfrm>
          <a:prstGeom prst="rightArrow">
            <a:avLst/>
          </a:prstGeom>
          <a:solidFill>
            <a:srgbClr val="0BF6FF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xmlns="" id="{6030548B-37E9-4569-B417-C1BADD7876B7}"/>
              </a:ext>
            </a:extLst>
          </p:cNvPr>
          <p:cNvSpPr/>
          <p:nvPr/>
        </p:nvSpPr>
        <p:spPr>
          <a:xfrm>
            <a:off x="7388621" y="2636999"/>
            <a:ext cx="1958578" cy="1584000"/>
          </a:xfrm>
          <a:custGeom>
            <a:avLst/>
            <a:gdLst>
              <a:gd name="connsiteX0" fmla="*/ 0 w 1958578"/>
              <a:gd name="connsiteY0" fmla="*/ 0 h 1584000"/>
              <a:gd name="connsiteX1" fmla="*/ 1958578 w 1958578"/>
              <a:gd name="connsiteY1" fmla="*/ 0 h 1584000"/>
              <a:gd name="connsiteX2" fmla="*/ 1958578 w 1958578"/>
              <a:gd name="connsiteY2" fmla="*/ 1584000 h 1584000"/>
              <a:gd name="connsiteX3" fmla="*/ 0 w 1958578"/>
              <a:gd name="connsiteY3" fmla="*/ 1584000 h 1584000"/>
              <a:gd name="connsiteX4" fmla="*/ 0 w 1958578"/>
              <a:gd name="connsiteY4" fmla="*/ 0 h 1584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58578" h="1584000">
                <a:moveTo>
                  <a:pt x="0" y="0"/>
                </a:moveTo>
                <a:lnTo>
                  <a:pt x="1958578" y="0"/>
                </a:lnTo>
                <a:lnTo>
                  <a:pt x="1958578" y="1584000"/>
                </a:lnTo>
                <a:lnTo>
                  <a:pt x="0" y="1584000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436880" rIns="0" bIns="436880" numCol="1" spcCol="1270" anchor="ctr" anchorCtr="0">
            <a:noAutofit/>
          </a:bodyPr>
          <a:lstStyle/>
          <a:p>
            <a:pPr marL="0" lvl="0" indent="0" algn="ctr" defTabSz="19113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endParaRPr lang="zh-CN" altLang="en-US" sz="4300" kern="1200"/>
          </a:p>
        </p:txBody>
      </p:sp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xmlns="" id="{6D854AD3-CC64-45DF-BBCB-586BF7292B15}"/>
              </a:ext>
            </a:extLst>
          </p:cNvPr>
          <p:cNvSpPr/>
          <p:nvPr/>
        </p:nvSpPr>
        <p:spPr>
          <a:xfrm>
            <a:off x="5038328" y="2636999"/>
            <a:ext cx="1958578" cy="1584000"/>
          </a:xfrm>
          <a:custGeom>
            <a:avLst/>
            <a:gdLst>
              <a:gd name="connsiteX0" fmla="*/ 0 w 1958578"/>
              <a:gd name="connsiteY0" fmla="*/ 0 h 1584000"/>
              <a:gd name="connsiteX1" fmla="*/ 1958578 w 1958578"/>
              <a:gd name="connsiteY1" fmla="*/ 0 h 1584000"/>
              <a:gd name="connsiteX2" fmla="*/ 1958578 w 1958578"/>
              <a:gd name="connsiteY2" fmla="*/ 1584000 h 1584000"/>
              <a:gd name="connsiteX3" fmla="*/ 0 w 1958578"/>
              <a:gd name="connsiteY3" fmla="*/ 1584000 h 1584000"/>
              <a:gd name="connsiteX4" fmla="*/ 0 w 1958578"/>
              <a:gd name="connsiteY4" fmla="*/ 0 h 1584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58578" h="1584000">
                <a:moveTo>
                  <a:pt x="0" y="0"/>
                </a:moveTo>
                <a:lnTo>
                  <a:pt x="1958578" y="0"/>
                </a:lnTo>
                <a:lnTo>
                  <a:pt x="1958578" y="1584000"/>
                </a:lnTo>
                <a:lnTo>
                  <a:pt x="0" y="1584000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436880" rIns="0" bIns="436880" numCol="1" spcCol="1270" anchor="ctr" anchorCtr="0">
            <a:noAutofit/>
          </a:bodyPr>
          <a:lstStyle/>
          <a:p>
            <a:pPr marL="0" lvl="0" indent="0" algn="ctr" defTabSz="19113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endParaRPr lang="zh-CN" altLang="en-US" sz="4300" kern="1200"/>
          </a:p>
        </p:txBody>
      </p:sp>
      <p:sp>
        <p:nvSpPr>
          <p:cNvPr id="13" name="任意多边形: 形状 12">
            <a:extLst>
              <a:ext uri="{FF2B5EF4-FFF2-40B4-BE49-F238E27FC236}">
                <a16:creationId xmlns:a16="http://schemas.microsoft.com/office/drawing/2014/main" xmlns="" id="{5646AFD6-A34D-481A-93F5-EDE989AE3604}"/>
              </a:ext>
            </a:extLst>
          </p:cNvPr>
          <p:cNvSpPr/>
          <p:nvPr/>
        </p:nvSpPr>
        <p:spPr>
          <a:xfrm>
            <a:off x="2688034" y="2636999"/>
            <a:ext cx="1958578" cy="1584000"/>
          </a:xfrm>
          <a:custGeom>
            <a:avLst/>
            <a:gdLst>
              <a:gd name="connsiteX0" fmla="*/ 0 w 1958578"/>
              <a:gd name="connsiteY0" fmla="*/ 0 h 1584000"/>
              <a:gd name="connsiteX1" fmla="*/ 1958578 w 1958578"/>
              <a:gd name="connsiteY1" fmla="*/ 0 h 1584000"/>
              <a:gd name="connsiteX2" fmla="*/ 1958578 w 1958578"/>
              <a:gd name="connsiteY2" fmla="*/ 1584000 h 1584000"/>
              <a:gd name="connsiteX3" fmla="*/ 0 w 1958578"/>
              <a:gd name="connsiteY3" fmla="*/ 1584000 h 1584000"/>
              <a:gd name="connsiteX4" fmla="*/ 0 w 1958578"/>
              <a:gd name="connsiteY4" fmla="*/ 0 h 1584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58578" h="1584000">
                <a:moveTo>
                  <a:pt x="0" y="0"/>
                </a:moveTo>
                <a:lnTo>
                  <a:pt x="1958578" y="0"/>
                </a:lnTo>
                <a:lnTo>
                  <a:pt x="1958578" y="1584000"/>
                </a:lnTo>
                <a:lnTo>
                  <a:pt x="0" y="1584000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436880" rIns="0" bIns="436880" numCol="1" spcCol="1270" anchor="ctr" anchorCtr="0">
            <a:noAutofit/>
          </a:bodyPr>
          <a:lstStyle/>
          <a:p>
            <a:pPr marL="0" lvl="0" indent="0" algn="ctr" defTabSz="19113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endParaRPr lang="zh-CN" altLang="en-US" sz="4300" kern="1200"/>
          </a:p>
        </p:txBody>
      </p:sp>
      <p:sp>
        <p:nvSpPr>
          <p:cNvPr id="14" name="箭头: 右 13">
            <a:extLst>
              <a:ext uri="{FF2B5EF4-FFF2-40B4-BE49-F238E27FC236}">
                <a16:creationId xmlns:a16="http://schemas.microsoft.com/office/drawing/2014/main" xmlns="" id="{83AFDC0F-1C00-4230-AFE7-341638925D49}"/>
              </a:ext>
            </a:extLst>
          </p:cNvPr>
          <p:cNvSpPr/>
          <p:nvPr/>
        </p:nvSpPr>
        <p:spPr>
          <a:xfrm>
            <a:off x="4646612" y="1967248"/>
            <a:ext cx="3272597" cy="2059215"/>
          </a:xfrm>
          <a:prstGeom prst="rightArrow">
            <a:avLst/>
          </a:prstGeom>
          <a:solidFill>
            <a:srgbClr val="0BF6FF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15" name="箭头: 右 14">
            <a:extLst>
              <a:ext uri="{FF2B5EF4-FFF2-40B4-BE49-F238E27FC236}">
                <a16:creationId xmlns:a16="http://schemas.microsoft.com/office/drawing/2014/main" xmlns="" id="{07AB2BA0-362D-4FAD-9AC4-6568B0A20F88}"/>
              </a:ext>
            </a:extLst>
          </p:cNvPr>
          <p:cNvSpPr/>
          <p:nvPr/>
        </p:nvSpPr>
        <p:spPr>
          <a:xfrm>
            <a:off x="8102615" y="1967248"/>
            <a:ext cx="3272597" cy="2059215"/>
          </a:xfrm>
          <a:prstGeom prst="rightArrow">
            <a:avLst/>
          </a:prstGeom>
          <a:solidFill>
            <a:srgbClr val="0BF6FF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grpSp>
        <p:nvGrpSpPr>
          <p:cNvPr id="19" name="组合 18">
            <a:extLst>
              <a:ext uri="{FF2B5EF4-FFF2-40B4-BE49-F238E27FC236}">
                <a16:creationId xmlns:a16="http://schemas.microsoft.com/office/drawing/2014/main" xmlns="" id="{D6963784-EB7F-4793-8B67-1FA7CC41B147}"/>
              </a:ext>
            </a:extLst>
          </p:cNvPr>
          <p:cNvGrpSpPr/>
          <p:nvPr/>
        </p:nvGrpSpPr>
        <p:grpSpPr>
          <a:xfrm>
            <a:off x="1127125" y="2857584"/>
            <a:ext cx="2153871" cy="1882678"/>
            <a:chOff x="1127125" y="2857584"/>
            <a:chExt cx="2153871" cy="1882678"/>
          </a:xfrm>
        </p:grpSpPr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xmlns="" id="{B301C743-B6C8-4AFB-B500-136C90AD40BD}"/>
                </a:ext>
              </a:extLst>
            </p:cNvPr>
            <p:cNvSpPr txBox="1"/>
            <p:nvPr/>
          </p:nvSpPr>
          <p:spPr>
            <a:xfrm>
              <a:off x="1127125" y="2857584"/>
              <a:ext cx="215387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</a:rPr>
                <a:t>请输入标题</a:t>
              </a: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xmlns="" id="{C9BC0BCF-8EB0-4F9D-A911-4477914503D0}"/>
                </a:ext>
              </a:extLst>
            </p:cNvPr>
            <p:cNvSpPr txBox="1"/>
            <p:nvPr/>
          </p:nvSpPr>
          <p:spPr>
            <a:xfrm>
              <a:off x="1127125" y="3632266"/>
              <a:ext cx="1851673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100" dirty="0">
                  <a:solidFill>
                    <a:schemeClr val="bg1">
                      <a:lumMod val="85000"/>
                    </a:schemeClr>
                  </a:solidFill>
                  <a:latin typeface="Dubai Medium" panose="020B0603030403030204" pitchFamily="34" charset="-78"/>
                  <a:cs typeface="Dubai Medium" panose="020B0603030403030204" pitchFamily="34" charset="-78"/>
                </a:rPr>
                <a:t>Life if only such as first see, what </a:t>
              </a:r>
              <a:r>
                <a:rPr lang="en-US" altLang="zh-CN" sz="1100" dirty="0" err="1">
                  <a:solidFill>
                    <a:schemeClr val="bg1">
                      <a:lumMod val="85000"/>
                    </a:schemeClr>
                  </a:solidFill>
                  <a:latin typeface="Dubai Medium" panose="020B0603030403030204" pitchFamily="34" charset="-78"/>
                  <a:cs typeface="Dubai Medium" panose="020B0603030403030204" pitchFamily="34" charset="-78"/>
                </a:rPr>
                <a:t>autumnwindsapainting</a:t>
              </a:r>
              <a:r>
                <a:rPr lang="en-US" altLang="zh-CN" sz="1100" dirty="0">
                  <a:solidFill>
                    <a:schemeClr val="bg1">
                      <a:lumMod val="85000"/>
                    </a:schemeClr>
                  </a:solidFill>
                  <a:latin typeface="Dubai Medium" panose="020B0603030403030204" pitchFamily="34" charset="-78"/>
                  <a:cs typeface="Dubai Medium" panose="020B0603030403030204" pitchFamily="34" charset="-78"/>
                </a:rPr>
                <a:t> fan. It is easy </a:t>
              </a:r>
              <a:r>
                <a:rPr lang="en-US" altLang="zh-CN" sz="1100" dirty="0" err="1">
                  <a:solidFill>
                    <a:schemeClr val="bg1">
                      <a:lumMod val="85000"/>
                    </a:schemeClr>
                  </a:solidFill>
                  <a:latin typeface="Dubai Medium" panose="020B0603030403030204" pitchFamily="34" charset="-78"/>
                  <a:cs typeface="Dubai Medium" panose="020B0603030403030204" pitchFamily="34" charset="-78"/>
                </a:rPr>
                <a:t>thange</a:t>
              </a:r>
              <a:r>
                <a:rPr lang="en-US" altLang="zh-CN" sz="1100" dirty="0">
                  <a:solidFill>
                    <a:schemeClr val="bg1">
                      <a:lumMod val="85000"/>
                    </a:schemeClr>
                  </a:solidFill>
                  <a:latin typeface="Dubai Medium" panose="020B0603030403030204" pitchFamily="34" charset="-78"/>
                  <a:cs typeface="Dubai Medium" panose="020B0603030403030204" pitchFamily="34" charset="-78"/>
                </a:rPr>
                <a:t>, but it is easy to change. . Life </a:t>
              </a:r>
              <a:r>
                <a:rPr lang="en-US" altLang="zh-CN" sz="1100" dirty="0" err="1">
                  <a:solidFill>
                    <a:schemeClr val="bg1">
                      <a:lumMod val="85000"/>
                    </a:schemeClr>
                  </a:solidFill>
                  <a:latin typeface="Dubai Medium" panose="020B0603030403030204" pitchFamily="34" charset="-78"/>
                  <a:cs typeface="Dubai Medium" panose="020B0603030403030204" pitchFamily="34" charset="-78"/>
                </a:rPr>
                <a:t>ionly</a:t>
              </a:r>
              <a:r>
                <a:rPr lang="en-US" altLang="zh-CN" sz="1100" dirty="0">
                  <a:solidFill>
                    <a:schemeClr val="bg1">
                      <a:lumMod val="85000"/>
                    </a:schemeClr>
                  </a:solidFill>
                  <a:latin typeface="Dubai Medium" panose="020B0603030403030204" pitchFamily="34" charset="-78"/>
                  <a:cs typeface="Dubai Medium" panose="020B0603030403030204" pitchFamily="34" charset="-78"/>
                </a:rPr>
                <a:t> such as first see, </a:t>
              </a:r>
              <a:r>
                <a:rPr lang="en-US" altLang="zh-CN" sz="1100" dirty="0" err="1">
                  <a:solidFill>
                    <a:schemeClr val="bg1">
                      <a:lumMod val="85000"/>
                    </a:schemeClr>
                  </a:solidFill>
                  <a:latin typeface="Dubai Medium" panose="020B0603030403030204" pitchFamily="34" charset="-78"/>
                  <a:cs typeface="Dubai Medium" panose="020B0603030403030204" pitchFamily="34" charset="-78"/>
                </a:rPr>
                <a:t>whautumn</a:t>
              </a:r>
              <a:r>
                <a:rPr lang="en-US" altLang="zh-CN" sz="1100" dirty="0">
                  <a:solidFill>
                    <a:schemeClr val="bg1">
                      <a:lumMod val="85000"/>
                    </a:schemeClr>
                  </a:solidFill>
                  <a:latin typeface="Dubai Medium" panose="020B0603030403030204" pitchFamily="34" charset="-78"/>
                  <a:cs typeface="Dubai Medium" panose="020B0603030403030204" pitchFamily="34" charset="-78"/>
                </a:rPr>
                <a:t> wind sad painting fan. It is</a:t>
              </a:r>
              <a:endParaRPr lang="zh-CN" altLang="en-US" sz="1100" dirty="0">
                <a:solidFill>
                  <a:schemeClr val="bg1">
                    <a:lumMod val="85000"/>
                  </a:schemeClr>
                </a:solidFill>
                <a:latin typeface="Dubai Medium" panose="020B0603030403030204" pitchFamily="34" charset="-78"/>
                <a:cs typeface="Dubai Medium" panose="020B0603030403030204" pitchFamily="34" charset="-78"/>
              </a:endParaRP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xmlns="" id="{D0ABECE2-1892-459F-9A34-AA5C65B5B430}"/>
              </a:ext>
            </a:extLst>
          </p:cNvPr>
          <p:cNvGrpSpPr/>
          <p:nvPr/>
        </p:nvGrpSpPr>
        <p:grpSpPr>
          <a:xfrm>
            <a:off x="4759341" y="2857584"/>
            <a:ext cx="2153871" cy="1882678"/>
            <a:chOff x="1127125" y="2857584"/>
            <a:chExt cx="2153871" cy="1882678"/>
          </a:xfrm>
        </p:grpSpPr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xmlns="" id="{5AA8A453-AD81-44B2-B6FA-7C5D768EDB55}"/>
                </a:ext>
              </a:extLst>
            </p:cNvPr>
            <p:cNvSpPr txBox="1"/>
            <p:nvPr/>
          </p:nvSpPr>
          <p:spPr>
            <a:xfrm>
              <a:off x="1127125" y="2857584"/>
              <a:ext cx="215387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</a:rPr>
                <a:t>请输入标题</a:t>
              </a: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xmlns="" id="{09B54B88-C325-40A1-AC9E-7B04CA723858}"/>
                </a:ext>
              </a:extLst>
            </p:cNvPr>
            <p:cNvSpPr txBox="1"/>
            <p:nvPr/>
          </p:nvSpPr>
          <p:spPr>
            <a:xfrm>
              <a:off x="1127125" y="3632266"/>
              <a:ext cx="1851673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100" dirty="0">
                  <a:solidFill>
                    <a:schemeClr val="bg1">
                      <a:lumMod val="85000"/>
                    </a:schemeClr>
                  </a:solidFill>
                  <a:latin typeface="Dubai Medium" panose="020B0603030403030204" pitchFamily="34" charset="-78"/>
                  <a:cs typeface="Dubai Medium" panose="020B0603030403030204" pitchFamily="34" charset="-78"/>
                </a:rPr>
                <a:t>Life if only such as first see, what </a:t>
              </a:r>
              <a:r>
                <a:rPr lang="en-US" altLang="zh-CN" sz="1100" dirty="0" err="1">
                  <a:solidFill>
                    <a:schemeClr val="bg1">
                      <a:lumMod val="85000"/>
                    </a:schemeClr>
                  </a:solidFill>
                  <a:latin typeface="Dubai Medium" panose="020B0603030403030204" pitchFamily="34" charset="-78"/>
                  <a:cs typeface="Dubai Medium" panose="020B0603030403030204" pitchFamily="34" charset="-78"/>
                </a:rPr>
                <a:t>autumnwindsapainting</a:t>
              </a:r>
              <a:r>
                <a:rPr lang="en-US" altLang="zh-CN" sz="1100" dirty="0">
                  <a:solidFill>
                    <a:schemeClr val="bg1">
                      <a:lumMod val="85000"/>
                    </a:schemeClr>
                  </a:solidFill>
                  <a:latin typeface="Dubai Medium" panose="020B0603030403030204" pitchFamily="34" charset="-78"/>
                  <a:cs typeface="Dubai Medium" panose="020B0603030403030204" pitchFamily="34" charset="-78"/>
                </a:rPr>
                <a:t> fan. It is easy </a:t>
              </a:r>
              <a:r>
                <a:rPr lang="en-US" altLang="zh-CN" sz="1100" dirty="0" err="1">
                  <a:solidFill>
                    <a:schemeClr val="bg1">
                      <a:lumMod val="85000"/>
                    </a:schemeClr>
                  </a:solidFill>
                  <a:latin typeface="Dubai Medium" panose="020B0603030403030204" pitchFamily="34" charset="-78"/>
                  <a:cs typeface="Dubai Medium" panose="020B0603030403030204" pitchFamily="34" charset="-78"/>
                </a:rPr>
                <a:t>thange</a:t>
              </a:r>
              <a:r>
                <a:rPr lang="en-US" altLang="zh-CN" sz="1100" dirty="0">
                  <a:solidFill>
                    <a:schemeClr val="bg1">
                      <a:lumMod val="85000"/>
                    </a:schemeClr>
                  </a:solidFill>
                  <a:latin typeface="Dubai Medium" panose="020B0603030403030204" pitchFamily="34" charset="-78"/>
                  <a:cs typeface="Dubai Medium" panose="020B0603030403030204" pitchFamily="34" charset="-78"/>
                </a:rPr>
                <a:t>, but it is easy to change. . Life </a:t>
              </a:r>
              <a:r>
                <a:rPr lang="en-US" altLang="zh-CN" sz="1100" dirty="0" err="1">
                  <a:solidFill>
                    <a:schemeClr val="bg1">
                      <a:lumMod val="85000"/>
                    </a:schemeClr>
                  </a:solidFill>
                  <a:latin typeface="Dubai Medium" panose="020B0603030403030204" pitchFamily="34" charset="-78"/>
                  <a:cs typeface="Dubai Medium" panose="020B0603030403030204" pitchFamily="34" charset="-78"/>
                </a:rPr>
                <a:t>ionly</a:t>
              </a:r>
              <a:r>
                <a:rPr lang="en-US" altLang="zh-CN" sz="1100" dirty="0">
                  <a:solidFill>
                    <a:schemeClr val="bg1">
                      <a:lumMod val="85000"/>
                    </a:schemeClr>
                  </a:solidFill>
                  <a:latin typeface="Dubai Medium" panose="020B0603030403030204" pitchFamily="34" charset="-78"/>
                  <a:cs typeface="Dubai Medium" panose="020B0603030403030204" pitchFamily="34" charset="-78"/>
                </a:rPr>
                <a:t> such as first see, </a:t>
              </a:r>
              <a:r>
                <a:rPr lang="en-US" altLang="zh-CN" sz="1100" dirty="0" err="1">
                  <a:solidFill>
                    <a:schemeClr val="bg1">
                      <a:lumMod val="85000"/>
                    </a:schemeClr>
                  </a:solidFill>
                  <a:latin typeface="Dubai Medium" panose="020B0603030403030204" pitchFamily="34" charset="-78"/>
                  <a:cs typeface="Dubai Medium" panose="020B0603030403030204" pitchFamily="34" charset="-78"/>
                </a:rPr>
                <a:t>whautumn</a:t>
              </a:r>
              <a:r>
                <a:rPr lang="en-US" altLang="zh-CN" sz="1100" dirty="0">
                  <a:solidFill>
                    <a:schemeClr val="bg1">
                      <a:lumMod val="85000"/>
                    </a:schemeClr>
                  </a:solidFill>
                  <a:latin typeface="Dubai Medium" panose="020B0603030403030204" pitchFamily="34" charset="-78"/>
                  <a:cs typeface="Dubai Medium" panose="020B0603030403030204" pitchFamily="34" charset="-78"/>
                </a:rPr>
                <a:t> wind sad painting fan. It is</a:t>
              </a:r>
              <a:endParaRPr lang="zh-CN" altLang="en-US" sz="1100" dirty="0">
                <a:solidFill>
                  <a:schemeClr val="bg1">
                    <a:lumMod val="85000"/>
                  </a:schemeClr>
                </a:solidFill>
                <a:latin typeface="Dubai Medium" panose="020B0603030403030204" pitchFamily="34" charset="-78"/>
                <a:cs typeface="Dubai Medium" panose="020B0603030403030204" pitchFamily="34" charset="-78"/>
              </a:endParaRP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xmlns="" id="{CDA2F135-0DD5-4545-8722-4D95CB71DAE0}"/>
              </a:ext>
            </a:extLst>
          </p:cNvPr>
          <p:cNvGrpSpPr/>
          <p:nvPr/>
        </p:nvGrpSpPr>
        <p:grpSpPr>
          <a:xfrm>
            <a:off x="8310924" y="2857584"/>
            <a:ext cx="2153871" cy="1882678"/>
            <a:chOff x="1127125" y="2857584"/>
            <a:chExt cx="2153871" cy="1882678"/>
          </a:xfrm>
        </p:grpSpPr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xmlns="" id="{78598794-FF28-4AEF-8922-A604B92EB433}"/>
                </a:ext>
              </a:extLst>
            </p:cNvPr>
            <p:cNvSpPr txBox="1"/>
            <p:nvPr/>
          </p:nvSpPr>
          <p:spPr>
            <a:xfrm>
              <a:off x="1127125" y="2857584"/>
              <a:ext cx="215387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</a:rPr>
                <a:t>请输入标题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xmlns="" id="{86E1D851-BE1C-4EF6-B673-37F168A246F4}"/>
                </a:ext>
              </a:extLst>
            </p:cNvPr>
            <p:cNvSpPr txBox="1"/>
            <p:nvPr/>
          </p:nvSpPr>
          <p:spPr>
            <a:xfrm>
              <a:off x="1127125" y="3632266"/>
              <a:ext cx="1851673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100" dirty="0">
                  <a:solidFill>
                    <a:schemeClr val="bg1">
                      <a:lumMod val="85000"/>
                    </a:schemeClr>
                  </a:solidFill>
                  <a:latin typeface="Dubai Medium" panose="020B0603030403030204" pitchFamily="34" charset="-78"/>
                  <a:cs typeface="Dubai Medium" panose="020B0603030403030204" pitchFamily="34" charset="-78"/>
                </a:rPr>
                <a:t>Life if only such as first see, what </a:t>
              </a:r>
              <a:r>
                <a:rPr lang="en-US" altLang="zh-CN" sz="1100" dirty="0" err="1">
                  <a:solidFill>
                    <a:schemeClr val="bg1">
                      <a:lumMod val="85000"/>
                    </a:schemeClr>
                  </a:solidFill>
                  <a:latin typeface="Dubai Medium" panose="020B0603030403030204" pitchFamily="34" charset="-78"/>
                  <a:cs typeface="Dubai Medium" panose="020B0603030403030204" pitchFamily="34" charset="-78"/>
                </a:rPr>
                <a:t>autumnwindsapainting</a:t>
              </a:r>
              <a:r>
                <a:rPr lang="en-US" altLang="zh-CN" sz="1100" dirty="0">
                  <a:solidFill>
                    <a:schemeClr val="bg1">
                      <a:lumMod val="85000"/>
                    </a:schemeClr>
                  </a:solidFill>
                  <a:latin typeface="Dubai Medium" panose="020B0603030403030204" pitchFamily="34" charset="-78"/>
                  <a:cs typeface="Dubai Medium" panose="020B0603030403030204" pitchFamily="34" charset="-78"/>
                </a:rPr>
                <a:t> fan. It is easy </a:t>
              </a:r>
              <a:r>
                <a:rPr lang="en-US" altLang="zh-CN" sz="1100" dirty="0" err="1">
                  <a:solidFill>
                    <a:schemeClr val="bg1">
                      <a:lumMod val="85000"/>
                    </a:schemeClr>
                  </a:solidFill>
                  <a:latin typeface="Dubai Medium" panose="020B0603030403030204" pitchFamily="34" charset="-78"/>
                  <a:cs typeface="Dubai Medium" panose="020B0603030403030204" pitchFamily="34" charset="-78"/>
                </a:rPr>
                <a:t>thange</a:t>
              </a:r>
              <a:r>
                <a:rPr lang="en-US" altLang="zh-CN" sz="1100" dirty="0">
                  <a:solidFill>
                    <a:schemeClr val="bg1">
                      <a:lumMod val="85000"/>
                    </a:schemeClr>
                  </a:solidFill>
                  <a:latin typeface="Dubai Medium" panose="020B0603030403030204" pitchFamily="34" charset="-78"/>
                  <a:cs typeface="Dubai Medium" panose="020B0603030403030204" pitchFamily="34" charset="-78"/>
                </a:rPr>
                <a:t>, but it is easy to change. . Life </a:t>
              </a:r>
              <a:r>
                <a:rPr lang="en-US" altLang="zh-CN" sz="1100" dirty="0" err="1">
                  <a:solidFill>
                    <a:schemeClr val="bg1">
                      <a:lumMod val="85000"/>
                    </a:schemeClr>
                  </a:solidFill>
                  <a:latin typeface="Dubai Medium" panose="020B0603030403030204" pitchFamily="34" charset="-78"/>
                  <a:cs typeface="Dubai Medium" panose="020B0603030403030204" pitchFamily="34" charset="-78"/>
                </a:rPr>
                <a:t>ionly</a:t>
              </a:r>
              <a:r>
                <a:rPr lang="en-US" altLang="zh-CN" sz="1100" dirty="0">
                  <a:solidFill>
                    <a:schemeClr val="bg1">
                      <a:lumMod val="85000"/>
                    </a:schemeClr>
                  </a:solidFill>
                  <a:latin typeface="Dubai Medium" panose="020B0603030403030204" pitchFamily="34" charset="-78"/>
                  <a:cs typeface="Dubai Medium" panose="020B0603030403030204" pitchFamily="34" charset="-78"/>
                </a:rPr>
                <a:t> such as first see, </a:t>
              </a:r>
              <a:r>
                <a:rPr lang="en-US" altLang="zh-CN" sz="1100" dirty="0" err="1">
                  <a:solidFill>
                    <a:schemeClr val="bg1">
                      <a:lumMod val="85000"/>
                    </a:schemeClr>
                  </a:solidFill>
                  <a:latin typeface="Dubai Medium" panose="020B0603030403030204" pitchFamily="34" charset="-78"/>
                  <a:cs typeface="Dubai Medium" panose="020B0603030403030204" pitchFamily="34" charset="-78"/>
                </a:rPr>
                <a:t>whautumn</a:t>
              </a:r>
              <a:r>
                <a:rPr lang="en-US" altLang="zh-CN" sz="1100" dirty="0">
                  <a:solidFill>
                    <a:schemeClr val="bg1">
                      <a:lumMod val="85000"/>
                    </a:schemeClr>
                  </a:solidFill>
                  <a:latin typeface="Dubai Medium" panose="020B0603030403030204" pitchFamily="34" charset="-78"/>
                  <a:cs typeface="Dubai Medium" panose="020B0603030403030204" pitchFamily="34" charset="-78"/>
                </a:rPr>
                <a:t> wind sad painting fan. It is</a:t>
              </a:r>
              <a:endParaRPr lang="zh-CN" altLang="en-US" sz="1100" dirty="0">
                <a:solidFill>
                  <a:schemeClr val="bg1">
                    <a:lumMod val="85000"/>
                  </a:schemeClr>
                </a:solidFill>
                <a:latin typeface="Dubai Medium" panose="020B0603030403030204" pitchFamily="34" charset="-78"/>
                <a:cs typeface="Dubai Medium" panose="020B0603030403030204" pitchFamily="34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9798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17252AAC-B8C6-410F-B40F-6588C229DE5E}"/>
              </a:ext>
            </a:extLst>
          </p:cNvPr>
          <p:cNvSpPr txBox="1"/>
          <p:nvPr/>
        </p:nvSpPr>
        <p:spPr>
          <a:xfrm>
            <a:off x="1338274" y="384065"/>
            <a:ext cx="282271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rgbClr val="0BF6FF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问题存在不足</a:t>
            </a:r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xmlns="" id="{A6EC3A15-FDC5-4C0B-8903-D19C45680018}"/>
              </a:ext>
            </a:extLst>
          </p:cNvPr>
          <p:cNvSpPr/>
          <p:nvPr/>
        </p:nvSpPr>
        <p:spPr>
          <a:xfrm>
            <a:off x="649162" y="306850"/>
            <a:ext cx="554541" cy="554541"/>
          </a:xfrm>
          <a:prstGeom prst="ellipse">
            <a:avLst/>
          </a:prstGeom>
          <a:solidFill>
            <a:srgbClr val="0BF6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0BF6FF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8F4E568E-C4FF-47A4-AA03-70D4DCC951E2}"/>
              </a:ext>
            </a:extLst>
          </p:cNvPr>
          <p:cNvSpPr txBox="1"/>
          <p:nvPr/>
        </p:nvSpPr>
        <p:spPr>
          <a:xfrm>
            <a:off x="674738" y="399454"/>
            <a:ext cx="5033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rgbClr val="0F172C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03</a:t>
            </a:r>
            <a:endParaRPr lang="zh-CN" altLang="en-US" dirty="0">
              <a:solidFill>
                <a:srgbClr val="0F172C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5BAF5426-52EB-4658-8FB7-15B46300EE85}"/>
              </a:ext>
            </a:extLst>
          </p:cNvPr>
          <p:cNvSpPr/>
          <p:nvPr/>
        </p:nvSpPr>
        <p:spPr>
          <a:xfrm>
            <a:off x="4880113" y="1520687"/>
            <a:ext cx="2431773" cy="4373218"/>
          </a:xfrm>
          <a:prstGeom prst="rect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133234" r="-36942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8450248B-E3C3-48DB-930B-475BF0BEB828}"/>
              </a:ext>
            </a:extLst>
          </p:cNvPr>
          <p:cNvSpPr/>
          <p:nvPr/>
        </p:nvSpPr>
        <p:spPr>
          <a:xfrm>
            <a:off x="1533742" y="1822175"/>
            <a:ext cx="2431773" cy="3770242"/>
          </a:xfrm>
          <a:prstGeom prst="rect">
            <a:avLst/>
          </a:prstGeom>
          <a:noFill/>
          <a:ln w="28575">
            <a:solidFill>
              <a:srgbClr val="0BF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426DB033-A66B-4654-B8C9-4186DC49A92A}"/>
              </a:ext>
            </a:extLst>
          </p:cNvPr>
          <p:cNvSpPr/>
          <p:nvPr/>
        </p:nvSpPr>
        <p:spPr>
          <a:xfrm>
            <a:off x="8120073" y="1822175"/>
            <a:ext cx="2431773" cy="3770242"/>
          </a:xfrm>
          <a:prstGeom prst="rect">
            <a:avLst/>
          </a:prstGeom>
          <a:noFill/>
          <a:ln w="28575">
            <a:solidFill>
              <a:srgbClr val="0BF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workplace_198163">
            <a:extLst>
              <a:ext uri="{FF2B5EF4-FFF2-40B4-BE49-F238E27FC236}">
                <a16:creationId xmlns:a16="http://schemas.microsoft.com/office/drawing/2014/main" xmlns="" id="{BEC5277B-36A3-4736-9D5C-5F5FD8CC9D11}"/>
              </a:ext>
            </a:extLst>
          </p:cNvPr>
          <p:cNvSpPr>
            <a:spLocks noChangeAspect="1"/>
          </p:cNvSpPr>
          <p:nvPr/>
        </p:nvSpPr>
        <p:spPr bwMode="auto">
          <a:xfrm>
            <a:off x="9075613" y="2120133"/>
            <a:ext cx="520692" cy="609685"/>
          </a:xfrm>
          <a:custGeom>
            <a:avLst/>
            <a:gdLst>
              <a:gd name="connsiteX0" fmla="*/ 242883 w 518162"/>
              <a:gd name="connsiteY0" fmla="*/ 408292 h 606722"/>
              <a:gd name="connsiteX1" fmla="*/ 303572 w 518162"/>
              <a:gd name="connsiteY1" fmla="*/ 408292 h 606722"/>
              <a:gd name="connsiteX2" fmla="*/ 287021 w 518162"/>
              <a:gd name="connsiteY2" fmla="*/ 514954 h 606722"/>
              <a:gd name="connsiteX3" fmla="*/ 252760 w 518162"/>
              <a:gd name="connsiteY3" fmla="*/ 540019 h 606722"/>
              <a:gd name="connsiteX4" fmla="*/ 227755 w 518162"/>
              <a:gd name="connsiteY4" fmla="*/ 505799 h 606722"/>
              <a:gd name="connsiteX5" fmla="*/ 90606 w 518162"/>
              <a:gd name="connsiteY5" fmla="*/ 408292 h 606722"/>
              <a:gd name="connsiteX6" fmla="*/ 151310 w 518162"/>
              <a:gd name="connsiteY6" fmla="*/ 408292 h 606722"/>
              <a:gd name="connsiteX7" fmla="*/ 166353 w 518162"/>
              <a:gd name="connsiteY7" fmla="*/ 505799 h 606722"/>
              <a:gd name="connsiteX8" fmla="*/ 141341 w 518162"/>
              <a:gd name="connsiteY8" fmla="*/ 540019 h 606722"/>
              <a:gd name="connsiteX9" fmla="*/ 107073 w 518162"/>
              <a:gd name="connsiteY9" fmla="*/ 514954 h 606722"/>
              <a:gd name="connsiteX10" fmla="*/ 357338 w 518162"/>
              <a:gd name="connsiteY10" fmla="*/ 183515 h 606722"/>
              <a:gd name="connsiteX11" fmla="*/ 336868 w 518162"/>
              <a:gd name="connsiteY11" fmla="*/ 203867 h 606722"/>
              <a:gd name="connsiteX12" fmla="*/ 357338 w 518162"/>
              <a:gd name="connsiteY12" fmla="*/ 224219 h 606722"/>
              <a:gd name="connsiteX13" fmla="*/ 377719 w 518162"/>
              <a:gd name="connsiteY13" fmla="*/ 203867 h 606722"/>
              <a:gd name="connsiteX14" fmla="*/ 357338 w 518162"/>
              <a:gd name="connsiteY14" fmla="*/ 183515 h 606722"/>
              <a:gd name="connsiteX15" fmla="*/ 265667 w 518162"/>
              <a:gd name="connsiteY15" fmla="*/ 137391 h 606722"/>
              <a:gd name="connsiteX16" fmla="*/ 448920 w 518162"/>
              <a:gd name="connsiteY16" fmla="*/ 137391 h 606722"/>
              <a:gd name="connsiteX17" fmla="*/ 461291 w 518162"/>
              <a:gd name="connsiteY17" fmla="*/ 149744 h 606722"/>
              <a:gd name="connsiteX18" fmla="*/ 461291 w 518162"/>
              <a:gd name="connsiteY18" fmla="*/ 257990 h 606722"/>
              <a:gd name="connsiteX19" fmla="*/ 448920 w 518162"/>
              <a:gd name="connsiteY19" fmla="*/ 270343 h 606722"/>
              <a:gd name="connsiteX20" fmla="*/ 381546 w 518162"/>
              <a:gd name="connsiteY20" fmla="*/ 270343 h 606722"/>
              <a:gd name="connsiteX21" fmla="*/ 381546 w 518162"/>
              <a:gd name="connsiteY21" fmla="*/ 305803 h 606722"/>
              <a:gd name="connsiteX22" fmla="*/ 415989 w 518162"/>
              <a:gd name="connsiteY22" fmla="*/ 305803 h 606722"/>
              <a:gd name="connsiteX23" fmla="*/ 430853 w 518162"/>
              <a:gd name="connsiteY23" fmla="*/ 320644 h 606722"/>
              <a:gd name="connsiteX24" fmla="*/ 428539 w 518162"/>
              <a:gd name="connsiteY24" fmla="*/ 328465 h 606722"/>
              <a:gd name="connsiteX25" fmla="*/ 507215 w 518162"/>
              <a:gd name="connsiteY25" fmla="*/ 328465 h 606722"/>
              <a:gd name="connsiteX26" fmla="*/ 518162 w 518162"/>
              <a:gd name="connsiteY26" fmla="*/ 339396 h 606722"/>
              <a:gd name="connsiteX27" fmla="*/ 518162 w 518162"/>
              <a:gd name="connsiteY27" fmla="*/ 378944 h 606722"/>
              <a:gd name="connsiteX28" fmla="*/ 507215 w 518162"/>
              <a:gd name="connsiteY28" fmla="*/ 389875 h 606722"/>
              <a:gd name="connsiteX29" fmla="*/ 489949 w 518162"/>
              <a:gd name="connsiteY29" fmla="*/ 389875 h 606722"/>
              <a:gd name="connsiteX30" fmla="*/ 489949 w 518162"/>
              <a:gd name="connsiteY30" fmla="*/ 584415 h 606722"/>
              <a:gd name="connsiteX31" fmla="*/ 467699 w 518162"/>
              <a:gd name="connsiteY31" fmla="*/ 606722 h 606722"/>
              <a:gd name="connsiteX32" fmla="*/ 445449 w 518162"/>
              <a:gd name="connsiteY32" fmla="*/ 584415 h 606722"/>
              <a:gd name="connsiteX33" fmla="*/ 445449 w 518162"/>
              <a:gd name="connsiteY33" fmla="*/ 389875 h 606722"/>
              <a:gd name="connsiteX34" fmla="*/ 72714 w 518162"/>
              <a:gd name="connsiteY34" fmla="*/ 389875 h 606722"/>
              <a:gd name="connsiteX35" fmla="*/ 72714 w 518162"/>
              <a:gd name="connsiteY35" fmla="*/ 584415 h 606722"/>
              <a:gd name="connsiteX36" fmla="*/ 50375 w 518162"/>
              <a:gd name="connsiteY36" fmla="*/ 606722 h 606722"/>
              <a:gd name="connsiteX37" fmla="*/ 28124 w 518162"/>
              <a:gd name="connsiteY37" fmla="*/ 584415 h 606722"/>
              <a:gd name="connsiteX38" fmla="*/ 28124 w 518162"/>
              <a:gd name="connsiteY38" fmla="*/ 389875 h 606722"/>
              <a:gd name="connsiteX39" fmla="*/ 10947 w 518162"/>
              <a:gd name="connsiteY39" fmla="*/ 389875 h 606722"/>
              <a:gd name="connsiteX40" fmla="*/ 0 w 518162"/>
              <a:gd name="connsiteY40" fmla="*/ 378944 h 606722"/>
              <a:gd name="connsiteX41" fmla="*/ 0 w 518162"/>
              <a:gd name="connsiteY41" fmla="*/ 339396 h 606722"/>
              <a:gd name="connsiteX42" fmla="*/ 10947 w 518162"/>
              <a:gd name="connsiteY42" fmla="*/ 328465 h 606722"/>
              <a:gd name="connsiteX43" fmla="*/ 286048 w 518162"/>
              <a:gd name="connsiteY43" fmla="*/ 328465 h 606722"/>
              <a:gd name="connsiteX44" fmla="*/ 283823 w 518162"/>
              <a:gd name="connsiteY44" fmla="*/ 320644 h 606722"/>
              <a:gd name="connsiteX45" fmla="*/ 298687 w 518162"/>
              <a:gd name="connsiteY45" fmla="*/ 305803 h 606722"/>
              <a:gd name="connsiteX46" fmla="*/ 333130 w 518162"/>
              <a:gd name="connsiteY46" fmla="*/ 305803 h 606722"/>
              <a:gd name="connsiteX47" fmla="*/ 333130 w 518162"/>
              <a:gd name="connsiteY47" fmla="*/ 270343 h 606722"/>
              <a:gd name="connsiteX48" fmla="*/ 265667 w 518162"/>
              <a:gd name="connsiteY48" fmla="*/ 270343 h 606722"/>
              <a:gd name="connsiteX49" fmla="*/ 253385 w 518162"/>
              <a:gd name="connsiteY49" fmla="*/ 257990 h 606722"/>
              <a:gd name="connsiteX50" fmla="*/ 253385 w 518162"/>
              <a:gd name="connsiteY50" fmla="*/ 149744 h 606722"/>
              <a:gd name="connsiteX51" fmla="*/ 265667 w 518162"/>
              <a:gd name="connsiteY51" fmla="*/ 137391 h 606722"/>
              <a:gd name="connsiteX52" fmla="*/ 134071 w 518162"/>
              <a:gd name="connsiteY52" fmla="*/ 119961 h 606722"/>
              <a:gd name="connsiteX53" fmla="*/ 261429 w 518162"/>
              <a:gd name="connsiteY53" fmla="*/ 119961 h 606722"/>
              <a:gd name="connsiteX54" fmla="*/ 235530 w 518162"/>
              <a:gd name="connsiteY54" fmla="*/ 149734 h 606722"/>
              <a:gd name="connsiteX55" fmla="*/ 235530 w 518162"/>
              <a:gd name="connsiteY55" fmla="*/ 257983 h 606722"/>
              <a:gd name="connsiteX56" fmla="*/ 265256 w 518162"/>
              <a:gd name="connsiteY56" fmla="*/ 288112 h 606722"/>
              <a:gd name="connsiteX57" fmla="*/ 265256 w 518162"/>
              <a:gd name="connsiteY57" fmla="*/ 310064 h 606722"/>
              <a:gd name="connsiteX58" fmla="*/ 189785 w 518162"/>
              <a:gd name="connsiteY58" fmla="*/ 310064 h 606722"/>
              <a:gd name="connsiteX59" fmla="*/ 197439 w 518162"/>
              <a:gd name="connsiteY59" fmla="*/ 298333 h 606722"/>
              <a:gd name="connsiteX60" fmla="*/ 174922 w 518162"/>
              <a:gd name="connsiteY60" fmla="*/ 240297 h 606722"/>
              <a:gd name="connsiteX61" fmla="*/ 132825 w 518162"/>
              <a:gd name="connsiteY61" fmla="*/ 221811 h 606722"/>
              <a:gd name="connsiteX62" fmla="*/ 130244 w 518162"/>
              <a:gd name="connsiteY62" fmla="*/ 174708 h 606722"/>
              <a:gd name="connsiteX63" fmla="*/ 128553 w 518162"/>
              <a:gd name="connsiteY63" fmla="*/ 172753 h 606722"/>
              <a:gd name="connsiteX64" fmla="*/ 127663 w 518162"/>
              <a:gd name="connsiteY64" fmla="*/ 173908 h 606722"/>
              <a:gd name="connsiteX65" fmla="*/ 102298 w 518162"/>
              <a:gd name="connsiteY65" fmla="*/ 229188 h 606722"/>
              <a:gd name="connsiteX66" fmla="*/ 167268 w 518162"/>
              <a:gd name="connsiteY66" fmla="*/ 257717 h 606722"/>
              <a:gd name="connsiteX67" fmla="*/ 180084 w 518162"/>
              <a:gd name="connsiteY67" fmla="*/ 290600 h 606722"/>
              <a:gd name="connsiteX68" fmla="*/ 147065 w 518162"/>
              <a:gd name="connsiteY68" fmla="*/ 303398 h 606722"/>
              <a:gd name="connsiteX69" fmla="*/ 59578 w 518162"/>
              <a:gd name="connsiteY69" fmla="*/ 264916 h 606722"/>
              <a:gd name="connsiteX70" fmla="*/ 46495 w 518162"/>
              <a:gd name="connsiteY70" fmla="*/ 232832 h 606722"/>
              <a:gd name="connsiteX71" fmla="*/ 82718 w 518162"/>
              <a:gd name="connsiteY71" fmla="*/ 152045 h 606722"/>
              <a:gd name="connsiteX72" fmla="*/ 134071 w 518162"/>
              <a:gd name="connsiteY72" fmla="*/ 119961 h 606722"/>
              <a:gd name="connsiteX73" fmla="*/ 198757 w 518162"/>
              <a:gd name="connsiteY73" fmla="*/ 0 h 606722"/>
              <a:gd name="connsiteX74" fmla="*/ 250578 w 518162"/>
              <a:gd name="connsiteY74" fmla="*/ 51725 h 606722"/>
              <a:gd name="connsiteX75" fmla="*/ 198757 w 518162"/>
              <a:gd name="connsiteY75" fmla="*/ 103449 h 606722"/>
              <a:gd name="connsiteX76" fmla="*/ 146847 w 518162"/>
              <a:gd name="connsiteY76" fmla="*/ 51725 h 606722"/>
              <a:gd name="connsiteX77" fmla="*/ 198757 w 518162"/>
              <a:gd name="connsiteY77" fmla="*/ 0 h 60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</a:cxnLst>
            <a:rect l="l" t="t" r="r" b="b"/>
            <a:pathLst>
              <a:path w="518162" h="606722">
                <a:moveTo>
                  <a:pt x="242883" y="408292"/>
                </a:moveTo>
                <a:lnTo>
                  <a:pt x="303572" y="408292"/>
                </a:lnTo>
                <a:lnTo>
                  <a:pt x="287021" y="514954"/>
                </a:lnTo>
                <a:cubicBezTo>
                  <a:pt x="284529" y="531309"/>
                  <a:pt x="269134" y="542508"/>
                  <a:pt x="252760" y="540019"/>
                </a:cubicBezTo>
                <a:cubicBezTo>
                  <a:pt x="236476" y="537442"/>
                  <a:pt x="225174" y="522153"/>
                  <a:pt x="227755" y="505799"/>
                </a:cubicBezTo>
                <a:close/>
                <a:moveTo>
                  <a:pt x="90606" y="408292"/>
                </a:moveTo>
                <a:lnTo>
                  <a:pt x="151310" y="408292"/>
                </a:lnTo>
                <a:lnTo>
                  <a:pt x="166353" y="505799"/>
                </a:lnTo>
                <a:cubicBezTo>
                  <a:pt x="168934" y="522153"/>
                  <a:pt x="157719" y="537442"/>
                  <a:pt x="141341" y="540019"/>
                </a:cubicBezTo>
                <a:cubicBezTo>
                  <a:pt x="124964" y="542508"/>
                  <a:pt x="109654" y="531309"/>
                  <a:pt x="107073" y="514954"/>
                </a:cubicBezTo>
                <a:close/>
                <a:moveTo>
                  <a:pt x="357338" y="183515"/>
                </a:moveTo>
                <a:cubicBezTo>
                  <a:pt x="346035" y="183515"/>
                  <a:pt x="336868" y="192580"/>
                  <a:pt x="336868" y="203867"/>
                </a:cubicBezTo>
                <a:cubicBezTo>
                  <a:pt x="336868" y="215154"/>
                  <a:pt x="346035" y="224219"/>
                  <a:pt x="357338" y="224219"/>
                </a:cubicBezTo>
                <a:cubicBezTo>
                  <a:pt x="368552" y="224219"/>
                  <a:pt x="377719" y="215154"/>
                  <a:pt x="377719" y="203867"/>
                </a:cubicBezTo>
                <a:cubicBezTo>
                  <a:pt x="377719" y="192580"/>
                  <a:pt x="368552" y="183515"/>
                  <a:pt x="357338" y="183515"/>
                </a:cubicBezTo>
                <a:close/>
                <a:moveTo>
                  <a:pt x="265667" y="137391"/>
                </a:moveTo>
                <a:lnTo>
                  <a:pt x="448920" y="137391"/>
                </a:lnTo>
                <a:cubicBezTo>
                  <a:pt x="455773" y="137391"/>
                  <a:pt x="461291" y="142901"/>
                  <a:pt x="461291" y="149744"/>
                </a:cubicBezTo>
                <a:lnTo>
                  <a:pt x="461291" y="257990"/>
                </a:lnTo>
                <a:cubicBezTo>
                  <a:pt x="461291" y="264833"/>
                  <a:pt x="455773" y="270343"/>
                  <a:pt x="448920" y="270343"/>
                </a:cubicBezTo>
                <a:lnTo>
                  <a:pt x="381546" y="270343"/>
                </a:lnTo>
                <a:lnTo>
                  <a:pt x="381546" y="305803"/>
                </a:lnTo>
                <a:lnTo>
                  <a:pt x="415989" y="305803"/>
                </a:lnTo>
                <a:cubicBezTo>
                  <a:pt x="424178" y="305803"/>
                  <a:pt x="430853" y="312468"/>
                  <a:pt x="430853" y="320644"/>
                </a:cubicBezTo>
                <a:cubicBezTo>
                  <a:pt x="430853" y="323488"/>
                  <a:pt x="429963" y="326243"/>
                  <a:pt x="428539" y="328465"/>
                </a:cubicBezTo>
                <a:lnTo>
                  <a:pt x="507215" y="328465"/>
                </a:lnTo>
                <a:cubicBezTo>
                  <a:pt x="513267" y="328465"/>
                  <a:pt x="518162" y="333442"/>
                  <a:pt x="518162" y="339396"/>
                </a:cubicBezTo>
                <a:lnTo>
                  <a:pt x="518162" y="378944"/>
                </a:lnTo>
                <a:cubicBezTo>
                  <a:pt x="518162" y="384987"/>
                  <a:pt x="513267" y="389875"/>
                  <a:pt x="507215" y="389875"/>
                </a:cubicBezTo>
                <a:lnTo>
                  <a:pt x="489949" y="389875"/>
                </a:lnTo>
                <a:lnTo>
                  <a:pt x="489949" y="584415"/>
                </a:lnTo>
                <a:cubicBezTo>
                  <a:pt x="489949" y="596768"/>
                  <a:pt x="479981" y="606722"/>
                  <a:pt x="467699" y="606722"/>
                </a:cubicBezTo>
                <a:cubicBezTo>
                  <a:pt x="455417" y="606722"/>
                  <a:pt x="445449" y="596768"/>
                  <a:pt x="445449" y="584415"/>
                </a:cubicBezTo>
                <a:lnTo>
                  <a:pt x="445449" y="389875"/>
                </a:lnTo>
                <a:lnTo>
                  <a:pt x="72714" y="389875"/>
                </a:lnTo>
                <a:lnTo>
                  <a:pt x="72714" y="584415"/>
                </a:lnTo>
                <a:cubicBezTo>
                  <a:pt x="72714" y="596768"/>
                  <a:pt x="62746" y="606722"/>
                  <a:pt x="50375" y="606722"/>
                </a:cubicBezTo>
                <a:cubicBezTo>
                  <a:pt x="38092" y="606722"/>
                  <a:pt x="28124" y="596768"/>
                  <a:pt x="28124" y="584415"/>
                </a:cubicBezTo>
                <a:lnTo>
                  <a:pt x="28124" y="389875"/>
                </a:lnTo>
                <a:lnTo>
                  <a:pt x="10947" y="389875"/>
                </a:lnTo>
                <a:cubicBezTo>
                  <a:pt x="4895" y="389875"/>
                  <a:pt x="0" y="384987"/>
                  <a:pt x="0" y="378944"/>
                </a:cubicBezTo>
                <a:lnTo>
                  <a:pt x="0" y="339396"/>
                </a:lnTo>
                <a:cubicBezTo>
                  <a:pt x="0" y="333442"/>
                  <a:pt x="4895" y="328465"/>
                  <a:pt x="10947" y="328465"/>
                </a:cubicBezTo>
                <a:lnTo>
                  <a:pt x="286048" y="328465"/>
                </a:lnTo>
                <a:cubicBezTo>
                  <a:pt x="284624" y="326243"/>
                  <a:pt x="283823" y="323488"/>
                  <a:pt x="283823" y="320644"/>
                </a:cubicBezTo>
                <a:cubicBezTo>
                  <a:pt x="283823" y="312379"/>
                  <a:pt x="290498" y="305803"/>
                  <a:pt x="298687" y="305803"/>
                </a:cubicBezTo>
                <a:lnTo>
                  <a:pt x="333130" y="305803"/>
                </a:lnTo>
                <a:lnTo>
                  <a:pt x="333130" y="270343"/>
                </a:lnTo>
                <a:lnTo>
                  <a:pt x="265667" y="270343"/>
                </a:lnTo>
                <a:cubicBezTo>
                  <a:pt x="258903" y="270343"/>
                  <a:pt x="253385" y="264833"/>
                  <a:pt x="253385" y="257990"/>
                </a:cubicBezTo>
                <a:lnTo>
                  <a:pt x="253385" y="149744"/>
                </a:lnTo>
                <a:cubicBezTo>
                  <a:pt x="253385" y="142901"/>
                  <a:pt x="258903" y="137391"/>
                  <a:pt x="265667" y="137391"/>
                </a:cubicBezTo>
                <a:close/>
                <a:moveTo>
                  <a:pt x="134071" y="119961"/>
                </a:moveTo>
                <a:lnTo>
                  <a:pt x="261429" y="119961"/>
                </a:lnTo>
                <a:cubicBezTo>
                  <a:pt x="246833" y="122005"/>
                  <a:pt x="235530" y="134536"/>
                  <a:pt x="235530" y="149734"/>
                </a:cubicBezTo>
                <a:lnTo>
                  <a:pt x="235530" y="257983"/>
                </a:lnTo>
                <a:cubicBezTo>
                  <a:pt x="235530" y="274425"/>
                  <a:pt x="248791" y="287845"/>
                  <a:pt x="265256" y="288112"/>
                </a:cubicBezTo>
                <a:lnTo>
                  <a:pt x="265256" y="310064"/>
                </a:lnTo>
                <a:lnTo>
                  <a:pt x="189785" y="310064"/>
                </a:lnTo>
                <a:cubicBezTo>
                  <a:pt x="192900" y="306687"/>
                  <a:pt x="195481" y="302776"/>
                  <a:pt x="197439" y="298333"/>
                </a:cubicBezTo>
                <a:cubicBezTo>
                  <a:pt x="207318" y="276025"/>
                  <a:pt x="197172" y="250074"/>
                  <a:pt x="174922" y="240297"/>
                </a:cubicBezTo>
                <a:lnTo>
                  <a:pt x="132825" y="221811"/>
                </a:lnTo>
                <a:lnTo>
                  <a:pt x="130244" y="174708"/>
                </a:lnTo>
                <a:cubicBezTo>
                  <a:pt x="130155" y="173730"/>
                  <a:pt x="129532" y="172930"/>
                  <a:pt x="128553" y="172753"/>
                </a:cubicBezTo>
                <a:cubicBezTo>
                  <a:pt x="127663" y="172575"/>
                  <a:pt x="128108" y="173019"/>
                  <a:pt x="127663" y="173908"/>
                </a:cubicBezTo>
                <a:cubicBezTo>
                  <a:pt x="119030" y="191594"/>
                  <a:pt x="109685" y="212213"/>
                  <a:pt x="102298" y="229188"/>
                </a:cubicBezTo>
                <a:lnTo>
                  <a:pt x="167268" y="257717"/>
                </a:lnTo>
                <a:cubicBezTo>
                  <a:pt x="179906" y="263316"/>
                  <a:pt x="185602" y="277980"/>
                  <a:pt x="180084" y="290600"/>
                </a:cubicBezTo>
                <a:cubicBezTo>
                  <a:pt x="174477" y="303221"/>
                  <a:pt x="159703" y="308997"/>
                  <a:pt x="147065" y="303398"/>
                </a:cubicBezTo>
                <a:lnTo>
                  <a:pt x="59578" y="264916"/>
                </a:lnTo>
                <a:cubicBezTo>
                  <a:pt x="47296" y="259494"/>
                  <a:pt x="41422" y="245274"/>
                  <a:pt x="46495" y="232832"/>
                </a:cubicBezTo>
                <a:cubicBezTo>
                  <a:pt x="53170" y="216035"/>
                  <a:pt x="68834" y="180485"/>
                  <a:pt x="82718" y="152045"/>
                </a:cubicBezTo>
                <a:cubicBezTo>
                  <a:pt x="92241" y="132581"/>
                  <a:pt x="112355" y="119961"/>
                  <a:pt x="134071" y="119961"/>
                </a:cubicBezTo>
                <a:close/>
                <a:moveTo>
                  <a:pt x="198757" y="0"/>
                </a:moveTo>
                <a:cubicBezTo>
                  <a:pt x="227339" y="0"/>
                  <a:pt x="250578" y="23107"/>
                  <a:pt x="250578" y="51725"/>
                </a:cubicBezTo>
                <a:cubicBezTo>
                  <a:pt x="250578" y="80342"/>
                  <a:pt x="227339" y="103449"/>
                  <a:pt x="198757" y="103449"/>
                </a:cubicBezTo>
                <a:cubicBezTo>
                  <a:pt x="170087" y="103449"/>
                  <a:pt x="146847" y="80253"/>
                  <a:pt x="146847" y="51725"/>
                </a:cubicBezTo>
                <a:cubicBezTo>
                  <a:pt x="146847" y="23196"/>
                  <a:pt x="169998" y="0"/>
                  <a:pt x="198757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</p:sp>
      <p:sp>
        <p:nvSpPr>
          <p:cNvPr id="12" name="statistics_150448">
            <a:extLst>
              <a:ext uri="{FF2B5EF4-FFF2-40B4-BE49-F238E27FC236}">
                <a16:creationId xmlns:a16="http://schemas.microsoft.com/office/drawing/2014/main" xmlns="" id="{954F0DDA-A60E-4633-AEE1-6F3158AA58C5}"/>
              </a:ext>
            </a:extLst>
          </p:cNvPr>
          <p:cNvSpPr>
            <a:spLocks noChangeAspect="1"/>
          </p:cNvSpPr>
          <p:nvPr/>
        </p:nvSpPr>
        <p:spPr bwMode="auto">
          <a:xfrm>
            <a:off x="2444786" y="2120133"/>
            <a:ext cx="609685" cy="523893"/>
          </a:xfrm>
          <a:custGeom>
            <a:avLst/>
            <a:gdLst>
              <a:gd name="connsiteX0" fmla="*/ 389492 w 608271"/>
              <a:gd name="connsiteY0" fmla="*/ 248491 h 522678"/>
              <a:gd name="connsiteX1" fmla="*/ 481825 w 608271"/>
              <a:gd name="connsiteY1" fmla="*/ 293892 h 522678"/>
              <a:gd name="connsiteX2" fmla="*/ 604637 w 608271"/>
              <a:gd name="connsiteY2" fmla="*/ 486497 h 522678"/>
              <a:gd name="connsiteX3" fmla="*/ 605332 w 608271"/>
              <a:gd name="connsiteY3" fmla="*/ 510486 h 522678"/>
              <a:gd name="connsiteX4" fmla="*/ 584681 w 608271"/>
              <a:gd name="connsiteY4" fmla="*/ 522678 h 522678"/>
              <a:gd name="connsiteX5" fmla="*/ 467131 w 608271"/>
              <a:gd name="connsiteY5" fmla="*/ 522381 h 522678"/>
              <a:gd name="connsiteX6" fmla="*/ 441814 w 608271"/>
              <a:gd name="connsiteY6" fmla="*/ 507115 h 522678"/>
              <a:gd name="connsiteX7" fmla="*/ 385123 w 608271"/>
              <a:gd name="connsiteY7" fmla="*/ 423451 h 522678"/>
              <a:gd name="connsiteX8" fmla="*/ 148136 w 608271"/>
              <a:gd name="connsiteY8" fmla="*/ 432472 h 522678"/>
              <a:gd name="connsiteX9" fmla="*/ 123415 w 608271"/>
              <a:gd name="connsiteY9" fmla="*/ 423650 h 522678"/>
              <a:gd name="connsiteX10" fmla="*/ 11920 w 608271"/>
              <a:gd name="connsiteY10" fmla="*/ 325117 h 522678"/>
              <a:gd name="connsiteX11" fmla="*/ 8843 w 608271"/>
              <a:gd name="connsiteY11" fmla="*/ 275454 h 522678"/>
              <a:gd name="connsiteX12" fmla="*/ 58583 w 608271"/>
              <a:gd name="connsiteY12" fmla="*/ 272381 h 522678"/>
              <a:gd name="connsiteX13" fmla="*/ 159554 w 608271"/>
              <a:gd name="connsiteY13" fmla="*/ 361596 h 522678"/>
              <a:gd name="connsiteX14" fmla="*/ 378869 w 608271"/>
              <a:gd name="connsiteY14" fmla="*/ 319863 h 522678"/>
              <a:gd name="connsiteX15" fmla="*/ 250596 w 608271"/>
              <a:gd name="connsiteY15" fmla="*/ 333741 h 522678"/>
              <a:gd name="connsiteX16" fmla="*/ 211776 w 608271"/>
              <a:gd name="connsiteY16" fmla="*/ 302615 h 522678"/>
              <a:gd name="connsiteX17" fmla="*/ 242951 w 608271"/>
              <a:gd name="connsiteY17" fmla="*/ 263757 h 522678"/>
              <a:gd name="connsiteX18" fmla="*/ 389492 w 608271"/>
              <a:gd name="connsiteY18" fmla="*/ 248491 h 522678"/>
              <a:gd name="connsiteX19" fmla="*/ 22874 w 608271"/>
              <a:gd name="connsiteY19" fmla="*/ 158631 h 522678"/>
              <a:gd name="connsiteX20" fmla="*/ 352733 w 608271"/>
              <a:gd name="connsiteY20" fmla="*/ 158631 h 522678"/>
              <a:gd name="connsiteX21" fmla="*/ 372685 w 608271"/>
              <a:gd name="connsiteY21" fmla="*/ 178545 h 522678"/>
              <a:gd name="connsiteX22" fmla="*/ 372685 w 608271"/>
              <a:gd name="connsiteY22" fmla="*/ 223129 h 522678"/>
              <a:gd name="connsiteX23" fmla="*/ 240067 w 608271"/>
              <a:gd name="connsiteY23" fmla="*/ 237495 h 522678"/>
              <a:gd name="connsiteX24" fmla="*/ 187456 w 608271"/>
              <a:gd name="connsiteY24" fmla="*/ 281485 h 522678"/>
              <a:gd name="connsiteX25" fmla="*/ 108838 w 608271"/>
              <a:gd name="connsiteY25" fmla="*/ 281485 h 522678"/>
              <a:gd name="connsiteX26" fmla="*/ 76180 w 608271"/>
              <a:gd name="connsiteY26" fmla="*/ 252654 h 522678"/>
              <a:gd name="connsiteX27" fmla="*/ 2922 w 608271"/>
              <a:gd name="connsiteY27" fmla="*/ 246313 h 522678"/>
              <a:gd name="connsiteX28" fmla="*/ 2922 w 608271"/>
              <a:gd name="connsiteY28" fmla="*/ 178545 h 522678"/>
              <a:gd name="connsiteX29" fmla="*/ 22874 w 608271"/>
              <a:gd name="connsiteY29" fmla="*/ 158631 h 522678"/>
              <a:gd name="connsiteX30" fmla="*/ 22874 w 608271"/>
              <a:gd name="connsiteY30" fmla="*/ 0 h 522678"/>
              <a:gd name="connsiteX31" fmla="*/ 352733 w 608271"/>
              <a:gd name="connsiteY31" fmla="*/ 0 h 522678"/>
              <a:gd name="connsiteX32" fmla="*/ 372685 w 608271"/>
              <a:gd name="connsiteY32" fmla="*/ 19925 h 522678"/>
              <a:gd name="connsiteX33" fmla="*/ 372685 w 608271"/>
              <a:gd name="connsiteY33" fmla="*/ 102999 h 522678"/>
              <a:gd name="connsiteX34" fmla="*/ 352733 w 608271"/>
              <a:gd name="connsiteY34" fmla="*/ 122925 h 522678"/>
              <a:gd name="connsiteX35" fmla="*/ 22874 w 608271"/>
              <a:gd name="connsiteY35" fmla="*/ 122925 h 522678"/>
              <a:gd name="connsiteX36" fmla="*/ 2922 w 608271"/>
              <a:gd name="connsiteY36" fmla="*/ 102999 h 522678"/>
              <a:gd name="connsiteX37" fmla="*/ 2922 w 608271"/>
              <a:gd name="connsiteY37" fmla="*/ 19925 h 522678"/>
              <a:gd name="connsiteX38" fmla="*/ 22874 w 608271"/>
              <a:gd name="connsiteY38" fmla="*/ 0 h 5226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608271" h="522678">
                <a:moveTo>
                  <a:pt x="389492" y="248491"/>
                </a:moveTo>
                <a:cubicBezTo>
                  <a:pt x="425432" y="248491"/>
                  <a:pt x="459883" y="265442"/>
                  <a:pt x="481825" y="293892"/>
                </a:cubicBezTo>
                <a:lnTo>
                  <a:pt x="604637" y="486497"/>
                </a:lnTo>
                <a:cubicBezTo>
                  <a:pt x="609204" y="493733"/>
                  <a:pt x="609502" y="502952"/>
                  <a:pt x="605332" y="510486"/>
                </a:cubicBezTo>
                <a:cubicBezTo>
                  <a:pt x="601162" y="518019"/>
                  <a:pt x="593319" y="522678"/>
                  <a:pt x="584681" y="522678"/>
                </a:cubicBezTo>
                <a:cubicBezTo>
                  <a:pt x="569888" y="522678"/>
                  <a:pt x="467131" y="522381"/>
                  <a:pt x="467131" y="522381"/>
                </a:cubicBezTo>
                <a:cubicBezTo>
                  <a:pt x="457203" y="521290"/>
                  <a:pt x="447771" y="516037"/>
                  <a:pt x="441814" y="507115"/>
                </a:cubicBezTo>
                <a:lnTo>
                  <a:pt x="385123" y="423451"/>
                </a:lnTo>
                <a:lnTo>
                  <a:pt x="148136" y="432472"/>
                </a:lnTo>
                <a:cubicBezTo>
                  <a:pt x="138804" y="432869"/>
                  <a:pt x="129967" y="429498"/>
                  <a:pt x="123415" y="423650"/>
                </a:cubicBezTo>
                <a:lnTo>
                  <a:pt x="11920" y="325117"/>
                </a:lnTo>
                <a:cubicBezTo>
                  <a:pt x="-2674" y="312230"/>
                  <a:pt x="-4064" y="290026"/>
                  <a:pt x="8843" y="275454"/>
                </a:cubicBezTo>
                <a:cubicBezTo>
                  <a:pt x="21749" y="260882"/>
                  <a:pt x="44088" y="259494"/>
                  <a:pt x="58583" y="272381"/>
                </a:cubicBezTo>
                <a:lnTo>
                  <a:pt x="159554" y="361596"/>
                </a:lnTo>
                <a:lnTo>
                  <a:pt x="378869" y="319863"/>
                </a:lnTo>
                <a:lnTo>
                  <a:pt x="250596" y="333741"/>
                </a:lnTo>
                <a:cubicBezTo>
                  <a:pt x="231236" y="335823"/>
                  <a:pt x="213861" y="321846"/>
                  <a:pt x="211776" y="302615"/>
                </a:cubicBezTo>
                <a:cubicBezTo>
                  <a:pt x="209592" y="283285"/>
                  <a:pt x="223591" y="265838"/>
                  <a:pt x="242951" y="263757"/>
                </a:cubicBezTo>
                <a:cubicBezTo>
                  <a:pt x="388896" y="247896"/>
                  <a:pt x="380954" y="248491"/>
                  <a:pt x="389492" y="248491"/>
                </a:cubicBezTo>
                <a:close/>
                <a:moveTo>
                  <a:pt x="22874" y="158631"/>
                </a:moveTo>
                <a:lnTo>
                  <a:pt x="352733" y="158631"/>
                </a:lnTo>
                <a:cubicBezTo>
                  <a:pt x="363751" y="158631"/>
                  <a:pt x="372685" y="167548"/>
                  <a:pt x="372685" y="178545"/>
                </a:cubicBezTo>
                <a:lnTo>
                  <a:pt x="372685" y="223129"/>
                </a:lnTo>
                <a:lnTo>
                  <a:pt x="240067" y="237495"/>
                </a:lnTo>
                <a:cubicBezTo>
                  <a:pt x="213861" y="240368"/>
                  <a:pt x="194107" y="258896"/>
                  <a:pt x="187456" y="281485"/>
                </a:cubicBezTo>
                <a:lnTo>
                  <a:pt x="108838" y="281485"/>
                </a:lnTo>
                <a:lnTo>
                  <a:pt x="76180" y="252654"/>
                </a:lnTo>
                <a:cubicBezTo>
                  <a:pt x="55930" y="234721"/>
                  <a:pt x="26249" y="231947"/>
                  <a:pt x="2922" y="246313"/>
                </a:cubicBezTo>
                <a:lnTo>
                  <a:pt x="2922" y="178545"/>
                </a:lnTo>
                <a:cubicBezTo>
                  <a:pt x="2922" y="167548"/>
                  <a:pt x="11856" y="158631"/>
                  <a:pt x="22874" y="158631"/>
                </a:cubicBezTo>
                <a:close/>
                <a:moveTo>
                  <a:pt x="22874" y="0"/>
                </a:moveTo>
                <a:lnTo>
                  <a:pt x="352733" y="0"/>
                </a:lnTo>
                <a:cubicBezTo>
                  <a:pt x="363751" y="0"/>
                  <a:pt x="372685" y="8922"/>
                  <a:pt x="372685" y="19925"/>
                </a:cubicBezTo>
                <a:lnTo>
                  <a:pt x="372685" y="102999"/>
                </a:lnTo>
                <a:cubicBezTo>
                  <a:pt x="372685" y="114003"/>
                  <a:pt x="363751" y="122925"/>
                  <a:pt x="352733" y="122925"/>
                </a:cubicBezTo>
                <a:lnTo>
                  <a:pt x="22874" y="122925"/>
                </a:lnTo>
                <a:cubicBezTo>
                  <a:pt x="11856" y="122925"/>
                  <a:pt x="2922" y="114003"/>
                  <a:pt x="2922" y="102999"/>
                </a:cubicBezTo>
                <a:lnTo>
                  <a:pt x="2922" y="19925"/>
                </a:lnTo>
                <a:cubicBezTo>
                  <a:pt x="2922" y="8922"/>
                  <a:pt x="11856" y="0"/>
                  <a:pt x="22874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xmlns="" id="{831A014D-997F-4677-B2B4-E58106ACF877}"/>
              </a:ext>
            </a:extLst>
          </p:cNvPr>
          <p:cNvGrpSpPr/>
          <p:nvPr/>
        </p:nvGrpSpPr>
        <p:grpSpPr>
          <a:xfrm>
            <a:off x="1672693" y="3193775"/>
            <a:ext cx="2153871" cy="1498008"/>
            <a:chOff x="1533742" y="2941984"/>
            <a:chExt cx="2153871" cy="1498008"/>
          </a:xfrm>
        </p:grpSpPr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xmlns="" id="{3EA7FCA5-8858-4E72-B132-4C631C3297B7}"/>
                </a:ext>
              </a:extLst>
            </p:cNvPr>
            <p:cNvSpPr txBox="1"/>
            <p:nvPr/>
          </p:nvSpPr>
          <p:spPr>
            <a:xfrm>
              <a:off x="1533742" y="2941984"/>
              <a:ext cx="215387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rgbClr val="0BF6FF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</a:rPr>
                <a:t>请输入标题</a:t>
              </a: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xmlns="" id="{23A81A67-B972-46F9-88BF-C14FF94E7CCE}"/>
                </a:ext>
              </a:extLst>
            </p:cNvPr>
            <p:cNvSpPr txBox="1"/>
            <p:nvPr/>
          </p:nvSpPr>
          <p:spPr>
            <a:xfrm>
              <a:off x="1689366" y="3331996"/>
              <a:ext cx="1842622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100" dirty="0">
                  <a:solidFill>
                    <a:schemeClr val="bg1">
                      <a:lumMod val="85000"/>
                    </a:schemeClr>
                  </a:solidFill>
                  <a:latin typeface="Dubai Medium" panose="020B0603030403030204" pitchFamily="34" charset="-78"/>
                  <a:cs typeface="Dubai Medium" panose="020B0603030403030204" pitchFamily="34" charset="-78"/>
                </a:rPr>
                <a:t>Life if only such as first see, what autumn wind </a:t>
              </a:r>
              <a:r>
                <a:rPr lang="en-US" altLang="zh-CN" sz="1100" dirty="0" err="1">
                  <a:solidFill>
                    <a:schemeClr val="bg1">
                      <a:lumMod val="85000"/>
                    </a:schemeClr>
                  </a:solidFill>
                  <a:latin typeface="Dubai Medium" panose="020B0603030403030204" pitchFamily="34" charset="-78"/>
                  <a:cs typeface="Dubai Medium" panose="020B0603030403030204" pitchFamily="34" charset="-78"/>
                </a:rPr>
                <a:t>spainting</a:t>
              </a:r>
              <a:r>
                <a:rPr lang="en-US" altLang="zh-CN" sz="1100" dirty="0">
                  <a:solidFill>
                    <a:schemeClr val="bg1">
                      <a:lumMod val="85000"/>
                    </a:schemeClr>
                  </a:solidFill>
                  <a:latin typeface="Dubai Medium" panose="020B0603030403030204" pitchFamily="34" charset="-78"/>
                  <a:cs typeface="Dubai Medium" panose="020B0603030403030204" pitchFamily="34" charset="-78"/>
                </a:rPr>
                <a:t> fan. It is easy </a:t>
              </a:r>
              <a:r>
                <a:rPr lang="en-US" altLang="zh-CN" sz="1100" dirty="0" err="1">
                  <a:solidFill>
                    <a:schemeClr val="bg1">
                      <a:lumMod val="85000"/>
                    </a:schemeClr>
                  </a:solidFill>
                  <a:latin typeface="Dubai Medium" panose="020B0603030403030204" pitchFamily="34" charset="-78"/>
                  <a:cs typeface="Dubai Medium" panose="020B0603030403030204" pitchFamily="34" charset="-78"/>
                </a:rPr>
                <a:t>thange</a:t>
              </a:r>
              <a:r>
                <a:rPr lang="en-US" altLang="zh-CN" sz="1100" dirty="0">
                  <a:solidFill>
                    <a:schemeClr val="bg1">
                      <a:lumMod val="85000"/>
                    </a:schemeClr>
                  </a:solidFill>
                  <a:latin typeface="Dubai Medium" panose="020B0603030403030204" pitchFamily="34" charset="-78"/>
                  <a:cs typeface="Dubai Medium" panose="020B0603030403030204" pitchFamily="34" charset="-78"/>
                </a:rPr>
                <a:t>, but it is easy to change. . Life </a:t>
              </a:r>
              <a:r>
                <a:rPr lang="en-US" altLang="zh-CN" sz="1100" dirty="0" err="1">
                  <a:solidFill>
                    <a:schemeClr val="bg1">
                      <a:lumMod val="85000"/>
                    </a:schemeClr>
                  </a:solidFill>
                  <a:latin typeface="Dubai Medium" panose="020B0603030403030204" pitchFamily="34" charset="-78"/>
                  <a:cs typeface="Dubai Medium" panose="020B0603030403030204" pitchFamily="34" charset="-78"/>
                </a:rPr>
                <a:t>ionly</a:t>
              </a:r>
              <a:r>
                <a:rPr lang="en-US" altLang="zh-CN" sz="1100" dirty="0">
                  <a:solidFill>
                    <a:schemeClr val="bg1">
                      <a:lumMod val="85000"/>
                    </a:schemeClr>
                  </a:solidFill>
                  <a:latin typeface="Dubai Medium" panose="020B0603030403030204" pitchFamily="34" charset="-78"/>
                  <a:cs typeface="Dubai Medium" panose="020B0603030403030204" pitchFamily="34" charset="-78"/>
                </a:rPr>
                <a:t> such as first see, </a:t>
              </a:r>
              <a:r>
                <a:rPr lang="en-US" altLang="zh-CN" sz="1100" dirty="0" err="1">
                  <a:solidFill>
                    <a:schemeClr val="bg1">
                      <a:lumMod val="85000"/>
                    </a:schemeClr>
                  </a:solidFill>
                  <a:latin typeface="Dubai Medium" panose="020B0603030403030204" pitchFamily="34" charset="-78"/>
                  <a:cs typeface="Dubai Medium" panose="020B0603030403030204" pitchFamily="34" charset="-78"/>
                </a:rPr>
                <a:t>whautumn</a:t>
              </a:r>
              <a:r>
                <a:rPr lang="en-US" altLang="zh-CN" sz="1100" dirty="0">
                  <a:solidFill>
                    <a:schemeClr val="bg1">
                      <a:lumMod val="85000"/>
                    </a:schemeClr>
                  </a:solidFill>
                  <a:latin typeface="Dubai Medium" panose="020B0603030403030204" pitchFamily="34" charset="-78"/>
                  <a:cs typeface="Dubai Medium" panose="020B0603030403030204" pitchFamily="34" charset="-78"/>
                </a:rPr>
                <a:t> wind sad painting fan. It is</a:t>
              </a:r>
              <a:endParaRPr lang="zh-CN" altLang="en-US" sz="1100" dirty="0">
                <a:solidFill>
                  <a:schemeClr val="bg1">
                    <a:lumMod val="85000"/>
                  </a:schemeClr>
                </a:solidFill>
                <a:latin typeface="Dubai Medium" panose="020B0603030403030204" pitchFamily="34" charset="-78"/>
                <a:cs typeface="Dubai Medium" panose="020B0603030403030204" pitchFamily="34" charset="-78"/>
              </a:endParaRP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xmlns="" id="{CBF1DC27-145F-4E7B-AC5B-26BF770D858D}"/>
              </a:ext>
            </a:extLst>
          </p:cNvPr>
          <p:cNvGrpSpPr/>
          <p:nvPr/>
        </p:nvGrpSpPr>
        <p:grpSpPr>
          <a:xfrm>
            <a:off x="8259023" y="3193775"/>
            <a:ext cx="2153871" cy="1498008"/>
            <a:chOff x="1533742" y="2941984"/>
            <a:chExt cx="2153871" cy="1498008"/>
          </a:xfrm>
        </p:grpSpPr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xmlns="" id="{E30C6080-DA28-4DB9-95EB-74FB53B63B86}"/>
                </a:ext>
              </a:extLst>
            </p:cNvPr>
            <p:cNvSpPr txBox="1"/>
            <p:nvPr/>
          </p:nvSpPr>
          <p:spPr>
            <a:xfrm>
              <a:off x="1533742" y="2941984"/>
              <a:ext cx="215387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rgbClr val="0BF6FF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</a:rPr>
                <a:t>请输入标题</a:t>
              </a: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xmlns="" id="{36ADC37A-EDAA-49DD-9E22-1866F457B0C3}"/>
                </a:ext>
              </a:extLst>
            </p:cNvPr>
            <p:cNvSpPr txBox="1"/>
            <p:nvPr/>
          </p:nvSpPr>
          <p:spPr>
            <a:xfrm>
              <a:off x="1689366" y="3331996"/>
              <a:ext cx="1842622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100" dirty="0">
                  <a:solidFill>
                    <a:schemeClr val="bg1">
                      <a:lumMod val="85000"/>
                    </a:schemeClr>
                  </a:solidFill>
                  <a:latin typeface="Dubai Medium" panose="020B0603030403030204" pitchFamily="34" charset="-78"/>
                  <a:cs typeface="Dubai Medium" panose="020B0603030403030204" pitchFamily="34" charset="-78"/>
                </a:rPr>
                <a:t>Life if only such as first see, what autumn wind </a:t>
              </a:r>
              <a:r>
                <a:rPr lang="en-US" altLang="zh-CN" sz="1100" dirty="0" err="1">
                  <a:solidFill>
                    <a:schemeClr val="bg1">
                      <a:lumMod val="85000"/>
                    </a:schemeClr>
                  </a:solidFill>
                  <a:latin typeface="Dubai Medium" panose="020B0603030403030204" pitchFamily="34" charset="-78"/>
                  <a:cs typeface="Dubai Medium" panose="020B0603030403030204" pitchFamily="34" charset="-78"/>
                </a:rPr>
                <a:t>spainting</a:t>
              </a:r>
              <a:r>
                <a:rPr lang="en-US" altLang="zh-CN" sz="1100" dirty="0">
                  <a:solidFill>
                    <a:schemeClr val="bg1">
                      <a:lumMod val="85000"/>
                    </a:schemeClr>
                  </a:solidFill>
                  <a:latin typeface="Dubai Medium" panose="020B0603030403030204" pitchFamily="34" charset="-78"/>
                  <a:cs typeface="Dubai Medium" panose="020B0603030403030204" pitchFamily="34" charset="-78"/>
                </a:rPr>
                <a:t> fan. It is easy </a:t>
              </a:r>
              <a:r>
                <a:rPr lang="en-US" altLang="zh-CN" sz="1100" dirty="0" err="1">
                  <a:solidFill>
                    <a:schemeClr val="bg1">
                      <a:lumMod val="85000"/>
                    </a:schemeClr>
                  </a:solidFill>
                  <a:latin typeface="Dubai Medium" panose="020B0603030403030204" pitchFamily="34" charset="-78"/>
                  <a:cs typeface="Dubai Medium" panose="020B0603030403030204" pitchFamily="34" charset="-78"/>
                </a:rPr>
                <a:t>thange</a:t>
              </a:r>
              <a:r>
                <a:rPr lang="en-US" altLang="zh-CN" sz="1100" dirty="0">
                  <a:solidFill>
                    <a:schemeClr val="bg1">
                      <a:lumMod val="85000"/>
                    </a:schemeClr>
                  </a:solidFill>
                  <a:latin typeface="Dubai Medium" panose="020B0603030403030204" pitchFamily="34" charset="-78"/>
                  <a:cs typeface="Dubai Medium" panose="020B0603030403030204" pitchFamily="34" charset="-78"/>
                </a:rPr>
                <a:t>, but it is easy to change. . Life </a:t>
              </a:r>
              <a:r>
                <a:rPr lang="en-US" altLang="zh-CN" sz="1100" dirty="0" err="1">
                  <a:solidFill>
                    <a:schemeClr val="bg1">
                      <a:lumMod val="85000"/>
                    </a:schemeClr>
                  </a:solidFill>
                  <a:latin typeface="Dubai Medium" panose="020B0603030403030204" pitchFamily="34" charset="-78"/>
                  <a:cs typeface="Dubai Medium" panose="020B0603030403030204" pitchFamily="34" charset="-78"/>
                </a:rPr>
                <a:t>ionly</a:t>
              </a:r>
              <a:r>
                <a:rPr lang="en-US" altLang="zh-CN" sz="1100" dirty="0">
                  <a:solidFill>
                    <a:schemeClr val="bg1">
                      <a:lumMod val="85000"/>
                    </a:schemeClr>
                  </a:solidFill>
                  <a:latin typeface="Dubai Medium" panose="020B0603030403030204" pitchFamily="34" charset="-78"/>
                  <a:cs typeface="Dubai Medium" panose="020B0603030403030204" pitchFamily="34" charset="-78"/>
                </a:rPr>
                <a:t> such as first see, </a:t>
              </a:r>
              <a:r>
                <a:rPr lang="en-US" altLang="zh-CN" sz="1100" dirty="0" err="1">
                  <a:solidFill>
                    <a:schemeClr val="bg1">
                      <a:lumMod val="85000"/>
                    </a:schemeClr>
                  </a:solidFill>
                  <a:latin typeface="Dubai Medium" panose="020B0603030403030204" pitchFamily="34" charset="-78"/>
                  <a:cs typeface="Dubai Medium" panose="020B0603030403030204" pitchFamily="34" charset="-78"/>
                </a:rPr>
                <a:t>whautumn</a:t>
              </a:r>
              <a:r>
                <a:rPr lang="en-US" altLang="zh-CN" sz="1100" dirty="0">
                  <a:solidFill>
                    <a:schemeClr val="bg1">
                      <a:lumMod val="85000"/>
                    </a:schemeClr>
                  </a:solidFill>
                  <a:latin typeface="Dubai Medium" panose="020B0603030403030204" pitchFamily="34" charset="-78"/>
                  <a:cs typeface="Dubai Medium" panose="020B0603030403030204" pitchFamily="34" charset="-78"/>
                </a:rPr>
                <a:t> wind sad painting fan. It is</a:t>
              </a:r>
              <a:endParaRPr lang="zh-CN" altLang="en-US" sz="1100" dirty="0">
                <a:solidFill>
                  <a:schemeClr val="bg1">
                    <a:lumMod val="85000"/>
                  </a:schemeClr>
                </a:solidFill>
                <a:latin typeface="Dubai Medium" panose="020B0603030403030204" pitchFamily="34" charset="-78"/>
                <a:cs typeface="Dubai Medium" panose="020B0603030403030204" pitchFamily="34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583461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xmlns="" id="{41B25B39-6B31-43F8-83BD-F2E51390E07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F17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9" name="直接连接符 28">
            <a:extLst>
              <a:ext uri="{FF2B5EF4-FFF2-40B4-BE49-F238E27FC236}">
                <a16:creationId xmlns:a16="http://schemas.microsoft.com/office/drawing/2014/main" xmlns="" id="{528EE669-B27E-4268-8466-65FDBD670CE7}"/>
              </a:ext>
            </a:extLst>
          </p:cNvPr>
          <p:cNvCxnSpPr>
            <a:cxnSpLocks/>
          </p:cNvCxnSpPr>
          <p:nvPr/>
        </p:nvCxnSpPr>
        <p:spPr>
          <a:xfrm flipH="1">
            <a:off x="1893815" y="-1028164"/>
            <a:ext cx="3022235" cy="3022236"/>
          </a:xfrm>
          <a:prstGeom prst="line">
            <a:avLst/>
          </a:prstGeom>
          <a:ln>
            <a:solidFill>
              <a:srgbClr val="0EE5EE">
                <a:alpha val="24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椭圆 19">
            <a:extLst>
              <a:ext uri="{FF2B5EF4-FFF2-40B4-BE49-F238E27FC236}">
                <a16:creationId xmlns:a16="http://schemas.microsoft.com/office/drawing/2014/main" xmlns="" id="{F1AFA4D1-FE53-4954-92AD-CA3696CC6796}"/>
              </a:ext>
            </a:extLst>
          </p:cNvPr>
          <p:cNvSpPr/>
          <p:nvPr/>
        </p:nvSpPr>
        <p:spPr>
          <a:xfrm>
            <a:off x="-914400" y="-702867"/>
            <a:ext cx="2696939" cy="2696939"/>
          </a:xfrm>
          <a:prstGeom prst="ellipse">
            <a:avLst/>
          </a:prstGeom>
          <a:solidFill>
            <a:srgbClr val="2EECF3">
              <a:alpha val="9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1" name="椭圆 20">
            <a:extLst>
              <a:ext uri="{FF2B5EF4-FFF2-40B4-BE49-F238E27FC236}">
                <a16:creationId xmlns:a16="http://schemas.microsoft.com/office/drawing/2014/main" xmlns="" id="{C963760C-4388-41A5-B305-1E24F0364FC2}"/>
              </a:ext>
            </a:extLst>
          </p:cNvPr>
          <p:cNvSpPr/>
          <p:nvPr/>
        </p:nvSpPr>
        <p:spPr>
          <a:xfrm>
            <a:off x="3041716" y="4584700"/>
            <a:ext cx="476184" cy="476184"/>
          </a:xfrm>
          <a:prstGeom prst="ellipse">
            <a:avLst/>
          </a:prstGeom>
          <a:solidFill>
            <a:srgbClr val="0BF6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6" name="直接连接符 25">
            <a:extLst>
              <a:ext uri="{FF2B5EF4-FFF2-40B4-BE49-F238E27FC236}">
                <a16:creationId xmlns:a16="http://schemas.microsoft.com/office/drawing/2014/main" xmlns="" id="{52D45C87-C020-40D0-9167-B1F389078930}"/>
              </a:ext>
            </a:extLst>
          </p:cNvPr>
          <p:cNvCxnSpPr>
            <a:cxnSpLocks/>
          </p:cNvCxnSpPr>
          <p:nvPr/>
        </p:nvCxnSpPr>
        <p:spPr>
          <a:xfrm flipH="1">
            <a:off x="8816342" y="4460851"/>
            <a:ext cx="691008" cy="691009"/>
          </a:xfrm>
          <a:prstGeom prst="line">
            <a:avLst/>
          </a:prstGeom>
          <a:ln>
            <a:solidFill>
              <a:srgbClr val="0EE5EE">
                <a:alpha val="8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>
            <a:extLst>
              <a:ext uri="{FF2B5EF4-FFF2-40B4-BE49-F238E27FC236}">
                <a16:creationId xmlns:a16="http://schemas.microsoft.com/office/drawing/2014/main" xmlns="" id="{079835A5-0255-45D8-B8DE-A0623F698D5C}"/>
              </a:ext>
            </a:extLst>
          </p:cNvPr>
          <p:cNvCxnSpPr>
            <a:cxnSpLocks/>
          </p:cNvCxnSpPr>
          <p:nvPr/>
        </p:nvCxnSpPr>
        <p:spPr>
          <a:xfrm flipH="1">
            <a:off x="7655647" y="4368117"/>
            <a:ext cx="1189596" cy="1189595"/>
          </a:xfrm>
          <a:prstGeom prst="line">
            <a:avLst/>
          </a:prstGeom>
          <a:ln w="28575">
            <a:solidFill>
              <a:srgbClr val="0EE5E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>
            <a:extLst>
              <a:ext uri="{FF2B5EF4-FFF2-40B4-BE49-F238E27FC236}">
                <a16:creationId xmlns:a16="http://schemas.microsoft.com/office/drawing/2014/main" xmlns="" id="{28E0A6CA-A0A4-4969-9961-8C312A18556E}"/>
              </a:ext>
            </a:extLst>
          </p:cNvPr>
          <p:cNvCxnSpPr>
            <a:cxnSpLocks/>
          </p:cNvCxnSpPr>
          <p:nvPr/>
        </p:nvCxnSpPr>
        <p:spPr>
          <a:xfrm flipH="1">
            <a:off x="6374851" y="5145915"/>
            <a:ext cx="823596" cy="823594"/>
          </a:xfrm>
          <a:prstGeom prst="line">
            <a:avLst/>
          </a:prstGeom>
          <a:ln w="12700">
            <a:solidFill>
              <a:srgbClr val="0EE5EE">
                <a:alpha val="12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>
            <a:extLst>
              <a:ext uri="{FF2B5EF4-FFF2-40B4-BE49-F238E27FC236}">
                <a16:creationId xmlns:a16="http://schemas.microsoft.com/office/drawing/2014/main" xmlns="" id="{A2660913-0470-4182-8627-62ABDD0F5BDC}"/>
              </a:ext>
            </a:extLst>
          </p:cNvPr>
          <p:cNvCxnSpPr>
            <a:cxnSpLocks/>
          </p:cNvCxnSpPr>
          <p:nvPr/>
        </p:nvCxnSpPr>
        <p:spPr>
          <a:xfrm flipH="1">
            <a:off x="1041049" y="2113240"/>
            <a:ext cx="1759956" cy="1759955"/>
          </a:xfrm>
          <a:prstGeom prst="line">
            <a:avLst/>
          </a:prstGeom>
          <a:ln w="12700">
            <a:solidFill>
              <a:srgbClr val="0EE5E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圆: 空心 40">
            <a:extLst>
              <a:ext uri="{FF2B5EF4-FFF2-40B4-BE49-F238E27FC236}">
                <a16:creationId xmlns:a16="http://schemas.microsoft.com/office/drawing/2014/main" xmlns="" id="{B063BECB-7DEF-4381-B86F-05361904FADB}"/>
              </a:ext>
            </a:extLst>
          </p:cNvPr>
          <p:cNvSpPr/>
          <p:nvPr/>
        </p:nvSpPr>
        <p:spPr>
          <a:xfrm>
            <a:off x="9088488" y="868417"/>
            <a:ext cx="1320973" cy="1320973"/>
          </a:xfrm>
          <a:prstGeom prst="donut">
            <a:avLst>
              <a:gd name="adj" fmla="val 3462"/>
            </a:avLst>
          </a:prstGeom>
          <a:solidFill>
            <a:srgbClr val="0EE5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xmlns="" id="{2FF3836A-95CD-4B3A-94B6-9151C3CBC7E9}"/>
              </a:ext>
            </a:extLst>
          </p:cNvPr>
          <p:cNvGrpSpPr/>
          <p:nvPr/>
        </p:nvGrpSpPr>
        <p:grpSpPr>
          <a:xfrm>
            <a:off x="5062331" y="2097155"/>
            <a:ext cx="2067339" cy="1258957"/>
            <a:chOff x="5029753" y="2113240"/>
            <a:chExt cx="2067339" cy="1258957"/>
          </a:xfrm>
        </p:grpSpPr>
        <p:sp>
          <p:nvSpPr>
            <p:cNvPr id="13" name="矩形: 圆角 12">
              <a:extLst>
                <a:ext uri="{FF2B5EF4-FFF2-40B4-BE49-F238E27FC236}">
                  <a16:creationId xmlns:a16="http://schemas.microsoft.com/office/drawing/2014/main" xmlns="" id="{F01E9BE6-657B-4477-9923-8C5DCE11C685}"/>
                </a:ext>
              </a:extLst>
            </p:cNvPr>
            <p:cNvSpPr/>
            <p:nvPr/>
          </p:nvSpPr>
          <p:spPr>
            <a:xfrm>
              <a:off x="5433944" y="2113240"/>
              <a:ext cx="1258957" cy="1258957"/>
            </a:xfrm>
            <a:prstGeom prst="roundRect">
              <a:avLst/>
            </a:prstGeom>
            <a:solidFill>
              <a:srgbClr val="0BF6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xmlns="" id="{5F029FF8-DCB7-4F99-963F-057413362EC2}"/>
                </a:ext>
              </a:extLst>
            </p:cNvPr>
            <p:cNvSpPr txBox="1"/>
            <p:nvPr/>
          </p:nvSpPr>
          <p:spPr>
            <a:xfrm>
              <a:off x="5029753" y="2204109"/>
              <a:ext cx="2067339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dirty="0">
                  <a:solidFill>
                    <a:srgbClr val="0F172C"/>
                  </a:solidFill>
                  <a:latin typeface="Dubai Medium" panose="020B0603030403030204" pitchFamily="34" charset="-78"/>
                  <a:cs typeface="Dubai Medium" panose="020B0603030403030204" pitchFamily="34" charset="-78"/>
                </a:rPr>
                <a:t>PART </a:t>
              </a:r>
            </a:p>
            <a:p>
              <a:pPr algn="ctr"/>
              <a:r>
                <a:rPr lang="en-US" altLang="zh-CN" sz="3200" dirty="0">
                  <a:solidFill>
                    <a:srgbClr val="0F172C"/>
                  </a:solidFill>
                  <a:latin typeface="Dubai Medium" panose="020B0603030403030204" pitchFamily="34" charset="-78"/>
                  <a:cs typeface="Dubai Medium" panose="020B0603030403030204" pitchFamily="34" charset="-78"/>
                </a:rPr>
                <a:t>04</a:t>
              </a:r>
              <a:endParaRPr lang="zh-CN" altLang="en-US" sz="3200" dirty="0">
                <a:solidFill>
                  <a:srgbClr val="0F172C"/>
                </a:solidFill>
                <a:latin typeface="Dubai Medium" panose="020B0603030403030204" pitchFamily="34" charset="-78"/>
                <a:cs typeface="Dubai Medium" panose="020B0603030403030204" pitchFamily="34" charset="-78"/>
              </a:endParaRPr>
            </a:p>
          </p:txBody>
        </p:sp>
      </p:grpSp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65F28A70-E0C6-496D-A9C3-135A053740DF}"/>
              </a:ext>
            </a:extLst>
          </p:cNvPr>
          <p:cNvSpPr txBox="1"/>
          <p:nvPr/>
        </p:nvSpPr>
        <p:spPr>
          <a:xfrm>
            <a:off x="4075044" y="3420477"/>
            <a:ext cx="404191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>
                <a:solidFill>
                  <a:srgbClr val="0BF6FF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后期工作目标</a:t>
            </a:r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xmlns="" id="{6ADF8C70-1E65-46F5-A95F-9F6AC526F60E}"/>
              </a:ext>
            </a:extLst>
          </p:cNvPr>
          <p:cNvSpPr/>
          <p:nvPr/>
        </p:nvSpPr>
        <p:spPr>
          <a:xfrm>
            <a:off x="5455023" y="3915560"/>
            <a:ext cx="128195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400" dirty="0">
                <a:solidFill>
                  <a:srgbClr val="0BF6FF"/>
                </a:solidFill>
                <a:latin typeface="Dubai Medium" panose="020B0603030403030204" pitchFamily="34" charset="-78"/>
                <a:cs typeface="Dubai Medium" panose="020B0603030403030204" pitchFamily="34" charset="-78"/>
              </a:rPr>
              <a:t>Post work goal</a:t>
            </a:r>
            <a:endParaRPr lang="zh-CN" altLang="en-US" sz="1400" dirty="0">
              <a:solidFill>
                <a:srgbClr val="0BF6FF"/>
              </a:solidFill>
              <a:latin typeface="Dubai Medium" panose="020B0603030403030204" pitchFamily="34" charset="-78"/>
              <a:cs typeface="Dubai Medium" panose="020B060303040303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0857989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93AEDEC3-F249-4C7F-BA56-FCDDEEB3A87E}"/>
              </a:ext>
            </a:extLst>
          </p:cNvPr>
          <p:cNvSpPr txBox="1"/>
          <p:nvPr/>
        </p:nvSpPr>
        <p:spPr>
          <a:xfrm>
            <a:off x="1338274" y="384065"/>
            <a:ext cx="282271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rgbClr val="0BF6FF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后期工作目标</a:t>
            </a:r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xmlns="" id="{EF570A29-8AD4-4273-8A25-2B67CAA782E2}"/>
              </a:ext>
            </a:extLst>
          </p:cNvPr>
          <p:cNvSpPr/>
          <p:nvPr/>
        </p:nvSpPr>
        <p:spPr>
          <a:xfrm>
            <a:off x="649162" y="306850"/>
            <a:ext cx="554541" cy="554541"/>
          </a:xfrm>
          <a:prstGeom prst="ellipse">
            <a:avLst/>
          </a:prstGeom>
          <a:solidFill>
            <a:srgbClr val="0BF6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0BF6FF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E52EF5E9-412C-4A38-8C7E-795BB537A6BF}"/>
              </a:ext>
            </a:extLst>
          </p:cNvPr>
          <p:cNvSpPr txBox="1"/>
          <p:nvPr/>
        </p:nvSpPr>
        <p:spPr>
          <a:xfrm>
            <a:off x="674738" y="399454"/>
            <a:ext cx="5033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rgbClr val="0F172C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04</a:t>
            </a:r>
            <a:endParaRPr lang="zh-CN" altLang="en-US" dirty="0">
              <a:solidFill>
                <a:srgbClr val="0F172C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B4C02B80-35B5-49D4-9766-A76451D866F3}"/>
              </a:ext>
            </a:extLst>
          </p:cNvPr>
          <p:cNvSpPr txBox="1"/>
          <p:nvPr/>
        </p:nvSpPr>
        <p:spPr>
          <a:xfrm>
            <a:off x="1020423" y="1430471"/>
            <a:ext cx="366570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0BF6FF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后期工作目标概要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DF6DB63D-CC18-4E45-852F-7C020331BA56}"/>
              </a:ext>
            </a:extLst>
          </p:cNvPr>
          <p:cNvSpPr txBox="1"/>
          <p:nvPr/>
        </p:nvSpPr>
        <p:spPr>
          <a:xfrm>
            <a:off x="1020423" y="1985482"/>
            <a:ext cx="942229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>
                <a:solidFill>
                  <a:schemeClr val="bg1">
                    <a:lumMod val="85000"/>
                  </a:schemeClr>
                </a:solidFill>
                <a:latin typeface="方正幼线简体" panose="03000509000000000000" pitchFamily="65" charset="-122"/>
                <a:ea typeface="方正幼线简体" panose="03000509000000000000" pitchFamily="65" charset="-122"/>
                <a:cs typeface="Dubai Medium" panose="020B0603030403030204" pitchFamily="34" charset="-78"/>
              </a:rPr>
              <a:t>在这里输入目标简要，尽可能的简介生动。对以后的工作目标做一个规划，希望达到什么样子。以及怎样去实现这些目标。在这里输入目标简要，尽可能的简介生动。对以后的工作目标做一个规划，希望达到什么样子。以及怎样去实现这些目标。在这里输入目标简要，尽可能的简介生动。对以后的工作目标做一个规划，希望达到什么样子。以及怎样去实现这些目标。在这里输入目标简要，尽可能的简介生动。对以后的工作目标做一个规划，希望达到什么样子。以及怎样去实现这些目标。</a:t>
            </a:r>
          </a:p>
          <a:p>
            <a:endParaRPr lang="zh-CN" altLang="en-US" sz="1400" b="1" dirty="0">
              <a:solidFill>
                <a:schemeClr val="bg1">
                  <a:lumMod val="85000"/>
                </a:schemeClr>
              </a:solidFill>
              <a:latin typeface="方正幼线简体" panose="03000509000000000000" pitchFamily="65" charset="-122"/>
              <a:ea typeface="方正幼线简体" panose="03000509000000000000" pitchFamily="65" charset="-122"/>
              <a:cs typeface="Dubai Medium" panose="020B0603030403030204" pitchFamily="34" charset="-78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A03206C2-D2AC-405B-8037-A4078A357E4A}"/>
              </a:ext>
            </a:extLst>
          </p:cNvPr>
          <p:cNvSpPr/>
          <p:nvPr/>
        </p:nvSpPr>
        <p:spPr>
          <a:xfrm>
            <a:off x="1139437" y="1906425"/>
            <a:ext cx="350044" cy="45719"/>
          </a:xfrm>
          <a:prstGeom prst="rect">
            <a:avLst/>
          </a:prstGeom>
          <a:solidFill>
            <a:srgbClr val="0BF6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xmlns="" id="{25A5234E-42C1-4475-9B15-DDABD1189740}"/>
              </a:ext>
            </a:extLst>
          </p:cNvPr>
          <p:cNvGrpSpPr/>
          <p:nvPr/>
        </p:nvGrpSpPr>
        <p:grpSpPr>
          <a:xfrm>
            <a:off x="1020423" y="3754628"/>
            <a:ext cx="3866341" cy="937168"/>
            <a:chOff x="2100077" y="1745789"/>
            <a:chExt cx="3866341" cy="937168"/>
          </a:xfrm>
        </p:grpSpPr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xmlns="" id="{D97329B5-6562-401A-94D6-03AC29CA40D3}"/>
                </a:ext>
              </a:extLst>
            </p:cNvPr>
            <p:cNvSpPr txBox="1"/>
            <p:nvPr/>
          </p:nvSpPr>
          <p:spPr>
            <a:xfrm>
              <a:off x="2100077" y="1745789"/>
              <a:ext cx="215387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srgbClr val="0BF6FF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</a:rPr>
                <a:t>请输入标题</a:t>
              </a: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xmlns="" id="{FC05E03A-C937-4934-AD8B-AC3D4B4ED367}"/>
                </a:ext>
              </a:extLst>
            </p:cNvPr>
            <p:cNvSpPr txBox="1"/>
            <p:nvPr/>
          </p:nvSpPr>
          <p:spPr>
            <a:xfrm>
              <a:off x="2116270" y="2082793"/>
              <a:ext cx="3850148" cy="6001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100" dirty="0">
                  <a:solidFill>
                    <a:schemeClr val="bg1">
                      <a:lumMod val="85000"/>
                    </a:schemeClr>
                  </a:solidFill>
                  <a:latin typeface="Dubai Medium" panose="020B0603030403030204" pitchFamily="34" charset="-78"/>
                  <a:cs typeface="Dubai Medium" panose="020B0603030403030204" pitchFamily="34" charset="-78"/>
                </a:rPr>
                <a:t>Life if only such as first see, what autumn wind sad painting fan. It is easy </a:t>
              </a:r>
              <a:r>
                <a:rPr lang="en-US" altLang="zh-CN" sz="1100" dirty="0" err="1">
                  <a:solidFill>
                    <a:schemeClr val="bg1">
                      <a:lumMod val="85000"/>
                    </a:schemeClr>
                  </a:solidFill>
                  <a:latin typeface="Dubai Medium" panose="020B0603030403030204" pitchFamily="34" charset="-78"/>
                  <a:cs typeface="Dubai Medium" panose="020B0603030403030204" pitchFamily="34" charset="-78"/>
                </a:rPr>
                <a:t>thange</a:t>
              </a:r>
              <a:r>
                <a:rPr lang="en-US" altLang="zh-CN" sz="1100" dirty="0">
                  <a:solidFill>
                    <a:schemeClr val="bg1">
                      <a:lumMod val="85000"/>
                    </a:schemeClr>
                  </a:solidFill>
                  <a:latin typeface="Dubai Medium" panose="020B0603030403030204" pitchFamily="34" charset="-78"/>
                  <a:cs typeface="Dubai Medium" panose="020B0603030403030204" pitchFamily="34" charset="-78"/>
                </a:rPr>
                <a:t>, but it is easy to change. . Life if only such as first see, what autumn wind sad painting fan. It is</a:t>
              </a:r>
              <a:endParaRPr lang="zh-CN" altLang="en-US" sz="1100" dirty="0">
                <a:solidFill>
                  <a:schemeClr val="bg1">
                    <a:lumMod val="85000"/>
                  </a:schemeClr>
                </a:solidFill>
                <a:latin typeface="Dubai Medium" panose="020B0603030403030204" pitchFamily="34" charset="-78"/>
                <a:cs typeface="Dubai Medium" panose="020B0603030403030204" pitchFamily="34" charset="-78"/>
              </a:endParaRP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xmlns="" id="{DD1A8F52-41FC-4168-B57D-AAD7AD4920DF}"/>
              </a:ext>
            </a:extLst>
          </p:cNvPr>
          <p:cNvGrpSpPr/>
          <p:nvPr/>
        </p:nvGrpSpPr>
        <p:grpSpPr>
          <a:xfrm>
            <a:off x="1020423" y="5231569"/>
            <a:ext cx="3866341" cy="937168"/>
            <a:chOff x="2100077" y="1745789"/>
            <a:chExt cx="3866341" cy="937168"/>
          </a:xfrm>
        </p:grpSpPr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xmlns="" id="{239BD172-C2C6-4395-BF5C-D0E376300093}"/>
                </a:ext>
              </a:extLst>
            </p:cNvPr>
            <p:cNvSpPr txBox="1"/>
            <p:nvPr/>
          </p:nvSpPr>
          <p:spPr>
            <a:xfrm>
              <a:off x="2100077" y="1745789"/>
              <a:ext cx="215387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srgbClr val="0BF6FF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</a:rPr>
                <a:t>请输入标题</a:t>
              </a: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xmlns="" id="{E075B6BA-5388-447E-8343-C38B60467B11}"/>
                </a:ext>
              </a:extLst>
            </p:cNvPr>
            <p:cNvSpPr txBox="1"/>
            <p:nvPr/>
          </p:nvSpPr>
          <p:spPr>
            <a:xfrm>
              <a:off x="2116270" y="2082793"/>
              <a:ext cx="3850148" cy="6001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100" dirty="0">
                  <a:solidFill>
                    <a:schemeClr val="bg1">
                      <a:lumMod val="85000"/>
                    </a:schemeClr>
                  </a:solidFill>
                  <a:latin typeface="Dubai Medium" panose="020B0603030403030204" pitchFamily="34" charset="-78"/>
                  <a:cs typeface="Dubai Medium" panose="020B0603030403030204" pitchFamily="34" charset="-78"/>
                </a:rPr>
                <a:t>Life if only such as first see, what autumn wind sad painting fan. It is easy </a:t>
              </a:r>
              <a:r>
                <a:rPr lang="en-US" altLang="zh-CN" sz="1100" dirty="0" err="1">
                  <a:solidFill>
                    <a:schemeClr val="bg1">
                      <a:lumMod val="85000"/>
                    </a:schemeClr>
                  </a:solidFill>
                  <a:latin typeface="Dubai Medium" panose="020B0603030403030204" pitchFamily="34" charset="-78"/>
                  <a:cs typeface="Dubai Medium" panose="020B0603030403030204" pitchFamily="34" charset="-78"/>
                </a:rPr>
                <a:t>thange</a:t>
              </a:r>
              <a:r>
                <a:rPr lang="en-US" altLang="zh-CN" sz="1100" dirty="0">
                  <a:solidFill>
                    <a:schemeClr val="bg1">
                      <a:lumMod val="85000"/>
                    </a:schemeClr>
                  </a:solidFill>
                  <a:latin typeface="Dubai Medium" panose="020B0603030403030204" pitchFamily="34" charset="-78"/>
                  <a:cs typeface="Dubai Medium" panose="020B0603030403030204" pitchFamily="34" charset="-78"/>
                </a:rPr>
                <a:t>, but it is easy to change. . Life if only such as first see, what autumn wind sad painting fan. It is</a:t>
              </a:r>
              <a:endParaRPr lang="zh-CN" altLang="en-US" sz="1100" dirty="0">
                <a:solidFill>
                  <a:schemeClr val="bg1">
                    <a:lumMod val="85000"/>
                  </a:schemeClr>
                </a:solidFill>
                <a:latin typeface="Dubai Medium" panose="020B0603030403030204" pitchFamily="34" charset="-78"/>
                <a:cs typeface="Dubai Medium" panose="020B0603030403030204" pitchFamily="34" charset="-78"/>
              </a:endParaRPr>
            </a:p>
          </p:txBody>
        </p:sp>
      </p:grpSp>
      <p:sp>
        <p:nvSpPr>
          <p:cNvPr id="17" name="矩形 16">
            <a:extLst>
              <a:ext uri="{FF2B5EF4-FFF2-40B4-BE49-F238E27FC236}">
                <a16:creationId xmlns:a16="http://schemas.microsoft.com/office/drawing/2014/main" xmlns="" id="{74E7979A-8D6E-44B7-B862-0F6D47A31CE8}"/>
              </a:ext>
            </a:extLst>
          </p:cNvPr>
          <p:cNvSpPr/>
          <p:nvPr/>
        </p:nvSpPr>
        <p:spPr>
          <a:xfrm>
            <a:off x="6096000" y="4154738"/>
            <a:ext cx="4044157" cy="1709530"/>
          </a:xfrm>
          <a:prstGeom prst="rect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t="-139992" r="-72986" b="-3261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837298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5A196AD1-AC7F-4607-A609-778992F414BA}"/>
              </a:ext>
            </a:extLst>
          </p:cNvPr>
          <p:cNvSpPr txBox="1"/>
          <p:nvPr/>
        </p:nvSpPr>
        <p:spPr>
          <a:xfrm>
            <a:off x="1338274" y="384065"/>
            <a:ext cx="282271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rgbClr val="0BF6FF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后期工作目标</a:t>
            </a:r>
          </a:p>
        </p:txBody>
      </p:sp>
      <p:sp>
        <p:nvSpPr>
          <p:cNvPr id="3" name="椭圆 2">
            <a:extLst>
              <a:ext uri="{FF2B5EF4-FFF2-40B4-BE49-F238E27FC236}">
                <a16:creationId xmlns:a16="http://schemas.microsoft.com/office/drawing/2014/main" xmlns="" id="{85B443E8-0156-4354-8EFE-5565157110E6}"/>
              </a:ext>
            </a:extLst>
          </p:cNvPr>
          <p:cNvSpPr/>
          <p:nvPr/>
        </p:nvSpPr>
        <p:spPr>
          <a:xfrm>
            <a:off x="649162" y="306850"/>
            <a:ext cx="554541" cy="554541"/>
          </a:xfrm>
          <a:prstGeom prst="ellipse">
            <a:avLst/>
          </a:prstGeom>
          <a:solidFill>
            <a:srgbClr val="0BF6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0BF6FF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02311F33-8FA2-4C7E-92E5-54FD027A3AF4}"/>
              </a:ext>
            </a:extLst>
          </p:cNvPr>
          <p:cNvSpPr txBox="1"/>
          <p:nvPr/>
        </p:nvSpPr>
        <p:spPr>
          <a:xfrm>
            <a:off x="674738" y="399454"/>
            <a:ext cx="5033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rgbClr val="0F172C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04</a:t>
            </a:r>
            <a:endParaRPr lang="zh-CN" altLang="en-US" dirty="0">
              <a:solidFill>
                <a:srgbClr val="0F172C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B0CC4395-5970-404B-9895-737F08FCFE4B}"/>
              </a:ext>
            </a:extLst>
          </p:cNvPr>
          <p:cNvSpPr/>
          <p:nvPr/>
        </p:nvSpPr>
        <p:spPr>
          <a:xfrm>
            <a:off x="1050304" y="3429000"/>
            <a:ext cx="10164418" cy="45719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xmlns="" id="{61F5AEA5-49CC-4793-A8A0-F2C05DAD9624}"/>
              </a:ext>
            </a:extLst>
          </p:cNvPr>
          <p:cNvSpPr/>
          <p:nvPr/>
        </p:nvSpPr>
        <p:spPr>
          <a:xfrm>
            <a:off x="934485" y="3377281"/>
            <a:ext cx="149156" cy="149156"/>
          </a:xfrm>
          <a:prstGeom prst="ellipse">
            <a:avLst/>
          </a:prstGeom>
          <a:solidFill>
            <a:srgbClr val="0BF6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xmlns="" id="{7EF5D708-75F1-48D2-A4B6-C8AAC9950100}"/>
              </a:ext>
            </a:extLst>
          </p:cNvPr>
          <p:cNvSpPr/>
          <p:nvPr/>
        </p:nvSpPr>
        <p:spPr>
          <a:xfrm>
            <a:off x="11141696" y="3377281"/>
            <a:ext cx="149156" cy="149156"/>
          </a:xfrm>
          <a:prstGeom prst="ellipse">
            <a:avLst/>
          </a:prstGeom>
          <a:solidFill>
            <a:srgbClr val="0BF6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xmlns="" id="{B2A8DA2D-DC27-4E0E-8BA1-1571CC8D6628}"/>
              </a:ext>
            </a:extLst>
          </p:cNvPr>
          <p:cNvSpPr/>
          <p:nvPr/>
        </p:nvSpPr>
        <p:spPr>
          <a:xfrm>
            <a:off x="2286000" y="3111500"/>
            <a:ext cx="635000" cy="635000"/>
          </a:xfrm>
          <a:prstGeom prst="ellipse">
            <a:avLst/>
          </a:prstGeom>
          <a:solidFill>
            <a:srgbClr val="0BF6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xmlns="" id="{E87B62B3-00F4-4B44-8311-C865B83DA778}"/>
              </a:ext>
            </a:extLst>
          </p:cNvPr>
          <p:cNvSpPr/>
          <p:nvPr/>
        </p:nvSpPr>
        <p:spPr>
          <a:xfrm>
            <a:off x="5815013" y="3157219"/>
            <a:ext cx="635000" cy="635000"/>
          </a:xfrm>
          <a:prstGeom prst="ellipse">
            <a:avLst/>
          </a:prstGeom>
          <a:solidFill>
            <a:srgbClr val="0BF6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xmlns="" id="{A40BF109-4B68-482D-809C-109D72B385AC}"/>
              </a:ext>
            </a:extLst>
          </p:cNvPr>
          <p:cNvSpPr/>
          <p:nvPr/>
        </p:nvSpPr>
        <p:spPr>
          <a:xfrm>
            <a:off x="9321800" y="3111500"/>
            <a:ext cx="635000" cy="635000"/>
          </a:xfrm>
          <a:prstGeom prst="ellipse">
            <a:avLst/>
          </a:prstGeom>
          <a:solidFill>
            <a:srgbClr val="0BF6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check-mark_2431">
            <a:extLst>
              <a:ext uri="{FF2B5EF4-FFF2-40B4-BE49-F238E27FC236}">
                <a16:creationId xmlns:a16="http://schemas.microsoft.com/office/drawing/2014/main" xmlns="" id="{8FDE10DC-7CF8-4870-AFC2-ACA5846EBD0D}"/>
              </a:ext>
            </a:extLst>
          </p:cNvPr>
          <p:cNvSpPr>
            <a:spLocks noChangeAspect="1"/>
          </p:cNvSpPr>
          <p:nvPr/>
        </p:nvSpPr>
        <p:spPr bwMode="auto">
          <a:xfrm>
            <a:off x="9416804" y="3206756"/>
            <a:ext cx="444992" cy="444488"/>
          </a:xfrm>
          <a:custGeom>
            <a:avLst/>
            <a:gdLst>
              <a:gd name="T0" fmla="*/ 213 w 427"/>
              <a:gd name="T1" fmla="*/ 0 h 427"/>
              <a:gd name="T2" fmla="*/ 0 w 427"/>
              <a:gd name="T3" fmla="*/ 213 h 427"/>
              <a:gd name="T4" fmla="*/ 213 w 427"/>
              <a:gd name="T5" fmla="*/ 427 h 427"/>
              <a:gd name="T6" fmla="*/ 427 w 427"/>
              <a:gd name="T7" fmla="*/ 213 h 427"/>
              <a:gd name="T8" fmla="*/ 213 w 427"/>
              <a:gd name="T9" fmla="*/ 0 h 427"/>
              <a:gd name="T10" fmla="*/ 180 w 427"/>
              <a:gd name="T11" fmla="*/ 312 h 427"/>
              <a:gd name="T12" fmla="*/ 82 w 427"/>
              <a:gd name="T13" fmla="*/ 214 h 427"/>
              <a:gd name="T14" fmla="*/ 120 w 427"/>
              <a:gd name="T15" fmla="*/ 176 h 427"/>
              <a:gd name="T16" fmla="*/ 180 w 427"/>
              <a:gd name="T17" fmla="*/ 236 h 427"/>
              <a:gd name="T18" fmla="*/ 308 w 427"/>
              <a:gd name="T19" fmla="*/ 108 h 427"/>
              <a:gd name="T20" fmla="*/ 346 w 427"/>
              <a:gd name="T21" fmla="*/ 146 h 427"/>
              <a:gd name="T22" fmla="*/ 180 w 427"/>
              <a:gd name="T23" fmla="*/ 312 h 4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427" h="427">
                <a:moveTo>
                  <a:pt x="213" y="0"/>
                </a:moveTo>
                <a:cubicBezTo>
                  <a:pt x="96" y="0"/>
                  <a:pt x="0" y="96"/>
                  <a:pt x="0" y="213"/>
                </a:cubicBezTo>
                <a:cubicBezTo>
                  <a:pt x="0" y="331"/>
                  <a:pt x="96" y="427"/>
                  <a:pt x="213" y="427"/>
                </a:cubicBezTo>
                <a:cubicBezTo>
                  <a:pt x="331" y="427"/>
                  <a:pt x="427" y="331"/>
                  <a:pt x="427" y="213"/>
                </a:cubicBezTo>
                <a:cubicBezTo>
                  <a:pt x="427" y="96"/>
                  <a:pt x="331" y="0"/>
                  <a:pt x="213" y="0"/>
                </a:cubicBezTo>
                <a:close/>
                <a:moveTo>
                  <a:pt x="180" y="312"/>
                </a:moveTo>
                <a:lnTo>
                  <a:pt x="82" y="214"/>
                </a:lnTo>
                <a:lnTo>
                  <a:pt x="120" y="176"/>
                </a:lnTo>
                <a:lnTo>
                  <a:pt x="180" y="236"/>
                </a:lnTo>
                <a:lnTo>
                  <a:pt x="308" y="108"/>
                </a:lnTo>
                <a:lnTo>
                  <a:pt x="346" y="146"/>
                </a:lnTo>
                <a:lnTo>
                  <a:pt x="180" y="312"/>
                </a:lnTo>
                <a:close/>
              </a:path>
            </a:pathLst>
          </a:custGeom>
          <a:solidFill>
            <a:srgbClr val="0F172C"/>
          </a:solidFill>
          <a:ln>
            <a:noFill/>
          </a:ln>
        </p:spPr>
      </p:sp>
      <p:sp>
        <p:nvSpPr>
          <p:cNvPr id="12" name="circular-clock-tool_55344">
            <a:extLst>
              <a:ext uri="{FF2B5EF4-FFF2-40B4-BE49-F238E27FC236}">
                <a16:creationId xmlns:a16="http://schemas.microsoft.com/office/drawing/2014/main" xmlns="" id="{59FC2848-C0AB-4E43-94BB-07C78F774242}"/>
              </a:ext>
            </a:extLst>
          </p:cNvPr>
          <p:cNvSpPr>
            <a:spLocks noChangeAspect="1"/>
          </p:cNvSpPr>
          <p:nvPr/>
        </p:nvSpPr>
        <p:spPr bwMode="auto">
          <a:xfrm>
            <a:off x="5910017" y="3252532"/>
            <a:ext cx="444992" cy="444374"/>
          </a:xfrm>
          <a:custGeom>
            <a:avLst/>
            <a:gdLst>
              <a:gd name="connsiteX0" fmla="*/ 220168 w 608697"/>
              <a:gd name="connsiteY0" fmla="*/ 149793 h 607851"/>
              <a:gd name="connsiteX1" fmla="*/ 239222 w 608697"/>
              <a:gd name="connsiteY1" fmla="*/ 161748 h 607851"/>
              <a:gd name="connsiteX2" fmla="*/ 303540 w 608697"/>
              <a:gd name="connsiteY2" fmla="*/ 252175 h 607851"/>
              <a:gd name="connsiteX3" fmla="*/ 304361 w 608697"/>
              <a:gd name="connsiteY3" fmla="*/ 252026 h 607851"/>
              <a:gd name="connsiteX4" fmla="*/ 347190 w 608697"/>
              <a:gd name="connsiteY4" fmla="*/ 274596 h 607851"/>
              <a:gd name="connsiteX5" fmla="*/ 417850 w 608697"/>
              <a:gd name="connsiteY5" fmla="*/ 274596 h 607851"/>
              <a:gd name="connsiteX6" fmla="*/ 447173 w 608697"/>
              <a:gd name="connsiteY6" fmla="*/ 303943 h 607851"/>
              <a:gd name="connsiteX7" fmla="*/ 417775 w 608697"/>
              <a:gd name="connsiteY7" fmla="*/ 333291 h 607851"/>
              <a:gd name="connsiteX8" fmla="*/ 347190 w 608697"/>
              <a:gd name="connsiteY8" fmla="*/ 333291 h 607851"/>
              <a:gd name="connsiteX9" fmla="*/ 304361 w 608697"/>
              <a:gd name="connsiteY9" fmla="*/ 355861 h 607851"/>
              <a:gd name="connsiteX10" fmla="*/ 252354 w 608697"/>
              <a:gd name="connsiteY10" fmla="*/ 303943 h 607851"/>
              <a:gd name="connsiteX11" fmla="*/ 255712 w 608697"/>
              <a:gd name="connsiteY11" fmla="*/ 286216 h 607851"/>
              <a:gd name="connsiteX12" fmla="*/ 191320 w 608697"/>
              <a:gd name="connsiteY12" fmla="*/ 195714 h 607851"/>
              <a:gd name="connsiteX13" fmla="*/ 198259 w 608697"/>
              <a:gd name="connsiteY13" fmla="*/ 154820 h 607851"/>
              <a:gd name="connsiteX14" fmla="*/ 220168 w 608697"/>
              <a:gd name="connsiteY14" fmla="*/ 149793 h 607851"/>
              <a:gd name="connsiteX15" fmla="*/ 284730 w 608697"/>
              <a:gd name="connsiteY15" fmla="*/ 79259 h 607851"/>
              <a:gd name="connsiteX16" fmla="*/ 79369 w 608697"/>
              <a:gd name="connsiteY16" fmla="*/ 284409 h 607851"/>
              <a:gd name="connsiteX17" fmla="*/ 105701 w 608697"/>
              <a:gd name="connsiteY17" fmla="*/ 284409 h 607851"/>
              <a:gd name="connsiteX18" fmla="*/ 125320 w 608697"/>
              <a:gd name="connsiteY18" fmla="*/ 303925 h 607851"/>
              <a:gd name="connsiteX19" fmla="*/ 105701 w 608697"/>
              <a:gd name="connsiteY19" fmla="*/ 323517 h 607851"/>
              <a:gd name="connsiteX20" fmla="*/ 79369 w 608697"/>
              <a:gd name="connsiteY20" fmla="*/ 323517 h 607851"/>
              <a:gd name="connsiteX21" fmla="*/ 284805 w 608697"/>
              <a:gd name="connsiteY21" fmla="*/ 528592 h 607851"/>
              <a:gd name="connsiteX22" fmla="*/ 284805 w 608697"/>
              <a:gd name="connsiteY22" fmla="*/ 502296 h 607851"/>
              <a:gd name="connsiteX23" fmla="*/ 304349 w 608697"/>
              <a:gd name="connsiteY23" fmla="*/ 482705 h 607851"/>
              <a:gd name="connsiteX24" fmla="*/ 323967 w 608697"/>
              <a:gd name="connsiteY24" fmla="*/ 502296 h 607851"/>
              <a:gd name="connsiteX25" fmla="*/ 323967 w 608697"/>
              <a:gd name="connsiteY25" fmla="*/ 528592 h 607851"/>
              <a:gd name="connsiteX26" fmla="*/ 529328 w 608697"/>
              <a:gd name="connsiteY26" fmla="*/ 323442 h 607851"/>
              <a:gd name="connsiteX27" fmla="*/ 502996 w 608697"/>
              <a:gd name="connsiteY27" fmla="*/ 323442 h 607851"/>
              <a:gd name="connsiteX28" fmla="*/ 483377 w 608697"/>
              <a:gd name="connsiteY28" fmla="*/ 303925 h 607851"/>
              <a:gd name="connsiteX29" fmla="*/ 502996 w 608697"/>
              <a:gd name="connsiteY29" fmla="*/ 284334 h 607851"/>
              <a:gd name="connsiteX30" fmla="*/ 529328 w 608697"/>
              <a:gd name="connsiteY30" fmla="*/ 284334 h 607851"/>
              <a:gd name="connsiteX31" fmla="*/ 323893 w 608697"/>
              <a:gd name="connsiteY31" fmla="*/ 79259 h 607851"/>
              <a:gd name="connsiteX32" fmla="*/ 323893 w 608697"/>
              <a:gd name="connsiteY32" fmla="*/ 105555 h 607851"/>
              <a:gd name="connsiteX33" fmla="*/ 304349 w 608697"/>
              <a:gd name="connsiteY33" fmla="*/ 125146 h 607851"/>
              <a:gd name="connsiteX34" fmla="*/ 284730 w 608697"/>
              <a:gd name="connsiteY34" fmla="*/ 105555 h 607851"/>
              <a:gd name="connsiteX35" fmla="*/ 304349 w 608697"/>
              <a:gd name="connsiteY35" fmla="*/ 0 h 607851"/>
              <a:gd name="connsiteX36" fmla="*/ 608697 w 608697"/>
              <a:gd name="connsiteY36" fmla="*/ 303925 h 607851"/>
              <a:gd name="connsiteX37" fmla="*/ 304349 w 608697"/>
              <a:gd name="connsiteY37" fmla="*/ 607851 h 607851"/>
              <a:gd name="connsiteX38" fmla="*/ 0 w 608697"/>
              <a:gd name="connsiteY38" fmla="*/ 303925 h 607851"/>
              <a:gd name="connsiteX39" fmla="*/ 304349 w 608697"/>
              <a:gd name="connsiteY39" fmla="*/ 0 h 607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608697" h="607851">
                <a:moveTo>
                  <a:pt x="220168" y="149793"/>
                </a:moveTo>
                <a:cubicBezTo>
                  <a:pt x="227582" y="151040"/>
                  <a:pt x="234522" y="155119"/>
                  <a:pt x="239222" y="161748"/>
                </a:cubicBezTo>
                <a:lnTo>
                  <a:pt x="303540" y="252175"/>
                </a:lnTo>
                <a:cubicBezTo>
                  <a:pt x="303839" y="252101"/>
                  <a:pt x="304062" y="252026"/>
                  <a:pt x="304361" y="252026"/>
                </a:cubicBezTo>
                <a:cubicBezTo>
                  <a:pt x="322119" y="252026"/>
                  <a:pt x="337863" y="261039"/>
                  <a:pt x="347190" y="274596"/>
                </a:cubicBezTo>
                <a:lnTo>
                  <a:pt x="417850" y="274596"/>
                </a:lnTo>
                <a:cubicBezTo>
                  <a:pt x="434041" y="274596"/>
                  <a:pt x="447173" y="287705"/>
                  <a:pt x="447173" y="303943"/>
                </a:cubicBezTo>
                <a:cubicBezTo>
                  <a:pt x="447173" y="320107"/>
                  <a:pt x="434041" y="333291"/>
                  <a:pt x="417775" y="333291"/>
                </a:cubicBezTo>
                <a:lnTo>
                  <a:pt x="347190" y="333291"/>
                </a:lnTo>
                <a:cubicBezTo>
                  <a:pt x="337863" y="346848"/>
                  <a:pt x="322194" y="355861"/>
                  <a:pt x="304361" y="355861"/>
                </a:cubicBezTo>
                <a:cubicBezTo>
                  <a:pt x="275634" y="355861"/>
                  <a:pt x="252354" y="332621"/>
                  <a:pt x="252354" y="303943"/>
                </a:cubicBezTo>
                <a:cubicBezTo>
                  <a:pt x="252354" y="297687"/>
                  <a:pt x="253698" y="291802"/>
                  <a:pt x="255712" y="286216"/>
                </a:cubicBezTo>
                <a:lnTo>
                  <a:pt x="191320" y="195714"/>
                </a:lnTo>
                <a:cubicBezTo>
                  <a:pt x="181918" y="182530"/>
                  <a:pt x="184977" y="164206"/>
                  <a:pt x="198259" y="154820"/>
                </a:cubicBezTo>
                <a:cubicBezTo>
                  <a:pt x="204862" y="150128"/>
                  <a:pt x="212753" y="148545"/>
                  <a:pt x="220168" y="149793"/>
                </a:cubicBezTo>
                <a:close/>
                <a:moveTo>
                  <a:pt x="284730" y="79259"/>
                </a:moveTo>
                <a:cubicBezTo>
                  <a:pt x="175746" y="88645"/>
                  <a:pt x="88768" y="175502"/>
                  <a:pt x="79369" y="284409"/>
                </a:cubicBezTo>
                <a:lnTo>
                  <a:pt x="105701" y="284409"/>
                </a:lnTo>
                <a:cubicBezTo>
                  <a:pt x="116517" y="284409"/>
                  <a:pt x="125320" y="293124"/>
                  <a:pt x="125320" y="303925"/>
                </a:cubicBezTo>
                <a:cubicBezTo>
                  <a:pt x="125320" y="314727"/>
                  <a:pt x="116517" y="323517"/>
                  <a:pt x="105701" y="323517"/>
                </a:cubicBezTo>
                <a:lnTo>
                  <a:pt x="79369" y="323517"/>
                </a:lnTo>
                <a:cubicBezTo>
                  <a:pt x="88768" y="432349"/>
                  <a:pt x="175746" y="519206"/>
                  <a:pt x="284805" y="528592"/>
                </a:cubicBezTo>
                <a:lnTo>
                  <a:pt x="284805" y="502296"/>
                </a:lnTo>
                <a:cubicBezTo>
                  <a:pt x="284805" y="491495"/>
                  <a:pt x="293532" y="482705"/>
                  <a:pt x="304349" y="482705"/>
                </a:cubicBezTo>
                <a:cubicBezTo>
                  <a:pt x="315165" y="482705"/>
                  <a:pt x="323967" y="491495"/>
                  <a:pt x="323967" y="502296"/>
                </a:cubicBezTo>
                <a:lnTo>
                  <a:pt x="323967" y="528592"/>
                </a:lnTo>
                <a:cubicBezTo>
                  <a:pt x="432951" y="519206"/>
                  <a:pt x="519929" y="432349"/>
                  <a:pt x="529328" y="323442"/>
                </a:cubicBezTo>
                <a:lnTo>
                  <a:pt x="502996" y="323442"/>
                </a:lnTo>
                <a:cubicBezTo>
                  <a:pt x="492179" y="323442"/>
                  <a:pt x="483377" y="314727"/>
                  <a:pt x="483377" y="303925"/>
                </a:cubicBezTo>
                <a:cubicBezTo>
                  <a:pt x="483377" y="293124"/>
                  <a:pt x="492179" y="284334"/>
                  <a:pt x="502996" y="284334"/>
                </a:cubicBezTo>
                <a:lnTo>
                  <a:pt x="529328" y="284334"/>
                </a:lnTo>
                <a:cubicBezTo>
                  <a:pt x="519929" y="175502"/>
                  <a:pt x="432951" y="88645"/>
                  <a:pt x="323893" y="79259"/>
                </a:cubicBezTo>
                <a:lnTo>
                  <a:pt x="323893" y="105555"/>
                </a:lnTo>
                <a:cubicBezTo>
                  <a:pt x="323893" y="116356"/>
                  <a:pt x="315165" y="125146"/>
                  <a:pt x="304349" y="125146"/>
                </a:cubicBezTo>
                <a:cubicBezTo>
                  <a:pt x="293532" y="125146"/>
                  <a:pt x="284730" y="116356"/>
                  <a:pt x="284730" y="105555"/>
                </a:cubicBezTo>
                <a:close/>
                <a:moveTo>
                  <a:pt x="304349" y="0"/>
                </a:moveTo>
                <a:cubicBezTo>
                  <a:pt x="472412" y="0"/>
                  <a:pt x="608697" y="136096"/>
                  <a:pt x="608697" y="303925"/>
                </a:cubicBezTo>
                <a:cubicBezTo>
                  <a:pt x="608697" y="471755"/>
                  <a:pt x="472412" y="607851"/>
                  <a:pt x="304349" y="607851"/>
                </a:cubicBezTo>
                <a:cubicBezTo>
                  <a:pt x="136285" y="607851"/>
                  <a:pt x="0" y="471755"/>
                  <a:pt x="0" y="303925"/>
                </a:cubicBezTo>
                <a:cubicBezTo>
                  <a:pt x="0" y="136096"/>
                  <a:pt x="136285" y="0"/>
                  <a:pt x="304349" y="0"/>
                </a:cubicBezTo>
                <a:close/>
              </a:path>
            </a:pathLst>
          </a:custGeom>
          <a:solidFill>
            <a:srgbClr val="0F172C"/>
          </a:solidFill>
          <a:ln>
            <a:noFill/>
          </a:ln>
        </p:spPr>
      </p:sp>
      <p:sp>
        <p:nvSpPr>
          <p:cNvPr id="13" name="24-hours_152443">
            <a:extLst>
              <a:ext uri="{FF2B5EF4-FFF2-40B4-BE49-F238E27FC236}">
                <a16:creationId xmlns:a16="http://schemas.microsoft.com/office/drawing/2014/main" xmlns="" id="{84FAD0BC-2D0A-4D80-97A6-E9218DC4A570}"/>
              </a:ext>
            </a:extLst>
          </p:cNvPr>
          <p:cNvSpPr>
            <a:spLocks noChangeAspect="1"/>
          </p:cNvSpPr>
          <p:nvPr/>
        </p:nvSpPr>
        <p:spPr bwMode="auto">
          <a:xfrm>
            <a:off x="2381004" y="3206844"/>
            <a:ext cx="444992" cy="444312"/>
          </a:xfrm>
          <a:custGeom>
            <a:avLst/>
            <a:gdLst>
              <a:gd name="connsiteX0" fmla="*/ 369911 w 602276"/>
              <a:gd name="connsiteY0" fmla="*/ 288679 h 601359"/>
              <a:gd name="connsiteX1" fmla="*/ 353291 w 602276"/>
              <a:gd name="connsiteY1" fmla="*/ 321381 h 601359"/>
              <a:gd name="connsiteX2" fmla="*/ 369911 w 602276"/>
              <a:gd name="connsiteY2" fmla="*/ 321381 h 601359"/>
              <a:gd name="connsiteX3" fmla="*/ 384432 w 602276"/>
              <a:gd name="connsiteY3" fmla="*/ 193632 h 601359"/>
              <a:gd name="connsiteX4" fmla="*/ 405569 w 602276"/>
              <a:gd name="connsiteY4" fmla="*/ 213447 h 601359"/>
              <a:gd name="connsiteX5" fmla="*/ 403794 w 602276"/>
              <a:gd name="connsiteY5" fmla="*/ 221663 h 601359"/>
              <a:gd name="connsiteX6" fmla="*/ 403472 w 602276"/>
              <a:gd name="connsiteY6" fmla="*/ 222629 h 601359"/>
              <a:gd name="connsiteX7" fmla="*/ 380560 w 602276"/>
              <a:gd name="connsiteY7" fmla="*/ 267736 h 601359"/>
              <a:gd name="connsiteX8" fmla="*/ 391370 w 602276"/>
              <a:gd name="connsiteY8" fmla="*/ 265320 h 601359"/>
              <a:gd name="connsiteX9" fmla="*/ 412830 w 602276"/>
              <a:gd name="connsiteY9" fmla="*/ 284651 h 601359"/>
              <a:gd name="connsiteX10" fmla="*/ 412830 w 602276"/>
              <a:gd name="connsiteY10" fmla="*/ 321381 h 601359"/>
              <a:gd name="connsiteX11" fmla="*/ 414121 w 602276"/>
              <a:gd name="connsiteY11" fmla="*/ 321381 h 601359"/>
              <a:gd name="connsiteX12" fmla="*/ 433483 w 602276"/>
              <a:gd name="connsiteY12" fmla="*/ 342323 h 601359"/>
              <a:gd name="connsiteX13" fmla="*/ 414121 w 602276"/>
              <a:gd name="connsiteY13" fmla="*/ 363427 h 601359"/>
              <a:gd name="connsiteX14" fmla="*/ 412830 w 602276"/>
              <a:gd name="connsiteY14" fmla="*/ 363427 h 601359"/>
              <a:gd name="connsiteX15" fmla="*/ 412830 w 602276"/>
              <a:gd name="connsiteY15" fmla="*/ 388236 h 601359"/>
              <a:gd name="connsiteX16" fmla="*/ 391370 w 602276"/>
              <a:gd name="connsiteY16" fmla="*/ 407728 h 601359"/>
              <a:gd name="connsiteX17" fmla="*/ 369911 w 602276"/>
              <a:gd name="connsiteY17" fmla="*/ 388236 h 601359"/>
              <a:gd name="connsiteX18" fmla="*/ 369911 w 602276"/>
              <a:gd name="connsiteY18" fmla="*/ 363427 h 601359"/>
              <a:gd name="connsiteX19" fmla="*/ 317310 w 602276"/>
              <a:gd name="connsiteY19" fmla="*/ 363427 h 601359"/>
              <a:gd name="connsiteX20" fmla="*/ 297786 w 602276"/>
              <a:gd name="connsiteY20" fmla="*/ 343612 h 601359"/>
              <a:gd name="connsiteX21" fmla="*/ 300368 w 602276"/>
              <a:gd name="connsiteY21" fmla="*/ 332980 h 601359"/>
              <a:gd name="connsiteX22" fmla="*/ 364909 w 602276"/>
              <a:gd name="connsiteY22" fmla="*/ 205875 h 601359"/>
              <a:gd name="connsiteX23" fmla="*/ 384432 w 602276"/>
              <a:gd name="connsiteY23" fmla="*/ 193632 h 601359"/>
              <a:gd name="connsiteX24" fmla="*/ 234600 w 602276"/>
              <a:gd name="connsiteY24" fmla="*/ 193632 h 601359"/>
              <a:gd name="connsiteX25" fmla="*/ 298975 w 602276"/>
              <a:gd name="connsiteY25" fmla="*/ 255976 h 601359"/>
              <a:gd name="connsiteX26" fmla="*/ 242344 w 602276"/>
              <a:gd name="connsiteY26" fmla="*/ 333624 h 601359"/>
              <a:gd name="connsiteX27" fmla="*/ 212173 w 602276"/>
              <a:gd name="connsiteY27" fmla="*/ 363105 h 601359"/>
              <a:gd name="connsiteX28" fmla="*/ 212173 w 602276"/>
              <a:gd name="connsiteY28" fmla="*/ 366327 h 601359"/>
              <a:gd name="connsiteX29" fmla="*/ 281550 w 602276"/>
              <a:gd name="connsiteY29" fmla="*/ 366327 h 601359"/>
              <a:gd name="connsiteX30" fmla="*/ 300750 w 602276"/>
              <a:gd name="connsiteY30" fmla="*/ 386947 h 601359"/>
              <a:gd name="connsiteX31" fmla="*/ 281550 w 602276"/>
              <a:gd name="connsiteY31" fmla="*/ 407728 h 601359"/>
              <a:gd name="connsiteX32" fmla="*/ 189747 w 602276"/>
              <a:gd name="connsiteY32" fmla="*/ 407728 h 601359"/>
              <a:gd name="connsiteX33" fmla="*/ 168934 w 602276"/>
              <a:gd name="connsiteY33" fmla="*/ 388236 h 601359"/>
              <a:gd name="connsiteX34" fmla="*/ 168934 w 602276"/>
              <a:gd name="connsiteY34" fmla="*/ 363105 h 601359"/>
              <a:gd name="connsiteX35" fmla="*/ 217014 w 602276"/>
              <a:gd name="connsiteY35" fmla="*/ 300922 h 601359"/>
              <a:gd name="connsiteX36" fmla="*/ 256058 w 602276"/>
              <a:gd name="connsiteY36" fmla="*/ 256459 h 601359"/>
              <a:gd name="connsiteX37" fmla="*/ 234116 w 602276"/>
              <a:gd name="connsiteY37" fmla="*/ 235356 h 601359"/>
              <a:gd name="connsiteX38" fmla="*/ 215884 w 602276"/>
              <a:gd name="connsiteY38" fmla="*/ 252915 h 601359"/>
              <a:gd name="connsiteX39" fmla="*/ 193942 w 602276"/>
              <a:gd name="connsiteY39" fmla="*/ 272730 h 601359"/>
              <a:gd name="connsiteX40" fmla="*/ 173290 w 602276"/>
              <a:gd name="connsiteY40" fmla="*/ 249371 h 601359"/>
              <a:gd name="connsiteX41" fmla="*/ 234600 w 602276"/>
              <a:gd name="connsiteY41" fmla="*/ 193632 h 601359"/>
              <a:gd name="connsiteX42" fmla="*/ 301219 w 602276"/>
              <a:gd name="connsiteY42" fmla="*/ 64437 h 601359"/>
              <a:gd name="connsiteX43" fmla="*/ 64535 w 602276"/>
              <a:gd name="connsiteY43" fmla="*/ 300760 h 601359"/>
              <a:gd name="connsiteX44" fmla="*/ 301219 w 602276"/>
              <a:gd name="connsiteY44" fmla="*/ 536922 h 601359"/>
              <a:gd name="connsiteX45" fmla="*/ 537741 w 602276"/>
              <a:gd name="connsiteY45" fmla="*/ 300760 h 601359"/>
              <a:gd name="connsiteX46" fmla="*/ 301219 w 602276"/>
              <a:gd name="connsiteY46" fmla="*/ 64437 h 601359"/>
              <a:gd name="connsiteX47" fmla="*/ 301219 w 602276"/>
              <a:gd name="connsiteY47" fmla="*/ 0 h 601359"/>
              <a:gd name="connsiteX48" fmla="*/ 602276 w 602276"/>
              <a:gd name="connsiteY48" fmla="*/ 300760 h 601359"/>
              <a:gd name="connsiteX49" fmla="*/ 301219 w 602276"/>
              <a:gd name="connsiteY49" fmla="*/ 601359 h 601359"/>
              <a:gd name="connsiteX50" fmla="*/ 0 w 602276"/>
              <a:gd name="connsiteY50" fmla="*/ 300760 h 601359"/>
              <a:gd name="connsiteX51" fmla="*/ 301219 w 602276"/>
              <a:gd name="connsiteY51" fmla="*/ 0 h 6013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602276" h="601359">
                <a:moveTo>
                  <a:pt x="369911" y="288679"/>
                </a:moveTo>
                <a:lnTo>
                  <a:pt x="353291" y="321381"/>
                </a:lnTo>
                <a:lnTo>
                  <a:pt x="369911" y="321381"/>
                </a:lnTo>
                <a:close/>
                <a:moveTo>
                  <a:pt x="384432" y="193632"/>
                </a:moveTo>
                <a:cubicBezTo>
                  <a:pt x="394436" y="193632"/>
                  <a:pt x="405569" y="201848"/>
                  <a:pt x="405569" y="213447"/>
                </a:cubicBezTo>
                <a:cubicBezTo>
                  <a:pt x="405569" y="216186"/>
                  <a:pt x="405085" y="218763"/>
                  <a:pt x="403794" y="221663"/>
                </a:cubicBezTo>
                <a:cubicBezTo>
                  <a:pt x="403794" y="221985"/>
                  <a:pt x="403633" y="222307"/>
                  <a:pt x="403472" y="222629"/>
                </a:cubicBezTo>
                <a:lnTo>
                  <a:pt x="380560" y="267736"/>
                </a:lnTo>
                <a:cubicBezTo>
                  <a:pt x="383625" y="266125"/>
                  <a:pt x="387337" y="265320"/>
                  <a:pt x="391370" y="265320"/>
                </a:cubicBezTo>
                <a:cubicBezTo>
                  <a:pt x="403633" y="265320"/>
                  <a:pt x="412830" y="273536"/>
                  <a:pt x="412830" y="284651"/>
                </a:cubicBezTo>
                <a:lnTo>
                  <a:pt x="412830" y="321381"/>
                </a:lnTo>
                <a:lnTo>
                  <a:pt x="414121" y="321381"/>
                </a:lnTo>
                <a:cubicBezTo>
                  <a:pt x="425093" y="321381"/>
                  <a:pt x="433483" y="330402"/>
                  <a:pt x="433483" y="342323"/>
                </a:cubicBezTo>
                <a:cubicBezTo>
                  <a:pt x="433483" y="354083"/>
                  <a:pt x="424932" y="363427"/>
                  <a:pt x="414121" y="363427"/>
                </a:cubicBezTo>
                <a:lnTo>
                  <a:pt x="412830" y="363427"/>
                </a:lnTo>
                <a:lnTo>
                  <a:pt x="412830" y="388236"/>
                </a:lnTo>
                <a:cubicBezTo>
                  <a:pt x="412830" y="399190"/>
                  <a:pt x="403310" y="407728"/>
                  <a:pt x="391370" y="407728"/>
                </a:cubicBezTo>
                <a:cubicBezTo>
                  <a:pt x="379108" y="407728"/>
                  <a:pt x="369911" y="399351"/>
                  <a:pt x="369911" y="388236"/>
                </a:cubicBezTo>
                <a:lnTo>
                  <a:pt x="369911" y="363427"/>
                </a:lnTo>
                <a:lnTo>
                  <a:pt x="317310" y="363427"/>
                </a:lnTo>
                <a:cubicBezTo>
                  <a:pt x="306177" y="363427"/>
                  <a:pt x="297786" y="354889"/>
                  <a:pt x="297786" y="343612"/>
                </a:cubicBezTo>
                <a:cubicBezTo>
                  <a:pt x="297786" y="339585"/>
                  <a:pt x="298593" y="336041"/>
                  <a:pt x="300368" y="332980"/>
                </a:cubicBezTo>
                <a:lnTo>
                  <a:pt x="364909" y="205875"/>
                </a:lnTo>
                <a:cubicBezTo>
                  <a:pt x="368781" y="198304"/>
                  <a:pt x="376042" y="193632"/>
                  <a:pt x="384432" y="193632"/>
                </a:cubicBezTo>
                <a:close/>
                <a:moveTo>
                  <a:pt x="234600" y="193632"/>
                </a:moveTo>
                <a:cubicBezTo>
                  <a:pt x="271224" y="193632"/>
                  <a:pt x="298975" y="220535"/>
                  <a:pt x="298975" y="255976"/>
                </a:cubicBezTo>
                <a:cubicBezTo>
                  <a:pt x="298975" y="293672"/>
                  <a:pt x="267513" y="315743"/>
                  <a:pt x="242344" y="333624"/>
                </a:cubicBezTo>
                <a:cubicBezTo>
                  <a:pt x="227501" y="343934"/>
                  <a:pt x="212173" y="354728"/>
                  <a:pt x="212173" y="363105"/>
                </a:cubicBezTo>
                <a:lnTo>
                  <a:pt x="212173" y="366327"/>
                </a:lnTo>
                <a:lnTo>
                  <a:pt x="281550" y="366327"/>
                </a:lnTo>
                <a:cubicBezTo>
                  <a:pt x="292199" y="366327"/>
                  <a:pt x="300750" y="375509"/>
                  <a:pt x="300750" y="386947"/>
                </a:cubicBezTo>
                <a:cubicBezTo>
                  <a:pt x="300750" y="398385"/>
                  <a:pt x="292199" y="407728"/>
                  <a:pt x="281550" y="407728"/>
                </a:cubicBezTo>
                <a:lnTo>
                  <a:pt x="189747" y="407728"/>
                </a:lnTo>
                <a:cubicBezTo>
                  <a:pt x="179744" y="407728"/>
                  <a:pt x="168934" y="399834"/>
                  <a:pt x="168934" y="388236"/>
                </a:cubicBezTo>
                <a:lnTo>
                  <a:pt x="168934" y="363105"/>
                </a:lnTo>
                <a:cubicBezTo>
                  <a:pt x="168934" y="335396"/>
                  <a:pt x="193296" y="317837"/>
                  <a:pt x="217014" y="300922"/>
                </a:cubicBezTo>
                <a:cubicBezTo>
                  <a:pt x="237020" y="286423"/>
                  <a:pt x="256058" y="272730"/>
                  <a:pt x="256058" y="256459"/>
                </a:cubicBezTo>
                <a:cubicBezTo>
                  <a:pt x="256058" y="254365"/>
                  <a:pt x="255413" y="235356"/>
                  <a:pt x="234116" y="235356"/>
                </a:cubicBezTo>
                <a:cubicBezTo>
                  <a:pt x="215884" y="235356"/>
                  <a:pt x="215884" y="248566"/>
                  <a:pt x="215884" y="252915"/>
                </a:cubicBezTo>
                <a:cubicBezTo>
                  <a:pt x="215884" y="262742"/>
                  <a:pt x="207656" y="272730"/>
                  <a:pt x="193942" y="272730"/>
                </a:cubicBezTo>
                <a:cubicBezTo>
                  <a:pt x="183939" y="272730"/>
                  <a:pt x="173290" y="266608"/>
                  <a:pt x="173290" y="249371"/>
                </a:cubicBezTo>
                <a:cubicBezTo>
                  <a:pt x="173290" y="217635"/>
                  <a:pt x="199589" y="193632"/>
                  <a:pt x="234600" y="193632"/>
                </a:cubicBezTo>
                <a:close/>
                <a:moveTo>
                  <a:pt x="301219" y="64437"/>
                </a:moveTo>
                <a:cubicBezTo>
                  <a:pt x="170696" y="64437"/>
                  <a:pt x="64535" y="170436"/>
                  <a:pt x="64535" y="300760"/>
                </a:cubicBezTo>
                <a:cubicBezTo>
                  <a:pt x="64535" y="430923"/>
                  <a:pt x="170696" y="536922"/>
                  <a:pt x="301219" y="536922"/>
                </a:cubicBezTo>
                <a:cubicBezTo>
                  <a:pt x="431580" y="536922"/>
                  <a:pt x="537741" y="430923"/>
                  <a:pt x="537741" y="300760"/>
                </a:cubicBezTo>
                <a:cubicBezTo>
                  <a:pt x="537741" y="170436"/>
                  <a:pt x="431580" y="64437"/>
                  <a:pt x="301219" y="64437"/>
                </a:cubicBezTo>
                <a:close/>
                <a:moveTo>
                  <a:pt x="301219" y="0"/>
                </a:moveTo>
                <a:cubicBezTo>
                  <a:pt x="467236" y="0"/>
                  <a:pt x="602276" y="134834"/>
                  <a:pt x="602276" y="300760"/>
                </a:cubicBezTo>
                <a:cubicBezTo>
                  <a:pt x="602276" y="466525"/>
                  <a:pt x="467236" y="601359"/>
                  <a:pt x="301219" y="601359"/>
                </a:cubicBezTo>
                <a:cubicBezTo>
                  <a:pt x="135040" y="601359"/>
                  <a:pt x="0" y="466525"/>
                  <a:pt x="0" y="300760"/>
                </a:cubicBezTo>
                <a:cubicBezTo>
                  <a:pt x="0" y="134834"/>
                  <a:pt x="135040" y="0"/>
                  <a:pt x="301219" y="0"/>
                </a:cubicBezTo>
                <a:close/>
              </a:path>
            </a:pathLst>
          </a:custGeom>
          <a:solidFill>
            <a:srgbClr val="0F172C"/>
          </a:solidFill>
          <a:ln>
            <a:noFill/>
          </a:ln>
        </p:spPr>
      </p:sp>
      <p:grpSp>
        <p:nvGrpSpPr>
          <p:cNvPr id="23" name="组合 22">
            <a:extLst>
              <a:ext uri="{FF2B5EF4-FFF2-40B4-BE49-F238E27FC236}">
                <a16:creationId xmlns:a16="http://schemas.microsoft.com/office/drawing/2014/main" xmlns="" id="{EC38AAB6-F17B-4E5D-8C50-FACA3F291810}"/>
              </a:ext>
            </a:extLst>
          </p:cNvPr>
          <p:cNvGrpSpPr/>
          <p:nvPr/>
        </p:nvGrpSpPr>
        <p:grpSpPr>
          <a:xfrm>
            <a:off x="1526564" y="3922937"/>
            <a:ext cx="2153871" cy="1498008"/>
            <a:chOff x="1533742" y="2941984"/>
            <a:chExt cx="2153871" cy="1498008"/>
          </a:xfrm>
        </p:grpSpPr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xmlns="" id="{0EE6B4C8-ED65-44A2-925B-DE99B31E6834}"/>
                </a:ext>
              </a:extLst>
            </p:cNvPr>
            <p:cNvSpPr txBox="1"/>
            <p:nvPr/>
          </p:nvSpPr>
          <p:spPr>
            <a:xfrm>
              <a:off x="1533742" y="2941984"/>
              <a:ext cx="215387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rgbClr val="0BF6FF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</a:rPr>
                <a:t>请输入标题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xmlns="" id="{0380BF20-14B7-4C81-A9C2-2C6A43F93AE3}"/>
                </a:ext>
              </a:extLst>
            </p:cNvPr>
            <p:cNvSpPr txBox="1"/>
            <p:nvPr/>
          </p:nvSpPr>
          <p:spPr>
            <a:xfrm>
              <a:off x="1689366" y="3331996"/>
              <a:ext cx="1842622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100" dirty="0">
                  <a:solidFill>
                    <a:schemeClr val="bg1">
                      <a:lumMod val="85000"/>
                    </a:schemeClr>
                  </a:solidFill>
                  <a:latin typeface="Dubai Medium" panose="020B0603030403030204" pitchFamily="34" charset="-78"/>
                  <a:cs typeface="Dubai Medium" panose="020B0603030403030204" pitchFamily="34" charset="-78"/>
                </a:rPr>
                <a:t>Life if only such as first see, what autumn wind </a:t>
              </a:r>
              <a:r>
                <a:rPr lang="en-US" altLang="zh-CN" sz="1100" dirty="0" err="1">
                  <a:solidFill>
                    <a:schemeClr val="bg1">
                      <a:lumMod val="85000"/>
                    </a:schemeClr>
                  </a:solidFill>
                  <a:latin typeface="Dubai Medium" panose="020B0603030403030204" pitchFamily="34" charset="-78"/>
                  <a:cs typeface="Dubai Medium" panose="020B0603030403030204" pitchFamily="34" charset="-78"/>
                </a:rPr>
                <a:t>spainting</a:t>
              </a:r>
              <a:r>
                <a:rPr lang="en-US" altLang="zh-CN" sz="1100" dirty="0">
                  <a:solidFill>
                    <a:schemeClr val="bg1">
                      <a:lumMod val="85000"/>
                    </a:schemeClr>
                  </a:solidFill>
                  <a:latin typeface="Dubai Medium" panose="020B0603030403030204" pitchFamily="34" charset="-78"/>
                  <a:cs typeface="Dubai Medium" panose="020B0603030403030204" pitchFamily="34" charset="-78"/>
                </a:rPr>
                <a:t> fan. It is easy </a:t>
              </a:r>
              <a:r>
                <a:rPr lang="en-US" altLang="zh-CN" sz="1100" dirty="0" err="1">
                  <a:solidFill>
                    <a:schemeClr val="bg1">
                      <a:lumMod val="85000"/>
                    </a:schemeClr>
                  </a:solidFill>
                  <a:latin typeface="Dubai Medium" panose="020B0603030403030204" pitchFamily="34" charset="-78"/>
                  <a:cs typeface="Dubai Medium" panose="020B0603030403030204" pitchFamily="34" charset="-78"/>
                </a:rPr>
                <a:t>thange</a:t>
              </a:r>
              <a:r>
                <a:rPr lang="en-US" altLang="zh-CN" sz="1100" dirty="0">
                  <a:solidFill>
                    <a:schemeClr val="bg1">
                      <a:lumMod val="85000"/>
                    </a:schemeClr>
                  </a:solidFill>
                  <a:latin typeface="Dubai Medium" panose="020B0603030403030204" pitchFamily="34" charset="-78"/>
                  <a:cs typeface="Dubai Medium" panose="020B0603030403030204" pitchFamily="34" charset="-78"/>
                </a:rPr>
                <a:t>, but it is easy to change. . Life </a:t>
              </a:r>
              <a:r>
                <a:rPr lang="en-US" altLang="zh-CN" sz="1100" dirty="0" err="1">
                  <a:solidFill>
                    <a:schemeClr val="bg1">
                      <a:lumMod val="85000"/>
                    </a:schemeClr>
                  </a:solidFill>
                  <a:latin typeface="Dubai Medium" panose="020B0603030403030204" pitchFamily="34" charset="-78"/>
                  <a:cs typeface="Dubai Medium" panose="020B0603030403030204" pitchFamily="34" charset="-78"/>
                </a:rPr>
                <a:t>ionly</a:t>
              </a:r>
              <a:r>
                <a:rPr lang="en-US" altLang="zh-CN" sz="1100" dirty="0">
                  <a:solidFill>
                    <a:schemeClr val="bg1">
                      <a:lumMod val="85000"/>
                    </a:schemeClr>
                  </a:solidFill>
                  <a:latin typeface="Dubai Medium" panose="020B0603030403030204" pitchFamily="34" charset="-78"/>
                  <a:cs typeface="Dubai Medium" panose="020B0603030403030204" pitchFamily="34" charset="-78"/>
                </a:rPr>
                <a:t> such as first see, </a:t>
              </a:r>
              <a:r>
                <a:rPr lang="en-US" altLang="zh-CN" sz="1100" dirty="0" err="1">
                  <a:solidFill>
                    <a:schemeClr val="bg1">
                      <a:lumMod val="85000"/>
                    </a:schemeClr>
                  </a:solidFill>
                  <a:latin typeface="Dubai Medium" panose="020B0603030403030204" pitchFamily="34" charset="-78"/>
                  <a:cs typeface="Dubai Medium" panose="020B0603030403030204" pitchFamily="34" charset="-78"/>
                </a:rPr>
                <a:t>whautumn</a:t>
              </a:r>
              <a:r>
                <a:rPr lang="en-US" altLang="zh-CN" sz="1100" dirty="0">
                  <a:solidFill>
                    <a:schemeClr val="bg1">
                      <a:lumMod val="85000"/>
                    </a:schemeClr>
                  </a:solidFill>
                  <a:latin typeface="Dubai Medium" panose="020B0603030403030204" pitchFamily="34" charset="-78"/>
                  <a:cs typeface="Dubai Medium" panose="020B0603030403030204" pitchFamily="34" charset="-78"/>
                </a:rPr>
                <a:t> wind sad painting fan. It is</a:t>
              </a:r>
              <a:endParaRPr lang="zh-CN" altLang="en-US" sz="1100" dirty="0">
                <a:solidFill>
                  <a:schemeClr val="bg1">
                    <a:lumMod val="85000"/>
                  </a:schemeClr>
                </a:solidFill>
                <a:latin typeface="Dubai Medium" panose="020B0603030403030204" pitchFamily="34" charset="-78"/>
                <a:cs typeface="Dubai Medium" panose="020B0603030403030204" pitchFamily="34" charset="-78"/>
              </a:endParaRP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xmlns="" id="{029965A3-A947-47D5-8062-04F7EDA3A409}"/>
              </a:ext>
            </a:extLst>
          </p:cNvPr>
          <p:cNvGrpSpPr/>
          <p:nvPr/>
        </p:nvGrpSpPr>
        <p:grpSpPr>
          <a:xfrm>
            <a:off x="5055577" y="3922937"/>
            <a:ext cx="2153871" cy="1498008"/>
            <a:chOff x="1533742" y="2941984"/>
            <a:chExt cx="2153871" cy="1498008"/>
          </a:xfrm>
        </p:grpSpPr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xmlns="" id="{C4DBB9A5-9F6E-4E26-9EB2-E772F580DFD5}"/>
                </a:ext>
              </a:extLst>
            </p:cNvPr>
            <p:cNvSpPr txBox="1"/>
            <p:nvPr/>
          </p:nvSpPr>
          <p:spPr>
            <a:xfrm>
              <a:off x="1533742" y="2941984"/>
              <a:ext cx="215387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rgbClr val="0BF6FF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</a:rPr>
                <a:t>请输入标题</a:t>
              </a: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xmlns="" id="{62D6931E-BB08-4536-BAD0-E3CEB7B4A9CD}"/>
                </a:ext>
              </a:extLst>
            </p:cNvPr>
            <p:cNvSpPr txBox="1"/>
            <p:nvPr/>
          </p:nvSpPr>
          <p:spPr>
            <a:xfrm>
              <a:off x="1689366" y="3331996"/>
              <a:ext cx="1842622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100" dirty="0">
                  <a:solidFill>
                    <a:schemeClr val="bg1">
                      <a:lumMod val="85000"/>
                    </a:schemeClr>
                  </a:solidFill>
                  <a:latin typeface="Dubai Medium" panose="020B0603030403030204" pitchFamily="34" charset="-78"/>
                  <a:cs typeface="Dubai Medium" panose="020B0603030403030204" pitchFamily="34" charset="-78"/>
                </a:rPr>
                <a:t>Life if only such as first see, what autumn wind </a:t>
              </a:r>
              <a:r>
                <a:rPr lang="en-US" altLang="zh-CN" sz="1100" dirty="0" err="1">
                  <a:solidFill>
                    <a:schemeClr val="bg1">
                      <a:lumMod val="85000"/>
                    </a:schemeClr>
                  </a:solidFill>
                  <a:latin typeface="Dubai Medium" panose="020B0603030403030204" pitchFamily="34" charset="-78"/>
                  <a:cs typeface="Dubai Medium" panose="020B0603030403030204" pitchFamily="34" charset="-78"/>
                </a:rPr>
                <a:t>spainting</a:t>
              </a:r>
              <a:r>
                <a:rPr lang="en-US" altLang="zh-CN" sz="1100" dirty="0">
                  <a:solidFill>
                    <a:schemeClr val="bg1">
                      <a:lumMod val="85000"/>
                    </a:schemeClr>
                  </a:solidFill>
                  <a:latin typeface="Dubai Medium" panose="020B0603030403030204" pitchFamily="34" charset="-78"/>
                  <a:cs typeface="Dubai Medium" panose="020B0603030403030204" pitchFamily="34" charset="-78"/>
                </a:rPr>
                <a:t> fan. It is easy </a:t>
              </a:r>
              <a:r>
                <a:rPr lang="en-US" altLang="zh-CN" sz="1100" dirty="0" err="1">
                  <a:solidFill>
                    <a:schemeClr val="bg1">
                      <a:lumMod val="85000"/>
                    </a:schemeClr>
                  </a:solidFill>
                  <a:latin typeface="Dubai Medium" panose="020B0603030403030204" pitchFamily="34" charset="-78"/>
                  <a:cs typeface="Dubai Medium" panose="020B0603030403030204" pitchFamily="34" charset="-78"/>
                </a:rPr>
                <a:t>thange</a:t>
              </a:r>
              <a:r>
                <a:rPr lang="en-US" altLang="zh-CN" sz="1100" dirty="0">
                  <a:solidFill>
                    <a:schemeClr val="bg1">
                      <a:lumMod val="85000"/>
                    </a:schemeClr>
                  </a:solidFill>
                  <a:latin typeface="Dubai Medium" panose="020B0603030403030204" pitchFamily="34" charset="-78"/>
                  <a:cs typeface="Dubai Medium" panose="020B0603030403030204" pitchFamily="34" charset="-78"/>
                </a:rPr>
                <a:t>, but it is easy to change. . Life </a:t>
              </a:r>
              <a:r>
                <a:rPr lang="en-US" altLang="zh-CN" sz="1100" dirty="0" err="1">
                  <a:solidFill>
                    <a:schemeClr val="bg1">
                      <a:lumMod val="85000"/>
                    </a:schemeClr>
                  </a:solidFill>
                  <a:latin typeface="Dubai Medium" panose="020B0603030403030204" pitchFamily="34" charset="-78"/>
                  <a:cs typeface="Dubai Medium" panose="020B0603030403030204" pitchFamily="34" charset="-78"/>
                </a:rPr>
                <a:t>ionly</a:t>
              </a:r>
              <a:r>
                <a:rPr lang="en-US" altLang="zh-CN" sz="1100" dirty="0">
                  <a:solidFill>
                    <a:schemeClr val="bg1">
                      <a:lumMod val="85000"/>
                    </a:schemeClr>
                  </a:solidFill>
                  <a:latin typeface="Dubai Medium" panose="020B0603030403030204" pitchFamily="34" charset="-78"/>
                  <a:cs typeface="Dubai Medium" panose="020B0603030403030204" pitchFamily="34" charset="-78"/>
                </a:rPr>
                <a:t> such as first see, </a:t>
              </a:r>
              <a:r>
                <a:rPr lang="en-US" altLang="zh-CN" sz="1100" dirty="0" err="1">
                  <a:solidFill>
                    <a:schemeClr val="bg1">
                      <a:lumMod val="85000"/>
                    </a:schemeClr>
                  </a:solidFill>
                  <a:latin typeface="Dubai Medium" panose="020B0603030403030204" pitchFamily="34" charset="-78"/>
                  <a:cs typeface="Dubai Medium" panose="020B0603030403030204" pitchFamily="34" charset="-78"/>
                </a:rPr>
                <a:t>whautumn</a:t>
              </a:r>
              <a:r>
                <a:rPr lang="en-US" altLang="zh-CN" sz="1100" dirty="0">
                  <a:solidFill>
                    <a:schemeClr val="bg1">
                      <a:lumMod val="85000"/>
                    </a:schemeClr>
                  </a:solidFill>
                  <a:latin typeface="Dubai Medium" panose="020B0603030403030204" pitchFamily="34" charset="-78"/>
                  <a:cs typeface="Dubai Medium" panose="020B0603030403030204" pitchFamily="34" charset="-78"/>
                </a:rPr>
                <a:t> wind sad painting fan. It is</a:t>
              </a:r>
              <a:endParaRPr lang="zh-CN" altLang="en-US" sz="1100" dirty="0">
                <a:solidFill>
                  <a:schemeClr val="bg1">
                    <a:lumMod val="85000"/>
                  </a:schemeClr>
                </a:solidFill>
                <a:latin typeface="Dubai Medium" panose="020B0603030403030204" pitchFamily="34" charset="-78"/>
                <a:cs typeface="Dubai Medium" panose="020B0603030403030204" pitchFamily="34" charset="-78"/>
              </a:endParaRP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xmlns="" id="{D4ED9B7A-7F9C-4B66-930F-E84F32CD0264}"/>
              </a:ext>
            </a:extLst>
          </p:cNvPr>
          <p:cNvGrpSpPr/>
          <p:nvPr/>
        </p:nvGrpSpPr>
        <p:grpSpPr>
          <a:xfrm>
            <a:off x="8584589" y="3922937"/>
            <a:ext cx="2153871" cy="1498008"/>
            <a:chOff x="1533742" y="2941984"/>
            <a:chExt cx="2153871" cy="1498008"/>
          </a:xfrm>
        </p:grpSpPr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xmlns="" id="{798C0451-6F38-42A8-BCE0-4BA5E4292A03}"/>
                </a:ext>
              </a:extLst>
            </p:cNvPr>
            <p:cNvSpPr txBox="1"/>
            <p:nvPr/>
          </p:nvSpPr>
          <p:spPr>
            <a:xfrm>
              <a:off x="1533742" y="2941984"/>
              <a:ext cx="215387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rgbClr val="0BF6FF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</a:rPr>
                <a:t>请输入标题</a:t>
              </a: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xmlns="" id="{6E1C6A34-7B3D-4156-9E1B-1178EFB0D4DC}"/>
                </a:ext>
              </a:extLst>
            </p:cNvPr>
            <p:cNvSpPr txBox="1"/>
            <p:nvPr/>
          </p:nvSpPr>
          <p:spPr>
            <a:xfrm>
              <a:off x="1689366" y="3331996"/>
              <a:ext cx="1842622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100" dirty="0">
                  <a:solidFill>
                    <a:schemeClr val="bg1">
                      <a:lumMod val="85000"/>
                    </a:schemeClr>
                  </a:solidFill>
                  <a:latin typeface="Dubai Medium" panose="020B0603030403030204" pitchFamily="34" charset="-78"/>
                  <a:cs typeface="Dubai Medium" panose="020B0603030403030204" pitchFamily="34" charset="-78"/>
                </a:rPr>
                <a:t>Life if only such as first see, what autumn wind </a:t>
              </a:r>
              <a:r>
                <a:rPr lang="en-US" altLang="zh-CN" sz="1100" dirty="0" err="1">
                  <a:solidFill>
                    <a:schemeClr val="bg1">
                      <a:lumMod val="85000"/>
                    </a:schemeClr>
                  </a:solidFill>
                  <a:latin typeface="Dubai Medium" panose="020B0603030403030204" pitchFamily="34" charset="-78"/>
                  <a:cs typeface="Dubai Medium" panose="020B0603030403030204" pitchFamily="34" charset="-78"/>
                </a:rPr>
                <a:t>spainting</a:t>
              </a:r>
              <a:r>
                <a:rPr lang="en-US" altLang="zh-CN" sz="1100" dirty="0">
                  <a:solidFill>
                    <a:schemeClr val="bg1">
                      <a:lumMod val="85000"/>
                    </a:schemeClr>
                  </a:solidFill>
                  <a:latin typeface="Dubai Medium" panose="020B0603030403030204" pitchFamily="34" charset="-78"/>
                  <a:cs typeface="Dubai Medium" panose="020B0603030403030204" pitchFamily="34" charset="-78"/>
                </a:rPr>
                <a:t> fan. It is easy </a:t>
              </a:r>
              <a:r>
                <a:rPr lang="en-US" altLang="zh-CN" sz="1100" dirty="0" err="1">
                  <a:solidFill>
                    <a:schemeClr val="bg1">
                      <a:lumMod val="85000"/>
                    </a:schemeClr>
                  </a:solidFill>
                  <a:latin typeface="Dubai Medium" panose="020B0603030403030204" pitchFamily="34" charset="-78"/>
                  <a:cs typeface="Dubai Medium" panose="020B0603030403030204" pitchFamily="34" charset="-78"/>
                </a:rPr>
                <a:t>thange</a:t>
              </a:r>
              <a:r>
                <a:rPr lang="en-US" altLang="zh-CN" sz="1100" dirty="0">
                  <a:solidFill>
                    <a:schemeClr val="bg1">
                      <a:lumMod val="85000"/>
                    </a:schemeClr>
                  </a:solidFill>
                  <a:latin typeface="Dubai Medium" panose="020B0603030403030204" pitchFamily="34" charset="-78"/>
                  <a:cs typeface="Dubai Medium" panose="020B0603030403030204" pitchFamily="34" charset="-78"/>
                </a:rPr>
                <a:t>, but it is easy to change. . Life </a:t>
              </a:r>
              <a:r>
                <a:rPr lang="en-US" altLang="zh-CN" sz="1100" dirty="0" err="1">
                  <a:solidFill>
                    <a:schemeClr val="bg1">
                      <a:lumMod val="85000"/>
                    </a:schemeClr>
                  </a:solidFill>
                  <a:latin typeface="Dubai Medium" panose="020B0603030403030204" pitchFamily="34" charset="-78"/>
                  <a:cs typeface="Dubai Medium" panose="020B0603030403030204" pitchFamily="34" charset="-78"/>
                </a:rPr>
                <a:t>ionly</a:t>
              </a:r>
              <a:r>
                <a:rPr lang="en-US" altLang="zh-CN" sz="1100" dirty="0">
                  <a:solidFill>
                    <a:schemeClr val="bg1">
                      <a:lumMod val="85000"/>
                    </a:schemeClr>
                  </a:solidFill>
                  <a:latin typeface="Dubai Medium" panose="020B0603030403030204" pitchFamily="34" charset="-78"/>
                  <a:cs typeface="Dubai Medium" panose="020B0603030403030204" pitchFamily="34" charset="-78"/>
                </a:rPr>
                <a:t> such as first see, </a:t>
              </a:r>
              <a:r>
                <a:rPr lang="en-US" altLang="zh-CN" sz="1100" dirty="0" err="1">
                  <a:solidFill>
                    <a:schemeClr val="bg1">
                      <a:lumMod val="85000"/>
                    </a:schemeClr>
                  </a:solidFill>
                  <a:latin typeface="Dubai Medium" panose="020B0603030403030204" pitchFamily="34" charset="-78"/>
                  <a:cs typeface="Dubai Medium" panose="020B0603030403030204" pitchFamily="34" charset="-78"/>
                </a:rPr>
                <a:t>whautumn</a:t>
              </a:r>
              <a:r>
                <a:rPr lang="en-US" altLang="zh-CN" sz="1100" dirty="0">
                  <a:solidFill>
                    <a:schemeClr val="bg1">
                      <a:lumMod val="85000"/>
                    </a:schemeClr>
                  </a:solidFill>
                  <a:latin typeface="Dubai Medium" panose="020B0603030403030204" pitchFamily="34" charset="-78"/>
                  <a:cs typeface="Dubai Medium" panose="020B0603030403030204" pitchFamily="34" charset="-78"/>
                </a:rPr>
                <a:t> wind sad painting fan. It is</a:t>
              </a:r>
              <a:endParaRPr lang="zh-CN" altLang="en-US" sz="1100" dirty="0">
                <a:solidFill>
                  <a:schemeClr val="bg1">
                    <a:lumMod val="85000"/>
                  </a:schemeClr>
                </a:solidFill>
                <a:latin typeface="Dubai Medium" panose="020B0603030403030204" pitchFamily="34" charset="-78"/>
                <a:cs typeface="Dubai Medium" panose="020B0603030403030204" pitchFamily="34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8584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311B129D-2758-495F-9B6B-CA72A2935F44}"/>
              </a:ext>
            </a:extLst>
          </p:cNvPr>
          <p:cNvSpPr txBox="1"/>
          <p:nvPr/>
        </p:nvSpPr>
        <p:spPr>
          <a:xfrm>
            <a:off x="1338274" y="384065"/>
            <a:ext cx="282271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rgbClr val="0BF6FF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后期工作目标</a:t>
            </a:r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xmlns="" id="{9A19BA3C-F8D1-4639-BFFC-18BF434DA1F4}"/>
              </a:ext>
            </a:extLst>
          </p:cNvPr>
          <p:cNvSpPr/>
          <p:nvPr/>
        </p:nvSpPr>
        <p:spPr>
          <a:xfrm>
            <a:off x="649162" y="306850"/>
            <a:ext cx="554541" cy="554541"/>
          </a:xfrm>
          <a:prstGeom prst="ellipse">
            <a:avLst/>
          </a:prstGeom>
          <a:solidFill>
            <a:srgbClr val="0BF6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0BF6FF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4AAAA5FE-A74C-4FB2-98B1-EAF435625ED7}"/>
              </a:ext>
            </a:extLst>
          </p:cNvPr>
          <p:cNvSpPr txBox="1"/>
          <p:nvPr/>
        </p:nvSpPr>
        <p:spPr>
          <a:xfrm>
            <a:off x="674738" y="399454"/>
            <a:ext cx="5033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rgbClr val="0F172C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04</a:t>
            </a:r>
            <a:endParaRPr lang="zh-CN" altLang="en-US" dirty="0">
              <a:solidFill>
                <a:srgbClr val="0F172C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2905CF73-5068-473B-A530-66FDDD591154}"/>
              </a:ext>
            </a:extLst>
          </p:cNvPr>
          <p:cNvSpPr/>
          <p:nvPr/>
        </p:nvSpPr>
        <p:spPr>
          <a:xfrm>
            <a:off x="0" y="1679713"/>
            <a:ext cx="12192000" cy="3498574"/>
          </a:xfrm>
          <a:prstGeom prst="rect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t="-50364" b="-50364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93AD1BE2-85C2-4DC3-9CB3-141BC26519D0}"/>
              </a:ext>
            </a:extLst>
          </p:cNvPr>
          <p:cNvSpPr/>
          <p:nvPr/>
        </p:nvSpPr>
        <p:spPr>
          <a:xfrm>
            <a:off x="0" y="1679713"/>
            <a:ext cx="12192000" cy="3498574"/>
          </a:xfrm>
          <a:prstGeom prst="rect">
            <a:avLst/>
          </a:prstGeom>
          <a:solidFill>
            <a:srgbClr val="0F172C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圆: 空心 9">
            <a:extLst>
              <a:ext uri="{FF2B5EF4-FFF2-40B4-BE49-F238E27FC236}">
                <a16:creationId xmlns:a16="http://schemas.microsoft.com/office/drawing/2014/main" xmlns="" id="{82BE9FCB-DC58-452F-8D23-EB56D6DC7143}"/>
              </a:ext>
            </a:extLst>
          </p:cNvPr>
          <p:cNvSpPr/>
          <p:nvPr/>
        </p:nvSpPr>
        <p:spPr>
          <a:xfrm>
            <a:off x="1290431" y="1918252"/>
            <a:ext cx="1152939" cy="1152939"/>
          </a:xfrm>
          <a:prstGeom prst="donut">
            <a:avLst>
              <a:gd name="adj" fmla="val 6592"/>
            </a:avLst>
          </a:prstGeom>
          <a:solidFill>
            <a:srgbClr val="0BF6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" name="圆: 空心 10">
            <a:extLst>
              <a:ext uri="{FF2B5EF4-FFF2-40B4-BE49-F238E27FC236}">
                <a16:creationId xmlns:a16="http://schemas.microsoft.com/office/drawing/2014/main" xmlns="" id="{AB4B369E-DA24-41B1-A355-F069186D250D}"/>
              </a:ext>
            </a:extLst>
          </p:cNvPr>
          <p:cNvSpPr/>
          <p:nvPr/>
        </p:nvSpPr>
        <p:spPr>
          <a:xfrm>
            <a:off x="4109831" y="1918252"/>
            <a:ext cx="1152939" cy="1152939"/>
          </a:xfrm>
          <a:prstGeom prst="donut">
            <a:avLst>
              <a:gd name="adj" fmla="val 6592"/>
            </a:avLst>
          </a:prstGeom>
          <a:solidFill>
            <a:srgbClr val="0BF6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2" name="圆: 空心 11">
            <a:extLst>
              <a:ext uri="{FF2B5EF4-FFF2-40B4-BE49-F238E27FC236}">
                <a16:creationId xmlns:a16="http://schemas.microsoft.com/office/drawing/2014/main" xmlns="" id="{B4456F41-4FAD-4EBD-9681-244D24C6D2B2}"/>
              </a:ext>
            </a:extLst>
          </p:cNvPr>
          <p:cNvSpPr/>
          <p:nvPr/>
        </p:nvSpPr>
        <p:spPr>
          <a:xfrm>
            <a:off x="6929231" y="1918252"/>
            <a:ext cx="1152939" cy="1152939"/>
          </a:xfrm>
          <a:prstGeom prst="donut">
            <a:avLst>
              <a:gd name="adj" fmla="val 6592"/>
            </a:avLst>
          </a:prstGeom>
          <a:solidFill>
            <a:srgbClr val="0BF6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3" name="圆: 空心 12">
            <a:extLst>
              <a:ext uri="{FF2B5EF4-FFF2-40B4-BE49-F238E27FC236}">
                <a16:creationId xmlns:a16="http://schemas.microsoft.com/office/drawing/2014/main" xmlns="" id="{85EED0EE-A525-4468-A433-B8FFD4FF7AAA}"/>
              </a:ext>
            </a:extLst>
          </p:cNvPr>
          <p:cNvSpPr/>
          <p:nvPr/>
        </p:nvSpPr>
        <p:spPr>
          <a:xfrm>
            <a:off x="9748631" y="1918252"/>
            <a:ext cx="1152939" cy="1152939"/>
          </a:xfrm>
          <a:prstGeom prst="donut">
            <a:avLst>
              <a:gd name="adj" fmla="val 6592"/>
            </a:avLst>
          </a:prstGeom>
          <a:solidFill>
            <a:srgbClr val="0BF6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5" name="group_22974">
            <a:extLst>
              <a:ext uri="{FF2B5EF4-FFF2-40B4-BE49-F238E27FC236}">
                <a16:creationId xmlns:a16="http://schemas.microsoft.com/office/drawing/2014/main" xmlns="" id="{BE0DC76F-7340-44CC-9282-83D54D54B534}"/>
              </a:ext>
            </a:extLst>
          </p:cNvPr>
          <p:cNvSpPr>
            <a:spLocks noChangeAspect="1"/>
          </p:cNvSpPr>
          <p:nvPr/>
        </p:nvSpPr>
        <p:spPr bwMode="auto">
          <a:xfrm>
            <a:off x="1610896" y="2259225"/>
            <a:ext cx="512008" cy="470992"/>
          </a:xfrm>
          <a:custGeom>
            <a:avLst/>
            <a:gdLst>
              <a:gd name="T0" fmla="*/ 1063 w 1485"/>
              <a:gd name="T1" fmla="*/ 120 h 1368"/>
              <a:gd name="T2" fmla="*/ 1131 w 1485"/>
              <a:gd name="T3" fmla="*/ 88 h 1368"/>
              <a:gd name="T4" fmla="*/ 1154 w 1485"/>
              <a:gd name="T5" fmla="*/ 171 h 1368"/>
              <a:gd name="T6" fmla="*/ 1281 w 1485"/>
              <a:gd name="T7" fmla="*/ 424 h 1368"/>
              <a:gd name="T8" fmla="*/ 1281 w 1485"/>
              <a:gd name="T9" fmla="*/ 522 h 1368"/>
              <a:gd name="T10" fmla="*/ 1299 w 1485"/>
              <a:gd name="T11" fmla="*/ 519 h 1368"/>
              <a:gd name="T12" fmla="*/ 1299 w 1485"/>
              <a:gd name="T13" fmla="*/ 619 h 1368"/>
              <a:gd name="T14" fmla="*/ 1244 w 1485"/>
              <a:gd name="T15" fmla="*/ 670 h 1368"/>
              <a:gd name="T16" fmla="*/ 1153 w 1485"/>
              <a:gd name="T17" fmla="*/ 871 h 1368"/>
              <a:gd name="T18" fmla="*/ 1485 w 1485"/>
              <a:gd name="T19" fmla="*/ 1328 h 1368"/>
              <a:gd name="T20" fmla="*/ 1353 w 1485"/>
              <a:gd name="T21" fmla="*/ 1328 h 1368"/>
              <a:gd name="T22" fmla="*/ 1018 w 1485"/>
              <a:gd name="T23" fmla="*/ 845 h 1368"/>
              <a:gd name="T24" fmla="*/ 1083 w 1485"/>
              <a:gd name="T25" fmla="*/ 682 h 1368"/>
              <a:gd name="T26" fmla="*/ 1148 w 1485"/>
              <a:gd name="T27" fmla="*/ 598 h 1368"/>
              <a:gd name="T28" fmla="*/ 1129 w 1485"/>
              <a:gd name="T29" fmla="*/ 436 h 1368"/>
              <a:gd name="T30" fmla="*/ 1129 w 1485"/>
              <a:gd name="T31" fmla="*/ 373 h 1368"/>
              <a:gd name="T32" fmla="*/ 1063 w 1485"/>
              <a:gd name="T33" fmla="*/ 120 h 1368"/>
              <a:gd name="T34" fmla="*/ 465 w 1485"/>
              <a:gd name="T35" fmla="*/ 846 h 1368"/>
              <a:gd name="T36" fmla="*/ 405 w 1485"/>
              <a:gd name="T37" fmla="*/ 682 h 1368"/>
              <a:gd name="T38" fmla="*/ 334 w 1485"/>
              <a:gd name="T39" fmla="*/ 596 h 1368"/>
              <a:gd name="T40" fmla="*/ 358 w 1485"/>
              <a:gd name="T41" fmla="*/ 436 h 1368"/>
              <a:gd name="T42" fmla="*/ 358 w 1485"/>
              <a:gd name="T43" fmla="*/ 372 h 1368"/>
              <a:gd name="T44" fmla="*/ 357 w 1485"/>
              <a:gd name="T45" fmla="*/ 316 h 1368"/>
              <a:gd name="T46" fmla="*/ 372 w 1485"/>
              <a:gd name="T47" fmla="*/ 161 h 1368"/>
              <a:gd name="T48" fmla="*/ 206 w 1485"/>
              <a:gd name="T49" fmla="*/ 424 h 1368"/>
              <a:gd name="T50" fmla="*/ 206 w 1485"/>
              <a:gd name="T51" fmla="*/ 522 h 1368"/>
              <a:gd name="T52" fmla="*/ 188 w 1485"/>
              <a:gd name="T53" fmla="*/ 519 h 1368"/>
              <a:gd name="T54" fmla="*/ 183 w 1485"/>
              <a:gd name="T55" fmla="*/ 617 h 1368"/>
              <a:gd name="T56" fmla="*/ 243 w 1485"/>
              <a:gd name="T57" fmla="*/ 670 h 1368"/>
              <a:gd name="T58" fmla="*/ 329 w 1485"/>
              <a:gd name="T59" fmla="*/ 872 h 1368"/>
              <a:gd name="T60" fmla="*/ 0 w 1485"/>
              <a:gd name="T61" fmla="*/ 1328 h 1368"/>
              <a:gd name="T62" fmla="*/ 132 w 1485"/>
              <a:gd name="T63" fmla="*/ 1328 h 1368"/>
              <a:gd name="T64" fmla="*/ 465 w 1485"/>
              <a:gd name="T65" fmla="*/ 846 h 1368"/>
              <a:gd name="T66" fmla="*/ 941 w 1485"/>
              <a:gd name="T67" fmla="*/ 864 h 1368"/>
              <a:gd name="T68" fmla="*/ 1041 w 1485"/>
              <a:gd name="T69" fmla="*/ 642 h 1368"/>
              <a:gd name="T70" fmla="*/ 1102 w 1485"/>
              <a:gd name="T71" fmla="*/ 586 h 1368"/>
              <a:gd name="T72" fmla="*/ 1102 w 1485"/>
              <a:gd name="T73" fmla="*/ 476 h 1368"/>
              <a:gd name="T74" fmla="*/ 1081 w 1485"/>
              <a:gd name="T75" fmla="*/ 479 h 1368"/>
              <a:gd name="T76" fmla="*/ 1081 w 1485"/>
              <a:gd name="T77" fmla="*/ 372 h 1368"/>
              <a:gd name="T78" fmla="*/ 941 w 1485"/>
              <a:gd name="T79" fmla="*/ 92 h 1368"/>
              <a:gd name="T80" fmla="*/ 916 w 1485"/>
              <a:gd name="T81" fmla="*/ 0 h 1368"/>
              <a:gd name="T82" fmla="*/ 640 w 1485"/>
              <a:gd name="T83" fmla="*/ 73 h 1368"/>
              <a:gd name="T84" fmla="*/ 643 w 1485"/>
              <a:gd name="T85" fmla="*/ 74 h 1368"/>
              <a:gd name="T86" fmla="*/ 406 w 1485"/>
              <a:gd name="T87" fmla="*/ 372 h 1368"/>
              <a:gd name="T88" fmla="*/ 406 w 1485"/>
              <a:gd name="T89" fmla="*/ 479 h 1368"/>
              <a:gd name="T90" fmla="*/ 386 w 1485"/>
              <a:gd name="T91" fmla="*/ 476 h 1368"/>
              <a:gd name="T92" fmla="*/ 380 w 1485"/>
              <a:gd name="T93" fmla="*/ 584 h 1368"/>
              <a:gd name="T94" fmla="*/ 446 w 1485"/>
              <a:gd name="T95" fmla="*/ 642 h 1368"/>
              <a:gd name="T96" fmla="*/ 541 w 1485"/>
              <a:gd name="T97" fmla="*/ 865 h 1368"/>
              <a:gd name="T98" fmla="*/ 178 w 1485"/>
              <a:gd name="T99" fmla="*/ 1368 h 1368"/>
              <a:gd name="T100" fmla="*/ 1307 w 1485"/>
              <a:gd name="T101" fmla="*/ 1368 h 1368"/>
              <a:gd name="T102" fmla="*/ 941 w 1485"/>
              <a:gd name="T103" fmla="*/ 864 h 13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485" h="1368">
                <a:moveTo>
                  <a:pt x="1063" y="120"/>
                </a:moveTo>
                <a:cubicBezTo>
                  <a:pt x="1092" y="111"/>
                  <a:pt x="1117" y="101"/>
                  <a:pt x="1131" y="88"/>
                </a:cubicBezTo>
                <a:cubicBezTo>
                  <a:pt x="1131" y="88"/>
                  <a:pt x="1132" y="127"/>
                  <a:pt x="1154" y="171"/>
                </a:cubicBezTo>
                <a:cubicBezTo>
                  <a:pt x="1269" y="215"/>
                  <a:pt x="1284" y="318"/>
                  <a:pt x="1281" y="424"/>
                </a:cubicBezTo>
                <a:lnTo>
                  <a:pt x="1281" y="522"/>
                </a:lnTo>
                <a:cubicBezTo>
                  <a:pt x="1287" y="519"/>
                  <a:pt x="1293" y="518"/>
                  <a:pt x="1299" y="519"/>
                </a:cubicBezTo>
                <a:cubicBezTo>
                  <a:pt x="1319" y="525"/>
                  <a:pt x="1308" y="584"/>
                  <a:pt x="1299" y="619"/>
                </a:cubicBezTo>
                <a:cubicBezTo>
                  <a:pt x="1290" y="653"/>
                  <a:pt x="1264" y="674"/>
                  <a:pt x="1244" y="670"/>
                </a:cubicBezTo>
                <a:cubicBezTo>
                  <a:pt x="1230" y="762"/>
                  <a:pt x="1198" y="828"/>
                  <a:pt x="1153" y="871"/>
                </a:cubicBezTo>
                <a:cubicBezTo>
                  <a:pt x="1347" y="941"/>
                  <a:pt x="1485" y="1119"/>
                  <a:pt x="1485" y="1328"/>
                </a:cubicBezTo>
                <a:lnTo>
                  <a:pt x="1353" y="1328"/>
                </a:lnTo>
                <a:cubicBezTo>
                  <a:pt x="1338" y="1123"/>
                  <a:pt x="1209" y="938"/>
                  <a:pt x="1018" y="845"/>
                </a:cubicBezTo>
                <a:cubicBezTo>
                  <a:pt x="1047" y="800"/>
                  <a:pt x="1069" y="746"/>
                  <a:pt x="1083" y="682"/>
                </a:cubicBezTo>
                <a:cubicBezTo>
                  <a:pt x="1113" y="668"/>
                  <a:pt x="1137" y="638"/>
                  <a:pt x="1148" y="598"/>
                </a:cubicBezTo>
                <a:cubicBezTo>
                  <a:pt x="1157" y="564"/>
                  <a:pt x="1182" y="466"/>
                  <a:pt x="1129" y="436"/>
                </a:cubicBezTo>
                <a:lnTo>
                  <a:pt x="1129" y="373"/>
                </a:lnTo>
                <a:cubicBezTo>
                  <a:pt x="1131" y="316"/>
                  <a:pt x="1134" y="203"/>
                  <a:pt x="1063" y="120"/>
                </a:cubicBezTo>
                <a:close/>
                <a:moveTo>
                  <a:pt x="465" y="846"/>
                </a:moveTo>
                <a:cubicBezTo>
                  <a:pt x="438" y="802"/>
                  <a:pt x="418" y="748"/>
                  <a:pt x="405" y="682"/>
                </a:cubicBezTo>
                <a:cubicBezTo>
                  <a:pt x="372" y="668"/>
                  <a:pt x="344" y="635"/>
                  <a:pt x="334" y="596"/>
                </a:cubicBezTo>
                <a:cubicBezTo>
                  <a:pt x="324" y="556"/>
                  <a:pt x="306" y="465"/>
                  <a:pt x="358" y="436"/>
                </a:cubicBezTo>
                <a:lnTo>
                  <a:pt x="358" y="372"/>
                </a:lnTo>
                <a:cubicBezTo>
                  <a:pt x="358" y="352"/>
                  <a:pt x="357" y="334"/>
                  <a:pt x="357" y="316"/>
                </a:cubicBezTo>
                <a:cubicBezTo>
                  <a:pt x="355" y="256"/>
                  <a:pt x="356" y="204"/>
                  <a:pt x="372" y="161"/>
                </a:cubicBezTo>
                <a:cubicBezTo>
                  <a:pt x="175" y="193"/>
                  <a:pt x="206" y="281"/>
                  <a:pt x="206" y="424"/>
                </a:cubicBezTo>
                <a:lnTo>
                  <a:pt x="206" y="522"/>
                </a:lnTo>
                <a:cubicBezTo>
                  <a:pt x="200" y="519"/>
                  <a:pt x="194" y="518"/>
                  <a:pt x="188" y="519"/>
                </a:cubicBezTo>
                <a:cubicBezTo>
                  <a:pt x="168" y="525"/>
                  <a:pt x="174" y="582"/>
                  <a:pt x="183" y="617"/>
                </a:cubicBezTo>
                <a:cubicBezTo>
                  <a:pt x="192" y="651"/>
                  <a:pt x="223" y="674"/>
                  <a:pt x="243" y="670"/>
                </a:cubicBezTo>
                <a:cubicBezTo>
                  <a:pt x="258" y="766"/>
                  <a:pt x="288" y="830"/>
                  <a:pt x="329" y="872"/>
                </a:cubicBezTo>
                <a:cubicBezTo>
                  <a:pt x="137" y="943"/>
                  <a:pt x="0" y="1120"/>
                  <a:pt x="0" y="1328"/>
                </a:cubicBezTo>
                <a:lnTo>
                  <a:pt x="132" y="1328"/>
                </a:lnTo>
                <a:cubicBezTo>
                  <a:pt x="147" y="1124"/>
                  <a:pt x="275" y="939"/>
                  <a:pt x="465" y="846"/>
                </a:cubicBezTo>
                <a:close/>
                <a:moveTo>
                  <a:pt x="941" y="864"/>
                </a:moveTo>
                <a:cubicBezTo>
                  <a:pt x="990" y="816"/>
                  <a:pt x="1025" y="743"/>
                  <a:pt x="1041" y="642"/>
                </a:cubicBezTo>
                <a:cubicBezTo>
                  <a:pt x="1063" y="646"/>
                  <a:pt x="1092" y="624"/>
                  <a:pt x="1102" y="586"/>
                </a:cubicBezTo>
                <a:cubicBezTo>
                  <a:pt x="1112" y="547"/>
                  <a:pt x="1124" y="482"/>
                  <a:pt x="1102" y="476"/>
                </a:cubicBezTo>
                <a:cubicBezTo>
                  <a:pt x="1095" y="475"/>
                  <a:pt x="1088" y="476"/>
                  <a:pt x="1081" y="479"/>
                </a:cubicBezTo>
                <a:lnTo>
                  <a:pt x="1081" y="372"/>
                </a:lnTo>
                <a:cubicBezTo>
                  <a:pt x="1085" y="254"/>
                  <a:pt x="1069" y="141"/>
                  <a:pt x="941" y="92"/>
                </a:cubicBezTo>
                <a:cubicBezTo>
                  <a:pt x="918" y="44"/>
                  <a:pt x="916" y="0"/>
                  <a:pt x="916" y="0"/>
                </a:cubicBezTo>
                <a:cubicBezTo>
                  <a:pt x="859" y="52"/>
                  <a:pt x="640" y="73"/>
                  <a:pt x="640" y="73"/>
                </a:cubicBezTo>
                <a:lnTo>
                  <a:pt x="643" y="74"/>
                </a:lnTo>
                <a:cubicBezTo>
                  <a:pt x="366" y="102"/>
                  <a:pt x="406" y="202"/>
                  <a:pt x="406" y="372"/>
                </a:cubicBezTo>
                <a:lnTo>
                  <a:pt x="406" y="479"/>
                </a:lnTo>
                <a:cubicBezTo>
                  <a:pt x="399" y="476"/>
                  <a:pt x="392" y="475"/>
                  <a:pt x="386" y="476"/>
                </a:cubicBezTo>
                <a:cubicBezTo>
                  <a:pt x="363" y="482"/>
                  <a:pt x="370" y="545"/>
                  <a:pt x="380" y="584"/>
                </a:cubicBezTo>
                <a:cubicBezTo>
                  <a:pt x="390" y="622"/>
                  <a:pt x="424" y="647"/>
                  <a:pt x="446" y="642"/>
                </a:cubicBezTo>
                <a:cubicBezTo>
                  <a:pt x="463" y="749"/>
                  <a:pt x="496" y="819"/>
                  <a:pt x="541" y="865"/>
                </a:cubicBezTo>
                <a:cubicBezTo>
                  <a:pt x="329" y="943"/>
                  <a:pt x="178" y="1139"/>
                  <a:pt x="178" y="1368"/>
                </a:cubicBezTo>
                <a:lnTo>
                  <a:pt x="1307" y="1368"/>
                </a:lnTo>
                <a:cubicBezTo>
                  <a:pt x="1306" y="1137"/>
                  <a:pt x="1154" y="941"/>
                  <a:pt x="941" y="864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</p:sp>
      <p:sp>
        <p:nvSpPr>
          <p:cNvPr id="16" name="computer-worker-on-side-view_49711">
            <a:extLst>
              <a:ext uri="{FF2B5EF4-FFF2-40B4-BE49-F238E27FC236}">
                <a16:creationId xmlns:a16="http://schemas.microsoft.com/office/drawing/2014/main" xmlns="" id="{1DC1B862-49C4-488B-849C-DFB8DCBEF735}"/>
              </a:ext>
            </a:extLst>
          </p:cNvPr>
          <p:cNvSpPr>
            <a:spLocks noChangeAspect="1"/>
          </p:cNvSpPr>
          <p:nvPr/>
        </p:nvSpPr>
        <p:spPr bwMode="auto">
          <a:xfrm>
            <a:off x="4439129" y="2238717"/>
            <a:ext cx="494342" cy="512008"/>
          </a:xfrm>
          <a:custGeom>
            <a:avLst/>
            <a:gdLst>
              <a:gd name="connsiteX0" fmla="*/ 307751 w 586469"/>
              <a:gd name="connsiteY0" fmla="*/ 301103 h 607427"/>
              <a:gd name="connsiteX1" fmla="*/ 468697 w 586469"/>
              <a:gd name="connsiteY1" fmla="*/ 301103 h 607427"/>
              <a:gd name="connsiteX2" fmla="*/ 546247 w 586469"/>
              <a:gd name="connsiteY2" fmla="*/ 301103 h 607427"/>
              <a:gd name="connsiteX3" fmla="*/ 586469 w 586469"/>
              <a:gd name="connsiteY3" fmla="*/ 301103 h 607427"/>
              <a:gd name="connsiteX4" fmla="*/ 586469 w 586469"/>
              <a:gd name="connsiteY4" fmla="*/ 332857 h 607427"/>
              <a:gd name="connsiteX5" fmla="*/ 546247 w 586469"/>
              <a:gd name="connsiteY5" fmla="*/ 332857 h 607427"/>
              <a:gd name="connsiteX6" fmla="*/ 468697 w 586469"/>
              <a:gd name="connsiteY6" fmla="*/ 332857 h 607427"/>
              <a:gd name="connsiteX7" fmla="*/ 307751 w 586469"/>
              <a:gd name="connsiteY7" fmla="*/ 332857 h 607427"/>
              <a:gd name="connsiteX8" fmla="*/ 295598 w 586469"/>
              <a:gd name="connsiteY8" fmla="*/ 320711 h 607427"/>
              <a:gd name="connsiteX9" fmla="*/ 295598 w 586469"/>
              <a:gd name="connsiteY9" fmla="*/ 313249 h 607427"/>
              <a:gd name="connsiteX10" fmla="*/ 307751 w 586469"/>
              <a:gd name="connsiteY10" fmla="*/ 301103 h 607427"/>
              <a:gd name="connsiteX11" fmla="*/ 122002 w 586469"/>
              <a:gd name="connsiteY11" fmla="*/ 165476 h 607427"/>
              <a:gd name="connsiteX12" fmla="*/ 145152 w 586469"/>
              <a:gd name="connsiteY12" fmla="*/ 188589 h 607427"/>
              <a:gd name="connsiteX13" fmla="*/ 145152 w 586469"/>
              <a:gd name="connsiteY13" fmla="*/ 323050 h 607427"/>
              <a:gd name="connsiteX14" fmla="*/ 122002 w 586469"/>
              <a:gd name="connsiteY14" fmla="*/ 346163 h 607427"/>
              <a:gd name="connsiteX15" fmla="*/ 98852 w 586469"/>
              <a:gd name="connsiteY15" fmla="*/ 323050 h 607427"/>
              <a:gd name="connsiteX16" fmla="*/ 98852 w 586469"/>
              <a:gd name="connsiteY16" fmla="*/ 270121 h 607427"/>
              <a:gd name="connsiteX17" fmla="*/ 24655 w 586469"/>
              <a:gd name="connsiteY17" fmla="*/ 361360 h 607427"/>
              <a:gd name="connsiteX18" fmla="*/ 110832 w 586469"/>
              <a:gd name="connsiteY18" fmla="*/ 454332 h 607427"/>
              <a:gd name="connsiteX19" fmla="*/ 134792 w 586469"/>
              <a:gd name="connsiteY19" fmla="*/ 439887 h 607427"/>
              <a:gd name="connsiteX20" fmla="*/ 330528 w 586469"/>
              <a:gd name="connsiteY20" fmla="*/ 439887 h 607427"/>
              <a:gd name="connsiteX21" fmla="*/ 330528 w 586469"/>
              <a:gd name="connsiteY21" fmla="*/ 494029 h 607427"/>
              <a:gd name="connsiteX22" fmla="*/ 134792 w 586469"/>
              <a:gd name="connsiteY22" fmla="*/ 494029 h 607427"/>
              <a:gd name="connsiteX23" fmla="*/ 110543 w 586469"/>
              <a:gd name="connsiteY23" fmla="*/ 479005 h 607427"/>
              <a:gd name="connsiteX24" fmla="*/ 0 w 586469"/>
              <a:gd name="connsiteY24" fmla="*/ 361360 h 607427"/>
              <a:gd name="connsiteX25" fmla="*/ 98852 w 586469"/>
              <a:gd name="connsiteY25" fmla="*/ 245101 h 607427"/>
              <a:gd name="connsiteX26" fmla="*/ 98852 w 586469"/>
              <a:gd name="connsiteY26" fmla="*/ 188589 h 607427"/>
              <a:gd name="connsiteX27" fmla="*/ 122002 w 586469"/>
              <a:gd name="connsiteY27" fmla="*/ 165476 h 607427"/>
              <a:gd name="connsiteX28" fmla="*/ 563182 w 586469"/>
              <a:gd name="connsiteY28" fmla="*/ 131818 h 607427"/>
              <a:gd name="connsiteX29" fmla="*/ 569952 w 586469"/>
              <a:gd name="connsiteY29" fmla="*/ 145572 h 607427"/>
              <a:gd name="connsiteX30" fmla="*/ 521637 w 586469"/>
              <a:gd name="connsiteY30" fmla="*/ 286290 h 607427"/>
              <a:gd name="connsiteX31" fmla="*/ 520017 w 586469"/>
              <a:gd name="connsiteY31" fmla="*/ 289353 h 607427"/>
              <a:gd name="connsiteX32" fmla="*/ 511164 w 586469"/>
              <a:gd name="connsiteY32" fmla="*/ 293976 h 607427"/>
              <a:gd name="connsiteX33" fmla="*/ 339372 w 586469"/>
              <a:gd name="connsiteY33" fmla="*/ 293976 h 607427"/>
              <a:gd name="connsiteX34" fmla="*/ 328552 w 586469"/>
              <a:gd name="connsiteY34" fmla="*/ 283169 h 607427"/>
              <a:gd name="connsiteX35" fmla="*/ 339372 w 586469"/>
              <a:gd name="connsiteY35" fmla="*/ 272363 h 607427"/>
              <a:gd name="connsiteX36" fmla="*/ 503584 w 586469"/>
              <a:gd name="connsiteY36" fmla="*/ 272363 h 607427"/>
              <a:gd name="connsiteX37" fmla="*/ 549469 w 586469"/>
              <a:gd name="connsiteY37" fmla="*/ 138579 h 607427"/>
              <a:gd name="connsiteX38" fmla="*/ 563182 w 586469"/>
              <a:gd name="connsiteY38" fmla="*/ 131818 h 607427"/>
              <a:gd name="connsiteX39" fmla="*/ 216578 w 586469"/>
              <a:gd name="connsiteY39" fmla="*/ 110153 h 607427"/>
              <a:gd name="connsiteX40" fmla="*/ 285152 w 586469"/>
              <a:gd name="connsiteY40" fmla="*/ 189719 h 607427"/>
              <a:gd name="connsiteX41" fmla="*/ 285152 w 586469"/>
              <a:gd name="connsiteY41" fmla="*/ 207632 h 607427"/>
              <a:gd name="connsiteX42" fmla="*/ 288798 w 586469"/>
              <a:gd name="connsiteY42" fmla="*/ 207632 h 607427"/>
              <a:gd name="connsiteX43" fmla="*/ 442961 w 586469"/>
              <a:gd name="connsiteY43" fmla="*/ 207689 h 607427"/>
              <a:gd name="connsiteX44" fmla="*/ 469754 w 586469"/>
              <a:gd name="connsiteY44" fmla="*/ 234500 h 607427"/>
              <a:gd name="connsiteX45" fmla="*/ 442961 w 586469"/>
              <a:gd name="connsiteY45" fmla="*/ 261254 h 607427"/>
              <a:gd name="connsiteX46" fmla="*/ 289550 w 586469"/>
              <a:gd name="connsiteY46" fmla="*/ 261254 h 607427"/>
              <a:gd name="connsiteX47" fmla="*/ 283300 w 586469"/>
              <a:gd name="connsiteY47" fmla="*/ 261022 h 607427"/>
              <a:gd name="connsiteX48" fmla="*/ 266750 w 586469"/>
              <a:gd name="connsiteY48" fmla="*/ 253569 h 607427"/>
              <a:gd name="connsiteX49" fmla="*/ 214147 w 586469"/>
              <a:gd name="connsiteY49" fmla="*/ 196249 h 607427"/>
              <a:gd name="connsiteX50" fmla="*/ 207782 w 586469"/>
              <a:gd name="connsiteY50" fmla="*/ 195960 h 607427"/>
              <a:gd name="connsiteX51" fmla="*/ 207492 w 586469"/>
              <a:gd name="connsiteY51" fmla="*/ 202316 h 607427"/>
              <a:gd name="connsiteX52" fmla="*/ 260095 w 586469"/>
              <a:gd name="connsiteY52" fmla="*/ 259636 h 607427"/>
              <a:gd name="connsiteX53" fmla="*/ 283185 w 586469"/>
              <a:gd name="connsiteY53" fmla="*/ 269805 h 607427"/>
              <a:gd name="connsiteX54" fmla="*/ 285152 w 586469"/>
              <a:gd name="connsiteY54" fmla="*/ 269805 h 607427"/>
              <a:gd name="connsiteX55" fmla="*/ 285152 w 586469"/>
              <a:gd name="connsiteY55" fmla="*/ 343304 h 607427"/>
              <a:gd name="connsiteX56" fmla="*/ 291286 w 586469"/>
              <a:gd name="connsiteY56" fmla="*/ 343304 h 607427"/>
              <a:gd name="connsiteX57" fmla="*/ 351123 w 586469"/>
              <a:gd name="connsiteY57" fmla="*/ 343304 h 607427"/>
              <a:gd name="connsiteX58" fmla="*/ 366979 w 586469"/>
              <a:gd name="connsiteY58" fmla="*/ 343304 h 607427"/>
              <a:gd name="connsiteX59" fmla="*/ 375428 w 586469"/>
              <a:gd name="connsiteY59" fmla="*/ 343304 h 607427"/>
              <a:gd name="connsiteX60" fmla="*/ 409975 w 586469"/>
              <a:gd name="connsiteY60" fmla="*/ 377685 h 607427"/>
              <a:gd name="connsiteX61" fmla="*/ 409975 w 586469"/>
              <a:gd name="connsiteY61" fmla="*/ 572989 h 607427"/>
              <a:gd name="connsiteX62" fmla="*/ 375428 w 586469"/>
              <a:gd name="connsiteY62" fmla="*/ 607427 h 607427"/>
              <a:gd name="connsiteX63" fmla="*/ 340822 w 586469"/>
              <a:gd name="connsiteY63" fmla="*/ 572989 h 607427"/>
              <a:gd name="connsiteX64" fmla="*/ 340822 w 586469"/>
              <a:gd name="connsiteY64" fmla="*/ 429169 h 607427"/>
              <a:gd name="connsiteX65" fmla="*/ 291286 w 586469"/>
              <a:gd name="connsiteY65" fmla="*/ 429169 h 607427"/>
              <a:gd name="connsiteX66" fmla="*/ 274273 w 586469"/>
              <a:gd name="connsiteY66" fmla="*/ 429169 h 607427"/>
              <a:gd name="connsiteX67" fmla="*/ 234401 w 586469"/>
              <a:gd name="connsiteY67" fmla="*/ 429169 h 607427"/>
              <a:gd name="connsiteX68" fmla="*/ 198523 w 586469"/>
              <a:gd name="connsiteY68" fmla="*/ 429169 h 607427"/>
              <a:gd name="connsiteX69" fmla="*/ 155584 w 586469"/>
              <a:gd name="connsiteY69" fmla="*/ 388606 h 607427"/>
              <a:gd name="connsiteX70" fmla="*/ 155526 w 586469"/>
              <a:gd name="connsiteY70" fmla="*/ 386237 h 607427"/>
              <a:gd name="connsiteX71" fmla="*/ 155584 w 586469"/>
              <a:gd name="connsiteY71" fmla="*/ 383868 h 607427"/>
              <a:gd name="connsiteX72" fmla="*/ 155584 w 586469"/>
              <a:gd name="connsiteY72" fmla="*/ 366302 h 607427"/>
              <a:gd name="connsiteX73" fmla="*/ 155526 w 586469"/>
              <a:gd name="connsiteY73" fmla="*/ 363586 h 607427"/>
              <a:gd name="connsiteX74" fmla="*/ 155526 w 586469"/>
              <a:gd name="connsiteY74" fmla="*/ 171113 h 607427"/>
              <a:gd name="connsiteX75" fmla="*/ 216578 w 586469"/>
              <a:gd name="connsiteY75" fmla="*/ 110153 h 607427"/>
              <a:gd name="connsiteX76" fmla="*/ 295599 w 586469"/>
              <a:gd name="connsiteY76" fmla="*/ 0 h 607427"/>
              <a:gd name="connsiteX77" fmla="*/ 362848 w 586469"/>
              <a:gd name="connsiteY77" fmla="*/ 67179 h 607427"/>
              <a:gd name="connsiteX78" fmla="*/ 295599 w 586469"/>
              <a:gd name="connsiteY78" fmla="*/ 134358 h 607427"/>
              <a:gd name="connsiteX79" fmla="*/ 228350 w 586469"/>
              <a:gd name="connsiteY79" fmla="*/ 67179 h 607427"/>
              <a:gd name="connsiteX80" fmla="*/ 295599 w 586469"/>
              <a:gd name="connsiteY80" fmla="*/ 0 h 6074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</a:cxnLst>
            <a:rect l="l" t="t" r="r" b="b"/>
            <a:pathLst>
              <a:path w="586469" h="607427">
                <a:moveTo>
                  <a:pt x="307751" y="301103"/>
                </a:moveTo>
                <a:lnTo>
                  <a:pt x="468697" y="301103"/>
                </a:lnTo>
                <a:lnTo>
                  <a:pt x="546247" y="301103"/>
                </a:lnTo>
                <a:lnTo>
                  <a:pt x="586469" y="301103"/>
                </a:lnTo>
                <a:lnTo>
                  <a:pt x="586469" y="332857"/>
                </a:lnTo>
                <a:lnTo>
                  <a:pt x="546247" y="332857"/>
                </a:lnTo>
                <a:lnTo>
                  <a:pt x="468697" y="332857"/>
                </a:lnTo>
                <a:lnTo>
                  <a:pt x="307751" y="332857"/>
                </a:lnTo>
                <a:cubicBezTo>
                  <a:pt x="301038" y="332857"/>
                  <a:pt x="295598" y="327420"/>
                  <a:pt x="295598" y="320711"/>
                </a:cubicBezTo>
                <a:lnTo>
                  <a:pt x="295598" y="313249"/>
                </a:lnTo>
                <a:cubicBezTo>
                  <a:pt x="295598" y="306540"/>
                  <a:pt x="301038" y="301103"/>
                  <a:pt x="307751" y="301103"/>
                </a:cubicBezTo>
                <a:close/>
                <a:moveTo>
                  <a:pt x="122002" y="165476"/>
                </a:moveTo>
                <a:cubicBezTo>
                  <a:pt x="134792" y="165476"/>
                  <a:pt x="145152" y="175819"/>
                  <a:pt x="145152" y="188589"/>
                </a:cubicBezTo>
                <a:lnTo>
                  <a:pt x="145152" y="323050"/>
                </a:lnTo>
                <a:cubicBezTo>
                  <a:pt x="145152" y="335820"/>
                  <a:pt x="134792" y="346163"/>
                  <a:pt x="122002" y="346163"/>
                </a:cubicBezTo>
                <a:cubicBezTo>
                  <a:pt x="109211" y="346163"/>
                  <a:pt x="98852" y="335820"/>
                  <a:pt x="98852" y="323050"/>
                </a:cubicBezTo>
                <a:lnTo>
                  <a:pt x="98852" y="270121"/>
                </a:lnTo>
                <a:cubicBezTo>
                  <a:pt x="56545" y="279019"/>
                  <a:pt x="24655" y="316520"/>
                  <a:pt x="24655" y="361360"/>
                </a:cubicBezTo>
                <a:cubicBezTo>
                  <a:pt x="24655" y="410360"/>
                  <a:pt x="62679" y="450634"/>
                  <a:pt x="110832" y="454332"/>
                </a:cubicBezTo>
                <a:cubicBezTo>
                  <a:pt x="115346" y="445780"/>
                  <a:pt x="124375" y="439887"/>
                  <a:pt x="134792" y="439887"/>
                </a:cubicBezTo>
                <a:lnTo>
                  <a:pt x="330528" y="439887"/>
                </a:lnTo>
                <a:lnTo>
                  <a:pt x="330528" y="494029"/>
                </a:lnTo>
                <a:lnTo>
                  <a:pt x="134792" y="494029"/>
                </a:lnTo>
                <a:cubicBezTo>
                  <a:pt x="124201" y="494029"/>
                  <a:pt x="114999" y="487904"/>
                  <a:pt x="110543" y="479005"/>
                </a:cubicBezTo>
                <a:cubicBezTo>
                  <a:pt x="48963" y="475134"/>
                  <a:pt x="0" y="423823"/>
                  <a:pt x="0" y="361360"/>
                </a:cubicBezTo>
                <a:cubicBezTo>
                  <a:pt x="0" y="302941"/>
                  <a:pt x="42828" y="254288"/>
                  <a:pt x="98852" y="245101"/>
                </a:cubicBezTo>
                <a:lnTo>
                  <a:pt x="98852" y="188589"/>
                </a:lnTo>
                <a:cubicBezTo>
                  <a:pt x="98852" y="175819"/>
                  <a:pt x="109211" y="165476"/>
                  <a:pt x="122002" y="165476"/>
                </a:cubicBezTo>
                <a:close/>
                <a:moveTo>
                  <a:pt x="563182" y="131818"/>
                </a:moveTo>
                <a:cubicBezTo>
                  <a:pt x="568852" y="133783"/>
                  <a:pt x="571861" y="139909"/>
                  <a:pt x="569952" y="145572"/>
                </a:cubicBezTo>
                <a:lnTo>
                  <a:pt x="521637" y="286290"/>
                </a:lnTo>
                <a:cubicBezTo>
                  <a:pt x="521290" y="287446"/>
                  <a:pt x="520711" y="288428"/>
                  <a:pt x="520017" y="289353"/>
                </a:cubicBezTo>
                <a:cubicBezTo>
                  <a:pt x="518107" y="292127"/>
                  <a:pt x="514867" y="293976"/>
                  <a:pt x="511164" y="293976"/>
                </a:cubicBezTo>
                <a:lnTo>
                  <a:pt x="339372" y="293976"/>
                </a:lnTo>
                <a:cubicBezTo>
                  <a:pt x="333412" y="293976"/>
                  <a:pt x="328552" y="289122"/>
                  <a:pt x="328552" y="283169"/>
                </a:cubicBezTo>
                <a:cubicBezTo>
                  <a:pt x="328552" y="277217"/>
                  <a:pt x="333412" y="272363"/>
                  <a:pt x="339372" y="272363"/>
                </a:cubicBezTo>
                <a:lnTo>
                  <a:pt x="503584" y="272363"/>
                </a:lnTo>
                <a:lnTo>
                  <a:pt x="549469" y="138579"/>
                </a:lnTo>
                <a:cubicBezTo>
                  <a:pt x="551378" y="132916"/>
                  <a:pt x="557511" y="129911"/>
                  <a:pt x="563182" y="131818"/>
                </a:cubicBezTo>
                <a:close/>
                <a:moveTo>
                  <a:pt x="216578" y="110153"/>
                </a:moveTo>
                <a:lnTo>
                  <a:pt x="285152" y="189719"/>
                </a:lnTo>
                <a:lnTo>
                  <a:pt x="285152" y="207632"/>
                </a:lnTo>
                <a:lnTo>
                  <a:pt x="288798" y="207632"/>
                </a:lnTo>
                <a:lnTo>
                  <a:pt x="442961" y="207689"/>
                </a:lnTo>
                <a:cubicBezTo>
                  <a:pt x="457775" y="207689"/>
                  <a:pt x="469754" y="219708"/>
                  <a:pt x="469754" y="234500"/>
                </a:cubicBezTo>
                <a:cubicBezTo>
                  <a:pt x="469754" y="249293"/>
                  <a:pt x="457775" y="261254"/>
                  <a:pt x="442961" y="261254"/>
                </a:cubicBezTo>
                <a:lnTo>
                  <a:pt x="289550" y="261254"/>
                </a:lnTo>
                <a:cubicBezTo>
                  <a:pt x="289550" y="261254"/>
                  <a:pt x="283532" y="261022"/>
                  <a:pt x="283300" y="261022"/>
                </a:cubicBezTo>
                <a:cubicBezTo>
                  <a:pt x="276935" y="260791"/>
                  <a:pt x="271032" y="258249"/>
                  <a:pt x="266750" y="253569"/>
                </a:cubicBezTo>
                <a:lnTo>
                  <a:pt x="214147" y="196249"/>
                </a:lnTo>
                <a:cubicBezTo>
                  <a:pt x="212469" y="194400"/>
                  <a:pt x="209576" y="194284"/>
                  <a:pt x="207782" y="195960"/>
                </a:cubicBezTo>
                <a:cubicBezTo>
                  <a:pt x="205930" y="197635"/>
                  <a:pt x="205814" y="200467"/>
                  <a:pt x="207492" y="202316"/>
                </a:cubicBezTo>
                <a:lnTo>
                  <a:pt x="260095" y="259636"/>
                </a:lnTo>
                <a:cubicBezTo>
                  <a:pt x="266056" y="266107"/>
                  <a:pt x="274447" y="269805"/>
                  <a:pt x="283185" y="269805"/>
                </a:cubicBezTo>
                <a:cubicBezTo>
                  <a:pt x="283300" y="269805"/>
                  <a:pt x="285152" y="269805"/>
                  <a:pt x="285152" y="269805"/>
                </a:cubicBezTo>
                <a:lnTo>
                  <a:pt x="285152" y="343304"/>
                </a:lnTo>
                <a:lnTo>
                  <a:pt x="291286" y="343304"/>
                </a:lnTo>
                <a:lnTo>
                  <a:pt x="351123" y="343304"/>
                </a:lnTo>
                <a:lnTo>
                  <a:pt x="366979" y="343304"/>
                </a:lnTo>
                <a:lnTo>
                  <a:pt x="375428" y="343304"/>
                </a:lnTo>
                <a:cubicBezTo>
                  <a:pt x="394524" y="343304"/>
                  <a:pt x="409975" y="358674"/>
                  <a:pt x="409975" y="377685"/>
                </a:cubicBezTo>
                <a:lnTo>
                  <a:pt x="409975" y="572989"/>
                </a:lnTo>
                <a:cubicBezTo>
                  <a:pt x="409975" y="591999"/>
                  <a:pt x="394524" y="607427"/>
                  <a:pt x="375428" y="607427"/>
                </a:cubicBezTo>
                <a:cubicBezTo>
                  <a:pt x="356331" y="607427"/>
                  <a:pt x="340822" y="591999"/>
                  <a:pt x="340822" y="572989"/>
                </a:cubicBezTo>
                <a:lnTo>
                  <a:pt x="340822" y="429169"/>
                </a:lnTo>
                <a:lnTo>
                  <a:pt x="291286" y="429169"/>
                </a:lnTo>
                <a:lnTo>
                  <a:pt x="274273" y="429169"/>
                </a:lnTo>
                <a:lnTo>
                  <a:pt x="234401" y="429169"/>
                </a:lnTo>
                <a:lnTo>
                  <a:pt x="198523" y="429169"/>
                </a:lnTo>
                <a:cubicBezTo>
                  <a:pt x="175606" y="429169"/>
                  <a:pt x="156857" y="411256"/>
                  <a:pt x="155584" y="388606"/>
                </a:cubicBezTo>
                <a:cubicBezTo>
                  <a:pt x="155526" y="387797"/>
                  <a:pt x="155526" y="387046"/>
                  <a:pt x="155526" y="386237"/>
                </a:cubicBezTo>
                <a:cubicBezTo>
                  <a:pt x="155526" y="385428"/>
                  <a:pt x="155526" y="384619"/>
                  <a:pt x="155584" y="383868"/>
                </a:cubicBezTo>
                <a:lnTo>
                  <a:pt x="155584" y="366302"/>
                </a:lnTo>
                <a:cubicBezTo>
                  <a:pt x="155526" y="365377"/>
                  <a:pt x="155526" y="364453"/>
                  <a:pt x="155526" y="363586"/>
                </a:cubicBezTo>
                <a:lnTo>
                  <a:pt x="155526" y="171113"/>
                </a:lnTo>
                <a:cubicBezTo>
                  <a:pt x="155526" y="137426"/>
                  <a:pt x="182840" y="110153"/>
                  <a:pt x="216578" y="110153"/>
                </a:cubicBezTo>
                <a:close/>
                <a:moveTo>
                  <a:pt x="295599" y="0"/>
                </a:moveTo>
                <a:cubicBezTo>
                  <a:pt x="332740" y="0"/>
                  <a:pt x="362848" y="30077"/>
                  <a:pt x="362848" y="67179"/>
                </a:cubicBezTo>
                <a:cubicBezTo>
                  <a:pt x="362848" y="104281"/>
                  <a:pt x="332740" y="134358"/>
                  <a:pt x="295599" y="134358"/>
                </a:cubicBezTo>
                <a:cubicBezTo>
                  <a:pt x="258458" y="134358"/>
                  <a:pt x="228350" y="104281"/>
                  <a:pt x="228350" y="67179"/>
                </a:cubicBezTo>
                <a:cubicBezTo>
                  <a:pt x="228350" y="30077"/>
                  <a:pt x="258458" y="0"/>
                  <a:pt x="295599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</p:sp>
      <p:sp>
        <p:nvSpPr>
          <p:cNvPr id="18" name="bookmark_238940">
            <a:extLst>
              <a:ext uri="{FF2B5EF4-FFF2-40B4-BE49-F238E27FC236}">
                <a16:creationId xmlns:a16="http://schemas.microsoft.com/office/drawing/2014/main" xmlns="" id="{DB1D5E5E-5C8F-4C24-8227-1E780C3543F5}"/>
              </a:ext>
            </a:extLst>
          </p:cNvPr>
          <p:cNvSpPr>
            <a:spLocks noChangeAspect="1"/>
          </p:cNvSpPr>
          <p:nvPr/>
        </p:nvSpPr>
        <p:spPr bwMode="auto">
          <a:xfrm>
            <a:off x="10140876" y="2238717"/>
            <a:ext cx="368448" cy="512008"/>
          </a:xfrm>
          <a:custGeom>
            <a:avLst/>
            <a:gdLst>
              <a:gd name="connsiteX0" fmla="*/ 14776 w 436588"/>
              <a:gd name="connsiteY0" fmla="*/ 128429 h 606696"/>
              <a:gd name="connsiteX1" fmla="*/ 421724 w 436588"/>
              <a:gd name="connsiteY1" fmla="*/ 128429 h 606696"/>
              <a:gd name="connsiteX2" fmla="*/ 436588 w 436588"/>
              <a:gd name="connsiteY2" fmla="*/ 143181 h 606696"/>
              <a:gd name="connsiteX3" fmla="*/ 436588 w 436588"/>
              <a:gd name="connsiteY3" fmla="*/ 583882 h 606696"/>
              <a:gd name="connsiteX4" fmla="*/ 398581 w 436588"/>
              <a:gd name="connsiteY4" fmla="*/ 600144 h 606696"/>
              <a:gd name="connsiteX5" fmla="*/ 218250 w 436588"/>
              <a:gd name="connsiteY5" fmla="*/ 420096 h 606696"/>
              <a:gd name="connsiteX6" fmla="*/ 37918 w 436588"/>
              <a:gd name="connsiteY6" fmla="*/ 600144 h 606696"/>
              <a:gd name="connsiteX7" fmla="*/ 0 w 436588"/>
              <a:gd name="connsiteY7" fmla="*/ 583970 h 606696"/>
              <a:gd name="connsiteX8" fmla="*/ 0 w 436588"/>
              <a:gd name="connsiteY8" fmla="*/ 143181 h 606696"/>
              <a:gd name="connsiteX9" fmla="*/ 14776 w 436588"/>
              <a:gd name="connsiteY9" fmla="*/ 128429 h 606696"/>
              <a:gd name="connsiteX10" fmla="*/ 22252 w 436588"/>
              <a:gd name="connsiteY10" fmla="*/ 0 h 606696"/>
              <a:gd name="connsiteX11" fmla="*/ 414336 w 436588"/>
              <a:gd name="connsiteY11" fmla="*/ 0 h 606696"/>
              <a:gd name="connsiteX12" fmla="*/ 436588 w 436588"/>
              <a:gd name="connsiteY12" fmla="*/ 22226 h 606696"/>
              <a:gd name="connsiteX13" fmla="*/ 436588 w 436588"/>
              <a:gd name="connsiteY13" fmla="*/ 84015 h 606696"/>
              <a:gd name="connsiteX14" fmla="*/ 421724 w 436588"/>
              <a:gd name="connsiteY14" fmla="*/ 98862 h 606696"/>
              <a:gd name="connsiteX15" fmla="*/ 14776 w 436588"/>
              <a:gd name="connsiteY15" fmla="*/ 98862 h 606696"/>
              <a:gd name="connsiteX16" fmla="*/ 0 w 436588"/>
              <a:gd name="connsiteY16" fmla="*/ 84015 h 606696"/>
              <a:gd name="connsiteX17" fmla="*/ 0 w 436588"/>
              <a:gd name="connsiteY17" fmla="*/ 22226 h 606696"/>
              <a:gd name="connsiteX18" fmla="*/ 22252 w 436588"/>
              <a:gd name="connsiteY18" fmla="*/ 0 h 6066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436588" h="606696">
                <a:moveTo>
                  <a:pt x="14776" y="128429"/>
                </a:moveTo>
                <a:lnTo>
                  <a:pt x="421724" y="128429"/>
                </a:lnTo>
                <a:cubicBezTo>
                  <a:pt x="429913" y="128429"/>
                  <a:pt x="436588" y="135005"/>
                  <a:pt x="436588" y="143181"/>
                </a:cubicBezTo>
                <a:lnTo>
                  <a:pt x="436588" y="583882"/>
                </a:lnTo>
                <a:cubicBezTo>
                  <a:pt x="436588" y="604855"/>
                  <a:pt x="412289" y="613830"/>
                  <a:pt x="398581" y="600144"/>
                </a:cubicBezTo>
                <a:lnTo>
                  <a:pt x="218250" y="420096"/>
                </a:lnTo>
                <a:lnTo>
                  <a:pt x="37918" y="600144"/>
                </a:lnTo>
                <a:cubicBezTo>
                  <a:pt x="24211" y="613919"/>
                  <a:pt x="0" y="604766"/>
                  <a:pt x="0" y="583970"/>
                </a:cubicBezTo>
                <a:lnTo>
                  <a:pt x="0" y="143181"/>
                </a:lnTo>
                <a:cubicBezTo>
                  <a:pt x="0" y="135005"/>
                  <a:pt x="6676" y="128429"/>
                  <a:pt x="14776" y="128429"/>
                </a:cubicBezTo>
                <a:close/>
                <a:moveTo>
                  <a:pt x="22252" y="0"/>
                </a:moveTo>
                <a:lnTo>
                  <a:pt x="414336" y="0"/>
                </a:lnTo>
                <a:cubicBezTo>
                  <a:pt x="426619" y="0"/>
                  <a:pt x="436588" y="9957"/>
                  <a:pt x="436588" y="22226"/>
                </a:cubicBezTo>
                <a:lnTo>
                  <a:pt x="436588" y="84015"/>
                </a:lnTo>
                <a:cubicBezTo>
                  <a:pt x="436588" y="92194"/>
                  <a:pt x="429913" y="98862"/>
                  <a:pt x="421724" y="98862"/>
                </a:cubicBezTo>
                <a:lnTo>
                  <a:pt x="14776" y="98862"/>
                </a:lnTo>
                <a:cubicBezTo>
                  <a:pt x="6676" y="98862"/>
                  <a:pt x="0" y="92194"/>
                  <a:pt x="0" y="84015"/>
                </a:cubicBezTo>
                <a:lnTo>
                  <a:pt x="0" y="22226"/>
                </a:lnTo>
                <a:cubicBezTo>
                  <a:pt x="0" y="9957"/>
                  <a:pt x="9969" y="0"/>
                  <a:pt x="22252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</p:sp>
      <p:sp>
        <p:nvSpPr>
          <p:cNvPr id="19" name="progress-report_18229">
            <a:extLst>
              <a:ext uri="{FF2B5EF4-FFF2-40B4-BE49-F238E27FC236}">
                <a16:creationId xmlns:a16="http://schemas.microsoft.com/office/drawing/2014/main" xmlns="" id="{DE211F21-B810-4C5F-9B97-75166829954D}"/>
              </a:ext>
            </a:extLst>
          </p:cNvPr>
          <p:cNvSpPr>
            <a:spLocks noChangeAspect="1"/>
          </p:cNvSpPr>
          <p:nvPr/>
        </p:nvSpPr>
        <p:spPr bwMode="auto">
          <a:xfrm>
            <a:off x="7222570" y="2237816"/>
            <a:ext cx="566260" cy="513810"/>
          </a:xfrm>
          <a:custGeom>
            <a:avLst/>
            <a:gdLst>
              <a:gd name="connsiteX0" fmla="*/ 116112 w 607919"/>
              <a:gd name="connsiteY0" fmla="*/ 473652 h 551610"/>
              <a:gd name="connsiteX1" fmla="*/ 118901 w 607919"/>
              <a:gd name="connsiteY1" fmla="*/ 480423 h 551610"/>
              <a:gd name="connsiteX2" fmla="*/ 118901 w 607919"/>
              <a:gd name="connsiteY2" fmla="*/ 551610 h 551610"/>
              <a:gd name="connsiteX3" fmla="*/ 55604 w 607919"/>
              <a:gd name="connsiteY3" fmla="*/ 551610 h 551610"/>
              <a:gd name="connsiteX4" fmla="*/ 55604 w 607919"/>
              <a:gd name="connsiteY4" fmla="*/ 540851 h 551610"/>
              <a:gd name="connsiteX5" fmla="*/ 65255 w 607919"/>
              <a:gd name="connsiteY5" fmla="*/ 520583 h 551610"/>
              <a:gd name="connsiteX6" fmla="*/ 83555 w 607919"/>
              <a:gd name="connsiteY6" fmla="*/ 502317 h 551610"/>
              <a:gd name="connsiteX7" fmla="*/ 109375 w 607919"/>
              <a:gd name="connsiteY7" fmla="*/ 476545 h 551610"/>
              <a:gd name="connsiteX8" fmla="*/ 116112 w 607919"/>
              <a:gd name="connsiteY8" fmla="*/ 473652 h 551610"/>
              <a:gd name="connsiteX9" fmla="*/ 199155 w 607919"/>
              <a:gd name="connsiteY9" fmla="*/ 390799 h 551610"/>
              <a:gd name="connsiteX10" fmla="*/ 201956 w 607919"/>
              <a:gd name="connsiteY10" fmla="*/ 397632 h 551610"/>
              <a:gd name="connsiteX11" fmla="*/ 201956 w 607919"/>
              <a:gd name="connsiteY11" fmla="*/ 551610 h 551610"/>
              <a:gd name="connsiteX12" fmla="*/ 145363 w 607919"/>
              <a:gd name="connsiteY12" fmla="*/ 551610 h 551610"/>
              <a:gd name="connsiteX13" fmla="*/ 145363 w 607919"/>
              <a:gd name="connsiteY13" fmla="*/ 454170 h 551610"/>
              <a:gd name="connsiteX14" fmla="*/ 154879 w 607919"/>
              <a:gd name="connsiteY14" fmla="*/ 431030 h 551610"/>
              <a:gd name="connsiteX15" fmla="*/ 192315 w 607919"/>
              <a:gd name="connsiteY15" fmla="*/ 393630 h 551610"/>
              <a:gd name="connsiteX16" fmla="*/ 199155 w 607919"/>
              <a:gd name="connsiteY16" fmla="*/ 390799 h 551610"/>
              <a:gd name="connsiteX17" fmla="*/ 231082 w 607919"/>
              <a:gd name="connsiteY17" fmla="*/ 388245 h 551610"/>
              <a:gd name="connsiteX18" fmla="*/ 237930 w 607919"/>
              <a:gd name="connsiteY18" fmla="*/ 391091 h 551610"/>
              <a:gd name="connsiteX19" fmla="*/ 266763 w 607919"/>
              <a:gd name="connsiteY19" fmla="*/ 419867 h 551610"/>
              <a:gd name="connsiteX20" fmla="*/ 275915 w 607919"/>
              <a:gd name="connsiteY20" fmla="*/ 428875 h 551610"/>
              <a:gd name="connsiteX21" fmla="*/ 284941 w 607919"/>
              <a:gd name="connsiteY21" fmla="*/ 451520 h 551610"/>
              <a:gd name="connsiteX22" fmla="*/ 284941 w 607919"/>
              <a:gd name="connsiteY22" fmla="*/ 551610 h 551610"/>
              <a:gd name="connsiteX23" fmla="*/ 228277 w 607919"/>
              <a:gd name="connsiteY23" fmla="*/ 551610 h 551610"/>
              <a:gd name="connsiteX24" fmla="*/ 228277 w 607919"/>
              <a:gd name="connsiteY24" fmla="*/ 394969 h 551610"/>
              <a:gd name="connsiteX25" fmla="*/ 231082 w 607919"/>
              <a:gd name="connsiteY25" fmla="*/ 388245 h 551610"/>
              <a:gd name="connsiteX26" fmla="*/ 365148 w 607919"/>
              <a:gd name="connsiteY26" fmla="*/ 381336 h 551610"/>
              <a:gd name="connsiteX27" fmla="*/ 367997 w 607919"/>
              <a:gd name="connsiteY27" fmla="*/ 388122 h 551610"/>
              <a:gd name="connsiteX28" fmla="*/ 367997 w 607919"/>
              <a:gd name="connsiteY28" fmla="*/ 551610 h 551610"/>
              <a:gd name="connsiteX29" fmla="*/ 311262 w 607919"/>
              <a:gd name="connsiteY29" fmla="*/ 551610 h 551610"/>
              <a:gd name="connsiteX30" fmla="*/ 311262 w 607919"/>
              <a:gd name="connsiteY30" fmla="*/ 444661 h 551610"/>
              <a:gd name="connsiteX31" fmla="*/ 316898 w 607919"/>
              <a:gd name="connsiteY31" fmla="*/ 425523 h 551610"/>
              <a:gd name="connsiteX32" fmla="*/ 322534 w 607919"/>
              <a:gd name="connsiteY32" fmla="*/ 419894 h 551610"/>
              <a:gd name="connsiteX33" fmla="*/ 358353 w 607919"/>
              <a:gd name="connsiteY33" fmla="*/ 384120 h 551610"/>
              <a:gd name="connsiteX34" fmla="*/ 365148 w 607919"/>
              <a:gd name="connsiteY34" fmla="*/ 381336 h 551610"/>
              <a:gd name="connsiteX35" fmla="*/ 448177 w 607919"/>
              <a:gd name="connsiteY35" fmla="*/ 298352 h 551610"/>
              <a:gd name="connsiteX36" fmla="*/ 450982 w 607919"/>
              <a:gd name="connsiteY36" fmla="*/ 305139 h 551610"/>
              <a:gd name="connsiteX37" fmla="*/ 450982 w 607919"/>
              <a:gd name="connsiteY37" fmla="*/ 551610 h 551610"/>
              <a:gd name="connsiteX38" fmla="*/ 394318 w 607919"/>
              <a:gd name="connsiteY38" fmla="*/ 551610 h 551610"/>
              <a:gd name="connsiteX39" fmla="*/ 394318 w 607919"/>
              <a:gd name="connsiteY39" fmla="*/ 361815 h 551610"/>
              <a:gd name="connsiteX40" fmla="*/ 403846 w 607919"/>
              <a:gd name="connsiteY40" fmla="*/ 338669 h 551610"/>
              <a:gd name="connsiteX41" fmla="*/ 441329 w 607919"/>
              <a:gd name="connsiteY41" fmla="*/ 301136 h 551610"/>
              <a:gd name="connsiteX42" fmla="*/ 448177 w 607919"/>
              <a:gd name="connsiteY42" fmla="*/ 298352 h 551610"/>
              <a:gd name="connsiteX43" fmla="*/ 527085 w 607919"/>
              <a:gd name="connsiteY43" fmla="*/ 219452 h 551610"/>
              <a:gd name="connsiteX44" fmla="*/ 529874 w 607919"/>
              <a:gd name="connsiteY44" fmla="*/ 226177 h 551610"/>
              <a:gd name="connsiteX45" fmla="*/ 529874 w 607919"/>
              <a:gd name="connsiteY45" fmla="*/ 551610 h 551610"/>
              <a:gd name="connsiteX46" fmla="*/ 477232 w 607919"/>
              <a:gd name="connsiteY46" fmla="*/ 551610 h 551610"/>
              <a:gd name="connsiteX47" fmla="*/ 477232 w 607919"/>
              <a:gd name="connsiteY47" fmla="*/ 278727 h 551610"/>
              <a:gd name="connsiteX48" fmla="*/ 486883 w 607919"/>
              <a:gd name="connsiteY48" fmla="*/ 255580 h 551610"/>
              <a:gd name="connsiteX49" fmla="*/ 520348 w 607919"/>
              <a:gd name="connsiteY49" fmla="*/ 222298 h 551610"/>
              <a:gd name="connsiteX50" fmla="*/ 527085 w 607919"/>
              <a:gd name="connsiteY50" fmla="*/ 219452 h 551610"/>
              <a:gd name="connsiteX51" fmla="*/ 387769 w 607919"/>
              <a:gd name="connsiteY51" fmla="*/ 0 h 551610"/>
              <a:gd name="connsiteX52" fmla="*/ 580729 w 607919"/>
              <a:gd name="connsiteY52" fmla="*/ 0 h 551610"/>
              <a:gd name="connsiteX53" fmla="*/ 607919 w 607919"/>
              <a:gd name="connsiteY53" fmla="*/ 26022 h 551610"/>
              <a:gd name="connsiteX54" fmla="*/ 607919 w 607919"/>
              <a:gd name="connsiteY54" fmla="*/ 219812 h 551610"/>
              <a:gd name="connsiteX55" fmla="*/ 598271 w 607919"/>
              <a:gd name="connsiteY55" fmla="*/ 223815 h 551610"/>
              <a:gd name="connsiteX56" fmla="*/ 530610 w 607919"/>
              <a:gd name="connsiteY56" fmla="*/ 156258 h 551610"/>
              <a:gd name="connsiteX57" fmla="*/ 304320 w 607919"/>
              <a:gd name="connsiteY57" fmla="*/ 382325 h 551610"/>
              <a:gd name="connsiteX58" fmla="*/ 285024 w 607919"/>
              <a:gd name="connsiteY58" fmla="*/ 382325 h 551610"/>
              <a:gd name="connsiteX59" fmla="*/ 216360 w 607919"/>
              <a:gd name="connsiteY59" fmla="*/ 313767 h 551610"/>
              <a:gd name="connsiteX60" fmla="*/ 94068 w 607919"/>
              <a:gd name="connsiteY60" fmla="*/ 435996 h 551610"/>
              <a:gd name="connsiteX61" fmla="*/ 17260 w 607919"/>
              <a:gd name="connsiteY61" fmla="*/ 435996 h 551610"/>
              <a:gd name="connsiteX62" fmla="*/ 15882 w 607919"/>
              <a:gd name="connsiteY62" fmla="*/ 434745 h 551610"/>
              <a:gd name="connsiteX63" fmla="*/ 15882 w 607919"/>
              <a:gd name="connsiteY63" fmla="*/ 358055 h 551610"/>
              <a:gd name="connsiteX64" fmla="*/ 206837 w 607919"/>
              <a:gd name="connsiteY64" fmla="*/ 167267 h 551610"/>
              <a:gd name="connsiteX65" fmla="*/ 226008 w 607919"/>
              <a:gd name="connsiteY65" fmla="*/ 167267 h 551610"/>
              <a:gd name="connsiteX66" fmla="*/ 294672 w 607919"/>
              <a:gd name="connsiteY66" fmla="*/ 235701 h 551610"/>
              <a:gd name="connsiteX67" fmla="*/ 424481 w 607919"/>
              <a:gd name="connsiteY67" fmla="*/ 105965 h 551610"/>
              <a:gd name="connsiteX68" fmla="*/ 452423 w 607919"/>
              <a:gd name="connsiteY68" fmla="*/ 78192 h 551610"/>
              <a:gd name="connsiteX69" fmla="*/ 383885 w 607919"/>
              <a:gd name="connsiteY69" fmla="*/ 9633 h 551610"/>
              <a:gd name="connsiteX70" fmla="*/ 387769 w 607919"/>
              <a:gd name="connsiteY70" fmla="*/ 0 h 551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</a:cxnLst>
            <a:rect l="l" t="t" r="r" b="b"/>
            <a:pathLst>
              <a:path w="607919" h="551610">
                <a:moveTo>
                  <a:pt x="116112" y="473652"/>
                </a:moveTo>
                <a:cubicBezTo>
                  <a:pt x="117836" y="474356"/>
                  <a:pt x="118901" y="476670"/>
                  <a:pt x="118901" y="480423"/>
                </a:cubicBezTo>
                <a:lnTo>
                  <a:pt x="118901" y="551610"/>
                </a:lnTo>
                <a:lnTo>
                  <a:pt x="55604" y="551610"/>
                </a:lnTo>
                <a:lnTo>
                  <a:pt x="55604" y="540851"/>
                </a:lnTo>
                <a:cubicBezTo>
                  <a:pt x="55604" y="534971"/>
                  <a:pt x="59991" y="525838"/>
                  <a:pt x="65255" y="520583"/>
                </a:cubicBezTo>
                <a:lnTo>
                  <a:pt x="83555" y="502317"/>
                </a:lnTo>
                <a:lnTo>
                  <a:pt x="109375" y="476545"/>
                </a:lnTo>
                <a:cubicBezTo>
                  <a:pt x="112007" y="473855"/>
                  <a:pt x="114389" y="472948"/>
                  <a:pt x="116112" y="473652"/>
                </a:cubicBezTo>
                <a:close/>
                <a:moveTo>
                  <a:pt x="199155" y="390799"/>
                </a:moveTo>
                <a:cubicBezTo>
                  <a:pt x="200892" y="391534"/>
                  <a:pt x="201956" y="393880"/>
                  <a:pt x="201956" y="397632"/>
                </a:cubicBezTo>
                <a:lnTo>
                  <a:pt x="201956" y="551610"/>
                </a:lnTo>
                <a:lnTo>
                  <a:pt x="145363" y="551610"/>
                </a:lnTo>
                <a:lnTo>
                  <a:pt x="145363" y="454170"/>
                </a:lnTo>
                <a:cubicBezTo>
                  <a:pt x="145363" y="446665"/>
                  <a:pt x="149620" y="436283"/>
                  <a:pt x="154879" y="431030"/>
                </a:cubicBezTo>
                <a:lnTo>
                  <a:pt x="192315" y="393630"/>
                </a:lnTo>
                <a:cubicBezTo>
                  <a:pt x="195007" y="390941"/>
                  <a:pt x="197417" y="390065"/>
                  <a:pt x="199155" y="390799"/>
                </a:cubicBezTo>
                <a:close/>
                <a:moveTo>
                  <a:pt x="231082" y="388245"/>
                </a:moveTo>
                <a:cubicBezTo>
                  <a:pt x="232822" y="387525"/>
                  <a:pt x="235235" y="388401"/>
                  <a:pt x="237930" y="391091"/>
                </a:cubicBezTo>
                <a:lnTo>
                  <a:pt x="266763" y="419867"/>
                </a:lnTo>
                <a:lnTo>
                  <a:pt x="275915" y="428875"/>
                </a:lnTo>
                <a:cubicBezTo>
                  <a:pt x="280929" y="433879"/>
                  <a:pt x="284941" y="444013"/>
                  <a:pt x="284941" y="451520"/>
                </a:cubicBezTo>
                <a:lnTo>
                  <a:pt x="284941" y="551610"/>
                </a:lnTo>
                <a:lnTo>
                  <a:pt x="228277" y="551610"/>
                </a:lnTo>
                <a:lnTo>
                  <a:pt x="228277" y="394969"/>
                </a:lnTo>
                <a:cubicBezTo>
                  <a:pt x="228277" y="391278"/>
                  <a:pt x="229343" y="388964"/>
                  <a:pt x="231082" y="388245"/>
                </a:cubicBezTo>
                <a:close/>
                <a:moveTo>
                  <a:pt x="365148" y="381336"/>
                </a:moveTo>
                <a:cubicBezTo>
                  <a:pt x="366901" y="382055"/>
                  <a:pt x="367997" y="384370"/>
                  <a:pt x="367997" y="388122"/>
                </a:cubicBezTo>
                <a:lnTo>
                  <a:pt x="367997" y="551610"/>
                </a:lnTo>
                <a:lnTo>
                  <a:pt x="311262" y="551610"/>
                </a:lnTo>
                <a:lnTo>
                  <a:pt x="311262" y="444661"/>
                </a:lnTo>
                <a:cubicBezTo>
                  <a:pt x="311262" y="437156"/>
                  <a:pt x="313767" y="428650"/>
                  <a:pt x="316898" y="425523"/>
                </a:cubicBezTo>
                <a:cubicBezTo>
                  <a:pt x="320029" y="422396"/>
                  <a:pt x="322534" y="419894"/>
                  <a:pt x="322534" y="419894"/>
                </a:cubicBezTo>
                <a:lnTo>
                  <a:pt x="358353" y="384120"/>
                </a:lnTo>
                <a:cubicBezTo>
                  <a:pt x="360983" y="381493"/>
                  <a:pt x="363394" y="380617"/>
                  <a:pt x="365148" y="381336"/>
                </a:cubicBezTo>
                <a:close/>
                <a:moveTo>
                  <a:pt x="448177" y="298352"/>
                </a:moveTo>
                <a:cubicBezTo>
                  <a:pt x="449916" y="299071"/>
                  <a:pt x="450982" y="301386"/>
                  <a:pt x="450982" y="305139"/>
                </a:cubicBezTo>
                <a:lnTo>
                  <a:pt x="450982" y="551610"/>
                </a:lnTo>
                <a:lnTo>
                  <a:pt x="394318" y="551610"/>
                </a:lnTo>
                <a:lnTo>
                  <a:pt x="394318" y="361815"/>
                </a:lnTo>
                <a:cubicBezTo>
                  <a:pt x="394318" y="354308"/>
                  <a:pt x="398580" y="343924"/>
                  <a:pt x="403846" y="338669"/>
                </a:cubicBezTo>
                <a:lnTo>
                  <a:pt x="441329" y="301136"/>
                </a:lnTo>
                <a:cubicBezTo>
                  <a:pt x="444024" y="298508"/>
                  <a:pt x="446438" y="297633"/>
                  <a:pt x="448177" y="298352"/>
                </a:cubicBezTo>
                <a:close/>
                <a:moveTo>
                  <a:pt x="527085" y="219452"/>
                </a:moveTo>
                <a:cubicBezTo>
                  <a:pt x="528809" y="220171"/>
                  <a:pt x="529874" y="222486"/>
                  <a:pt x="529874" y="226177"/>
                </a:cubicBezTo>
                <a:lnTo>
                  <a:pt x="529874" y="551610"/>
                </a:lnTo>
                <a:lnTo>
                  <a:pt x="477232" y="551610"/>
                </a:lnTo>
                <a:lnTo>
                  <a:pt x="477232" y="278727"/>
                </a:lnTo>
                <a:cubicBezTo>
                  <a:pt x="477232" y="271345"/>
                  <a:pt x="481494" y="260960"/>
                  <a:pt x="486883" y="255580"/>
                </a:cubicBezTo>
                <a:lnTo>
                  <a:pt x="520348" y="222298"/>
                </a:lnTo>
                <a:cubicBezTo>
                  <a:pt x="522980" y="219608"/>
                  <a:pt x="525362" y="218732"/>
                  <a:pt x="527085" y="219452"/>
                </a:cubicBezTo>
                <a:close/>
                <a:moveTo>
                  <a:pt x="387769" y="0"/>
                </a:moveTo>
                <a:lnTo>
                  <a:pt x="580729" y="0"/>
                </a:lnTo>
                <a:cubicBezTo>
                  <a:pt x="594512" y="0"/>
                  <a:pt x="607919" y="12135"/>
                  <a:pt x="607919" y="26022"/>
                </a:cubicBezTo>
                <a:lnTo>
                  <a:pt x="607919" y="219812"/>
                </a:lnTo>
                <a:cubicBezTo>
                  <a:pt x="607919" y="227318"/>
                  <a:pt x="603534" y="229070"/>
                  <a:pt x="598271" y="223815"/>
                </a:cubicBezTo>
                <a:lnTo>
                  <a:pt x="530610" y="156258"/>
                </a:lnTo>
                <a:lnTo>
                  <a:pt x="304320" y="382325"/>
                </a:lnTo>
                <a:cubicBezTo>
                  <a:pt x="298932" y="387580"/>
                  <a:pt x="290412" y="387580"/>
                  <a:pt x="285024" y="382325"/>
                </a:cubicBezTo>
                <a:lnTo>
                  <a:pt x="216360" y="313767"/>
                </a:lnTo>
                <a:lnTo>
                  <a:pt x="94068" y="435996"/>
                </a:lnTo>
                <a:cubicBezTo>
                  <a:pt x="72767" y="457264"/>
                  <a:pt x="38435" y="457264"/>
                  <a:pt x="17260" y="435996"/>
                </a:cubicBezTo>
                <a:lnTo>
                  <a:pt x="15882" y="434745"/>
                </a:lnTo>
                <a:cubicBezTo>
                  <a:pt x="-5294" y="413477"/>
                  <a:pt x="-5294" y="379198"/>
                  <a:pt x="15882" y="358055"/>
                </a:cubicBezTo>
                <a:lnTo>
                  <a:pt x="206837" y="167267"/>
                </a:lnTo>
                <a:cubicBezTo>
                  <a:pt x="212100" y="161888"/>
                  <a:pt x="220745" y="161888"/>
                  <a:pt x="226008" y="167267"/>
                </a:cubicBezTo>
                <a:lnTo>
                  <a:pt x="294672" y="235701"/>
                </a:lnTo>
                <a:lnTo>
                  <a:pt x="424481" y="105965"/>
                </a:lnTo>
                <a:lnTo>
                  <a:pt x="452423" y="78192"/>
                </a:lnTo>
                <a:lnTo>
                  <a:pt x="383885" y="9633"/>
                </a:lnTo>
                <a:cubicBezTo>
                  <a:pt x="378497" y="4379"/>
                  <a:pt x="380376" y="0"/>
                  <a:pt x="387769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</p:sp>
      <p:grpSp>
        <p:nvGrpSpPr>
          <p:cNvPr id="20" name="组合 19">
            <a:extLst>
              <a:ext uri="{FF2B5EF4-FFF2-40B4-BE49-F238E27FC236}">
                <a16:creationId xmlns:a16="http://schemas.microsoft.com/office/drawing/2014/main" xmlns="" id="{B2A55E2D-069A-49AF-922B-9984F16E04B8}"/>
              </a:ext>
            </a:extLst>
          </p:cNvPr>
          <p:cNvGrpSpPr/>
          <p:nvPr/>
        </p:nvGrpSpPr>
        <p:grpSpPr>
          <a:xfrm>
            <a:off x="789964" y="3500438"/>
            <a:ext cx="2153871" cy="1498008"/>
            <a:chOff x="1533742" y="2941984"/>
            <a:chExt cx="2153871" cy="1498008"/>
          </a:xfrm>
        </p:grpSpPr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xmlns="" id="{E5CDF98B-4501-446B-84D0-103613FE3B18}"/>
                </a:ext>
              </a:extLst>
            </p:cNvPr>
            <p:cNvSpPr txBox="1"/>
            <p:nvPr/>
          </p:nvSpPr>
          <p:spPr>
            <a:xfrm>
              <a:off x="1533742" y="2941984"/>
              <a:ext cx="215387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rgbClr val="0BF6FF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</a:rPr>
                <a:t>请输入标题</a:t>
              </a: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xmlns="" id="{37FBD8B7-3DA1-4F55-921B-629ED35F9C4C}"/>
                </a:ext>
              </a:extLst>
            </p:cNvPr>
            <p:cNvSpPr txBox="1"/>
            <p:nvPr/>
          </p:nvSpPr>
          <p:spPr>
            <a:xfrm>
              <a:off x="1689366" y="3331996"/>
              <a:ext cx="1842622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100" dirty="0">
                  <a:solidFill>
                    <a:schemeClr val="bg1">
                      <a:lumMod val="85000"/>
                    </a:schemeClr>
                  </a:solidFill>
                  <a:latin typeface="Dubai Medium" panose="020B0603030403030204" pitchFamily="34" charset="-78"/>
                  <a:cs typeface="Dubai Medium" panose="020B0603030403030204" pitchFamily="34" charset="-78"/>
                </a:rPr>
                <a:t>Life if only such as first see, what autumn wind </a:t>
              </a:r>
              <a:r>
                <a:rPr lang="en-US" altLang="zh-CN" sz="1100" dirty="0" err="1">
                  <a:solidFill>
                    <a:schemeClr val="bg1">
                      <a:lumMod val="85000"/>
                    </a:schemeClr>
                  </a:solidFill>
                  <a:latin typeface="Dubai Medium" panose="020B0603030403030204" pitchFamily="34" charset="-78"/>
                  <a:cs typeface="Dubai Medium" panose="020B0603030403030204" pitchFamily="34" charset="-78"/>
                </a:rPr>
                <a:t>spainting</a:t>
              </a:r>
              <a:r>
                <a:rPr lang="en-US" altLang="zh-CN" sz="1100" dirty="0">
                  <a:solidFill>
                    <a:schemeClr val="bg1">
                      <a:lumMod val="85000"/>
                    </a:schemeClr>
                  </a:solidFill>
                  <a:latin typeface="Dubai Medium" panose="020B0603030403030204" pitchFamily="34" charset="-78"/>
                  <a:cs typeface="Dubai Medium" panose="020B0603030403030204" pitchFamily="34" charset="-78"/>
                </a:rPr>
                <a:t> fan. It is easy </a:t>
              </a:r>
              <a:r>
                <a:rPr lang="en-US" altLang="zh-CN" sz="1100" dirty="0" err="1">
                  <a:solidFill>
                    <a:schemeClr val="bg1">
                      <a:lumMod val="85000"/>
                    </a:schemeClr>
                  </a:solidFill>
                  <a:latin typeface="Dubai Medium" panose="020B0603030403030204" pitchFamily="34" charset="-78"/>
                  <a:cs typeface="Dubai Medium" panose="020B0603030403030204" pitchFamily="34" charset="-78"/>
                </a:rPr>
                <a:t>thange</a:t>
              </a:r>
              <a:r>
                <a:rPr lang="en-US" altLang="zh-CN" sz="1100" dirty="0">
                  <a:solidFill>
                    <a:schemeClr val="bg1">
                      <a:lumMod val="85000"/>
                    </a:schemeClr>
                  </a:solidFill>
                  <a:latin typeface="Dubai Medium" panose="020B0603030403030204" pitchFamily="34" charset="-78"/>
                  <a:cs typeface="Dubai Medium" panose="020B0603030403030204" pitchFamily="34" charset="-78"/>
                </a:rPr>
                <a:t>, but it is easy to change. . Life </a:t>
              </a:r>
              <a:r>
                <a:rPr lang="en-US" altLang="zh-CN" sz="1100" dirty="0" err="1">
                  <a:solidFill>
                    <a:schemeClr val="bg1">
                      <a:lumMod val="85000"/>
                    </a:schemeClr>
                  </a:solidFill>
                  <a:latin typeface="Dubai Medium" panose="020B0603030403030204" pitchFamily="34" charset="-78"/>
                  <a:cs typeface="Dubai Medium" panose="020B0603030403030204" pitchFamily="34" charset="-78"/>
                </a:rPr>
                <a:t>ionly</a:t>
              </a:r>
              <a:r>
                <a:rPr lang="en-US" altLang="zh-CN" sz="1100" dirty="0">
                  <a:solidFill>
                    <a:schemeClr val="bg1">
                      <a:lumMod val="85000"/>
                    </a:schemeClr>
                  </a:solidFill>
                  <a:latin typeface="Dubai Medium" panose="020B0603030403030204" pitchFamily="34" charset="-78"/>
                  <a:cs typeface="Dubai Medium" panose="020B0603030403030204" pitchFamily="34" charset="-78"/>
                </a:rPr>
                <a:t> such as first see, </a:t>
              </a:r>
              <a:r>
                <a:rPr lang="en-US" altLang="zh-CN" sz="1100" dirty="0" err="1">
                  <a:solidFill>
                    <a:schemeClr val="bg1">
                      <a:lumMod val="85000"/>
                    </a:schemeClr>
                  </a:solidFill>
                  <a:latin typeface="Dubai Medium" panose="020B0603030403030204" pitchFamily="34" charset="-78"/>
                  <a:cs typeface="Dubai Medium" panose="020B0603030403030204" pitchFamily="34" charset="-78"/>
                </a:rPr>
                <a:t>whautumn</a:t>
              </a:r>
              <a:r>
                <a:rPr lang="en-US" altLang="zh-CN" sz="1100" dirty="0">
                  <a:solidFill>
                    <a:schemeClr val="bg1">
                      <a:lumMod val="85000"/>
                    </a:schemeClr>
                  </a:solidFill>
                  <a:latin typeface="Dubai Medium" panose="020B0603030403030204" pitchFamily="34" charset="-78"/>
                  <a:cs typeface="Dubai Medium" panose="020B0603030403030204" pitchFamily="34" charset="-78"/>
                </a:rPr>
                <a:t> wind sad painting fan. It is</a:t>
              </a:r>
              <a:endParaRPr lang="zh-CN" altLang="en-US" sz="1100" dirty="0">
                <a:solidFill>
                  <a:schemeClr val="bg1">
                    <a:lumMod val="85000"/>
                  </a:schemeClr>
                </a:solidFill>
                <a:latin typeface="Dubai Medium" panose="020B0603030403030204" pitchFamily="34" charset="-78"/>
                <a:cs typeface="Dubai Medium" panose="020B0603030403030204" pitchFamily="34" charset="-78"/>
              </a:endParaRP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xmlns="" id="{C8AADF6D-9113-4879-A99F-A0ED43E5A540}"/>
              </a:ext>
            </a:extLst>
          </p:cNvPr>
          <p:cNvGrpSpPr/>
          <p:nvPr/>
        </p:nvGrpSpPr>
        <p:grpSpPr>
          <a:xfrm>
            <a:off x="3629134" y="3500438"/>
            <a:ext cx="2153871" cy="1498008"/>
            <a:chOff x="1533742" y="2941984"/>
            <a:chExt cx="2153871" cy="1498008"/>
          </a:xfrm>
        </p:grpSpPr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xmlns="" id="{14486BB6-F78F-4574-A87D-1E55C8608EB3}"/>
                </a:ext>
              </a:extLst>
            </p:cNvPr>
            <p:cNvSpPr txBox="1"/>
            <p:nvPr/>
          </p:nvSpPr>
          <p:spPr>
            <a:xfrm>
              <a:off x="1533742" y="2941984"/>
              <a:ext cx="215387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rgbClr val="0BF6FF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</a:rPr>
                <a:t>请输入标题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xmlns="" id="{F886B434-F7D0-44E5-97AF-6DD2D4C37341}"/>
                </a:ext>
              </a:extLst>
            </p:cNvPr>
            <p:cNvSpPr txBox="1"/>
            <p:nvPr/>
          </p:nvSpPr>
          <p:spPr>
            <a:xfrm>
              <a:off x="1689366" y="3331996"/>
              <a:ext cx="1842622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100" dirty="0">
                  <a:solidFill>
                    <a:schemeClr val="bg1">
                      <a:lumMod val="85000"/>
                    </a:schemeClr>
                  </a:solidFill>
                  <a:latin typeface="Dubai Medium" panose="020B0603030403030204" pitchFamily="34" charset="-78"/>
                  <a:cs typeface="Dubai Medium" panose="020B0603030403030204" pitchFamily="34" charset="-78"/>
                </a:rPr>
                <a:t>Life if only such as first see, what autumn wind </a:t>
              </a:r>
              <a:r>
                <a:rPr lang="en-US" altLang="zh-CN" sz="1100" dirty="0" err="1">
                  <a:solidFill>
                    <a:schemeClr val="bg1">
                      <a:lumMod val="85000"/>
                    </a:schemeClr>
                  </a:solidFill>
                  <a:latin typeface="Dubai Medium" panose="020B0603030403030204" pitchFamily="34" charset="-78"/>
                  <a:cs typeface="Dubai Medium" panose="020B0603030403030204" pitchFamily="34" charset="-78"/>
                </a:rPr>
                <a:t>spainting</a:t>
              </a:r>
              <a:r>
                <a:rPr lang="en-US" altLang="zh-CN" sz="1100" dirty="0">
                  <a:solidFill>
                    <a:schemeClr val="bg1">
                      <a:lumMod val="85000"/>
                    </a:schemeClr>
                  </a:solidFill>
                  <a:latin typeface="Dubai Medium" panose="020B0603030403030204" pitchFamily="34" charset="-78"/>
                  <a:cs typeface="Dubai Medium" panose="020B0603030403030204" pitchFamily="34" charset="-78"/>
                </a:rPr>
                <a:t> fan. It is easy </a:t>
              </a:r>
              <a:r>
                <a:rPr lang="en-US" altLang="zh-CN" sz="1100" dirty="0" err="1">
                  <a:solidFill>
                    <a:schemeClr val="bg1">
                      <a:lumMod val="85000"/>
                    </a:schemeClr>
                  </a:solidFill>
                  <a:latin typeface="Dubai Medium" panose="020B0603030403030204" pitchFamily="34" charset="-78"/>
                  <a:cs typeface="Dubai Medium" panose="020B0603030403030204" pitchFamily="34" charset="-78"/>
                </a:rPr>
                <a:t>thange</a:t>
              </a:r>
              <a:r>
                <a:rPr lang="en-US" altLang="zh-CN" sz="1100" dirty="0">
                  <a:solidFill>
                    <a:schemeClr val="bg1">
                      <a:lumMod val="85000"/>
                    </a:schemeClr>
                  </a:solidFill>
                  <a:latin typeface="Dubai Medium" panose="020B0603030403030204" pitchFamily="34" charset="-78"/>
                  <a:cs typeface="Dubai Medium" panose="020B0603030403030204" pitchFamily="34" charset="-78"/>
                </a:rPr>
                <a:t>, but it is easy to change. . Life </a:t>
              </a:r>
              <a:r>
                <a:rPr lang="en-US" altLang="zh-CN" sz="1100" dirty="0" err="1">
                  <a:solidFill>
                    <a:schemeClr val="bg1">
                      <a:lumMod val="85000"/>
                    </a:schemeClr>
                  </a:solidFill>
                  <a:latin typeface="Dubai Medium" panose="020B0603030403030204" pitchFamily="34" charset="-78"/>
                  <a:cs typeface="Dubai Medium" panose="020B0603030403030204" pitchFamily="34" charset="-78"/>
                </a:rPr>
                <a:t>ionly</a:t>
              </a:r>
              <a:r>
                <a:rPr lang="en-US" altLang="zh-CN" sz="1100" dirty="0">
                  <a:solidFill>
                    <a:schemeClr val="bg1">
                      <a:lumMod val="85000"/>
                    </a:schemeClr>
                  </a:solidFill>
                  <a:latin typeface="Dubai Medium" panose="020B0603030403030204" pitchFamily="34" charset="-78"/>
                  <a:cs typeface="Dubai Medium" panose="020B0603030403030204" pitchFamily="34" charset="-78"/>
                </a:rPr>
                <a:t> such as first see, </a:t>
              </a:r>
              <a:r>
                <a:rPr lang="en-US" altLang="zh-CN" sz="1100" dirty="0" err="1">
                  <a:solidFill>
                    <a:schemeClr val="bg1">
                      <a:lumMod val="85000"/>
                    </a:schemeClr>
                  </a:solidFill>
                  <a:latin typeface="Dubai Medium" panose="020B0603030403030204" pitchFamily="34" charset="-78"/>
                  <a:cs typeface="Dubai Medium" panose="020B0603030403030204" pitchFamily="34" charset="-78"/>
                </a:rPr>
                <a:t>whautumn</a:t>
              </a:r>
              <a:r>
                <a:rPr lang="en-US" altLang="zh-CN" sz="1100" dirty="0">
                  <a:solidFill>
                    <a:schemeClr val="bg1">
                      <a:lumMod val="85000"/>
                    </a:schemeClr>
                  </a:solidFill>
                  <a:latin typeface="Dubai Medium" panose="020B0603030403030204" pitchFamily="34" charset="-78"/>
                  <a:cs typeface="Dubai Medium" panose="020B0603030403030204" pitchFamily="34" charset="-78"/>
                </a:rPr>
                <a:t> wind sad painting fan. It is</a:t>
              </a:r>
              <a:endParaRPr lang="zh-CN" altLang="en-US" sz="1100" dirty="0">
                <a:solidFill>
                  <a:schemeClr val="bg1">
                    <a:lumMod val="85000"/>
                  </a:schemeClr>
                </a:solidFill>
                <a:latin typeface="Dubai Medium" panose="020B0603030403030204" pitchFamily="34" charset="-78"/>
                <a:cs typeface="Dubai Medium" panose="020B0603030403030204" pitchFamily="34" charset="-78"/>
              </a:endParaRP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xmlns="" id="{204FCF9A-4C67-4EAD-9612-FD66CFAFE5D2}"/>
              </a:ext>
            </a:extLst>
          </p:cNvPr>
          <p:cNvGrpSpPr/>
          <p:nvPr/>
        </p:nvGrpSpPr>
        <p:grpSpPr>
          <a:xfrm>
            <a:off x="6468304" y="3500438"/>
            <a:ext cx="2153871" cy="1498008"/>
            <a:chOff x="1533742" y="2941984"/>
            <a:chExt cx="2153871" cy="1498008"/>
          </a:xfrm>
        </p:grpSpPr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xmlns="" id="{138C10A7-3443-4A97-B514-09157F319A33}"/>
                </a:ext>
              </a:extLst>
            </p:cNvPr>
            <p:cNvSpPr txBox="1"/>
            <p:nvPr/>
          </p:nvSpPr>
          <p:spPr>
            <a:xfrm>
              <a:off x="1533742" y="2941984"/>
              <a:ext cx="215387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rgbClr val="0BF6FF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</a:rPr>
                <a:t>请输入标题</a:t>
              </a: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xmlns="" id="{297BC2B3-14DD-4AD2-B518-2D4BBA0D3A3C}"/>
                </a:ext>
              </a:extLst>
            </p:cNvPr>
            <p:cNvSpPr txBox="1"/>
            <p:nvPr/>
          </p:nvSpPr>
          <p:spPr>
            <a:xfrm>
              <a:off x="1689366" y="3331996"/>
              <a:ext cx="1842622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100" dirty="0">
                  <a:solidFill>
                    <a:schemeClr val="bg1">
                      <a:lumMod val="85000"/>
                    </a:schemeClr>
                  </a:solidFill>
                  <a:latin typeface="Dubai Medium" panose="020B0603030403030204" pitchFamily="34" charset="-78"/>
                  <a:cs typeface="Dubai Medium" panose="020B0603030403030204" pitchFamily="34" charset="-78"/>
                </a:rPr>
                <a:t>Life if only such as first see, what autumn wind </a:t>
              </a:r>
              <a:r>
                <a:rPr lang="en-US" altLang="zh-CN" sz="1100" dirty="0" err="1">
                  <a:solidFill>
                    <a:schemeClr val="bg1">
                      <a:lumMod val="85000"/>
                    </a:schemeClr>
                  </a:solidFill>
                  <a:latin typeface="Dubai Medium" panose="020B0603030403030204" pitchFamily="34" charset="-78"/>
                  <a:cs typeface="Dubai Medium" panose="020B0603030403030204" pitchFamily="34" charset="-78"/>
                </a:rPr>
                <a:t>spainting</a:t>
              </a:r>
              <a:r>
                <a:rPr lang="en-US" altLang="zh-CN" sz="1100" dirty="0">
                  <a:solidFill>
                    <a:schemeClr val="bg1">
                      <a:lumMod val="85000"/>
                    </a:schemeClr>
                  </a:solidFill>
                  <a:latin typeface="Dubai Medium" panose="020B0603030403030204" pitchFamily="34" charset="-78"/>
                  <a:cs typeface="Dubai Medium" panose="020B0603030403030204" pitchFamily="34" charset="-78"/>
                </a:rPr>
                <a:t> fan. It is easy </a:t>
              </a:r>
              <a:r>
                <a:rPr lang="en-US" altLang="zh-CN" sz="1100" dirty="0" err="1">
                  <a:solidFill>
                    <a:schemeClr val="bg1">
                      <a:lumMod val="85000"/>
                    </a:schemeClr>
                  </a:solidFill>
                  <a:latin typeface="Dubai Medium" panose="020B0603030403030204" pitchFamily="34" charset="-78"/>
                  <a:cs typeface="Dubai Medium" panose="020B0603030403030204" pitchFamily="34" charset="-78"/>
                </a:rPr>
                <a:t>thange</a:t>
              </a:r>
              <a:r>
                <a:rPr lang="en-US" altLang="zh-CN" sz="1100" dirty="0">
                  <a:solidFill>
                    <a:schemeClr val="bg1">
                      <a:lumMod val="85000"/>
                    </a:schemeClr>
                  </a:solidFill>
                  <a:latin typeface="Dubai Medium" panose="020B0603030403030204" pitchFamily="34" charset="-78"/>
                  <a:cs typeface="Dubai Medium" panose="020B0603030403030204" pitchFamily="34" charset="-78"/>
                </a:rPr>
                <a:t>, but it is easy to change. . Life </a:t>
              </a:r>
              <a:r>
                <a:rPr lang="en-US" altLang="zh-CN" sz="1100" dirty="0" err="1">
                  <a:solidFill>
                    <a:schemeClr val="bg1">
                      <a:lumMod val="85000"/>
                    </a:schemeClr>
                  </a:solidFill>
                  <a:latin typeface="Dubai Medium" panose="020B0603030403030204" pitchFamily="34" charset="-78"/>
                  <a:cs typeface="Dubai Medium" panose="020B0603030403030204" pitchFamily="34" charset="-78"/>
                </a:rPr>
                <a:t>ionly</a:t>
              </a:r>
              <a:r>
                <a:rPr lang="en-US" altLang="zh-CN" sz="1100" dirty="0">
                  <a:solidFill>
                    <a:schemeClr val="bg1">
                      <a:lumMod val="85000"/>
                    </a:schemeClr>
                  </a:solidFill>
                  <a:latin typeface="Dubai Medium" panose="020B0603030403030204" pitchFamily="34" charset="-78"/>
                  <a:cs typeface="Dubai Medium" panose="020B0603030403030204" pitchFamily="34" charset="-78"/>
                </a:rPr>
                <a:t> such as first see, </a:t>
              </a:r>
              <a:r>
                <a:rPr lang="en-US" altLang="zh-CN" sz="1100" dirty="0" err="1">
                  <a:solidFill>
                    <a:schemeClr val="bg1">
                      <a:lumMod val="85000"/>
                    </a:schemeClr>
                  </a:solidFill>
                  <a:latin typeface="Dubai Medium" panose="020B0603030403030204" pitchFamily="34" charset="-78"/>
                  <a:cs typeface="Dubai Medium" panose="020B0603030403030204" pitchFamily="34" charset="-78"/>
                </a:rPr>
                <a:t>whautumn</a:t>
              </a:r>
              <a:r>
                <a:rPr lang="en-US" altLang="zh-CN" sz="1100" dirty="0">
                  <a:solidFill>
                    <a:schemeClr val="bg1">
                      <a:lumMod val="85000"/>
                    </a:schemeClr>
                  </a:solidFill>
                  <a:latin typeface="Dubai Medium" panose="020B0603030403030204" pitchFamily="34" charset="-78"/>
                  <a:cs typeface="Dubai Medium" panose="020B0603030403030204" pitchFamily="34" charset="-78"/>
                </a:rPr>
                <a:t> wind sad painting fan. It is</a:t>
              </a:r>
              <a:endParaRPr lang="zh-CN" altLang="en-US" sz="1100" dirty="0">
                <a:solidFill>
                  <a:schemeClr val="bg1">
                    <a:lumMod val="85000"/>
                  </a:schemeClr>
                </a:solidFill>
                <a:latin typeface="Dubai Medium" panose="020B0603030403030204" pitchFamily="34" charset="-78"/>
                <a:cs typeface="Dubai Medium" panose="020B0603030403030204" pitchFamily="34" charset="-78"/>
              </a:endParaRP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xmlns="" id="{D3B49B38-0D86-4D58-9040-4A90B1D5BE12}"/>
              </a:ext>
            </a:extLst>
          </p:cNvPr>
          <p:cNvGrpSpPr/>
          <p:nvPr/>
        </p:nvGrpSpPr>
        <p:grpSpPr>
          <a:xfrm>
            <a:off x="9307474" y="3500438"/>
            <a:ext cx="2153871" cy="1498008"/>
            <a:chOff x="1533742" y="2941984"/>
            <a:chExt cx="2153871" cy="1498008"/>
          </a:xfrm>
        </p:grpSpPr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xmlns="" id="{6894CCB0-04A4-46C9-AD3D-3EF59F9C43F4}"/>
                </a:ext>
              </a:extLst>
            </p:cNvPr>
            <p:cNvSpPr txBox="1"/>
            <p:nvPr/>
          </p:nvSpPr>
          <p:spPr>
            <a:xfrm>
              <a:off x="1533742" y="2941984"/>
              <a:ext cx="215387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rgbClr val="0BF6FF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</a:rPr>
                <a:t>请输入标题</a:t>
              </a: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xmlns="" id="{0CF77998-D7D6-44E8-B46B-046353E46155}"/>
                </a:ext>
              </a:extLst>
            </p:cNvPr>
            <p:cNvSpPr txBox="1"/>
            <p:nvPr/>
          </p:nvSpPr>
          <p:spPr>
            <a:xfrm>
              <a:off x="1689366" y="3331996"/>
              <a:ext cx="1842622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100" dirty="0">
                  <a:solidFill>
                    <a:schemeClr val="bg1">
                      <a:lumMod val="85000"/>
                    </a:schemeClr>
                  </a:solidFill>
                  <a:latin typeface="Dubai Medium" panose="020B0603030403030204" pitchFamily="34" charset="-78"/>
                  <a:cs typeface="Dubai Medium" panose="020B0603030403030204" pitchFamily="34" charset="-78"/>
                </a:rPr>
                <a:t>Life if only such as first see, what autumn wind </a:t>
              </a:r>
              <a:r>
                <a:rPr lang="en-US" altLang="zh-CN" sz="1100" dirty="0" err="1">
                  <a:solidFill>
                    <a:schemeClr val="bg1">
                      <a:lumMod val="85000"/>
                    </a:schemeClr>
                  </a:solidFill>
                  <a:latin typeface="Dubai Medium" panose="020B0603030403030204" pitchFamily="34" charset="-78"/>
                  <a:cs typeface="Dubai Medium" panose="020B0603030403030204" pitchFamily="34" charset="-78"/>
                </a:rPr>
                <a:t>spainting</a:t>
              </a:r>
              <a:r>
                <a:rPr lang="en-US" altLang="zh-CN" sz="1100" dirty="0">
                  <a:solidFill>
                    <a:schemeClr val="bg1">
                      <a:lumMod val="85000"/>
                    </a:schemeClr>
                  </a:solidFill>
                  <a:latin typeface="Dubai Medium" panose="020B0603030403030204" pitchFamily="34" charset="-78"/>
                  <a:cs typeface="Dubai Medium" panose="020B0603030403030204" pitchFamily="34" charset="-78"/>
                </a:rPr>
                <a:t> fan. It is easy </a:t>
              </a:r>
              <a:r>
                <a:rPr lang="en-US" altLang="zh-CN" sz="1100" dirty="0" err="1">
                  <a:solidFill>
                    <a:schemeClr val="bg1">
                      <a:lumMod val="85000"/>
                    </a:schemeClr>
                  </a:solidFill>
                  <a:latin typeface="Dubai Medium" panose="020B0603030403030204" pitchFamily="34" charset="-78"/>
                  <a:cs typeface="Dubai Medium" panose="020B0603030403030204" pitchFamily="34" charset="-78"/>
                </a:rPr>
                <a:t>thange</a:t>
              </a:r>
              <a:r>
                <a:rPr lang="en-US" altLang="zh-CN" sz="1100" dirty="0">
                  <a:solidFill>
                    <a:schemeClr val="bg1">
                      <a:lumMod val="85000"/>
                    </a:schemeClr>
                  </a:solidFill>
                  <a:latin typeface="Dubai Medium" panose="020B0603030403030204" pitchFamily="34" charset="-78"/>
                  <a:cs typeface="Dubai Medium" panose="020B0603030403030204" pitchFamily="34" charset="-78"/>
                </a:rPr>
                <a:t>, but it is easy to change. . Life </a:t>
              </a:r>
              <a:r>
                <a:rPr lang="en-US" altLang="zh-CN" sz="1100" dirty="0" err="1">
                  <a:solidFill>
                    <a:schemeClr val="bg1">
                      <a:lumMod val="85000"/>
                    </a:schemeClr>
                  </a:solidFill>
                  <a:latin typeface="Dubai Medium" panose="020B0603030403030204" pitchFamily="34" charset="-78"/>
                  <a:cs typeface="Dubai Medium" panose="020B0603030403030204" pitchFamily="34" charset="-78"/>
                </a:rPr>
                <a:t>ionly</a:t>
              </a:r>
              <a:r>
                <a:rPr lang="en-US" altLang="zh-CN" sz="1100" dirty="0">
                  <a:solidFill>
                    <a:schemeClr val="bg1">
                      <a:lumMod val="85000"/>
                    </a:schemeClr>
                  </a:solidFill>
                  <a:latin typeface="Dubai Medium" panose="020B0603030403030204" pitchFamily="34" charset="-78"/>
                  <a:cs typeface="Dubai Medium" panose="020B0603030403030204" pitchFamily="34" charset="-78"/>
                </a:rPr>
                <a:t> such as first see, </a:t>
              </a:r>
              <a:r>
                <a:rPr lang="en-US" altLang="zh-CN" sz="1100" dirty="0" err="1">
                  <a:solidFill>
                    <a:schemeClr val="bg1">
                      <a:lumMod val="85000"/>
                    </a:schemeClr>
                  </a:solidFill>
                  <a:latin typeface="Dubai Medium" panose="020B0603030403030204" pitchFamily="34" charset="-78"/>
                  <a:cs typeface="Dubai Medium" panose="020B0603030403030204" pitchFamily="34" charset="-78"/>
                </a:rPr>
                <a:t>whautumn</a:t>
              </a:r>
              <a:r>
                <a:rPr lang="en-US" altLang="zh-CN" sz="1100" dirty="0">
                  <a:solidFill>
                    <a:schemeClr val="bg1">
                      <a:lumMod val="85000"/>
                    </a:schemeClr>
                  </a:solidFill>
                  <a:latin typeface="Dubai Medium" panose="020B0603030403030204" pitchFamily="34" charset="-78"/>
                  <a:cs typeface="Dubai Medium" panose="020B0603030403030204" pitchFamily="34" charset="-78"/>
                </a:rPr>
                <a:t> wind sad painting fan. It is</a:t>
              </a:r>
              <a:endParaRPr lang="zh-CN" altLang="en-US" sz="1100" dirty="0">
                <a:solidFill>
                  <a:schemeClr val="bg1">
                    <a:lumMod val="85000"/>
                  </a:schemeClr>
                </a:solidFill>
                <a:latin typeface="Dubai Medium" panose="020B0603030403030204" pitchFamily="34" charset="-78"/>
                <a:cs typeface="Dubai Medium" panose="020B0603030403030204" pitchFamily="34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4585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6" name="直接连接符 55">
            <a:extLst>
              <a:ext uri="{FF2B5EF4-FFF2-40B4-BE49-F238E27FC236}">
                <a16:creationId xmlns:a16="http://schemas.microsoft.com/office/drawing/2014/main" xmlns="" id="{3099C72E-B519-4A1D-9C8F-D4B9BB0342D1}"/>
              </a:ext>
            </a:extLst>
          </p:cNvPr>
          <p:cNvCxnSpPr/>
          <p:nvPr/>
        </p:nvCxnSpPr>
        <p:spPr>
          <a:xfrm flipH="1">
            <a:off x="276583" y="1800290"/>
            <a:ext cx="1022514" cy="927652"/>
          </a:xfrm>
          <a:prstGeom prst="line">
            <a:avLst/>
          </a:prstGeom>
          <a:ln w="9525">
            <a:solidFill>
              <a:srgbClr val="0EE5E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直接连接符 56">
            <a:extLst>
              <a:ext uri="{FF2B5EF4-FFF2-40B4-BE49-F238E27FC236}">
                <a16:creationId xmlns:a16="http://schemas.microsoft.com/office/drawing/2014/main" xmlns="" id="{14513D6E-9A68-4A17-B844-C1A434666364}"/>
              </a:ext>
            </a:extLst>
          </p:cNvPr>
          <p:cNvCxnSpPr>
            <a:cxnSpLocks/>
          </p:cNvCxnSpPr>
          <p:nvPr/>
        </p:nvCxnSpPr>
        <p:spPr>
          <a:xfrm flipH="1">
            <a:off x="9075072" y="5293242"/>
            <a:ext cx="1298114" cy="1177684"/>
          </a:xfrm>
          <a:prstGeom prst="line">
            <a:avLst/>
          </a:prstGeom>
          <a:ln w="38100">
            <a:solidFill>
              <a:srgbClr val="0EE5EE">
                <a:alpha val="66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直接连接符 58">
            <a:extLst>
              <a:ext uri="{FF2B5EF4-FFF2-40B4-BE49-F238E27FC236}">
                <a16:creationId xmlns:a16="http://schemas.microsoft.com/office/drawing/2014/main" xmlns="" id="{24A48BF6-D978-4D22-8642-D9773D5EFD71}"/>
              </a:ext>
            </a:extLst>
          </p:cNvPr>
          <p:cNvCxnSpPr>
            <a:cxnSpLocks/>
          </p:cNvCxnSpPr>
          <p:nvPr/>
        </p:nvCxnSpPr>
        <p:spPr>
          <a:xfrm flipH="1">
            <a:off x="6573267" y="373485"/>
            <a:ext cx="2354338" cy="2135919"/>
          </a:xfrm>
          <a:prstGeom prst="line">
            <a:avLst/>
          </a:prstGeom>
          <a:ln w="38100">
            <a:solidFill>
              <a:srgbClr val="0EE5E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直接连接符 61">
            <a:extLst>
              <a:ext uri="{FF2B5EF4-FFF2-40B4-BE49-F238E27FC236}">
                <a16:creationId xmlns:a16="http://schemas.microsoft.com/office/drawing/2014/main" xmlns="" id="{9939FFD0-C194-4E5E-9609-8AB2C026FF9A}"/>
              </a:ext>
            </a:extLst>
          </p:cNvPr>
          <p:cNvCxnSpPr>
            <a:cxnSpLocks/>
          </p:cNvCxnSpPr>
          <p:nvPr/>
        </p:nvCxnSpPr>
        <p:spPr>
          <a:xfrm flipH="1">
            <a:off x="4883128" y="4829629"/>
            <a:ext cx="1724307" cy="1564338"/>
          </a:xfrm>
          <a:prstGeom prst="line">
            <a:avLst/>
          </a:prstGeom>
          <a:ln w="19050">
            <a:solidFill>
              <a:srgbClr val="0EE5E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椭圆 40">
            <a:extLst>
              <a:ext uri="{FF2B5EF4-FFF2-40B4-BE49-F238E27FC236}">
                <a16:creationId xmlns:a16="http://schemas.microsoft.com/office/drawing/2014/main" xmlns="" id="{9A532D4A-6C49-43CE-B6B0-82F014A8A109}"/>
              </a:ext>
            </a:extLst>
          </p:cNvPr>
          <p:cNvSpPr/>
          <p:nvPr/>
        </p:nvSpPr>
        <p:spPr>
          <a:xfrm>
            <a:off x="-447642" y="6137242"/>
            <a:ext cx="1133442" cy="1133442"/>
          </a:xfrm>
          <a:prstGeom prst="ellipse">
            <a:avLst/>
          </a:prstGeom>
          <a:solidFill>
            <a:srgbClr val="0BF6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5BFE6D2A-C667-4B22-98B3-2B1EA8EF8FF7}"/>
              </a:ext>
            </a:extLst>
          </p:cNvPr>
          <p:cNvSpPr/>
          <p:nvPr/>
        </p:nvSpPr>
        <p:spPr>
          <a:xfrm>
            <a:off x="520700" y="850900"/>
            <a:ext cx="11150600" cy="5156200"/>
          </a:xfrm>
          <a:prstGeom prst="rect">
            <a:avLst/>
          </a:prstGeom>
          <a:solidFill>
            <a:schemeClr val="bg1">
              <a:lumMod val="85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椭圆 52">
            <a:extLst>
              <a:ext uri="{FF2B5EF4-FFF2-40B4-BE49-F238E27FC236}">
                <a16:creationId xmlns:a16="http://schemas.microsoft.com/office/drawing/2014/main" xmlns="" id="{8D9910FA-606C-4A7C-9EE8-D5AFA75CD64E}"/>
              </a:ext>
            </a:extLst>
          </p:cNvPr>
          <p:cNvSpPr/>
          <p:nvPr/>
        </p:nvSpPr>
        <p:spPr>
          <a:xfrm>
            <a:off x="11671300" y="-412684"/>
            <a:ext cx="1133442" cy="1133442"/>
          </a:xfrm>
          <a:prstGeom prst="ellipse">
            <a:avLst/>
          </a:prstGeom>
          <a:solidFill>
            <a:srgbClr val="0BF6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5" name="组合 64">
            <a:extLst>
              <a:ext uri="{FF2B5EF4-FFF2-40B4-BE49-F238E27FC236}">
                <a16:creationId xmlns:a16="http://schemas.microsoft.com/office/drawing/2014/main" xmlns="" id="{FEE19895-26A6-4442-B42E-7D6A7409938F}"/>
              </a:ext>
            </a:extLst>
          </p:cNvPr>
          <p:cNvGrpSpPr/>
          <p:nvPr/>
        </p:nvGrpSpPr>
        <p:grpSpPr>
          <a:xfrm>
            <a:off x="1937898" y="1879128"/>
            <a:ext cx="9800451" cy="2808200"/>
            <a:chOff x="1543214" y="1942717"/>
            <a:chExt cx="9800451" cy="2808200"/>
          </a:xfrm>
        </p:grpSpPr>
        <p:grpSp>
          <p:nvGrpSpPr>
            <p:cNvPr id="64" name="组合 63">
              <a:extLst>
                <a:ext uri="{FF2B5EF4-FFF2-40B4-BE49-F238E27FC236}">
                  <a16:creationId xmlns:a16="http://schemas.microsoft.com/office/drawing/2014/main" xmlns="" id="{C128BC18-8B06-407A-B722-7F8EC024541D}"/>
                </a:ext>
              </a:extLst>
            </p:cNvPr>
            <p:cNvGrpSpPr/>
            <p:nvPr/>
          </p:nvGrpSpPr>
          <p:grpSpPr>
            <a:xfrm>
              <a:off x="4187491" y="1942717"/>
              <a:ext cx="7156174" cy="2808200"/>
              <a:chOff x="4187491" y="1864006"/>
              <a:chExt cx="7156174" cy="2808200"/>
            </a:xfrm>
          </p:grpSpPr>
          <p:sp>
            <p:nvSpPr>
              <p:cNvPr id="29" name="文本框 28">
                <a:extLst>
                  <a:ext uri="{FF2B5EF4-FFF2-40B4-BE49-F238E27FC236}">
                    <a16:creationId xmlns:a16="http://schemas.microsoft.com/office/drawing/2014/main" xmlns="" id="{1B60350B-364D-4197-8DE6-0B2BBA0A7B9C}"/>
                  </a:ext>
                </a:extLst>
              </p:cNvPr>
              <p:cNvSpPr txBox="1"/>
              <p:nvPr/>
            </p:nvSpPr>
            <p:spPr>
              <a:xfrm>
                <a:off x="4942865" y="1864006"/>
                <a:ext cx="2822713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0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方正兰亭黑简体" panose="02000000000000000000" pitchFamily="2" charset="-122"/>
                    <a:ea typeface="方正兰亭黑简体" panose="02000000000000000000" pitchFamily="2" charset="-122"/>
                  </a:rPr>
                  <a:t>前期工作总结</a:t>
                </a:r>
              </a:p>
            </p:txBody>
          </p:sp>
          <p:sp>
            <p:nvSpPr>
              <p:cNvPr id="30" name="文本框 29">
                <a:extLst>
                  <a:ext uri="{FF2B5EF4-FFF2-40B4-BE49-F238E27FC236}">
                    <a16:creationId xmlns:a16="http://schemas.microsoft.com/office/drawing/2014/main" xmlns="" id="{90BDCD3B-D5C8-4F90-8ABC-343AAEE4A3DB}"/>
                  </a:ext>
                </a:extLst>
              </p:cNvPr>
              <p:cNvSpPr txBox="1"/>
              <p:nvPr/>
            </p:nvSpPr>
            <p:spPr>
              <a:xfrm>
                <a:off x="8520952" y="1864006"/>
                <a:ext cx="2822713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0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方正兰亭黑简体" panose="02000000000000000000" pitchFamily="2" charset="-122"/>
                    <a:ea typeface="方正兰亭黑简体" panose="02000000000000000000" pitchFamily="2" charset="-122"/>
                  </a:rPr>
                  <a:t>工作完成情况</a:t>
                </a:r>
              </a:p>
            </p:txBody>
          </p:sp>
          <p:sp>
            <p:nvSpPr>
              <p:cNvPr id="31" name="文本框 30">
                <a:extLst>
                  <a:ext uri="{FF2B5EF4-FFF2-40B4-BE49-F238E27FC236}">
                    <a16:creationId xmlns:a16="http://schemas.microsoft.com/office/drawing/2014/main" xmlns="" id="{7E21B3DD-0C4E-4EE3-A285-33EA239694E8}"/>
                  </a:ext>
                </a:extLst>
              </p:cNvPr>
              <p:cNvSpPr txBox="1"/>
              <p:nvPr/>
            </p:nvSpPr>
            <p:spPr>
              <a:xfrm>
                <a:off x="4942865" y="4024498"/>
                <a:ext cx="2822713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0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方正兰亭黑简体" panose="02000000000000000000" pitchFamily="2" charset="-122"/>
                    <a:ea typeface="方正兰亭黑简体" panose="02000000000000000000" pitchFamily="2" charset="-122"/>
                  </a:rPr>
                  <a:t>问题存在不足</a:t>
                </a:r>
              </a:p>
            </p:txBody>
          </p:sp>
          <p:sp>
            <p:nvSpPr>
              <p:cNvPr id="32" name="文本框 31">
                <a:extLst>
                  <a:ext uri="{FF2B5EF4-FFF2-40B4-BE49-F238E27FC236}">
                    <a16:creationId xmlns:a16="http://schemas.microsoft.com/office/drawing/2014/main" xmlns="" id="{7529F6D0-3F43-4894-B426-55B02B8D0BE4}"/>
                  </a:ext>
                </a:extLst>
              </p:cNvPr>
              <p:cNvSpPr txBox="1"/>
              <p:nvPr/>
            </p:nvSpPr>
            <p:spPr>
              <a:xfrm>
                <a:off x="8520952" y="4024498"/>
                <a:ext cx="2822713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0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方正兰亭黑简体" panose="02000000000000000000" pitchFamily="2" charset="-122"/>
                    <a:ea typeface="方正兰亭黑简体" panose="02000000000000000000" pitchFamily="2" charset="-122"/>
                  </a:rPr>
                  <a:t>后期工作目标</a:t>
                </a:r>
              </a:p>
            </p:txBody>
          </p:sp>
          <p:sp>
            <p:nvSpPr>
              <p:cNvPr id="33" name="椭圆 32">
                <a:extLst>
                  <a:ext uri="{FF2B5EF4-FFF2-40B4-BE49-F238E27FC236}">
                    <a16:creationId xmlns:a16="http://schemas.microsoft.com/office/drawing/2014/main" xmlns="" id="{889F20FD-0086-4CED-AF55-4E1CAC119680}"/>
                  </a:ext>
                </a:extLst>
              </p:cNvPr>
              <p:cNvSpPr/>
              <p:nvPr/>
            </p:nvSpPr>
            <p:spPr>
              <a:xfrm>
                <a:off x="4187491" y="1870606"/>
                <a:ext cx="656771" cy="656771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dirty="0"/>
                  <a:t>01</a:t>
                </a:r>
                <a:endParaRPr lang="zh-CN" altLang="en-US" dirty="0"/>
              </a:p>
            </p:txBody>
          </p:sp>
          <p:sp>
            <p:nvSpPr>
              <p:cNvPr id="34" name="椭圆 33">
                <a:extLst>
                  <a:ext uri="{FF2B5EF4-FFF2-40B4-BE49-F238E27FC236}">
                    <a16:creationId xmlns:a16="http://schemas.microsoft.com/office/drawing/2014/main" xmlns="" id="{27387778-9DBD-4BFC-A5A1-9CC35F50A4B5}"/>
                  </a:ext>
                </a:extLst>
              </p:cNvPr>
              <p:cNvSpPr/>
              <p:nvPr/>
            </p:nvSpPr>
            <p:spPr>
              <a:xfrm>
                <a:off x="4187491" y="4015435"/>
                <a:ext cx="656771" cy="656771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dirty="0"/>
                  <a:t>03</a:t>
                </a:r>
                <a:endParaRPr lang="zh-CN" altLang="en-US" dirty="0"/>
              </a:p>
            </p:txBody>
          </p:sp>
          <p:sp>
            <p:nvSpPr>
              <p:cNvPr id="35" name="椭圆 34">
                <a:extLst>
                  <a:ext uri="{FF2B5EF4-FFF2-40B4-BE49-F238E27FC236}">
                    <a16:creationId xmlns:a16="http://schemas.microsoft.com/office/drawing/2014/main" xmlns="" id="{B8160801-C2B9-4A75-9B55-F58D53C52F64}"/>
                  </a:ext>
                </a:extLst>
              </p:cNvPr>
              <p:cNvSpPr/>
              <p:nvPr/>
            </p:nvSpPr>
            <p:spPr>
              <a:xfrm>
                <a:off x="7765578" y="4015435"/>
                <a:ext cx="656771" cy="656771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dirty="0"/>
                  <a:t>04</a:t>
                </a:r>
                <a:endParaRPr lang="zh-CN" altLang="en-US" dirty="0"/>
              </a:p>
            </p:txBody>
          </p:sp>
          <p:sp>
            <p:nvSpPr>
              <p:cNvPr id="36" name="椭圆 35">
                <a:extLst>
                  <a:ext uri="{FF2B5EF4-FFF2-40B4-BE49-F238E27FC236}">
                    <a16:creationId xmlns:a16="http://schemas.microsoft.com/office/drawing/2014/main" xmlns="" id="{DFC3649F-4303-48EB-A669-C7C3AD99C3FB}"/>
                  </a:ext>
                </a:extLst>
              </p:cNvPr>
              <p:cNvSpPr/>
              <p:nvPr/>
            </p:nvSpPr>
            <p:spPr>
              <a:xfrm>
                <a:off x="7765577" y="1870606"/>
                <a:ext cx="656771" cy="656771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dirty="0"/>
                  <a:t>02</a:t>
                </a:r>
                <a:endParaRPr lang="zh-CN" altLang="en-US" dirty="0"/>
              </a:p>
            </p:txBody>
          </p:sp>
          <p:sp>
            <p:nvSpPr>
              <p:cNvPr id="37" name="文本框 36">
                <a:extLst>
                  <a:ext uri="{FF2B5EF4-FFF2-40B4-BE49-F238E27FC236}">
                    <a16:creationId xmlns:a16="http://schemas.microsoft.com/office/drawing/2014/main" xmlns="" id="{70626E50-0554-488C-A6D7-4F993029A46A}"/>
                  </a:ext>
                </a:extLst>
              </p:cNvPr>
              <p:cNvSpPr txBox="1"/>
              <p:nvPr/>
            </p:nvSpPr>
            <p:spPr>
              <a:xfrm>
                <a:off x="4974655" y="2174980"/>
                <a:ext cx="2067339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Dubai Medium" panose="020B0603030403030204" pitchFamily="34" charset="-78"/>
                    <a:cs typeface="Dubai Medium" panose="020B0603030403030204" pitchFamily="34" charset="-78"/>
                  </a:rPr>
                  <a:t>Summary of preliminary work</a:t>
                </a:r>
                <a:endPara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Dubai Medium" panose="020B0603030403030204" pitchFamily="34" charset="-78"/>
                  <a:cs typeface="Dubai Medium" panose="020B0603030403030204" pitchFamily="34" charset="-78"/>
                </a:endParaRPr>
              </a:p>
            </p:txBody>
          </p:sp>
          <p:sp>
            <p:nvSpPr>
              <p:cNvPr id="38" name="文本框 37">
                <a:extLst>
                  <a:ext uri="{FF2B5EF4-FFF2-40B4-BE49-F238E27FC236}">
                    <a16:creationId xmlns:a16="http://schemas.microsoft.com/office/drawing/2014/main" xmlns="" id="{C5E4DE40-2ACE-425C-ACBB-401CA346D831}"/>
                  </a:ext>
                </a:extLst>
              </p:cNvPr>
              <p:cNvSpPr txBox="1"/>
              <p:nvPr/>
            </p:nvSpPr>
            <p:spPr>
              <a:xfrm>
                <a:off x="8552660" y="2174980"/>
                <a:ext cx="2067339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Dubai Medium" panose="020B0603030403030204" pitchFamily="34" charset="-78"/>
                    <a:cs typeface="Dubai Medium" panose="020B0603030403030204" pitchFamily="34" charset="-78"/>
                  </a:rPr>
                  <a:t>Work completion</a:t>
                </a:r>
                <a:endPara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Dubai Medium" panose="020B0603030403030204" pitchFamily="34" charset="-78"/>
                  <a:cs typeface="Dubai Medium" panose="020B0603030403030204" pitchFamily="34" charset="-78"/>
                </a:endParaRPr>
              </a:p>
            </p:txBody>
          </p:sp>
          <p:sp>
            <p:nvSpPr>
              <p:cNvPr id="39" name="文本框 38">
                <a:extLst>
                  <a:ext uri="{FF2B5EF4-FFF2-40B4-BE49-F238E27FC236}">
                    <a16:creationId xmlns:a16="http://schemas.microsoft.com/office/drawing/2014/main" xmlns="" id="{6A3F016F-00AF-421C-9D8F-F7DABB6E25AF}"/>
                  </a:ext>
                </a:extLst>
              </p:cNvPr>
              <p:cNvSpPr txBox="1"/>
              <p:nvPr/>
            </p:nvSpPr>
            <p:spPr>
              <a:xfrm>
                <a:off x="4974655" y="4355042"/>
                <a:ext cx="2067339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Dubai Medium" panose="020B0603030403030204" pitchFamily="34" charset="-78"/>
                    <a:cs typeface="Dubai Medium" panose="020B0603030403030204" pitchFamily="34" charset="-78"/>
                  </a:rPr>
                  <a:t>Problems exist</a:t>
                </a:r>
                <a:endPara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Dubai Medium" panose="020B0603030403030204" pitchFamily="34" charset="-78"/>
                  <a:cs typeface="Dubai Medium" panose="020B0603030403030204" pitchFamily="34" charset="-78"/>
                </a:endParaRPr>
              </a:p>
            </p:txBody>
          </p:sp>
          <p:sp>
            <p:nvSpPr>
              <p:cNvPr id="40" name="文本框 39">
                <a:extLst>
                  <a:ext uri="{FF2B5EF4-FFF2-40B4-BE49-F238E27FC236}">
                    <a16:creationId xmlns:a16="http://schemas.microsoft.com/office/drawing/2014/main" xmlns="" id="{F68D8D68-B30E-4161-9C8E-3464E633CD84}"/>
                  </a:ext>
                </a:extLst>
              </p:cNvPr>
              <p:cNvSpPr txBox="1"/>
              <p:nvPr/>
            </p:nvSpPr>
            <p:spPr>
              <a:xfrm>
                <a:off x="8552660" y="4355042"/>
                <a:ext cx="2067339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Dubai Medium" panose="020B0603030403030204" pitchFamily="34" charset="-78"/>
                    <a:cs typeface="Dubai Medium" panose="020B0603030403030204" pitchFamily="34" charset="-78"/>
                  </a:rPr>
                  <a:t>Post work goal</a:t>
                </a:r>
                <a:endPara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Dubai Medium" panose="020B0603030403030204" pitchFamily="34" charset="-78"/>
                  <a:cs typeface="Dubai Medium" panose="020B0603030403030204" pitchFamily="34" charset="-78"/>
                </a:endParaRPr>
              </a:p>
            </p:txBody>
          </p:sp>
        </p:grpSp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xmlns="" id="{7C275690-0585-423B-BF80-479BBA7F2076}"/>
                </a:ext>
              </a:extLst>
            </p:cNvPr>
            <p:cNvSpPr txBox="1"/>
            <p:nvPr/>
          </p:nvSpPr>
          <p:spPr>
            <a:xfrm>
              <a:off x="1543214" y="1946189"/>
              <a:ext cx="1292662" cy="2801257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dist"/>
              <a:r>
                <a:rPr lang="zh-CN" altLang="en-US" sz="7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</a:rPr>
                <a:t>目录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7930394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xmlns="" id="{41B25B39-6B31-43F8-83BD-F2E51390E07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F17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9" name="直接连接符 28">
            <a:extLst>
              <a:ext uri="{FF2B5EF4-FFF2-40B4-BE49-F238E27FC236}">
                <a16:creationId xmlns:a16="http://schemas.microsoft.com/office/drawing/2014/main" xmlns="" id="{528EE669-B27E-4268-8466-65FDBD670CE7}"/>
              </a:ext>
            </a:extLst>
          </p:cNvPr>
          <p:cNvCxnSpPr>
            <a:cxnSpLocks/>
          </p:cNvCxnSpPr>
          <p:nvPr/>
        </p:nvCxnSpPr>
        <p:spPr>
          <a:xfrm flipH="1">
            <a:off x="3078441" y="1180942"/>
            <a:ext cx="3022235" cy="3022236"/>
          </a:xfrm>
          <a:prstGeom prst="line">
            <a:avLst/>
          </a:prstGeom>
          <a:ln>
            <a:solidFill>
              <a:srgbClr val="0EE5EE">
                <a:alpha val="24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BB16E297-9B73-48C4-B907-7CE094AA0D93}"/>
              </a:ext>
            </a:extLst>
          </p:cNvPr>
          <p:cNvSpPr txBox="1"/>
          <p:nvPr/>
        </p:nvSpPr>
        <p:spPr>
          <a:xfrm>
            <a:off x="2179418" y="2871741"/>
            <a:ext cx="783316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>
                <a:solidFill>
                  <a:srgbClr val="0BF6FF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感谢相遇，感谢观看</a:t>
            </a:r>
            <a:endParaRPr lang="en-US" altLang="zh-CN" sz="3600" dirty="0">
              <a:solidFill>
                <a:srgbClr val="0BF6FF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xmlns="" id="{1F69720C-C1F6-4D41-81DA-1643ACF286FD}"/>
              </a:ext>
            </a:extLst>
          </p:cNvPr>
          <p:cNvGrpSpPr/>
          <p:nvPr/>
        </p:nvGrpSpPr>
        <p:grpSpPr>
          <a:xfrm>
            <a:off x="4299169" y="3716775"/>
            <a:ext cx="3593663" cy="338554"/>
            <a:chOff x="4669661" y="4300975"/>
            <a:chExt cx="3593663" cy="338554"/>
          </a:xfrm>
        </p:grpSpPr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xmlns="" id="{D5B2A958-5584-4EAC-825B-1A5CC8FA369F}"/>
                </a:ext>
              </a:extLst>
            </p:cNvPr>
            <p:cNvSpPr txBox="1"/>
            <p:nvPr/>
          </p:nvSpPr>
          <p:spPr>
            <a:xfrm>
              <a:off x="4669661" y="4300975"/>
              <a:ext cx="1232452" cy="338554"/>
            </a:xfrm>
            <a:prstGeom prst="rect">
              <a:avLst/>
            </a:prstGeom>
            <a:noFill/>
            <a:ln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rgbClr val="0BF6FF"/>
                  </a:solidFill>
                  <a:latin typeface="方正幼线简体" panose="03000509000000000000" pitchFamily="65" charset="-122"/>
                  <a:ea typeface="方正幼线简体" panose="03000509000000000000" pitchFamily="65" charset="-122"/>
                </a:rPr>
                <a:t>工作计划</a:t>
              </a: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xmlns="" id="{6D2F59DE-741D-48C5-8555-6AD1DE007F8F}"/>
                </a:ext>
              </a:extLst>
            </p:cNvPr>
            <p:cNvSpPr txBox="1"/>
            <p:nvPr/>
          </p:nvSpPr>
          <p:spPr>
            <a:xfrm>
              <a:off x="5850266" y="4300975"/>
              <a:ext cx="1232452" cy="338554"/>
            </a:xfrm>
            <a:prstGeom prst="rect">
              <a:avLst/>
            </a:prstGeom>
            <a:noFill/>
            <a:ln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rgbClr val="0BF6FF"/>
                  </a:solidFill>
                  <a:latin typeface="方正幼线简体" panose="03000509000000000000" pitchFamily="65" charset="-122"/>
                  <a:ea typeface="方正幼线简体" panose="03000509000000000000" pitchFamily="65" charset="-122"/>
                </a:rPr>
                <a:t>年终总结</a:t>
              </a: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xmlns="" id="{4B101924-133C-4CC9-8468-479BEB70647D}"/>
                </a:ext>
              </a:extLst>
            </p:cNvPr>
            <p:cNvSpPr txBox="1"/>
            <p:nvPr/>
          </p:nvSpPr>
          <p:spPr>
            <a:xfrm>
              <a:off x="7030872" y="4300975"/>
              <a:ext cx="1232452" cy="338554"/>
            </a:xfrm>
            <a:prstGeom prst="rect">
              <a:avLst/>
            </a:prstGeom>
            <a:noFill/>
            <a:ln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rgbClr val="0BF6FF"/>
                  </a:solidFill>
                  <a:latin typeface="方正幼线简体" panose="03000509000000000000" pitchFamily="65" charset="-122"/>
                  <a:ea typeface="方正幼线简体" panose="03000509000000000000" pitchFamily="65" charset="-122"/>
                </a:rPr>
                <a:t>商务汇报</a:t>
              </a:r>
            </a:p>
          </p:txBody>
        </p: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xmlns="" id="{52C27E24-15F7-4953-8ECF-CF2654928A08}"/>
                </a:ext>
              </a:extLst>
            </p:cNvPr>
            <p:cNvCxnSpPr>
              <a:cxnSpLocks/>
            </p:cNvCxnSpPr>
            <p:nvPr/>
          </p:nvCxnSpPr>
          <p:spPr>
            <a:xfrm>
              <a:off x="5902113" y="4331579"/>
              <a:ext cx="0" cy="260136"/>
            </a:xfrm>
            <a:prstGeom prst="line">
              <a:avLst/>
            </a:prstGeom>
            <a:ln w="28575">
              <a:solidFill>
                <a:srgbClr val="2EECF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xmlns="" id="{EA183FC6-3BFF-43D6-A2DD-8A38810384A4}"/>
                </a:ext>
              </a:extLst>
            </p:cNvPr>
            <p:cNvCxnSpPr>
              <a:cxnSpLocks/>
            </p:cNvCxnSpPr>
            <p:nvPr/>
          </p:nvCxnSpPr>
          <p:spPr>
            <a:xfrm>
              <a:off x="7082718" y="4331579"/>
              <a:ext cx="0" cy="260136"/>
            </a:xfrm>
            <a:prstGeom prst="line">
              <a:avLst/>
            </a:prstGeom>
            <a:ln w="28575">
              <a:solidFill>
                <a:srgbClr val="2EECF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E4992423-5788-4C62-88A8-59036B4078E5}"/>
              </a:ext>
            </a:extLst>
          </p:cNvPr>
          <p:cNvSpPr txBox="1"/>
          <p:nvPr/>
        </p:nvSpPr>
        <p:spPr>
          <a:xfrm>
            <a:off x="3973112" y="3459874"/>
            <a:ext cx="424577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200" dirty="0">
                <a:solidFill>
                  <a:srgbClr val="0BF6FF"/>
                </a:solidFill>
                <a:latin typeface="Dubai Medium" panose="020B0603030403030204" pitchFamily="34" charset="-78"/>
                <a:cs typeface="Dubai Medium" panose="020B0603030403030204" pitchFamily="34" charset="-78"/>
              </a:rPr>
              <a:t>Thanks for meeting, thanks for watching</a:t>
            </a:r>
            <a:endParaRPr lang="zh-CN" altLang="en-US" sz="1200" dirty="0">
              <a:solidFill>
                <a:srgbClr val="0BF6FF"/>
              </a:solidFill>
              <a:latin typeface="Dubai Medium" panose="020B0603030403030204" pitchFamily="34" charset="-78"/>
              <a:cs typeface="Dubai Medium" panose="020B0603030403030204" pitchFamily="34" charset="-78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DCC45128-E8E6-4834-BE14-BF78C051C7C6}"/>
              </a:ext>
            </a:extLst>
          </p:cNvPr>
          <p:cNvSpPr txBox="1"/>
          <p:nvPr/>
        </p:nvSpPr>
        <p:spPr>
          <a:xfrm>
            <a:off x="2179418" y="1572798"/>
            <a:ext cx="783316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7200" b="1" dirty="0">
                <a:solidFill>
                  <a:srgbClr val="0BF6FF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2019</a:t>
            </a:r>
          </a:p>
        </p:txBody>
      </p:sp>
      <p:sp>
        <p:nvSpPr>
          <p:cNvPr id="17" name="矩形: 圆角 16">
            <a:extLst>
              <a:ext uri="{FF2B5EF4-FFF2-40B4-BE49-F238E27FC236}">
                <a16:creationId xmlns:a16="http://schemas.microsoft.com/office/drawing/2014/main" xmlns="" id="{2E9BFDBF-D236-43C5-9178-6F21BEC60B27}"/>
              </a:ext>
            </a:extLst>
          </p:cNvPr>
          <p:cNvSpPr/>
          <p:nvPr/>
        </p:nvSpPr>
        <p:spPr>
          <a:xfrm>
            <a:off x="4902200" y="4584700"/>
            <a:ext cx="2387600" cy="338554"/>
          </a:xfrm>
          <a:prstGeom prst="roundRect">
            <a:avLst>
              <a:gd name="adj" fmla="val 50000"/>
            </a:avLst>
          </a:prstGeom>
          <a:solidFill>
            <a:srgbClr val="0BF6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>
                <a:solidFill>
                  <a:srgbClr val="0F172C"/>
                </a:solidFill>
                <a:latin typeface="方正幼线简体" panose="03000509000000000000" pitchFamily="65" charset="-122"/>
                <a:ea typeface="方正幼线简体" panose="03000509000000000000" pitchFamily="65" charset="-122"/>
              </a:rPr>
              <a:t>汇报人：阿豆</a:t>
            </a:r>
          </a:p>
        </p:txBody>
      </p:sp>
      <p:sp>
        <p:nvSpPr>
          <p:cNvPr id="20" name="椭圆 19">
            <a:extLst>
              <a:ext uri="{FF2B5EF4-FFF2-40B4-BE49-F238E27FC236}">
                <a16:creationId xmlns:a16="http://schemas.microsoft.com/office/drawing/2014/main" xmlns="" id="{F1AFA4D1-FE53-4954-92AD-CA3696CC6796}"/>
              </a:ext>
            </a:extLst>
          </p:cNvPr>
          <p:cNvSpPr/>
          <p:nvPr/>
        </p:nvSpPr>
        <p:spPr>
          <a:xfrm>
            <a:off x="-914400" y="-702867"/>
            <a:ext cx="2696939" cy="2696939"/>
          </a:xfrm>
          <a:prstGeom prst="ellipse">
            <a:avLst/>
          </a:prstGeom>
          <a:solidFill>
            <a:srgbClr val="2EECF3">
              <a:alpha val="9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1" name="椭圆 20">
            <a:extLst>
              <a:ext uri="{FF2B5EF4-FFF2-40B4-BE49-F238E27FC236}">
                <a16:creationId xmlns:a16="http://schemas.microsoft.com/office/drawing/2014/main" xmlns="" id="{C963760C-4388-41A5-B305-1E24F0364FC2}"/>
              </a:ext>
            </a:extLst>
          </p:cNvPr>
          <p:cNvSpPr/>
          <p:nvPr/>
        </p:nvSpPr>
        <p:spPr>
          <a:xfrm>
            <a:off x="3041716" y="4584700"/>
            <a:ext cx="476184" cy="476184"/>
          </a:xfrm>
          <a:prstGeom prst="ellipse">
            <a:avLst/>
          </a:prstGeom>
          <a:solidFill>
            <a:srgbClr val="0BF6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6" name="直接连接符 25">
            <a:extLst>
              <a:ext uri="{FF2B5EF4-FFF2-40B4-BE49-F238E27FC236}">
                <a16:creationId xmlns:a16="http://schemas.microsoft.com/office/drawing/2014/main" xmlns="" id="{52D45C87-C020-40D0-9167-B1F389078930}"/>
              </a:ext>
            </a:extLst>
          </p:cNvPr>
          <p:cNvCxnSpPr>
            <a:cxnSpLocks/>
          </p:cNvCxnSpPr>
          <p:nvPr/>
        </p:nvCxnSpPr>
        <p:spPr>
          <a:xfrm flipH="1">
            <a:off x="8816342" y="4460851"/>
            <a:ext cx="691008" cy="691009"/>
          </a:xfrm>
          <a:prstGeom prst="line">
            <a:avLst/>
          </a:prstGeom>
          <a:ln>
            <a:solidFill>
              <a:srgbClr val="0EE5EE">
                <a:alpha val="8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>
            <a:extLst>
              <a:ext uri="{FF2B5EF4-FFF2-40B4-BE49-F238E27FC236}">
                <a16:creationId xmlns:a16="http://schemas.microsoft.com/office/drawing/2014/main" xmlns="" id="{079835A5-0255-45D8-B8DE-A0623F698D5C}"/>
              </a:ext>
            </a:extLst>
          </p:cNvPr>
          <p:cNvCxnSpPr>
            <a:cxnSpLocks/>
          </p:cNvCxnSpPr>
          <p:nvPr/>
        </p:nvCxnSpPr>
        <p:spPr>
          <a:xfrm flipH="1">
            <a:off x="7655647" y="4368117"/>
            <a:ext cx="1189596" cy="1189595"/>
          </a:xfrm>
          <a:prstGeom prst="line">
            <a:avLst/>
          </a:prstGeom>
          <a:ln w="28575">
            <a:solidFill>
              <a:srgbClr val="0EE5E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>
            <a:extLst>
              <a:ext uri="{FF2B5EF4-FFF2-40B4-BE49-F238E27FC236}">
                <a16:creationId xmlns:a16="http://schemas.microsoft.com/office/drawing/2014/main" xmlns="" id="{28E0A6CA-A0A4-4969-9961-8C312A18556E}"/>
              </a:ext>
            </a:extLst>
          </p:cNvPr>
          <p:cNvCxnSpPr>
            <a:cxnSpLocks/>
          </p:cNvCxnSpPr>
          <p:nvPr/>
        </p:nvCxnSpPr>
        <p:spPr>
          <a:xfrm flipH="1">
            <a:off x="6809864" y="1805113"/>
            <a:ext cx="823596" cy="823594"/>
          </a:xfrm>
          <a:prstGeom prst="line">
            <a:avLst/>
          </a:prstGeom>
          <a:ln w="38100">
            <a:solidFill>
              <a:srgbClr val="0EE5EE">
                <a:alpha val="12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>
            <a:extLst>
              <a:ext uri="{FF2B5EF4-FFF2-40B4-BE49-F238E27FC236}">
                <a16:creationId xmlns:a16="http://schemas.microsoft.com/office/drawing/2014/main" xmlns="" id="{A2660913-0470-4182-8627-62ABDD0F5BDC}"/>
              </a:ext>
            </a:extLst>
          </p:cNvPr>
          <p:cNvCxnSpPr>
            <a:cxnSpLocks/>
          </p:cNvCxnSpPr>
          <p:nvPr/>
        </p:nvCxnSpPr>
        <p:spPr>
          <a:xfrm flipH="1">
            <a:off x="1041049" y="2113240"/>
            <a:ext cx="1759956" cy="1759955"/>
          </a:xfrm>
          <a:prstGeom prst="line">
            <a:avLst/>
          </a:prstGeom>
          <a:ln w="12700">
            <a:solidFill>
              <a:srgbClr val="0EE5E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圆: 空心 40">
            <a:extLst>
              <a:ext uri="{FF2B5EF4-FFF2-40B4-BE49-F238E27FC236}">
                <a16:creationId xmlns:a16="http://schemas.microsoft.com/office/drawing/2014/main" xmlns="" id="{B063BECB-7DEF-4381-B86F-05361904FADB}"/>
              </a:ext>
            </a:extLst>
          </p:cNvPr>
          <p:cNvSpPr/>
          <p:nvPr/>
        </p:nvSpPr>
        <p:spPr>
          <a:xfrm>
            <a:off x="9088488" y="868417"/>
            <a:ext cx="1320973" cy="1320973"/>
          </a:xfrm>
          <a:prstGeom prst="donut">
            <a:avLst>
              <a:gd name="adj" fmla="val 3462"/>
            </a:avLst>
          </a:prstGeom>
          <a:solidFill>
            <a:srgbClr val="0EE5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894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矩形 45">
            <a:extLst>
              <a:ext uri="{FF2B5EF4-FFF2-40B4-BE49-F238E27FC236}">
                <a16:creationId xmlns:a16="http://schemas.microsoft.com/office/drawing/2014/main" xmlns="" id="{3616FF4B-9DAC-4FE4-B70C-75F91792614C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F17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56304BAF-B8D6-4B7A-B613-A5F2405A3ED0}"/>
              </a:ext>
            </a:extLst>
          </p:cNvPr>
          <p:cNvGrpSpPr/>
          <p:nvPr/>
        </p:nvGrpSpPr>
        <p:grpSpPr>
          <a:xfrm>
            <a:off x="906331" y="439251"/>
            <a:ext cx="10379339" cy="4161784"/>
            <a:chOff x="906331" y="1194625"/>
            <a:chExt cx="10379339" cy="4161784"/>
          </a:xfrm>
        </p:grpSpPr>
        <p:grpSp>
          <p:nvGrpSpPr>
            <p:cNvPr id="2" name="组合 1">
              <a:extLst>
                <a:ext uri="{FF2B5EF4-FFF2-40B4-BE49-F238E27FC236}">
                  <a16:creationId xmlns:a16="http://schemas.microsoft.com/office/drawing/2014/main" xmlns="" id="{4B9052FA-7825-48D9-9434-4B67C6067D89}"/>
                </a:ext>
              </a:extLst>
            </p:cNvPr>
            <p:cNvGrpSpPr/>
            <p:nvPr/>
          </p:nvGrpSpPr>
          <p:grpSpPr>
            <a:xfrm>
              <a:off x="906331" y="1999051"/>
              <a:ext cx="10379339" cy="3357358"/>
              <a:chOff x="906331" y="1787016"/>
              <a:chExt cx="10379339" cy="3357358"/>
            </a:xfrm>
          </p:grpSpPr>
          <p:sp>
            <p:nvSpPr>
              <p:cNvPr id="6" name="zoom-tool_72585">
                <a:extLst>
                  <a:ext uri="{FF2B5EF4-FFF2-40B4-BE49-F238E27FC236}">
                    <a16:creationId xmlns:a16="http://schemas.microsoft.com/office/drawing/2014/main" xmlns="" id="{E2DF55B0-87C1-4321-838C-10CBECF46A0F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7888156" y="3653169"/>
                <a:ext cx="609685" cy="588572"/>
              </a:xfrm>
              <a:custGeom>
                <a:avLst/>
                <a:gdLst>
                  <a:gd name="T0" fmla="*/ 8270 w 8441"/>
                  <a:gd name="T1" fmla="*/ 6791 h 8160"/>
                  <a:gd name="T2" fmla="*/ 5734 w 8441"/>
                  <a:gd name="T3" fmla="*/ 4255 h 8160"/>
                  <a:gd name="T4" fmla="*/ 5225 w 8441"/>
                  <a:gd name="T5" fmla="*/ 848 h 8160"/>
                  <a:gd name="T6" fmla="*/ 3177 w 8441"/>
                  <a:gd name="T7" fmla="*/ 0 h 8160"/>
                  <a:gd name="T8" fmla="*/ 1130 w 8441"/>
                  <a:gd name="T9" fmla="*/ 848 h 8160"/>
                  <a:gd name="T10" fmla="*/ 1130 w 8441"/>
                  <a:gd name="T11" fmla="*/ 4944 h 8160"/>
                  <a:gd name="T12" fmla="*/ 3177 w 8441"/>
                  <a:gd name="T13" fmla="*/ 5792 h 8160"/>
                  <a:gd name="T14" fmla="*/ 4538 w 8441"/>
                  <a:gd name="T15" fmla="*/ 5454 h 8160"/>
                  <a:gd name="T16" fmla="*/ 7072 w 8441"/>
                  <a:gd name="T17" fmla="*/ 7988 h 8160"/>
                  <a:gd name="T18" fmla="*/ 7486 w 8441"/>
                  <a:gd name="T19" fmla="*/ 8160 h 8160"/>
                  <a:gd name="T20" fmla="*/ 7901 w 8441"/>
                  <a:gd name="T21" fmla="*/ 7988 h 8160"/>
                  <a:gd name="T22" fmla="*/ 8270 w 8441"/>
                  <a:gd name="T23" fmla="*/ 7620 h 8160"/>
                  <a:gd name="T24" fmla="*/ 8441 w 8441"/>
                  <a:gd name="T25" fmla="*/ 7205 h 8160"/>
                  <a:gd name="T26" fmla="*/ 8270 w 8441"/>
                  <a:gd name="T27" fmla="*/ 6791 h 8160"/>
                  <a:gd name="T28" fmla="*/ 1793 w 8441"/>
                  <a:gd name="T29" fmla="*/ 4281 h 8160"/>
                  <a:gd name="T30" fmla="*/ 1793 w 8441"/>
                  <a:gd name="T31" fmla="*/ 1511 h 8160"/>
                  <a:gd name="T32" fmla="*/ 3177 w 8441"/>
                  <a:gd name="T33" fmla="*/ 938 h 8160"/>
                  <a:gd name="T34" fmla="*/ 4562 w 8441"/>
                  <a:gd name="T35" fmla="*/ 1511 h 8160"/>
                  <a:gd name="T36" fmla="*/ 4562 w 8441"/>
                  <a:gd name="T37" fmla="*/ 4281 h 8160"/>
                  <a:gd name="T38" fmla="*/ 3177 w 8441"/>
                  <a:gd name="T39" fmla="*/ 4854 h 8160"/>
                  <a:gd name="T40" fmla="*/ 1793 w 8441"/>
                  <a:gd name="T41" fmla="*/ 4281 h 8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8441" h="8160">
                    <a:moveTo>
                      <a:pt x="8270" y="6791"/>
                    </a:moveTo>
                    <a:lnTo>
                      <a:pt x="5734" y="4255"/>
                    </a:lnTo>
                    <a:cubicBezTo>
                      <a:pt x="6316" y="3161"/>
                      <a:pt x="6146" y="1769"/>
                      <a:pt x="5225" y="848"/>
                    </a:cubicBezTo>
                    <a:cubicBezTo>
                      <a:pt x="4678" y="301"/>
                      <a:pt x="3951" y="0"/>
                      <a:pt x="3177" y="0"/>
                    </a:cubicBezTo>
                    <a:cubicBezTo>
                      <a:pt x="2404" y="0"/>
                      <a:pt x="1676" y="301"/>
                      <a:pt x="1130" y="848"/>
                    </a:cubicBezTo>
                    <a:cubicBezTo>
                      <a:pt x="0" y="1977"/>
                      <a:pt x="0" y="3815"/>
                      <a:pt x="1130" y="4944"/>
                    </a:cubicBezTo>
                    <a:cubicBezTo>
                      <a:pt x="1677" y="5491"/>
                      <a:pt x="2404" y="5792"/>
                      <a:pt x="3177" y="5792"/>
                    </a:cubicBezTo>
                    <a:cubicBezTo>
                      <a:pt x="3660" y="5792"/>
                      <a:pt x="4124" y="5675"/>
                      <a:pt x="4538" y="5454"/>
                    </a:cubicBezTo>
                    <a:lnTo>
                      <a:pt x="7072" y="7988"/>
                    </a:lnTo>
                    <a:cubicBezTo>
                      <a:pt x="7183" y="8099"/>
                      <a:pt x="7330" y="8160"/>
                      <a:pt x="7486" y="8160"/>
                    </a:cubicBezTo>
                    <a:cubicBezTo>
                      <a:pt x="7643" y="8160"/>
                      <a:pt x="7790" y="8099"/>
                      <a:pt x="7901" y="7988"/>
                    </a:cubicBezTo>
                    <a:lnTo>
                      <a:pt x="8270" y="7620"/>
                    </a:lnTo>
                    <a:cubicBezTo>
                      <a:pt x="8380" y="7509"/>
                      <a:pt x="8441" y="7362"/>
                      <a:pt x="8441" y="7205"/>
                    </a:cubicBezTo>
                    <a:cubicBezTo>
                      <a:pt x="8441" y="7049"/>
                      <a:pt x="8380" y="6901"/>
                      <a:pt x="8270" y="6791"/>
                    </a:cubicBezTo>
                    <a:close/>
                    <a:moveTo>
                      <a:pt x="1793" y="4281"/>
                    </a:moveTo>
                    <a:cubicBezTo>
                      <a:pt x="1029" y="3517"/>
                      <a:pt x="1029" y="2275"/>
                      <a:pt x="1793" y="1511"/>
                    </a:cubicBezTo>
                    <a:cubicBezTo>
                      <a:pt x="2163" y="1142"/>
                      <a:pt x="2654" y="938"/>
                      <a:pt x="3177" y="938"/>
                    </a:cubicBezTo>
                    <a:cubicBezTo>
                      <a:pt x="3700" y="938"/>
                      <a:pt x="4192" y="1142"/>
                      <a:pt x="4562" y="1511"/>
                    </a:cubicBezTo>
                    <a:cubicBezTo>
                      <a:pt x="5325" y="2275"/>
                      <a:pt x="5325" y="3517"/>
                      <a:pt x="4562" y="4281"/>
                    </a:cubicBezTo>
                    <a:cubicBezTo>
                      <a:pt x="4192" y="4650"/>
                      <a:pt x="3700" y="4854"/>
                      <a:pt x="3177" y="4854"/>
                    </a:cubicBezTo>
                    <a:cubicBezTo>
                      <a:pt x="2654" y="4854"/>
                      <a:pt x="2163" y="4650"/>
                      <a:pt x="1793" y="4281"/>
                    </a:cubicBezTo>
                    <a:close/>
                  </a:path>
                </a:pathLst>
              </a:custGeom>
              <a:solidFill>
                <a:srgbClr val="0BF6FF"/>
              </a:solidFill>
              <a:ln>
                <a:noFill/>
              </a:ln>
            </p:spPr>
          </p:sp>
          <p:sp>
            <p:nvSpPr>
              <p:cNvPr id="7" name="new-email-envelope_20520">
                <a:extLst>
                  <a:ext uri="{FF2B5EF4-FFF2-40B4-BE49-F238E27FC236}">
                    <a16:creationId xmlns:a16="http://schemas.microsoft.com/office/drawing/2014/main" xmlns="" id="{05EADDAB-E3D7-416C-82B7-A72BC25211F5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6828039" y="3860617"/>
                <a:ext cx="609685" cy="381124"/>
              </a:xfrm>
              <a:custGeom>
                <a:avLst/>
                <a:gdLst>
                  <a:gd name="connsiteX0" fmla="*/ 218748 w 607427"/>
                  <a:gd name="connsiteY0" fmla="*/ 211767 h 379713"/>
                  <a:gd name="connsiteX1" fmla="*/ 303678 w 607427"/>
                  <a:gd name="connsiteY1" fmla="*/ 286283 h 379713"/>
                  <a:gd name="connsiteX2" fmla="*/ 388608 w 607427"/>
                  <a:gd name="connsiteY2" fmla="*/ 211767 h 379713"/>
                  <a:gd name="connsiteX3" fmla="*/ 580118 w 607427"/>
                  <a:gd name="connsiteY3" fmla="*/ 379713 h 379713"/>
                  <a:gd name="connsiteX4" fmla="*/ 27238 w 607427"/>
                  <a:gd name="connsiteY4" fmla="*/ 379713 h 379713"/>
                  <a:gd name="connsiteX5" fmla="*/ 607427 w 607427"/>
                  <a:gd name="connsiteY5" fmla="*/ 19970 h 379713"/>
                  <a:gd name="connsiteX6" fmla="*/ 607427 w 607427"/>
                  <a:gd name="connsiteY6" fmla="*/ 359531 h 379713"/>
                  <a:gd name="connsiteX7" fmla="*/ 413725 w 607427"/>
                  <a:gd name="connsiteY7" fmla="*/ 189751 h 379713"/>
                  <a:gd name="connsiteX8" fmla="*/ 0 w 607427"/>
                  <a:gd name="connsiteY8" fmla="*/ 19970 h 379713"/>
                  <a:gd name="connsiteX9" fmla="*/ 193561 w 607427"/>
                  <a:gd name="connsiteY9" fmla="*/ 189751 h 379713"/>
                  <a:gd name="connsiteX10" fmla="*/ 0 w 607427"/>
                  <a:gd name="connsiteY10" fmla="*/ 359531 h 379713"/>
                  <a:gd name="connsiteX11" fmla="*/ 27379 w 607427"/>
                  <a:gd name="connsiteY11" fmla="*/ 0 h 379713"/>
                  <a:gd name="connsiteX12" fmla="*/ 579906 w 607427"/>
                  <a:gd name="connsiteY12" fmla="*/ 0 h 379713"/>
                  <a:gd name="connsiteX13" fmla="*/ 303694 w 607427"/>
                  <a:gd name="connsiteY13" fmla="*/ 242251 h 3797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607427" h="379713">
                    <a:moveTo>
                      <a:pt x="218748" y="211767"/>
                    </a:moveTo>
                    <a:lnTo>
                      <a:pt x="303678" y="286283"/>
                    </a:lnTo>
                    <a:lnTo>
                      <a:pt x="388608" y="211767"/>
                    </a:lnTo>
                    <a:lnTo>
                      <a:pt x="580118" y="379713"/>
                    </a:lnTo>
                    <a:lnTo>
                      <a:pt x="27238" y="379713"/>
                    </a:lnTo>
                    <a:close/>
                    <a:moveTo>
                      <a:pt x="607427" y="19970"/>
                    </a:moveTo>
                    <a:lnTo>
                      <a:pt x="607427" y="359531"/>
                    </a:lnTo>
                    <a:lnTo>
                      <a:pt x="413725" y="189751"/>
                    </a:lnTo>
                    <a:close/>
                    <a:moveTo>
                      <a:pt x="0" y="19970"/>
                    </a:moveTo>
                    <a:lnTo>
                      <a:pt x="193561" y="189751"/>
                    </a:lnTo>
                    <a:lnTo>
                      <a:pt x="0" y="359531"/>
                    </a:lnTo>
                    <a:close/>
                    <a:moveTo>
                      <a:pt x="27379" y="0"/>
                    </a:moveTo>
                    <a:lnTo>
                      <a:pt x="579906" y="0"/>
                    </a:lnTo>
                    <a:lnTo>
                      <a:pt x="303694" y="242251"/>
                    </a:lnTo>
                    <a:close/>
                  </a:path>
                </a:pathLst>
              </a:custGeom>
              <a:solidFill>
                <a:srgbClr val="0BF6FF"/>
              </a:solidFill>
              <a:ln>
                <a:noFill/>
              </a:ln>
            </p:spPr>
          </p:sp>
          <p:sp>
            <p:nvSpPr>
              <p:cNvPr id="8" name="world-wide-symbol_13448">
                <a:extLst>
                  <a:ext uri="{FF2B5EF4-FFF2-40B4-BE49-F238E27FC236}">
                    <a16:creationId xmlns:a16="http://schemas.microsoft.com/office/drawing/2014/main" xmlns="" id="{9FB85AD8-95BD-498B-AD3C-A92AE3E569C3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3769767" y="3635852"/>
                <a:ext cx="609685" cy="605889"/>
              </a:xfrm>
              <a:custGeom>
                <a:avLst/>
                <a:gdLst>
                  <a:gd name="connsiteX0" fmla="*/ 486711 w 593106"/>
                  <a:gd name="connsiteY0" fmla="*/ 490288 h 589414"/>
                  <a:gd name="connsiteX1" fmla="*/ 489292 w 593106"/>
                  <a:gd name="connsiteY1" fmla="*/ 522070 h 589414"/>
                  <a:gd name="connsiteX2" fmla="*/ 472086 w 593106"/>
                  <a:gd name="connsiteY2" fmla="*/ 534955 h 589414"/>
                  <a:gd name="connsiteX3" fmla="*/ 451438 w 593106"/>
                  <a:gd name="connsiteY3" fmla="*/ 520352 h 589414"/>
                  <a:gd name="connsiteX4" fmla="*/ 451438 w 593106"/>
                  <a:gd name="connsiteY4" fmla="*/ 517775 h 589414"/>
                  <a:gd name="connsiteX5" fmla="*/ 486711 w 593106"/>
                  <a:gd name="connsiteY5" fmla="*/ 490288 h 589414"/>
                  <a:gd name="connsiteX6" fmla="*/ 96792 w 593106"/>
                  <a:gd name="connsiteY6" fmla="*/ 487634 h 589414"/>
                  <a:gd name="connsiteX7" fmla="*/ 123450 w 593106"/>
                  <a:gd name="connsiteY7" fmla="*/ 511688 h 589414"/>
                  <a:gd name="connsiteX8" fmla="*/ 102811 w 593106"/>
                  <a:gd name="connsiteY8" fmla="*/ 520279 h 589414"/>
                  <a:gd name="connsiteX9" fmla="*/ 100231 w 593106"/>
                  <a:gd name="connsiteY9" fmla="*/ 517702 h 589414"/>
                  <a:gd name="connsiteX10" fmla="*/ 96792 w 593106"/>
                  <a:gd name="connsiteY10" fmla="*/ 487634 h 589414"/>
                  <a:gd name="connsiteX11" fmla="*/ 334303 w 593106"/>
                  <a:gd name="connsiteY11" fmla="*/ 470443 h 589414"/>
                  <a:gd name="connsiteX12" fmla="*/ 390271 w 593106"/>
                  <a:gd name="connsiteY12" fmla="*/ 474744 h 589414"/>
                  <a:gd name="connsiteX13" fmla="*/ 417825 w 593106"/>
                  <a:gd name="connsiteY13" fmla="*/ 512587 h 589414"/>
                  <a:gd name="connsiteX14" fmla="*/ 410936 w 593106"/>
                  <a:gd name="connsiteY14" fmla="*/ 539249 h 589414"/>
                  <a:gd name="connsiteX15" fmla="*/ 368745 w 593106"/>
                  <a:gd name="connsiteY15" fmla="*/ 582252 h 589414"/>
                  <a:gd name="connsiteX16" fmla="*/ 334303 w 593106"/>
                  <a:gd name="connsiteY16" fmla="*/ 589133 h 589414"/>
                  <a:gd name="connsiteX17" fmla="*/ 299861 w 593106"/>
                  <a:gd name="connsiteY17" fmla="*/ 556450 h 589414"/>
                  <a:gd name="connsiteX18" fmla="*/ 299861 w 593106"/>
                  <a:gd name="connsiteY18" fmla="*/ 503986 h 589414"/>
                  <a:gd name="connsiteX19" fmla="*/ 334303 w 593106"/>
                  <a:gd name="connsiteY19" fmla="*/ 470443 h 589414"/>
                  <a:gd name="connsiteX20" fmla="*/ 231018 w 593106"/>
                  <a:gd name="connsiteY20" fmla="*/ 470443 h 589414"/>
                  <a:gd name="connsiteX21" fmla="*/ 265461 w 593106"/>
                  <a:gd name="connsiteY21" fmla="*/ 503982 h 589414"/>
                  <a:gd name="connsiteX22" fmla="*/ 265461 w 593106"/>
                  <a:gd name="connsiteY22" fmla="*/ 555580 h 589414"/>
                  <a:gd name="connsiteX23" fmla="*/ 231018 w 593106"/>
                  <a:gd name="connsiteY23" fmla="*/ 583959 h 589414"/>
                  <a:gd name="connsiteX24" fmla="*/ 204325 w 593106"/>
                  <a:gd name="connsiteY24" fmla="*/ 577080 h 589414"/>
                  <a:gd name="connsiteX25" fmla="*/ 162994 w 593106"/>
                  <a:gd name="connsiteY25" fmla="*/ 531501 h 589414"/>
                  <a:gd name="connsiteX26" fmla="*/ 158688 w 593106"/>
                  <a:gd name="connsiteY26" fmla="*/ 510862 h 589414"/>
                  <a:gd name="connsiteX27" fmla="*/ 185382 w 593106"/>
                  <a:gd name="connsiteY27" fmla="*/ 473883 h 589414"/>
                  <a:gd name="connsiteX28" fmla="*/ 231018 w 593106"/>
                  <a:gd name="connsiteY28" fmla="*/ 470443 h 589414"/>
                  <a:gd name="connsiteX29" fmla="*/ 503923 w 593106"/>
                  <a:gd name="connsiteY29" fmla="*/ 304486 h 589414"/>
                  <a:gd name="connsiteX30" fmla="*/ 561622 w 593106"/>
                  <a:gd name="connsiteY30" fmla="*/ 304486 h 589414"/>
                  <a:gd name="connsiteX31" fmla="*/ 592624 w 593106"/>
                  <a:gd name="connsiteY31" fmla="*/ 338891 h 589414"/>
                  <a:gd name="connsiteX32" fmla="*/ 556455 w 593106"/>
                  <a:gd name="connsiteY32" fmla="*/ 441247 h 589414"/>
                  <a:gd name="connsiteX33" fmla="*/ 504785 w 593106"/>
                  <a:gd name="connsiteY33" fmla="*/ 459310 h 589414"/>
                  <a:gd name="connsiteX34" fmla="*/ 497895 w 593106"/>
                  <a:gd name="connsiteY34" fmla="*/ 457590 h 589414"/>
                  <a:gd name="connsiteX35" fmla="*/ 468615 w 593106"/>
                  <a:gd name="connsiteY35" fmla="*/ 416303 h 589414"/>
                  <a:gd name="connsiteX36" fmla="*/ 471199 w 593106"/>
                  <a:gd name="connsiteY36" fmla="*/ 338891 h 589414"/>
                  <a:gd name="connsiteX37" fmla="*/ 503923 w 593106"/>
                  <a:gd name="connsiteY37" fmla="*/ 304486 h 589414"/>
                  <a:gd name="connsiteX38" fmla="*/ 334297 w 593106"/>
                  <a:gd name="connsiteY38" fmla="*/ 304486 h 589414"/>
                  <a:gd name="connsiteX39" fmla="*/ 400585 w 593106"/>
                  <a:gd name="connsiteY39" fmla="*/ 304486 h 589414"/>
                  <a:gd name="connsiteX40" fmla="*/ 436742 w 593106"/>
                  <a:gd name="connsiteY40" fmla="*/ 338887 h 589414"/>
                  <a:gd name="connsiteX41" fmla="*/ 434159 w 593106"/>
                  <a:gd name="connsiteY41" fmla="*/ 410269 h 589414"/>
                  <a:gd name="connsiteX42" fmla="*/ 396280 w 593106"/>
                  <a:gd name="connsiteY42" fmla="*/ 440370 h 589414"/>
                  <a:gd name="connsiteX43" fmla="*/ 334297 w 593106"/>
                  <a:gd name="connsiteY43" fmla="*/ 436070 h 589414"/>
                  <a:gd name="connsiteX44" fmla="*/ 299861 w 593106"/>
                  <a:gd name="connsiteY44" fmla="*/ 400809 h 589414"/>
                  <a:gd name="connsiteX45" fmla="*/ 299861 w 593106"/>
                  <a:gd name="connsiteY45" fmla="*/ 338887 h 589414"/>
                  <a:gd name="connsiteX46" fmla="*/ 334297 w 593106"/>
                  <a:gd name="connsiteY46" fmla="*/ 304486 h 589414"/>
                  <a:gd name="connsiteX47" fmla="*/ 175089 w 593106"/>
                  <a:gd name="connsiteY47" fmla="*/ 304486 h 589414"/>
                  <a:gd name="connsiteX48" fmla="*/ 231033 w 593106"/>
                  <a:gd name="connsiteY48" fmla="*/ 304486 h 589414"/>
                  <a:gd name="connsiteX49" fmla="*/ 265460 w 593106"/>
                  <a:gd name="connsiteY49" fmla="*/ 338895 h 589414"/>
                  <a:gd name="connsiteX50" fmla="*/ 265460 w 593106"/>
                  <a:gd name="connsiteY50" fmla="*/ 400830 h 589414"/>
                  <a:gd name="connsiteX51" fmla="*/ 231033 w 593106"/>
                  <a:gd name="connsiteY51" fmla="*/ 436099 h 589414"/>
                  <a:gd name="connsiteX52" fmla="*/ 179393 w 593106"/>
                  <a:gd name="connsiteY52" fmla="*/ 439540 h 589414"/>
                  <a:gd name="connsiteX53" fmla="*/ 141523 w 593106"/>
                  <a:gd name="connsiteY53" fmla="*/ 409433 h 589414"/>
                  <a:gd name="connsiteX54" fmla="*/ 138941 w 593106"/>
                  <a:gd name="connsiteY54" fmla="*/ 338895 h 589414"/>
                  <a:gd name="connsiteX55" fmla="*/ 175089 w 593106"/>
                  <a:gd name="connsiteY55" fmla="*/ 304486 h 589414"/>
                  <a:gd name="connsiteX56" fmla="*/ 31285 w 593106"/>
                  <a:gd name="connsiteY56" fmla="*/ 304486 h 589414"/>
                  <a:gd name="connsiteX57" fmla="*/ 72605 w 593106"/>
                  <a:gd name="connsiteY57" fmla="*/ 304486 h 589414"/>
                  <a:gd name="connsiteX58" fmla="*/ 105316 w 593106"/>
                  <a:gd name="connsiteY58" fmla="*/ 338895 h 589414"/>
                  <a:gd name="connsiteX59" fmla="*/ 107898 w 593106"/>
                  <a:gd name="connsiteY59" fmla="*/ 414595 h 589414"/>
                  <a:gd name="connsiteX60" fmla="*/ 82074 w 593106"/>
                  <a:gd name="connsiteY60" fmla="*/ 455887 h 589414"/>
                  <a:gd name="connsiteX61" fmla="*/ 33868 w 593106"/>
                  <a:gd name="connsiteY61" fmla="*/ 436101 h 589414"/>
                  <a:gd name="connsiteX62" fmla="*/ 296 w 593106"/>
                  <a:gd name="connsiteY62" fmla="*/ 338895 h 589414"/>
                  <a:gd name="connsiteX63" fmla="*/ 31285 w 593106"/>
                  <a:gd name="connsiteY63" fmla="*/ 304486 h 589414"/>
                  <a:gd name="connsiteX64" fmla="*/ 220702 w 593106"/>
                  <a:gd name="connsiteY64" fmla="*/ 131682 h 589414"/>
                  <a:gd name="connsiteX65" fmla="*/ 231031 w 593106"/>
                  <a:gd name="connsiteY65" fmla="*/ 132542 h 589414"/>
                  <a:gd name="connsiteX66" fmla="*/ 265461 w 593106"/>
                  <a:gd name="connsiteY66" fmla="*/ 167787 h 589414"/>
                  <a:gd name="connsiteX67" fmla="*/ 265461 w 593106"/>
                  <a:gd name="connsiteY67" fmla="*/ 235699 h 589414"/>
                  <a:gd name="connsiteX68" fmla="*/ 231031 w 593106"/>
                  <a:gd name="connsiteY68" fmla="*/ 270085 h 589414"/>
                  <a:gd name="connsiteX69" fmla="*/ 178525 w 593106"/>
                  <a:gd name="connsiteY69" fmla="*/ 270085 h 589414"/>
                  <a:gd name="connsiteX70" fmla="*/ 150121 w 593106"/>
                  <a:gd name="connsiteY70" fmla="*/ 236559 h 589414"/>
                  <a:gd name="connsiteX71" fmla="*/ 172500 w 593106"/>
                  <a:gd name="connsiteY71" fmla="*/ 160910 h 589414"/>
                  <a:gd name="connsiteX72" fmla="*/ 220702 w 593106"/>
                  <a:gd name="connsiteY72" fmla="*/ 131682 h 589414"/>
                  <a:gd name="connsiteX73" fmla="*/ 353254 w 593106"/>
                  <a:gd name="connsiteY73" fmla="*/ 130853 h 589414"/>
                  <a:gd name="connsiteX74" fmla="*/ 401479 w 593106"/>
                  <a:gd name="connsiteY74" fmla="*/ 160075 h 589414"/>
                  <a:gd name="connsiteX75" fmla="*/ 424731 w 593106"/>
                  <a:gd name="connsiteY75" fmla="*/ 236566 h 589414"/>
                  <a:gd name="connsiteX76" fmla="*/ 396312 w 593106"/>
                  <a:gd name="connsiteY76" fmla="*/ 270085 h 589414"/>
                  <a:gd name="connsiteX77" fmla="*/ 334308 w 593106"/>
                  <a:gd name="connsiteY77" fmla="*/ 270085 h 589414"/>
                  <a:gd name="connsiteX78" fmla="*/ 299861 w 593106"/>
                  <a:gd name="connsiteY78" fmla="*/ 235707 h 589414"/>
                  <a:gd name="connsiteX79" fmla="*/ 299861 w 593106"/>
                  <a:gd name="connsiteY79" fmla="*/ 167810 h 589414"/>
                  <a:gd name="connsiteX80" fmla="*/ 334308 w 593106"/>
                  <a:gd name="connsiteY80" fmla="*/ 132572 h 589414"/>
                  <a:gd name="connsiteX81" fmla="*/ 353254 w 593106"/>
                  <a:gd name="connsiteY81" fmla="*/ 130853 h 589414"/>
                  <a:gd name="connsiteX82" fmla="*/ 95050 w 593106"/>
                  <a:gd name="connsiteY82" fmla="*/ 115364 h 589414"/>
                  <a:gd name="connsiteX83" fmla="*/ 118283 w 593106"/>
                  <a:gd name="connsiteY83" fmla="*/ 120521 h 589414"/>
                  <a:gd name="connsiteX84" fmla="*/ 138933 w 593106"/>
                  <a:gd name="connsiteY84" fmla="*/ 157482 h 589414"/>
                  <a:gd name="connsiteX85" fmla="*/ 116562 w 593106"/>
                  <a:gd name="connsiteY85" fmla="*/ 236561 h 589414"/>
                  <a:gd name="connsiteX86" fmla="*/ 76121 w 593106"/>
                  <a:gd name="connsiteY86" fmla="*/ 270084 h 589414"/>
                  <a:gd name="connsiteX87" fmla="*/ 32238 w 593106"/>
                  <a:gd name="connsiteY87" fmla="*/ 270084 h 589414"/>
                  <a:gd name="connsiteX88" fmla="*/ 2122 w 593106"/>
                  <a:gd name="connsiteY88" fmla="*/ 236561 h 589414"/>
                  <a:gd name="connsiteX89" fmla="*/ 41703 w 593106"/>
                  <a:gd name="connsiteY89" fmla="*/ 134274 h 589414"/>
                  <a:gd name="connsiteX90" fmla="*/ 95050 w 593106"/>
                  <a:gd name="connsiteY90" fmla="*/ 115364 h 589414"/>
                  <a:gd name="connsiteX91" fmla="*/ 495327 w 593106"/>
                  <a:gd name="connsiteY91" fmla="*/ 111081 h 589414"/>
                  <a:gd name="connsiteX92" fmla="*/ 548729 w 593106"/>
                  <a:gd name="connsiteY92" fmla="*/ 129130 h 589414"/>
                  <a:gd name="connsiteX93" fmla="*/ 591795 w 593106"/>
                  <a:gd name="connsiteY93" fmla="*/ 236565 h 589414"/>
                  <a:gd name="connsiteX94" fmla="*/ 561649 w 593106"/>
                  <a:gd name="connsiteY94" fmla="*/ 270085 h 589414"/>
                  <a:gd name="connsiteX95" fmla="*/ 500495 w 593106"/>
                  <a:gd name="connsiteY95" fmla="*/ 270085 h 589414"/>
                  <a:gd name="connsiteX96" fmla="*/ 460013 w 593106"/>
                  <a:gd name="connsiteY96" fmla="*/ 236565 h 589414"/>
                  <a:gd name="connsiteX97" fmla="*/ 436758 w 593106"/>
                  <a:gd name="connsiteY97" fmla="*/ 156634 h 589414"/>
                  <a:gd name="connsiteX98" fmla="*/ 457429 w 593106"/>
                  <a:gd name="connsiteY98" fmla="*/ 119676 h 589414"/>
                  <a:gd name="connsiteX99" fmla="*/ 495327 w 593106"/>
                  <a:gd name="connsiteY99" fmla="*/ 111081 h 589414"/>
                  <a:gd name="connsiteX100" fmla="*/ 258364 w 593106"/>
                  <a:gd name="connsiteY100" fmla="*/ 35758 h 589414"/>
                  <a:gd name="connsiteX101" fmla="*/ 265460 w 593106"/>
                  <a:gd name="connsiteY101" fmla="*/ 52636 h 589414"/>
                  <a:gd name="connsiteX102" fmla="*/ 265460 w 593106"/>
                  <a:gd name="connsiteY102" fmla="*/ 64677 h 589414"/>
                  <a:gd name="connsiteX103" fmla="*/ 234495 w 593106"/>
                  <a:gd name="connsiteY103" fmla="*/ 98218 h 589414"/>
                  <a:gd name="connsiteX104" fmla="*/ 223314 w 593106"/>
                  <a:gd name="connsiteY104" fmla="*/ 67257 h 589414"/>
                  <a:gd name="connsiteX105" fmla="*/ 242237 w 593106"/>
                  <a:gd name="connsiteY105" fmla="*/ 44036 h 589414"/>
                  <a:gd name="connsiteX106" fmla="*/ 258364 w 593106"/>
                  <a:gd name="connsiteY106" fmla="*/ 35758 h 589414"/>
                  <a:gd name="connsiteX107" fmla="*/ 307077 w 593106"/>
                  <a:gd name="connsiteY107" fmla="*/ 24998 h 589414"/>
                  <a:gd name="connsiteX108" fmla="*/ 323985 w 593106"/>
                  <a:gd name="connsiteY108" fmla="*/ 32847 h 589414"/>
                  <a:gd name="connsiteX109" fmla="*/ 350693 w 593106"/>
                  <a:gd name="connsiteY109" fmla="*/ 67253 h 589414"/>
                  <a:gd name="connsiteX110" fmla="*/ 335185 w 593106"/>
                  <a:gd name="connsiteY110" fmla="*/ 97358 h 589414"/>
                  <a:gd name="connsiteX111" fmla="*/ 334323 w 593106"/>
                  <a:gd name="connsiteY111" fmla="*/ 98218 h 589414"/>
                  <a:gd name="connsiteX112" fmla="*/ 299861 w 593106"/>
                  <a:gd name="connsiteY112" fmla="*/ 64672 h 589414"/>
                  <a:gd name="connsiteX113" fmla="*/ 299861 w 593106"/>
                  <a:gd name="connsiteY113" fmla="*/ 42309 h 589414"/>
                  <a:gd name="connsiteX114" fmla="*/ 307077 w 593106"/>
                  <a:gd name="connsiteY114" fmla="*/ 24998 h 589414"/>
                  <a:gd name="connsiteX115" fmla="*/ 204359 w 593106"/>
                  <a:gd name="connsiteY115" fmla="*/ 7108 h 589414"/>
                  <a:gd name="connsiteX116" fmla="*/ 215552 w 593106"/>
                  <a:gd name="connsiteY116" fmla="*/ 24292 h 589414"/>
                  <a:gd name="connsiteX117" fmla="*/ 186279 w 593106"/>
                  <a:gd name="connsiteY117" fmla="*/ 63815 h 589414"/>
                  <a:gd name="connsiteX118" fmla="*/ 134621 w 593106"/>
                  <a:gd name="connsiteY118" fmla="*/ 88732 h 589414"/>
                  <a:gd name="connsiteX119" fmla="*/ 120846 w 593106"/>
                  <a:gd name="connsiteY119" fmla="*/ 86155 h 589414"/>
                  <a:gd name="connsiteX120" fmla="*/ 113097 w 593106"/>
                  <a:gd name="connsiteY120" fmla="*/ 55223 h 589414"/>
                  <a:gd name="connsiteX121" fmla="*/ 204359 w 593106"/>
                  <a:gd name="connsiteY121" fmla="*/ 7108 h 589414"/>
                  <a:gd name="connsiteX122" fmla="*/ 368806 w 593106"/>
                  <a:gd name="connsiteY122" fmla="*/ 1108 h 589414"/>
                  <a:gd name="connsiteX123" fmla="*/ 475572 w 593106"/>
                  <a:gd name="connsiteY123" fmla="*/ 51810 h 589414"/>
                  <a:gd name="connsiteX124" fmla="*/ 468684 w 593106"/>
                  <a:gd name="connsiteY124" fmla="*/ 81887 h 589414"/>
                  <a:gd name="connsiteX125" fmla="*/ 441131 w 593106"/>
                  <a:gd name="connsiteY125" fmla="*/ 87043 h 589414"/>
                  <a:gd name="connsiteX126" fmla="*/ 389471 w 593106"/>
                  <a:gd name="connsiteY126" fmla="*/ 62981 h 589414"/>
                  <a:gd name="connsiteX127" fmla="*/ 358474 w 593106"/>
                  <a:gd name="connsiteY127" fmla="*/ 20013 h 589414"/>
                  <a:gd name="connsiteX128" fmla="*/ 368806 w 593106"/>
                  <a:gd name="connsiteY128" fmla="*/ 1108 h 5894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</a:cxnLst>
                <a:rect l="l" t="t" r="r" b="b"/>
                <a:pathLst>
                  <a:path w="593106" h="589414">
                    <a:moveTo>
                      <a:pt x="486711" y="490288"/>
                    </a:moveTo>
                    <a:cubicBezTo>
                      <a:pt x="502197" y="494583"/>
                      <a:pt x="503918" y="509185"/>
                      <a:pt x="489292" y="522070"/>
                    </a:cubicBezTo>
                    <a:cubicBezTo>
                      <a:pt x="483270" y="526365"/>
                      <a:pt x="477248" y="530660"/>
                      <a:pt x="472086" y="534955"/>
                    </a:cubicBezTo>
                    <a:cubicBezTo>
                      <a:pt x="456600" y="546121"/>
                      <a:pt x="447136" y="538391"/>
                      <a:pt x="451438" y="520352"/>
                    </a:cubicBezTo>
                    <a:cubicBezTo>
                      <a:pt x="451438" y="519493"/>
                      <a:pt x="451438" y="518634"/>
                      <a:pt x="451438" y="517775"/>
                    </a:cubicBezTo>
                    <a:cubicBezTo>
                      <a:pt x="455739" y="499737"/>
                      <a:pt x="471225" y="486852"/>
                      <a:pt x="486711" y="490288"/>
                    </a:cubicBezTo>
                    <a:close/>
                    <a:moveTo>
                      <a:pt x="96792" y="487634"/>
                    </a:moveTo>
                    <a:cubicBezTo>
                      <a:pt x="107971" y="485056"/>
                      <a:pt x="120010" y="496224"/>
                      <a:pt x="123450" y="511688"/>
                    </a:cubicBezTo>
                    <a:cubicBezTo>
                      <a:pt x="126890" y="528011"/>
                      <a:pt x="117431" y="532306"/>
                      <a:pt x="102811" y="520279"/>
                    </a:cubicBezTo>
                    <a:cubicBezTo>
                      <a:pt x="101951" y="519420"/>
                      <a:pt x="101091" y="518561"/>
                      <a:pt x="100231" y="517702"/>
                    </a:cubicBezTo>
                    <a:cubicBezTo>
                      <a:pt x="85612" y="505674"/>
                      <a:pt x="84752" y="491070"/>
                      <a:pt x="96792" y="487634"/>
                    </a:cubicBezTo>
                    <a:close/>
                    <a:moveTo>
                      <a:pt x="334303" y="470443"/>
                    </a:moveTo>
                    <a:cubicBezTo>
                      <a:pt x="354107" y="471303"/>
                      <a:pt x="373050" y="473024"/>
                      <a:pt x="390271" y="474744"/>
                    </a:cubicBezTo>
                    <a:cubicBezTo>
                      <a:pt x="409214" y="476464"/>
                      <a:pt x="422130" y="493665"/>
                      <a:pt x="417825" y="512587"/>
                    </a:cubicBezTo>
                    <a:cubicBezTo>
                      <a:pt x="415242" y="521187"/>
                      <a:pt x="413520" y="530648"/>
                      <a:pt x="410936" y="539249"/>
                    </a:cubicBezTo>
                    <a:cubicBezTo>
                      <a:pt x="405770" y="558170"/>
                      <a:pt x="386827" y="577952"/>
                      <a:pt x="368745" y="582252"/>
                    </a:cubicBezTo>
                    <a:cubicBezTo>
                      <a:pt x="357551" y="585693"/>
                      <a:pt x="345497" y="587413"/>
                      <a:pt x="334303" y="589133"/>
                    </a:cubicBezTo>
                    <a:cubicBezTo>
                      <a:pt x="315360" y="591713"/>
                      <a:pt x="299861" y="576232"/>
                      <a:pt x="299861" y="556450"/>
                    </a:cubicBezTo>
                    <a:lnTo>
                      <a:pt x="299861" y="503986"/>
                    </a:lnTo>
                    <a:cubicBezTo>
                      <a:pt x="299861" y="485065"/>
                      <a:pt x="315360" y="469583"/>
                      <a:pt x="334303" y="470443"/>
                    </a:cubicBezTo>
                    <a:close/>
                    <a:moveTo>
                      <a:pt x="231018" y="470443"/>
                    </a:moveTo>
                    <a:cubicBezTo>
                      <a:pt x="249962" y="469583"/>
                      <a:pt x="265461" y="485063"/>
                      <a:pt x="265461" y="503982"/>
                    </a:cubicBezTo>
                    <a:lnTo>
                      <a:pt x="265461" y="555580"/>
                    </a:lnTo>
                    <a:cubicBezTo>
                      <a:pt x="265461" y="574500"/>
                      <a:pt x="249962" y="588259"/>
                      <a:pt x="231018" y="583959"/>
                    </a:cubicBezTo>
                    <a:cubicBezTo>
                      <a:pt x="222408" y="582239"/>
                      <a:pt x="212936" y="579660"/>
                      <a:pt x="204325" y="577080"/>
                    </a:cubicBezTo>
                    <a:cubicBezTo>
                      <a:pt x="186243" y="571060"/>
                      <a:pt x="168160" y="549561"/>
                      <a:pt x="162994" y="531501"/>
                    </a:cubicBezTo>
                    <a:cubicBezTo>
                      <a:pt x="161272" y="524621"/>
                      <a:pt x="159550" y="517742"/>
                      <a:pt x="158688" y="510862"/>
                    </a:cubicBezTo>
                    <a:cubicBezTo>
                      <a:pt x="154383" y="492802"/>
                      <a:pt x="166438" y="475603"/>
                      <a:pt x="185382" y="473883"/>
                    </a:cubicBezTo>
                    <a:cubicBezTo>
                      <a:pt x="199159" y="472163"/>
                      <a:pt x="214658" y="471303"/>
                      <a:pt x="231018" y="470443"/>
                    </a:cubicBezTo>
                    <a:close/>
                    <a:moveTo>
                      <a:pt x="503923" y="304486"/>
                    </a:moveTo>
                    <a:lnTo>
                      <a:pt x="561622" y="304486"/>
                    </a:lnTo>
                    <a:cubicBezTo>
                      <a:pt x="580568" y="304486"/>
                      <a:pt x="596069" y="319968"/>
                      <a:pt x="592624" y="338891"/>
                    </a:cubicBezTo>
                    <a:cubicBezTo>
                      <a:pt x="587457" y="375877"/>
                      <a:pt x="574540" y="410282"/>
                      <a:pt x="556455" y="441247"/>
                    </a:cubicBezTo>
                    <a:cubicBezTo>
                      <a:pt x="546982" y="457590"/>
                      <a:pt x="523730" y="464471"/>
                      <a:pt x="504785" y="459310"/>
                    </a:cubicBezTo>
                    <a:cubicBezTo>
                      <a:pt x="503062" y="459310"/>
                      <a:pt x="500479" y="458450"/>
                      <a:pt x="497895" y="457590"/>
                    </a:cubicBezTo>
                    <a:cubicBezTo>
                      <a:pt x="479811" y="453289"/>
                      <a:pt x="466893" y="435226"/>
                      <a:pt x="468615" y="416303"/>
                    </a:cubicBezTo>
                    <a:cubicBezTo>
                      <a:pt x="471199" y="388779"/>
                      <a:pt x="472060" y="363835"/>
                      <a:pt x="471199" y="338891"/>
                    </a:cubicBezTo>
                    <a:cubicBezTo>
                      <a:pt x="471199" y="319968"/>
                      <a:pt x="484978" y="304486"/>
                      <a:pt x="503923" y="304486"/>
                    </a:cubicBezTo>
                    <a:close/>
                    <a:moveTo>
                      <a:pt x="334297" y="304486"/>
                    </a:moveTo>
                    <a:lnTo>
                      <a:pt x="400585" y="304486"/>
                    </a:lnTo>
                    <a:cubicBezTo>
                      <a:pt x="419524" y="304486"/>
                      <a:pt x="436742" y="319966"/>
                      <a:pt x="436742" y="338887"/>
                    </a:cubicBezTo>
                    <a:cubicBezTo>
                      <a:pt x="437603" y="362107"/>
                      <a:pt x="436742" y="385328"/>
                      <a:pt x="434159" y="410269"/>
                    </a:cubicBezTo>
                    <a:cubicBezTo>
                      <a:pt x="432438" y="429189"/>
                      <a:pt x="415220" y="442090"/>
                      <a:pt x="396280" y="440370"/>
                    </a:cubicBezTo>
                    <a:cubicBezTo>
                      <a:pt x="377341" y="438650"/>
                      <a:pt x="356680" y="436930"/>
                      <a:pt x="334297" y="436070"/>
                    </a:cubicBezTo>
                    <a:cubicBezTo>
                      <a:pt x="315357" y="435210"/>
                      <a:pt x="299861" y="419729"/>
                      <a:pt x="299861" y="400809"/>
                    </a:cubicBezTo>
                    <a:lnTo>
                      <a:pt x="299861" y="338887"/>
                    </a:lnTo>
                    <a:cubicBezTo>
                      <a:pt x="299861" y="319966"/>
                      <a:pt x="315357" y="304486"/>
                      <a:pt x="334297" y="304486"/>
                    </a:cubicBezTo>
                    <a:close/>
                    <a:moveTo>
                      <a:pt x="175089" y="304486"/>
                    </a:moveTo>
                    <a:lnTo>
                      <a:pt x="231033" y="304486"/>
                    </a:lnTo>
                    <a:cubicBezTo>
                      <a:pt x="249968" y="304486"/>
                      <a:pt x="265460" y="319970"/>
                      <a:pt x="265460" y="338895"/>
                    </a:cubicBezTo>
                    <a:lnTo>
                      <a:pt x="265460" y="400830"/>
                    </a:lnTo>
                    <a:cubicBezTo>
                      <a:pt x="265460" y="419755"/>
                      <a:pt x="249968" y="435239"/>
                      <a:pt x="231033" y="436099"/>
                    </a:cubicBezTo>
                    <a:cubicBezTo>
                      <a:pt x="212098" y="436960"/>
                      <a:pt x="195745" y="437820"/>
                      <a:pt x="179393" y="439540"/>
                    </a:cubicBezTo>
                    <a:cubicBezTo>
                      <a:pt x="160458" y="441261"/>
                      <a:pt x="143244" y="428357"/>
                      <a:pt x="141523" y="409433"/>
                    </a:cubicBezTo>
                    <a:cubicBezTo>
                      <a:pt x="138941" y="384486"/>
                      <a:pt x="138080" y="361260"/>
                      <a:pt x="138941" y="338895"/>
                    </a:cubicBezTo>
                    <a:cubicBezTo>
                      <a:pt x="138941" y="319970"/>
                      <a:pt x="156154" y="304486"/>
                      <a:pt x="175089" y="304486"/>
                    </a:cubicBezTo>
                    <a:close/>
                    <a:moveTo>
                      <a:pt x="31285" y="304486"/>
                    </a:moveTo>
                    <a:lnTo>
                      <a:pt x="72605" y="304486"/>
                    </a:lnTo>
                    <a:cubicBezTo>
                      <a:pt x="91543" y="304486"/>
                      <a:pt x="105316" y="319970"/>
                      <a:pt x="105316" y="338895"/>
                    </a:cubicBezTo>
                    <a:cubicBezTo>
                      <a:pt x="104455" y="362982"/>
                      <a:pt x="105316" y="388788"/>
                      <a:pt x="107898" y="414595"/>
                    </a:cubicBezTo>
                    <a:cubicBezTo>
                      <a:pt x="109620" y="433521"/>
                      <a:pt x="98429" y="451585"/>
                      <a:pt x="82074" y="455887"/>
                    </a:cubicBezTo>
                    <a:cubicBezTo>
                      <a:pt x="65718" y="460188"/>
                      <a:pt x="43337" y="453306"/>
                      <a:pt x="33868" y="436101"/>
                    </a:cubicBezTo>
                    <a:cubicBezTo>
                      <a:pt x="17512" y="406853"/>
                      <a:pt x="6321" y="374165"/>
                      <a:pt x="296" y="338895"/>
                    </a:cubicBezTo>
                    <a:cubicBezTo>
                      <a:pt x="-2287" y="319970"/>
                      <a:pt x="12347" y="304486"/>
                      <a:pt x="31285" y="304486"/>
                    </a:cubicBezTo>
                    <a:close/>
                    <a:moveTo>
                      <a:pt x="220702" y="131682"/>
                    </a:moveTo>
                    <a:cubicBezTo>
                      <a:pt x="224145" y="131682"/>
                      <a:pt x="227588" y="131682"/>
                      <a:pt x="231031" y="132542"/>
                    </a:cubicBezTo>
                    <a:cubicBezTo>
                      <a:pt x="249968" y="132542"/>
                      <a:pt x="265461" y="148016"/>
                      <a:pt x="265461" y="167787"/>
                    </a:cubicBezTo>
                    <a:lnTo>
                      <a:pt x="265461" y="235699"/>
                    </a:lnTo>
                    <a:cubicBezTo>
                      <a:pt x="265461" y="255471"/>
                      <a:pt x="249968" y="270085"/>
                      <a:pt x="231031" y="270085"/>
                    </a:cubicBezTo>
                    <a:lnTo>
                      <a:pt x="178525" y="270085"/>
                    </a:lnTo>
                    <a:cubicBezTo>
                      <a:pt x="159589" y="270085"/>
                      <a:pt x="145817" y="255471"/>
                      <a:pt x="150121" y="236559"/>
                    </a:cubicBezTo>
                    <a:cubicBezTo>
                      <a:pt x="156146" y="209050"/>
                      <a:pt x="163893" y="183261"/>
                      <a:pt x="172500" y="160910"/>
                    </a:cubicBezTo>
                    <a:cubicBezTo>
                      <a:pt x="179386" y="142858"/>
                      <a:pt x="201766" y="130823"/>
                      <a:pt x="220702" y="131682"/>
                    </a:cubicBezTo>
                    <a:close/>
                    <a:moveTo>
                      <a:pt x="353254" y="130853"/>
                    </a:moveTo>
                    <a:cubicBezTo>
                      <a:pt x="372200" y="129994"/>
                      <a:pt x="394590" y="142886"/>
                      <a:pt x="401479" y="160075"/>
                    </a:cubicBezTo>
                    <a:cubicBezTo>
                      <a:pt x="410952" y="183280"/>
                      <a:pt x="418703" y="208204"/>
                      <a:pt x="424731" y="236566"/>
                    </a:cubicBezTo>
                    <a:cubicBezTo>
                      <a:pt x="429037" y="255474"/>
                      <a:pt x="416119" y="270085"/>
                      <a:pt x="396312" y="270085"/>
                    </a:cubicBezTo>
                    <a:lnTo>
                      <a:pt x="334308" y="270085"/>
                    </a:lnTo>
                    <a:cubicBezTo>
                      <a:pt x="315362" y="270085"/>
                      <a:pt x="299861" y="255474"/>
                      <a:pt x="299861" y="235707"/>
                    </a:cubicBezTo>
                    <a:lnTo>
                      <a:pt x="299861" y="167810"/>
                    </a:lnTo>
                    <a:cubicBezTo>
                      <a:pt x="299861" y="148902"/>
                      <a:pt x="315362" y="132572"/>
                      <a:pt x="334308" y="132572"/>
                    </a:cubicBezTo>
                    <a:cubicBezTo>
                      <a:pt x="340336" y="131713"/>
                      <a:pt x="347226" y="131713"/>
                      <a:pt x="353254" y="130853"/>
                    </a:cubicBezTo>
                    <a:close/>
                    <a:moveTo>
                      <a:pt x="95050" y="115364"/>
                    </a:moveTo>
                    <a:cubicBezTo>
                      <a:pt x="101934" y="117083"/>
                      <a:pt x="109678" y="118802"/>
                      <a:pt x="118283" y="120521"/>
                    </a:cubicBezTo>
                    <a:cubicBezTo>
                      <a:pt x="137213" y="123959"/>
                      <a:pt x="145817" y="139431"/>
                      <a:pt x="138933" y="157482"/>
                    </a:cubicBezTo>
                    <a:cubicBezTo>
                      <a:pt x="130329" y="181549"/>
                      <a:pt x="122585" y="208196"/>
                      <a:pt x="116562" y="236561"/>
                    </a:cubicBezTo>
                    <a:cubicBezTo>
                      <a:pt x="112260" y="255471"/>
                      <a:pt x="95050" y="270084"/>
                      <a:pt x="76121" y="270084"/>
                    </a:cubicBezTo>
                    <a:lnTo>
                      <a:pt x="32238" y="270084"/>
                    </a:lnTo>
                    <a:cubicBezTo>
                      <a:pt x="13308" y="270084"/>
                      <a:pt x="-1320" y="255471"/>
                      <a:pt x="2122" y="236561"/>
                    </a:cubicBezTo>
                    <a:cubicBezTo>
                      <a:pt x="9005" y="199600"/>
                      <a:pt x="22773" y="165218"/>
                      <a:pt x="41703" y="134274"/>
                    </a:cubicBezTo>
                    <a:cubicBezTo>
                      <a:pt x="52028" y="117942"/>
                      <a:pt x="76121" y="111066"/>
                      <a:pt x="95050" y="115364"/>
                    </a:cubicBezTo>
                    <a:close/>
                    <a:moveTo>
                      <a:pt x="495327" y="111081"/>
                    </a:moveTo>
                    <a:cubicBezTo>
                      <a:pt x="514276" y="106784"/>
                      <a:pt x="538393" y="113660"/>
                      <a:pt x="548729" y="129130"/>
                    </a:cubicBezTo>
                    <a:cubicBezTo>
                      <a:pt x="569401" y="161790"/>
                      <a:pt x="584043" y="197889"/>
                      <a:pt x="591795" y="236565"/>
                    </a:cubicBezTo>
                    <a:cubicBezTo>
                      <a:pt x="595240" y="255474"/>
                      <a:pt x="580598" y="270085"/>
                      <a:pt x="561649" y="270085"/>
                    </a:cubicBezTo>
                    <a:lnTo>
                      <a:pt x="500495" y="270085"/>
                    </a:lnTo>
                    <a:cubicBezTo>
                      <a:pt x="481546" y="270085"/>
                      <a:pt x="463458" y="255474"/>
                      <a:pt x="460013" y="236565"/>
                    </a:cubicBezTo>
                    <a:cubicBezTo>
                      <a:pt x="453984" y="207343"/>
                      <a:pt x="446232" y="180699"/>
                      <a:pt x="436758" y="156634"/>
                    </a:cubicBezTo>
                    <a:cubicBezTo>
                      <a:pt x="429867" y="138584"/>
                      <a:pt x="438480" y="123114"/>
                      <a:pt x="457429" y="119676"/>
                    </a:cubicBezTo>
                    <a:cubicBezTo>
                      <a:pt x="471210" y="117097"/>
                      <a:pt x="484130" y="114519"/>
                      <a:pt x="495327" y="111081"/>
                    </a:cubicBezTo>
                    <a:close/>
                    <a:moveTo>
                      <a:pt x="258364" y="35758"/>
                    </a:moveTo>
                    <a:cubicBezTo>
                      <a:pt x="262665" y="37371"/>
                      <a:pt x="265460" y="43176"/>
                      <a:pt x="265460" y="52636"/>
                    </a:cubicBezTo>
                    <a:lnTo>
                      <a:pt x="265460" y="64677"/>
                    </a:lnTo>
                    <a:cubicBezTo>
                      <a:pt x="265460" y="83597"/>
                      <a:pt x="251698" y="98218"/>
                      <a:pt x="234495" y="98218"/>
                    </a:cubicBezTo>
                    <a:cubicBezTo>
                      <a:pt x="218153" y="97358"/>
                      <a:pt x="212132" y="82737"/>
                      <a:pt x="223314" y="67257"/>
                    </a:cubicBezTo>
                    <a:cubicBezTo>
                      <a:pt x="230195" y="58657"/>
                      <a:pt x="236216" y="50916"/>
                      <a:pt x="242237" y="44036"/>
                    </a:cubicBezTo>
                    <a:cubicBezTo>
                      <a:pt x="248258" y="36726"/>
                      <a:pt x="254063" y="34146"/>
                      <a:pt x="258364" y="35758"/>
                    </a:cubicBezTo>
                    <a:close/>
                    <a:moveTo>
                      <a:pt x="307077" y="24998"/>
                    </a:moveTo>
                    <a:cubicBezTo>
                      <a:pt x="311492" y="23171"/>
                      <a:pt x="317523" y="25536"/>
                      <a:pt x="323985" y="32847"/>
                    </a:cubicBezTo>
                    <a:cubicBezTo>
                      <a:pt x="332600" y="42309"/>
                      <a:pt x="341216" y="53490"/>
                      <a:pt x="350693" y="67253"/>
                    </a:cubicBezTo>
                    <a:cubicBezTo>
                      <a:pt x="361893" y="82735"/>
                      <a:pt x="354139" y="97358"/>
                      <a:pt x="335185" y="97358"/>
                    </a:cubicBezTo>
                    <a:cubicBezTo>
                      <a:pt x="335185" y="97358"/>
                      <a:pt x="334323" y="97358"/>
                      <a:pt x="334323" y="98218"/>
                    </a:cubicBezTo>
                    <a:cubicBezTo>
                      <a:pt x="315369" y="98218"/>
                      <a:pt x="299861" y="83595"/>
                      <a:pt x="299861" y="64672"/>
                    </a:cubicBezTo>
                    <a:lnTo>
                      <a:pt x="299861" y="42309"/>
                    </a:lnTo>
                    <a:cubicBezTo>
                      <a:pt x="299861" y="32847"/>
                      <a:pt x="302661" y="26826"/>
                      <a:pt x="307077" y="24998"/>
                    </a:cubicBezTo>
                    <a:close/>
                    <a:moveTo>
                      <a:pt x="204359" y="7108"/>
                    </a:moveTo>
                    <a:cubicBezTo>
                      <a:pt x="222439" y="1094"/>
                      <a:pt x="227605" y="8827"/>
                      <a:pt x="215552" y="24292"/>
                    </a:cubicBezTo>
                    <a:cubicBezTo>
                      <a:pt x="206081" y="35462"/>
                      <a:pt x="195750" y="48350"/>
                      <a:pt x="186279" y="63815"/>
                    </a:cubicBezTo>
                    <a:cubicBezTo>
                      <a:pt x="175947" y="79281"/>
                      <a:pt x="153563" y="91310"/>
                      <a:pt x="134621" y="88732"/>
                    </a:cubicBezTo>
                    <a:cubicBezTo>
                      <a:pt x="129456" y="87873"/>
                      <a:pt x="125151" y="87014"/>
                      <a:pt x="120846" y="86155"/>
                    </a:cubicBezTo>
                    <a:cubicBezTo>
                      <a:pt x="101905" y="81859"/>
                      <a:pt x="97600" y="67252"/>
                      <a:pt x="113097" y="55223"/>
                    </a:cubicBezTo>
                    <a:cubicBezTo>
                      <a:pt x="139787" y="33743"/>
                      <a:pt x="170782" y="17419"/>
                      <a:pt x="204359" y="7108"/>
                    </a:cubicBezTo>
                    <a:close/>
                    <a:moveTo>
                      <a:pt x="368806" y="1108"/>
                    </a:moveTo>
                    <a:cubicBezTo>
                      <a:pt x="408413" y="10560"/>
                      <a:pt x="444575" y="28607"/>
                      <a:pt x="475572" y="51810"/>
                    </a:cubicBezTo>
                    <a:cubicBezTo>
                      <a:pt x="491070" y="62981"/>
                      <a:pt x="487626" y="78450"/>
                      <a:pt x="468684" y="81887"/>
                    </a:cubicBezTo>
                    <a:cubicBezTo>
                      <a:pt x="460074" y="83606"/>
                      <a:pt x="451463" y="85325"/>
                      <a:pt x="441131" y="87043"/>
                    </a:cubicBezTo>
                    <a:cubicBezTo>
                      <a:pt x="422189" y="90481"/>
                      <a:pt x="399803" y="78450"/>
                      <a:pt x="389471" y="62981"/>
                    </a:cubicBezTo>
                    <a:cubicBezTo>
                      <a:pt x="379138" y="46654"/>
                      <a:pt x="367945" y="32044"/>
                      <a:pt x="358474" y="20013"/>
                    </a:cubicBezTo>
                    <a:cubicBezTo>
                      <a:pt x="346420" y="5404"/>
                      <a:pt x="350725" y="-3189"/>
                      <a:pt x="368806" y="1108"/>
                    </a:cubicBezTo>
                    <a:close/>
                  </a:path>
                </a:pathLst>
              </a:custGeom>
              <a:solidFill>
                <a:srgbClr val="0BF6FF"/>
              </a:solidFill>
              <a:ln>
                <a:noFill/>
              </a:ln>
            </p:spPr>
          </p:sp>
          <p:sp>
            <p:nvSpPr>
              <p:cNvPr id="9" name="workplace_198163">
                <a:extLst>
                  <a:ext uri="{FF2B5EF4-FFF2-40B4-BE49-F238E27FC236}">
                    <a16:creationId xmlns:a16="http://schemas.microsoft.com/office/drawing/2014/main" xmlns="" id="{64376EF4-C32B-46EB-A175-8D5D1E813424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9748492" y="3632056"/>
                <a:ext cx="520692" cy="609685"/>
              </a:xfrm>
              <a:custGeom>
                <a:avLst/>
                <a:gdLst>
                  <a:gd name="connsiteX0" fmla="*/ 242883 w 518162"/>
                  <a:gd name="connsiteY0" fmla="*/ 408292 h 606722"/>
                  <a:gd name="connsiteX1" fmla="*/ 303572 w 518162"/>
                  <a:gd name="connsiteY1" fmla="*/ 408292 h 606722"/>
                  <a:gd name="connsiteX2" fmla="*/ 287021 w 518162"/>
                  <a:gd name="connsiteY2" fmla="*/ 514954 h 606722"/>
                  <a:gd name="connsiteX3" fmla="*/ 252760 w 518162"/>
                  <a:gd name="connsiteY3" fmla="*/ 540019 h 606722"/>
                  <a:gd name="connsiteX4" fmla="*/ 227755 w 518162"/>
                  <a:gd name="connsiteY4" fmla="*/ 505799 h 606722"/>
                  <a:gd name="connsiteX5" fmla="*/ 90606 w 518162"/>
                  <a:gd name="connsiteY5" fmla="*/ 408292 h 606722"/>
                  <a:gd name="connsiteX6" fmla="*/ 151310 w 518162"/>
                  <a:gd name="connsiteY6" fmla="*/ 408292 h 606722"/>
                  <a:gd name="connsiteX7" fmla="*/ 166353 w 518162"/>
                  <a:gd name="connsiteY7" fmla="*/ 505799 h 606722"/>
                  <a:gd name="connsiteX8" fmla="*/ 141341 w 518162"/>
                  <a:gd name="connsiteY8" fmla="*/ 540019 h 606722"/>
                  <a:gd name="connsiteX9" fmla="*/ 107073 w 518162"/>
                  <a:gd name="connsiteY9" fmla="*/ 514954 h 606722"/>
                  <a:gd name="connsiteX10" fmla="*/ 357338 w 518162"/>
                  <a:gd name="connsiteY10" fmla="*/ 183515 h 606722"/>
                  <a:gd name="connsiteX11" fmla="*/ 336868 w 518162"/>
                  <a:gd name="connsiteY11" fmla="*/ 203867 h 606722"/>
                  <a:gd name="connsiteX12" fmla="*/ 357338 w 518162"/>
                  <a:gd name="connsiteY12" fmla="*/ 224219 h 606722"/>
                  <a:gd name="connsiteX13" fmla="*/ 377719 w 518162"/>
                  <a:gd name="connsiteY13" fmla="*/ 203867 h 606722"/>
                  <a:gd name="connsiteX14" fmla="*/ 357338 w 518162"/>
                  <a:gd name="connsiteY14" fmla="*/ 183515 h 606722"/>
                  <a:gd name="connsiteX15" fmla="*/ 265667 w 518162"/>
                  <a:gd name="connsiteY15" fmla="*/ 137391 h 606722"/>
                  <a:gd name="connsiteX16" fmla="*/ 448920 w 518162"/>
                  <a:gd name="connsiteY16" fmla="*/ 137391 h 606722"/>
                  <a:gd name="connsiteX17" fmla="*/ 461291 w 518162"/>
                  <a:gd name="connsiteY17" fmla="*/ 149744 h 606722"/>
                  <a:gd name="connsiteX18" fmla="*/ 461291 w 518162"/>
                  <a:gd name="connsiteY18" fmla="*/ 257990 h 606722"/>
                  <a:gd name="connsiteX19" fmla="*/ 448920 w 518162"/>
                  <a:gd name="connsiteY19" fmla="*/ 270343 h 606722"/>
                  <a:gd name="connsiteX20" fmla="*/ 381546 w 518162"/>
                  <a:gd name="connsiteY20" fmla="*/ 270343 h 606722"/>
                  <a:gd name="connsiteX21" fmla="*/ 381546 w 518162"/>
                  <a:gd name="connsiteY21" fmla="*/ 305803 h 606722"/>
                  <a:gd name="connsiteX22" fmla="*/ 415989 w 518162"/>
                  <a:gd name="connsiteY22" fmla="*/ 305803 h 606722"/>
                  <a:gd name="connsiteX23" fmla="*/ 430853 w 518162"/>
                  <a:gd name="connsiteY23" fmla="*/ 320644 h 606722"/>
                  <a:gd name="connsiteX24" fmla="*/ 428539 w 518162"/>
                  <a:gd name="connsiteY24" fmla="*/ 328465 h 606722"/>
                  <a:gd name="connsiteX25" fmla="*/ 507215 w 518162"/>
                  <a:gd name="connsiteY25" fmla="*/ 328465 h 606722"/>
                  <a:gd name="connsiteX26" fmla="*/ 518162 w 518162"/>
                  <a:gd name="connsiteY26" fmla="*/ 339396 h 606722"/>
                  <a:gd name="connsiteX27" fmla="*/ 518162 w 518162"/>
                  <a:gd name="connsiteY27" fmla="*/ 378944 h 606722"/>
                  <a:gd name="connsiteX28" fmla="*/ 507215 w 518162"/>
                  <a:gd name="connsiteY28" fmla="*/ 389875 h 606722"/>
                  <a:gd name="connsiteX29" fmla="*/ 489949 w 518162"/>
                  <a:gd name="connsiteY29" fmla="*/ 389875 h 606722"/>
                  <a:gd name="connsiteX30" fmla="*/ 489949 w 518162"/>
                  <a:gd name="connsiteY30" fmla="*/ 584415 h 606722"/>
                  <a:gd name="connsiteX31" fmla="*/ 467699 w 518162"/>
                  <a:gd name="connsiteY31" fmla="*/ 606722 h 606722"/>
                  <a:gd name="connsiteX32" fmla="*/ 445449 w 518162"/>
                  <a:gd name="connsiteY32" fmla="*/ 584415 h 606722"/>
                  <a:gd name="connsiteX33" fmla="*/ 445449 w 518162"/>
                  <a:gd name="connsiteY33" fmla="*/ 389875 h 606722"/>
                  <a:gd name="connsiteX34" fmla="*/ 72714 w 518162"/>
                  <a:gd name="connsiteY34" fmla="*/ 389875 h 606722"/>
                  <a:gd name="connsiteX35" fmla="*/ 72714 w 518162"/>
                  <a:gd name="connsiteY35" fmla="*/ 584415 h 606722"/>
                  <a:gd name="connsiteX36" fmla="*/ 50375 w 518162"/>
                  <a:gd name="connsiteY36" fmla="*/ 606722 h 606722"/>
                  <a:gd name="connsiteX37" fmla="*/ 28124 w 518162"/>
                  <a:gd name="connsiteY37" fmla="*/ 584415 h 606722"/>
                  <a:gd name="connsiteX38" fmla="*/ 28124 w 518162"/>
                  <a:gd name="connsiteY38" fmla="*/ 389875 h 606722"/>
                  <a:gd name="connsiteX39" fmla="*/ 10947 w 518162"/>
                  <a:gd name="connsiteY39" fmla="*/ 389875 h 606722"/>
                  <a:gd name="connsiteX40" fmla="*/ 0 w 518162"/>
                  <a:gd name="connsiteY40" fmla="*/ 378944 h 606722"/>
                  <a:gd name="connsiteX41" fmla="*/ 0 w 518162"/>
                  <a:gd name="connsiteY41" fmla="*/ 339396 h 606722"/>
                  <a:gd name="connsiteX42" fmla="*/ 10947 w 518162"/>
                  <a:gd name="connsiteY42" fmla="*/ 328465 h 606722"/>
                  <a:gd name="connsiteX43" fmla="*/ 286048 w 518162"/>
                  <a:gd name="connsiteY43" fmla="*/ 328465 h 606722"/>
                  <a:gd name="connsiteX44" fmla="*/ 283823 w 518162"/>
                  <a:gd name="connsiteY44" fmla="*/ 320644 h 606722"/>
                  <a:gd name="connsiteX45" fmla="*/ 298687 w 518162"/>
                  <a:gd name="connsiteY45" fmla="*/ 305803 h 606722"/>
                  <a:gd name="connsiteX46" fmla="*/ 333130 w 518162"/>
                  <a:gd name="connsiteY46" fmla="*/ 305803 h 606722"/>
                  <a:gd name="connsiteX47" fmla="*/ 333130 w 518162"/>
                  <a:gd name="connsiteY47" fmla="*/ 270343 h 606722"/>
                  <a:gd name="connsiteX48" fmla="*/ 265667 w 518162"/>
                  <a:gd name="connsiteY48" fmla="*/ 270343 h 606722"/>
                  <a:gd name="connsiteX49" fmla="*/ 253385 w 518162"/>
                  <a:gd name="connsiteY49" fmla="*/ 257990 h 606722"/>
                  <a:gd name="connsiteX50" fmla="*/ 253385 w 518162"/>
                  <a:gd name="connsiteY50" fmla="*/ 149744 h 606722"/>
                  <a:gd name="connsiteX51" fmla="*/ 265667 w 518162"/>
                  <a:gd name="connsiteY51" fmla="*/ 137391 h 606722"/>
                  <a:gd name="connsiteX52" fmla="*/ 134071 w 518162"/>
                  <a:gd name="connsiteY52" fmla="*/ 119961 h 606722"/>
                  <a:gd name="connsiteX53" fmla="*/ 261429 w 518162"/>
                  <a:gd name="connsiteY53" fmla="*/ 119961 h 606722"/>
                  <a:gd name="connsiteX54" fmla="*/ 235530 w 518162"/>
                  <a:gd name="connsiteY54" fmla="*/ 149734 h 606722"/>
                  <a:gd name="connsiteX55" fmla="*/ 235530 w 518162"/>
                  <a:gd name="connsiteY55" fmla="*/ 257983 h 606722"/>
                  <a:gd name="connsiteX56" fmla="*/ 265256 w 518162"/>
                  <a:gd name="connsiteY56" fmla="*/ 288112 h 606722"/>
                  <a:gd name="connsiteX57" fmla="*/ 265256 w 518162"/>
                  <a:gd name="connsiteY57" fmla="*/ 310064 h 606722"/>
                  <a:gd name="connsiteX58" fmla="*/ 189785 w 518162"/>
                  <a:gd name="connsiteY58" fmla="*/ 310064 h 606722"/>
                  <a:gd name="connsiteX59" fmla="*/ 197439 w 518162"/>
                  <a:gd name="connsiteY59" fmla="*/ 298333 h 606722"/>
                  <a:gd name="connsiteX60" fmla="*/ 174922 w 518162"/>
                  <a:gd name="connsiteY60" fmla="*/ 240297 h 606722"/>
                  <a:gd name="connsiteX61" fmla="*/ 132825 w 518162"/>
                  <a:gd name="connsiteY61" fmla="*/ 221811 h 606722"/>
                  <a:gd name="connsiteX62" fmla="*/ 130244 w 518162"/>
                  <a:gd name="connsiteY62" fmla="*/ 174708 h 606722"/>
                  <a:gd name="connsiteX63" fmla="*/ 128553 w 518162"/>
                  <a:gd name="connsiteY63" fmla="*/ 172753 h 606722"/>
                  <a:gd name="connsiteX64" fmla="*/ 127663 w 518162"/>
                  <a:gd name="connsiteY64" fmla="*/ 173908 h 606722"/>
                  <a:gd name="connsiteX65" fmla="*/ 102298 w 518162"/>
                  <a:gd name="connsiteY65" fmla="*/ 229188 h 606722"/>
                  <a:gd name="connsiteX66" fmla="*/ 167268 w 518162"/>
                  <a:gd name="connsiteY66" fmla="*/ 257717 h 606722"/>
                  <a:gd name="connsiteX67" fmla="*/ 180084 w 518162"/>
                  <a:gd name="connsiteY67" fmla="*/ 290600 h 606722"/>
                  <a:gd name="connsiteX68" fmla="*/ 147065 w 518162"/>
                  <a:gd name="connsiteY68" fmla="*/ 303398 h 606722"/>
                  <a:gd name="connsiteX69" fmla="*/ 59578 w 518162"/>
                  <a:gd name="connsiteY69" fmla="*/ 264916 h 606722"/>
                  <a:gd name="connsiteX70" fmla="*/ 46495 w 518162"/>
                  <a:gd name="connsiteY70" fmla="*/ 232832 h 606722"/>
                  <a:gd name="connsiteX71" fmla="*/ 82718 w 518162"/>
                  <a:gd name="connsiteY71" fmla="*/ 152045 h 606722"/>
                  <a:gd name="connsiteX72" fmla="*/ 134071 w 518162"/>
                  <a:gd name="connsiteY72" fmla="*/ 119961 h 606722"/>
                  <a:gd name="connsiteX73" fmla="*/ 198757 w 518162"/>
                  <a:gd name="connsiteY73" fmla="*/ 0 h 606722"/>
                  <a:gd name="connsiteX74" fmla="*/ 250578 w 518162"/>
                  <a:gd name="connsiteY74" fmla="*/ 51725 h 606722"/>
                  <a:gd name="connsiteX75" fmla="*/ 198757 w 518162"/>
                  <a:gd name="connsiteY75" fmla="*/ 103449 h 606722"/>
                  <a:gd name="connsiteX76" fmla="*/ 146847 w 518162"/>
                  <a:gd name="connsiteY76" fmla="*/ 51725 h 606722"/>
                  <a:gd name="connsiteX77" fmla="*/ 198757 w 518162"/>
                  <a:gd name="connsiteY77" fmla="*/ 0 h 6067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</a:cxnLst>
                <a:rect l="l" t="t" r="r" b="b"/>
                <a:pathLst>
                  <a:path w="518162" h="606722">
                    <a:moveTo>
                      <a:pt x="242883" y="408292"/>
                    </a:moveTo>
                    <a:lnTo>
                      <a:pt x="303572" y="408292"/>
                    </a:lnTo>
                    <a:lnTo>
                      <a:pt x="287021" y="514954"/>
                    </a:lnTo>
                    <a:cubicBezTo>
                      <a:pt x="284529" y="531309"/>
                      <a:pt x="269134" y="542508"/>
                      <a:pt x="252760" y="540019"/>
                    </a:cubicBezTo>
                    <a:cubicBezTo>
                      <a:pt x="236476" y="537442"/>
                      <a:pt x="225174" y="522153"/>
                      <a:pt x="227755" y="505799"/>
                    </a:cubicBezTo>
                    <a:close/>
                    <a:moveTo>
                      <a:pt x="90606" y="408292"/>
                    </a:moveTo>
                    <a:lnTo>
                      <a:pt x="151310" y="408292"/>
                    </a:lnTo>
                    <a:lnTo>
                      <a:pt x="166353" y="505799"/>
                    </a:lnTo>
                    <a:cubicBezTo>
                      <a:pt x="168934" y="522153"/>
                      <a:pt x="157719" y="537442"/>
                      <a:pt x="141341" y="540019"/>
                    </a:cubicBezTo>
                    <a:cubicBezTo>
                      <a:pt x="124964" y="542508"/>
                      <a:pt x="109654" y="531309"/>
                      <a:pt x="107073" y="514954"/>
                    </a:cubicBezTo>
                    <a:close/>
                    <a:moveTo>
                      <a:pt x="357338" y="183515"/>
                    </a:moveTo>
                    <a:cubicBezTo>
                      <a:pt x="346035" y="183515"/>
                      <a:pt x="336868" y="192580"/>
                      <a:pt x="336868" y="203867"/>
                    </a:cubicBezTo>
                    <a:cubicBezTo>
                      <a:pt x="336868" y="215154"/>
                      <a:pt x="346035" y="224219"/>
                      <a:pt x="357338" y="224219"/>
                    </a:cubicBezTo>
                    <a:cubicBezTo>
                      <a:pt x="368552" y="224219"/>
                      <a:pt x="377719" y="215154"/>
                      <a:pt x="377719" y="203867"/>
                    </a:cubicBezTo>
                    <a:cubicBezTo>
                      <a:pt x="377719" y="192580"/>
                      <a:pt x="368552" y="183515"/>
                      <a:pt x="357338" y="183515"/>
                    </a:cubicBezTo>
                    <a:close/>
                    <a:moveTo>
                      <a:pt x="265667" y="137391"/>
                    </a:moveTo>
                    <a:lnTo>
                      <a:pt x="448920" y="137391"/>
                    </a:lnTo>
                    <a:cubicBezTo>
                      <a:pt x="455773" y="137391"/>
                      <a:pt x="461291" y="142901"/>
                      <a:pt x="461291" y="149744"/>
                    </a:cubicBezTo>
                    <a:lnTo>
                      <a:pt x="461291" y="257990"/>
                    </a:lnTo>
                    <a:cubicBezTo>
                      <a:pt x="461291" y="264833"/>
                      <a:pt x="455773" y="270343"/>
                      <a:pt x="448920" y="270343"/>
                    </a:cubicBezTo>
                    <a:lnTo>
                      <a:pt x="381546" y="270343"/>
                    </a:lnTo>
                    <a:lnTo>
                      <a:pt x="381546" y="305803"/>
                    </a:lnTo>
                    <a:lnTo>
                      <a:pt x="415989" y="305803"/>
                    </a:lnTo>
                    <a:cubicBezTo>
                      <a:pt x="424178" y="305803"/>
                      <a:pt x="430853" y="312468"/>
                      <a:pt x="430853" y="320644"/>
                    </a:cubicBezTo>
                    <a:cubicBezTo>
                      <a:pt x="430853" y="323488"/>
                      <a:pt x="429963" y="326243"/>
                      <a:pt x="428539" y="328465"/>
                    </a:cubicBezTo>
                    <a:lnTo>
                      <a:pt x="507215" y="328465"/>
                    </a:lnTo>
                    <a:cubicBezTo>
                      <a:pt x="513267" y="328465"/>
                      <a:pt x="518162" y="333442"/>
                      <a:pt x="518162" y="339396"/>
                    </a:cubicBezTo>
                    <a:lnTo>
                      <a:pt x="518162" y="378944"/>
                    </a:lnTo>
                    <a:cubicBezTo>
                      <a:pt x="518162" y="384987"/>
                      <a:pt x="513267" y="389875"/>
                      <a:pt x="507215" y="389875"/>
                    </a:cubicBezTo>
                    <a:lnTo>
                      <a:pt x="489949" y="389875"/>
                    </a:lnTo>
                    <a:lnTo>
                      <a:pt x="489949" y="584415"/>
                    </a:lnTo>
                    <a:cubicBezTo>
                      <a:pt x="489949" y="596768"/>
                      <a:pt x="479981" y="606722"/>
                      <a:pt x="467699" y="606722"/>
                    </a:cubicBezTo>
                    <a:cubicBezTo>
                      <a:pt x="455417" y="606722"/>
                      <a:pt x="445449" y="596768"/>
                      <a:pt x="445449" y="584415"/>
                    </a:cubicBezTo>
                    <a:lnTo>
                      <a:pt x="445449" y="389875"/>
                    </a:lnTo>
                    <a:lnTo>
                      <a:pt x="72714" y="389875"/>
                    </a:lnTo>
                    <a:lnTo>
                      <a:pt x="72714" y="584415"/>
                    </a:lnTo>
                    <a:cubicBezTo>
                      <a:pt x="72714" y="596768"/>
                      <a:pt x="62746" y="606722"/>
                      <a:pt x="50375" y="606722"/>
                    </a:cubicBezTo>
                    <a:cubicBezTo>
                      <a:pt x="38092" y="606722"/>
                      <a:pt x="28124" y="596768"/>
                      <a:pt x="28124" y="584415"/>
                    </a:cubicBezTo>
                    <a:lnTo>
                      <a:pt x="28124" y="389875"/>
                    </a:lnTo>
                    <a:lnTo>
                      <a:pt x="10947" y="389875"/>
                    </a:lnTo>
                    <a:cubicBezTo>
                      <a:pt x="4895" y="389875"/>
                      <a:pt x="0" y="384987"/>
                      <a:pt x="0" y="378944"/>
                    </a:cubicBezTo>
                    <a:lnTo>
                      <a:pt x="0" y="339396"/>
                    </a:lnTo>
                    <a:cubicBezTo>
                      <a:pt x="0" y="333442"/>
                      <a:pt x="4895" y="328465"/>
                      <a:pt x="10947" y="328465"/>
                    </a:cubicBezTo>
                    <a:lnTo>
                      <a:pt x="286048" y="328465"/>
                    </a:lnTo>
                    <a:cubicBezTo>
                      <a:pt x="284624" y="326243"/>
                      <a:pt x="283823" y="323488"/>
                      <a:pt x="283823" y="320644"/>
                    </a:cubicBezTo>
                    <a:cubicBezTo>
                      <a:pt x="283823" y="312379"/>
                      <a:pt x="290498" y="305803"/>
                      <a:pt x="298687" y="305803"/>
                    </a:cubicBezTo>
                    <a:lnTo>
                      <a:pt x="333130" y="305803"/>
                    </a:lnTo>
                    <a:lnTo>
                      <a:pt x="333130" y="270343"/>
                    </a:lnTo>
                    <a:lnTo>
                      <a:pt x="265667" y="270343"/>
                    </a:lnTo>
                    <a:cubicBezTo>
                      <a:pt x="258903" y="270343"/>
                      <a:pt x="253385" y="264833"/>
                      <a:pt x="253385" y="257990"/>
                    </a:cubicBezTo>
                    <a:lnTo>
                      <a:pt x="253385" y="149744"/>
                    </a:lnTo>
                    <a:cubicBezTo>
                      <a:pt x="253385" y="142901"/>
                      <a:pt x="258903" y="137391"/>
                      <a:pt x="265667" y="137391"/>
                    </a:cubicBezTo>
                    <a:close/>
                    <a:moveTo>
                      <a:pt x="134071" y="119961"/>
                    </a:moveTo>
                    <a:lnTo>
                      <a:pt x="261429" y="119961"/>
                    </a:lnTo>
                    <a:cubicBezTo>
                      <a:pt x="246833" y="122005"/>
                      <a:pt x="235530" y="134536"/>
                      <a:pt x="235530" y="149734"/>
                    </a:cubicBezTo>
                    <a:lnTo>
                      <a:pt x="235530" y="257983"/>
                    </a:lnTo>
                    <a:cubicBezTo>
                      <a:pt x="235530" y="274425"/>
                      <a:pt x="248791" y="287845"/>
                      <a:pt x="265256" y="288112"/>
                    </a:cubicBezTo>
                    <a:lnTo>
                      <a:pt x="265256" y="310064"/>
                    </a:lnTo>
                    <a:lnTo>
                      <a:pt x="189785" y="310064"/>
                    </a:lnTo>
                    <a:cubicBezTo>
                      <a:pt x="192900" y="306687"/>
                      <a:pt x="195481" y="302776"/>
                      <a:pt x="197439" y="298333"/>
                    </a:cubicBezTo>
                    <a:cubicBezTo>
                      <a:pt x="207318" y="276025"/>
                      <a:pt x="197172" y="250074"/>
                      <a:pt x="174922" y="240297"/>
                    </a:cubicBezTo>
                    <a:lnTo>
                      <a:pt x="132825" y="221811"/>
                    </a:lnTo>
                    <a:lnTo>
                      <a:pt x="130244" y="174708"/>
                    </a:lnTo>
                    <a:cubicBezTo>
                      <a:pt x="130155" y="173730"/>
                      <a:pt x="129532" y="172930"/>
                      <a:pt x="128553" y="172753"/>
                    </a:cubicBezTo>
                    <a:cubicBezTo>
                      <a:pt x="127663" y="172575"/>
                      <a:pt x="128108" y="173019"/>
                      <a:pt x="127663" y="173908"/>
                    </a:cubicBezTo>
                    <a:cubicBezTo>
                      <a:pt x="119030" y="191594"/>
                      <a:pt x="109685" y="212213"/>
                      <a:pt x="102298" y="229188"/>
                    </a:cubicBezTo>
                    <a:lnTo>
                      <a:pt x="167268" y="257717"/>
                    </a:lnTo>
                    <a:cubicBezTo>
                      <a:pt x="179906" y="263316"/>
                      <a:pt x="185602" y="277980"/>
                      <a:pt x="180084" y="290600"/>
                    </a:cubicBezTo>
                    <a:cubicBezTo>
                      <a:pt x="174477" y="303221"/>
                      <a:pt x="159703" y="308997"/>
                      <a:pt x="147065" y="303398"/>
                    </a:cubicBezTo>
                    <a:lnTo>
                      <a:pt x="59578" y="264916"/>
                    </a:lnTo>
                    <a:cubicBezTo>
                      <a:pt x="47296" y="259494"/>
                      <a:pt x="41422" y="245274"/>
                      <a:pt x="46495" y="232832"/>
                    </a:cubicBezTo>
                    <a:cubicBezTo>
                      <a:pt x="53170" y="216035"/>
                      <a:pt x="68834" y="180485"/>
                      <a:pt x="82718" y="152045"/>
                    </a:cubicBezTo>
                    <a:cubicBezTo>
                      <a:pt x="92241" y="132581"/>
                      <a:pt x="112355" y="119961"/>
                      <a:pt x="134071" y="119961"/>
                    </a:cubicBezTo>
                    <a:close/>
                    <a:moveTo>
                      <a:pt x="198757" y="0"/>
                    </a:moveTo>
                    <a:cubicBezTo>
                      <a:pt x="227339" y="0"/>
                      <a:pt x="250578" y="23107"/>
                      <a:pt x="250578" y="51725"/>
                    </a:cubicBezTo>
                    <a:cubicBezTo>
                      <a:pt x="250578" y="80342"/>
                      <a:pt x="227339" y="103449"/>
                      <a:pt x="198757" y="103449"/>
                    </a:cubicBezTo>
                    <a:cubicBezTo>
                      <a:pt x="170087" y="103449"/>
                      <a:pt x="146847" y="80253"/>
                      <a:pt x="146847" y="51725"/>
                    </a:cubicBezTo>
                    <a:cubicBezTo>
                      <a:pt x="146847" y="23196"/>
                      <a:pt x="169998" y="0"/>
                      <a:pt x="198757" y="0"/>
                    </a:cubicBezTo>
                    <a:close/>
                  </a:path>
                </a:pathLst>
              </a:custGeom>
              <a:solidFill>
                <a:srgbClr val="0BF6FF"/>
              </a:solidFill>
              <a:ln>
                <a:noFill/>
              </a:ln>
            </p:spPr>
          </p:sp>
          <p:sp>
            <p:nvSpPr>
              <p:cNvPr id="10" name="coins-stacks-of-dollars-hand-drawn-commercial-symbol_35718">
                <a:extLst>
                  <a:ext uri="{FF2B5EF4-FFF2-40B4-BE49-F238E27FC236}">
                    <a16:creationId xmlns:a16="http://schemas.microsoft.com/office/drawing/2014/main" xmlns="" id="{10F3C51C-FE77-4ACE-B2DD-2D71F7511722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1937690" y="3657081"/>
                <a:ext cx="609684" cy="584660"/>
              </a:xfrm>
              <a:custGeom>
                <a:avLst/>
                <a:gdLst>
                  <a:gd name="connsiteX0" fmla="*/ 425891 w 606568"/>
                  <a:gd name="connsiteY0" fmla="*/ 420849 h 581671"/>
                  <a:gd name="connsiteX1" fmla="*/ 426862 w 606568"/>
                  <a:gd name="connsiteY1" fmla="*/ 470359 h 581671"/>
                  <a:gd name="connsiteX2" fmla="*/ 438123 w 606568"/>
                  <a:gd name="connsiteY2" fmla="*/ 466387 h 581671"/>
                  <a:gd name="connsiteX3" fmla="*/ 453850 w 606568"/>
                  <a:gd name="connsiteY3" fmla="*/ 439839 h 581671"/>
                  <a:gd name="connsiteX4" fmla="*/ 449288 w 606568"/>
                  <a:gd name="connsiteY4" fmla="*/ 430925 h 581671"/>
                  <a:gd name="connsiteX5" fmla="*/ 425891 w 606568"/>
                  <a:gd name="connsiteY5" fmla="*/ 420849 h 581671"/>
                  <a:gd name="connsiteX6" fmla="*/ 392107 w 606568"/>
                  <a:gd name="connsiteY6" fmla="*/ 352154 h 581671"/>
                  <a:gd name="connsiteX7" fmla="*/ 381040 w 606568"/>
                  <a:gd name="connsiteY7" fmla="*/ 355642 h 581671"/>
                  <a:gd name="connsiteX8" fmla="*/ 375215 w 606568"/>
                  <a:gd name="connsiteY8" fmla="*/ 360389 h 581671"/>
                  <a:gd name="connsiteX9" fmla="*/ 373371 w 606568"/>
                  <a:gd name="connsiteY9" fmla="*/ 367269 h 581671"/>
                  <a:gd name="connsiteX10" fmla="*/ 387059 w 606568"/>
                  <a:gd name="connsiteY10" fmla="*/ 381124 h 581671"/>
                  <a:gd name="connsiteX11" fmla="*/ 393369 w 606568"/>
                  <a:gd name="connsiteY11" fmla="*/ 382577 h 581671"/>
                  <a:gd name="connsiteX12" fmla="*/ 392690 w 606568"/>
                  <a:gd name="connsiteY12" fmla="*/ 367559 h 581671"/>
                  <a:gd name="connsiteX13" fmla="*/ 392107 w 606568"/>
                  <a:gd name="connsiteY13" fmla="*/ 352154 h 581671"/>
                  <a:gd name="connsiteX14" fmla="*/ 404825 w 606568"/>
                  <a:gd name="connsiteY14" fmla="*/ 306325 h 581671"/>
                  <a:gd name="connsiteX15" fmla="*/ 421814 w 606568"/>
                  <a:gd name="connsiteY15" fmla="*/ 322021 h 581671"/>
                  <a:gd name="connsiteX16" fmla="*/ 421814 w 606568"/>
                  <a:gd name="connsiteY16" fmla="*/ 322215 h 581671"/>
                  <a:gd name="connsiteX17" fmla="*/ 448899 w 606568"/>
                  <a:gd name="connsiteY17" fmla="*/ 330451 h 581671"/>
                  <a:gd name="connsiteX18" fmla="*/ 455306 w 606568"/>
                  <a:gd name="connsiteY18" fmla="*/ 335780 h 581671"/>
                  <a:gd name="connsiteX19" fmla="*/ 457928 w 606568"/>
                  <a:gd name="connsiteY19" fmla="*/ 349150 h 581671"/>
                  <a:gd name="connsiteX20" fmla="*/ 438220 w 606568"/>
                  <a:gd name="connsiteY20" fmla="*/ 359614 h 581671"/>
                  <a:gd name="connsiteX21" fmla="*/ 423173 w 606568"/>
                  <a:gd name="connsiteY21" fmla="*/ 354285 h 581671"/>
                  <a:gd name="connsiteX22" fmla="*/ 424144 w 606568"/>
                  <a:gd name="connsiteY22" fmla="*/ 375407 h 581671"/>
                  <a:gd name="connsiteX23" fmla="*/ 424629 w 606568"/>
                  <a:gd name="connsiteY23" fmla="*/ 388681 h 581671"/>
                  <a:gd name="connsiteX24" fmla="*/ 469286 w 606568"/>
                  <a:gd name="connsiteY24" fmla="*/ 407187 h 581671"/>
                  <a:gd name="connsiteX25" fmla="*/ 473363 w 606568"/>
                  <a:gd name="connsiteY25" fmla="*/ 410966 h 581671"/>
                  <a:gd name="connsiteX26" fmla="*/ 484528 w 606568"/>
                  <a:gd name="connsiteY26" fmla="*/ 437126 h 581671"/>
                  <a:gd name="connsiteX27" fmla="*/ 460258 w 606568"/>
                  <a:gd name="connsiteY27" fmla="*/ 488671 h 581671"/>
                  <a:gd name="connsiteX28" fmla="*/ 427153 w 606568"/>
                  <a:gd name="connsiteY28" fmla="*/ 501558 h 581671"/>
                  <a:gd name="connsiteX29" fmla="*/ 427153 w 606568"/>
                  <a:gd name="connsiteY29" fmla="*/ 502527 h 581671"/>
                  <a:gd name="connsiteX30" fmla="*/ 412397 w 606568"/>
                  <a:gd name="connsiteY30" fmla="*/ 516963 h 581671"/>
                  <a:gd name="connsiteX31" fmla="*/ 400456 w 606568"/>
                  <a:gd name="connsiteY31" fmla="*/ 512119 h 581671"/>
                  <a:gd name="connsiteX32" fmla="*/ 396087 w 606568"/>
                  <a:gd name="connsiteY32" fmla="*/ 501073 h 581671"/>
                  <a:gd name="connsiteX33" fmla="*/ 395990 w 606568"/>
                  <a:gd name="connsiteY33" fmla="*/ 496035 h 581671"/>
                  <a:gd name="connsiteX34" fmla="*/ 350751 w 606568"/>
                  <a:gd name="connsiteY34" fmla="*/ 466484 h 581671"/>
                  <a:gd name="connsiteX35" fmla="*/ 347936 w 606568"/>
                  <a:gd name="connsiteY35" fmla="*/ 450691 h 581671"/>
                  <a:gd name="connsiteX36" fmla="*/ 362983 w 606568"/>
                  <a:gd name="connsiteY36" fmla="*/ 440711 h 581671"/>
                  <a:gd name="connsiteX37" fmla="*/ 374050 w 606568"/>
                  <a:gd name="connsiteY37" fmla="*/ 445749 h 581671"/>
                  <a:gd name="connsiteX38" fmla="*/ 395699 w 606568"/>
                  <a:gd name="connsiteY38" fmla="*/ 462317 h 581671"/>
                  <a:gd name="connsiteX39" fmla="*/ 394631 w 606568"/>
                  <a:gd name="connsiteY39" fmla="*/ 414841 h 581671"/>
                  <a:gd name="connsiteX40" fmla="*/ 371817 w 606568"/>
                  <a:gd name="connsiteY40" fmla="*/ 409028 h 581671"/>
                  <a:gd name="connsiteX41" fmla="*/ 370555 w 606568"/>
                  <a:gd name="connsiteY41" fmla="*/ 408447 h 581671"/>
                  <a:gd name="connsiteX42" fmla="*/ 364439 w 606568"/>
                  <a:gd name="connsiteY42" fmla="*/ 405346 h 581671"/>
                  <a:gd name="connsiteX43" fmla="*/ 358420 w 606568"/>
                  <a:gd name="connsiteY43" fmla="*/ 400889 h 581671"/>
                  <a:gd name="connsiteX44" fmla="*/ 344441 w 606568"/>
                  <a:gd name="connsiteY44" fmla="*/ 380058 h 581671"/>
                  <a:gd name="connsiteX45" fmla="*/ 343082 w 606568"/>
                  <a:gd name="connsiteY45" fmla="*/ 375407 h 581671"/>
                  <a:gd name="connsiteX46" fmla="*/ 347547 w 606568"/>
                  <a:gd name="connsiteY46" fmla="*/ 344209 h 581671"/>
                  <a:gd name="connsiteX47" fmla="*/ 351236 w 606568"/>
                  <a:gd name="connsiteY47" fmla="*/ 339364 h 581671"/>
                  <a:gd name="connsiteX48" fmla="*/ 359294 w 606568"/>
                  <a:gd name="connsiteY48" fmla="*/ 332291 h 581671"/>
                  <a:gd name="connsiteX49" fmla="*/ 365993 w 606568"/>
                  <a:gd name="connsiteY49" fmla="*/ 328222 h 581671"/>
                  <a:gd name="connsiteX50" fmla="*/ 372788 w 606568"/>
                  <a:gd name="connsiteY50" fmla="*/ 325219 h 581671"/>
                  <a:gd name="connsiteX51" fmla="*/ 381331 w 606568"/>
                  <a:gd name="connsiteY51" fmla="*/ 322699 h 581671"/>
                  <a:gd name="connsiteX52" fmla="*/ 390748 w 606568"/>
                  <a:gd name="connsiteY52" fmla="*/ 321052 h 581671"/>
                  <a:gd name="connsiteX53" fmla="*/ 390748 w 606568"/>
                  <a:gd name="connsiteY53" fmla="*/ 320859 h 581671"/>
                  <a:gd name="connsiteX54" fmla="*/ 394243 w 606568"/>
                  <a:gd name="connsiteY54" fmla="*/ 310491 h 581671"/>
                  <a:gd name="connsiteX55" fmla="*/ 404825 w 606568"/>
                  <a:gd name="connsiteY55" fmla="*/ 306325 h 581671"/>
                  <a:gd name="connsiteX56" fmla="*/ 406108 w 606568"/>
                  <a:gd name="connsiteY56" fmla="*/ 283044 h 581671"/>
                  <a:gd name="connsiteX57" fmla="*/ 383596 w 606568"/>
                  <a:gd name="connsiteY57" fmla="*/ 285467 h 581671"/>
                  <a:gd name="connsiteX58" fmla="*/ 378162 w 606568"/>
                  <a:gd name="connsiteY58" fmla="*/ 286823 h 581671"/>
                  <a:gd name="connsiteX59" fmla="*/ 372922 w 606568"/>
                  <a:gd name="connsiteY59" fmla="*/ 288276 h 581671"/>
                  <a:gd name="connsiteX60" fmla="*/ 366227 w 606568"/>
                  <a:gd name="connsiteY60" fmla="*/ 290602 h 581671"/>
                  <a:gd name="connsiteX61" fmla="*/ 359434 w 606568"/>
                  <a:gd name="connsiteY61" fmla="*/ 293121 h 581671"/>
                  <a:gd name="connsiteX62" fmla="*/ 314215 w 606568"/>
                  <a:gd name="connsiteY62" fmla="*/ 326356 h 581671"/>
                  <a:gd name="connsiteX63" fmla="*/ 293838 w 606568"/>
                  <a:gd name="connsiteY63" fmla="*/ 356781 h 581671"/>
                  <a:gd name="connsiteX64" fmla="*/ 289859 w 606568"/>
                  <a:gd name="connsiteY64" fmla="*/ 365792 h 581671"/>
                  <a:gd name="connsiteX65" fmla="*/ 286754 w 606568"/>
                  <a:gd name="connsiteY65" fmla="*/ 374221 h 581671"/>
                  <a:gd name="connsiteX66" fmla="*/ 281514 w 606568"/>
                  <a:gd name="connsiteY66" fmla="*/ 396023 h 581671"/>
                  <a:gd name="connsiteX67" fmla="*/ 280738 w 606568"/>
                  <a:gd name="connsiteY67" fmla="*/ 403774 h 581671"/>
                  <a:gd name="connsiteX68" fmla="*/ 280253 w 606568"/>
                  <a:gd name="connsiteY68" fmla="*/ 411429 h 581671"/>
                  <a:gd name="connsiteX69" fmla="*/ 281417 w 606568"/>
                  <a:gd name="connsiteY69" fmla="*/ 433327 h 581671"/>
                  <a:gd name="connsiteX70" fmla="*/ 285978 w 606568"/>
                  <a:gd name="connsiteY70" fmla="*/ 453481 h 581671"/>
                  <a:gd name="connsiteX71" fmla="*/ 288016 w 606568"/>
                  <a:gd name="connsiteY71" fmla="*/ 459876 h 581671"/>
                  <a:gd name="connsiteX72" fmla="*/ 290345 w 606568"/>
                  <a:gd name="connsiteY72" fmla="*/ 466174 h 581671"/>
                  <a:gd name="connsiteX73" fmla="*/ 407564 w 606568"/>
                  <a:gd name="connsiteY73" fmla="*/ 548049 h 581671"/>
                  <a:gd name="connsiteX74" fmla="*/ 424642 w 606568"/>
                  <a:gd name="connsiteY74" fmla="*/ 546789 h 581671"/>
                  <a:gd name="connsiteX75" fmla="*/ 510518 w 606568"/>
                  <a:gd name="connsiteY75" fmla="*/ 494660 h 581671"/>
                  <a:gd name="connsiteX76" fmla="*/ 530119 w 606568"/>
                  <a:gd name="connsiteY76" fmla="*/ 399995 h 581671"/>
                  <a:gd name="connsiteX77" fmla="*/ 530022 w 606568"/>
                  <a:gd name="connsiteY77" fmla="*/ 398639 h 581671"/>
                  <a:gd name="connsiteX78" fmla="*/ 520707 w 606568"/>
                  <a:gd name="connsiteY78" fmla="*/ 368602 h 581671"/>
                  <a:gd name="connsiteX79" fmla="*/ 499747 w 606568"/>
                  <a:gd name="connsiteY79" fmla="*/ 332654 h 581671"/>
                  <a:gd name="connsiteX80" fmla="*/ 468308 w 606568"/>
                  <a:gd name="connsiteY80" fmla="*/ 302811 h 581671"/>
                  <a:gd name="connsiteX81" fmla="*/ 406108 w 606568"/>
                  <a:gd name="connsiteY81" fmla="*/ 283044 h 581671"/>
                  <a:gd name="connsiteX82" fmla="*/ 406108 w 606568"/>
                  <a:gd name="connsiteY82" fmla="*/ 249519 h 581671"/>
                  <a:gd name="connsiteX83" fmla="*/ 465397 w 606568"/>
                  <a:gd name="connsiteY83" fmla="*/ 263181 h 581671"/>
                  <a:gd name="connsiteX84" fmla="*/ 512168 w 606568"/>
                  <a:gd name="connsiteY84" fmla="*/ 296222 h 581671"/>
                  <a:gd name="connsiteX85" fmla="*/ 534971 w 606568"/>
                  <a:gd name="connsiteY85" fmla="*/ 323740 h 581671"/>
                  <a:gd name="connsiteX86" fmla="*/ 551758 w 606568"/>
                  <a:gd name="connsiteY86" fmla="*/ 355424 h 581671"/>
                  <a:gd name="connsiteX87" fmla="*/ 557483 w 606568"/>
                  <a:gd name="connsiteY87" fmla="*/ 371121 h 581671"/>
                  <a:gd name="connsiteX88" fmla="*/ 561559 w 606568"/>
                  <a:gd name="connsiteY88" fmla="*/ 385946 h 581671"/>
                  <a:gd name="connsiteX89" fmla="*/ 563014 w 606568"/>
                  <a:gd name="connsiteY89" fmla="*/ 392341 h 581671"/>
                  <a:gd name="connsiteX90" fmla="*/ 537591 w 606568"/>
                  <a:gd name="connsiteY90" fmla="*/ 514524 h 581671"/>
                  <a:gd name="connsiteX91" fmla="*/ 429397 w 606568"/>
                  <a:gd name="connsiteY91" fmla="*/ 580121 h 581671"/>
                  <a:gd name="connsiteX92" fmla="*/ 407564 w 606568"/>
                  <a:gd name="connsiteY92" fmla="*/ 581671 h 581671"/>
                  <a:gd name="connsiteX93" fmla="*/ 258808 w 606568"/>
                  <a:gd name="connsiteY93" fmla="*/ 477607 h 581671"/>
                  <a:gd name="connsiteX94" fmla="*/ 256382 w 606568"/>
                  <a:gd name="connsiteY94" fmla="*/ 471309 h 581671"/>
                  <a:gd name="connsiteX95" fmla="*/ 254248 w 606568"/>
                  <a:gd name="connsiteY95" fmla="*/ 464914 h 581671"/>
                  <a:gd name="connsiteX96" fmla="*/ 248134 w 606568"/>
                  <a:gd name="connsiteY96" fmla="*/ 438171 h 581671"/>
                  <a:gd name="connsiteX97" fmla="*/ 246679 w 606568"/>
                  <a:gd name="connsiteY97" fmla="*/ 423734 h 581671"/>
                  <a:gd name="connsiteX98" fmla="*/ 246485 w 606568"/>
                  <a:gd name="connsiteY98" fmla="*/ 416855 h 581671"/>
                  <a:gd name="connsiteX99" fmla="*/ 246582 w 606568"/>
                  <a:gd name="connsiteY99" fmla="*/ 409781 h 581671"/>
                  <a:gd name="connsiteX100" fmla="*/ 249299 w 606568"/>
                  <a:gd name="connsiteY100" fmla="*/ 385558 h 581671"/>
                  <a:gd name="connsiteX101" fmla="*/ 249299 w 606568"/>
                  <a:gd name="connsiteY101" fmla="*/ 385461 h 581671"/>
                  <a:gd name="connsiteX102" fmla="*/ 250754 w 606568"/>
                  <a:gd name="connsiteY102" fmla="*/ 378194 h 581671"/>
                  <a:gd name="connsiteX103" fmla="*/ 252695 w 606568"/>
                  <a:gd name="connsiteY103" fmla="*/ 370830 h 581671"/>
                  <a:gd name="connsiteX104" fmla="*/ 277633 w 606568"/>
                  <a:gd name="connsiteY104" fmla="*/ 318604 h 581671"/>
                  <a:gd name="connsiteX105" fmla="*/ 286269 w 606568"/>
                  <a:gd name="connsiteY105" fmla="*/ 307365 h 581671"/>
                  <a:gd name="connsiteX106" fmla="*/ 301989 w 606568"/>
                  <a:gd name="connsiteY106" fmla="*/ 291086 h 581671"/>
                  <a:gd name="connsiteX107" fmla="*/ 305482 w 606568"/>
                  <a:gd name="connsiteY107" fmla="*/ 287986 h 581671"/>
                  <a:gd name="connsiteX108" fmla="*/ 312275 w 606568"/>
                  <a:gd name="connsiteY108" fmla="*/ 282463 h 581671"/>
                  <a:gd name="connsiteX109" fmla="*/ 314118 w 606568"/>
                  <a:gd name="connsiteY109" fmla="*/ 281009 h 581671"/>
                  <a:gd name="connsiteX110" fmla="*/ 318970 w 606568"/>
                  <a:gd name="connsiteY110" fmla="*/ 277521 h 581671"/>
                  <a:gd name="connsiteX111" fmla="*/ 346917 w 606568"/>
                  <a:gd name="connsiteY111" fmla="*/ 262018 h 581671"/>
                  <a:gd name="connsiteX112" fmla="*/ 359628 w 606568"/>
                  <a:gd name="connsiteY112" fmla="*/ 257174 h 581671"/>
                  <a:gd name="connsiteX113" fmla="*/ 366421 w 606568"/>
                  <a:gd name="connsiteY113" fmla="*/ 255139 h 581671"/>
                  <a:gd name="connsiteX114" fmla="*/ 373116 w 606568"/>
                  <a:gd name="connsiteY114" fmla="*/ 253395 h 581671"/>
                  <a:gd name="connsiteX115" fmla="*/ 376707 w 606568"/>
                  <a:gd name="connsiteY115" fmla="*/ 252523 h 581671"/>
                  <a:gd name="connsiteX116" fmla="*/ 384178 w 606568"/>
                  <a:gd name="connsiteY116" fmla="*/ 251263 h 581671"/>
                  <a:gd name="connsiteX117" fmla="*/ 406108 w 606568"/>
                  <a:gd name="connsiteY117" fmla="*/ 249519 h 581671"/>
                  <a:gd name="connsiteX118" fmla="*/ 43372 w 606568"/>
                  <a:gd name="connsiteY118" fmla="*/ 175759 h 581671"/>
                  <a:gd name="connsiteX119" fmla="*/ 43760 w 606568"/>
                  <a:gd name="connsiteY119" fmla="*/ 214418 h 581671"/>
                  <a:gd name="connsiteX120" fmla="*/ 202404 w 606568"/>
                  <a:gd name="connsiteY120" fmla="*/ 246489 h 581671"/>
                  <a:gd name="connsiteX121" fmla="*/ 313794 w 606568"/>
                  <a:gd name="connsiteY121" fmla="*/ 223235 h 581671"/>
                  <a:gd name="connsiteX122" fmla="*/ 319519 w 606568"/>
                  <a:gd name="connsiteY122" fmla="*/ 220716 h 581671"/>
                  <a:gd name="connsiteX123" fmla="*/ 319907 w 606568"/>
                  <a:gd name="connsiteY123" fmla="*/ 181185 h 581671"/>
                  <a:gd name="connsiteX124" fmla="*/ 313212 w 606568"/>
                  <a:gd name="connsiteY124" fmla="*/ 184092 h 581671"/>
                  <a:gd name="connsiteX125" fmla="*/ 186103 w 606568"/>
                  <a:gd name="connsiteY125" fmla="*/ 211124 h 581671"/>
                  <a:gd name="connsiteX126" fmla="*/ 43372 w 606568"/>
                  <a:gd name="connsiteY126" fmla="*/ 175759 h 581671"/>
                  <a:gd name="connsiteX127" fmla="*/ 321654 w 606568"/>
                  <a:gd name="connsiteY127" fmla="*/ 100088 h 581671"/>
                  <a:gd name="connsiteX128" fmla="*/ 311465 w 606568"/>
                  <a:gd name="connsiteY128" fmla="*/ 105901 h 581671"/>
                  <a:gd name="connsiteX129" fmla="*/ 182804 w 606568"/>
                  <a:gd name="connsiteY129" fmla="*/ 137875 h 581671"/>
                  <a:gd name="connsiteX130" fmla="*/ 41723 w 606568"/>
                  <a:gd name="connsiteY130" fmla="*/ 102026 h 581671"/>
                  <a:gd name="connsiteX131" fmla="*/ 42208 w 606568"/>
                  <a:gd name="connsiteY131" fmla="*/ 127508 h 581671"/>
                  <a:gd name="connsiteX132" fmla="*/ 44828 w 606568"/>
                  <a:gd name="connsiteY132" fmla="*/ 128864 h 581671"/>
                  <a:gd name="connsiteX133" fmla="*/ 186200 w 606568"/>
                  <a:gd name="connsiteY133" fmla="*/ 169752 h 581671"/>
                  <a:gd name="connsiteX134" fmla="*/ 312339 w 606568"/>
                  <a:gd name="connsiteY134" fmla="*/ 138553 h 581671"/>
                  <a:gd name="connsiteX135" fmla="*/ 320877 w 606568"/>
                  <a:gd name="connsiteY135" fmla="*/ 134096 h 581671"/>
                  <a:gd name="connsiteX136" fmla="*/ 321654 w 606568"/>
                  <a:gd name="connsiteY136" fmla="*/ 100088 h 581671"/>
                  <a:gd name="connsiteX137" fmla="*/ 170869 w 606568"/>
                  <a:gd name="connsiteY137" fmla="*/ 41275 h 581671"/>
                  <a:gd name="connsiteX138" fmla="*/ 58800 w 606568"/>
                  <a:gd name="connsiteY138" fmla="*/ 63948 h 581671"/>
                  <a:gd name="connsiteX139" fmla="*/ 186685 w 606568"/>
                  <a:gd name="connsiteY139" fmla="*/ 96890 h 581671"/>
                  <a:gd name="connsiteX140" fmla="*/ 296814 w 606568"/>
                  <a:gd name="connsiteY140" fmla="*/ 67823 h 581671"/>
                  <a:gd name="connsiteX141" fmla="*/ 170869 w 606568"/>
                  <a:gd name="connsiteY141" fmla="*/ 41275 h 581671"/>
                  <a:gd name="connsiteX142" fmla="*/ 448008 w 606568"/>
                  <a:gd name="connsiteY142" fmla="*/ 35047 h 581671"/>
                  <a:gd name="connsiteX143" fmla="*/ 509638 w 606568"/>
                  <a:gd name="connsiteY143" fmla="*/ 41805 h 581671"/>
                  <a:gd name="connsiteX144" fmla="*/ 570201 w 606568"/>
                  <a:gd name="connsiteY144" fmla="*/ 59924 h 581671"/>
                  <a:gd name="connsiteX145" fmla="*/ 605627 w 606568"/>
                  <a:gd name="connsiteY145" fmla="*/ 86859 h 581671"/>
                  <a:gd name="connsiteX146" fmla="*/ 603880 w 606568"/>
                  <a:gd name="connsiteY146" fmla="*/ 143248 h 581671"/>
                  <a:gd name="connsiteX147" fmla="*/ 602230 w 606568"/>
                  <a:gd name="connsiteY147" fmla="*/ 349137 h 581671"/>
                  <a:gd name="connsiteX148" fmla="*/ 601453 w 606568"/>
                  <a:gd name="connsiteY148" fmla="*/ 354272 h 581671"/>
                  <a:gd name="connsiteX149" fmla="*/ 595727 w 606568"/>
                  <a:gd name="connsiteY149" fmla="*/ 364058 h 581671"/>
                  <a:gd name="connsiteX150" fmla="*/ 576122 w 606568"/>
                  <a:gd name="connsiteY150" fmla="*/ 377525 h 581671"/>
                  <a:gd name="connsiteX151" fmla="*/ 567193 w 606568"/>
                  <a:gd name="connsiteY151" fmla="*/ 346133 h 581671"/>
                  <a:gd name="connsiteX152" fmla="*/ 569231 w 606568"/>
                  <a:gd name="connsiteY152" fmla="*/ 343033 h 581671"/>
                  <a:gd name="connsiteX153" fmla="*/ 569425 w 606568"/>
                  <a:gd name="connsiteY153" fmla="*/ 308734 h 581671"/>
                  <a:gd name="connsiteX154" fmla="*/ 552828 w 606568"/>
                  <a:gd name="connsiteY154" fmla="*/ 316873 h 581671"/>
                  <a:gd name="connsiteX155" fmla="*/ 532641 w 606568"/>
                  <a:gd name="connsiteY155" fmla="*/ 289453 h 581671"/>
                  <a:gd name="connsiteX156" fmla="*/ 569522 w 606568"/>
                  <a:gd name="connsiteY156" fmla="*/ 270269 h 581671"/>
                  <a:gd name="connsiteX157" fmla="*/ 569619 w 606568"/>
                  <a:gd name="connsiteY157" fmla="*/ 246144 h 581671"/>
                  <a:gd name="connsiteX158" fmla="*/ 502165 w 606568"/>
                  <a:gd name="connsiteY158" fmla="*/ 262034 h 581671"/>
                  <a:gd name="connsiteX159" fmla="*/ 403265 w 606568"/>
                  <a:gd name="connsiteY159" fmla="*/ 229866 h 581671"/>
                  <a:gd name="connsiteX160" fmla="*/ 379390 w 606568"/>
                  <a:gd name="connsiteY160" fmla="*/ 231610 h 581671"/>
                  <a:gd name="connsiteX161" fmla="*/ 373275 w 606568"/>
                  <a:gd name="connsiteY161" fmla="*/ 232676 h 581671"/>
                  <a:gd name="connsiteX162" fmla="*/ 373469 w 606568"/>
                  <a:gd name="connsiteY162" fmla="*/ 214267 h 581671"/>
                  <a:gd name="connsiteX163" fmla="*/ 570007 w 606568"/>
                  <a:gd name="connsiteY163" fmla="*/ 210295 h 581671"/>
                  <a:gd name="connsiteX164" fmla="*/ 570395 w 606568"/>
                  <a:gd name="connsiteY164" fmla="*/ 178903 h 581671"/>
                  <a:gd name="connsiteX165" fmla="*/ 373857 w 606568"/>
                  <a:gd name="connsiteY165" fmla="*/ 186945 h 581671"/>
                  <a:gd name="connsiteX166" fmla="*/ 374440 w 606568"/>
                  <a:gd name="connsiteY166" fmla="*/ 151677 h 581671"/>
                  <a:gd name="connsiteX167" fmla="*/ 571172 w 606568"/>
                  <a:gd name="connsiteY167" fmla="*/ 141601 h 581671"/>
                  <a:gd name="connsiteX168" fmla="*/ 571754 w 606568"/>
                  <a:gd name="connsiteY168" fmla="*/ 114472 h 581671"/>
                  <a:gd name="connsiteX169" fmla="*/ 375119 w 606568"/>
                  <a:gd name="connsiteY169" fmla="*/ 129587 h 581671"/>
                  <a:gd name="connsiteX170" fmla="*/ 376284 w 606568"/>
                  <a:gd name="connsiteY170" fmla="*/ 113503 h 581671"/>
                  <a:gd name="connsiteX171" fmla="*/ 377545 w 606568"/>
                  <a:gd name="connsiteY171" fmla="*/ 94804 h 581671"/>
                  <a:gd name="connsiteX172" fmla="*/ 551664 w 606568"/>
                  <a:gd name="connsiteY172" fmla="*/ 88893 h 581671"/>
                  <a:gd name="connsiteX173" fmla="*/ 377837 w 606568"/>
                  <a:gd name="connsiteY173" fmla="*/ 78817 h 581671"/>
                  <a:gd name="connsiteX174" fmla="*/ 376672 w 606568"/>
                  <a:gd name="connsiteY174" fmla="*/ 63315 h 581671"/>
                  <a:gd name="connsiteX175" fmla="*/ 368422 w 606568"/>
                  <a:gd name="connsiteY175" fmla="*/ 47037 h 581671"/>
                  <a:gd name="connsiteX176" fmla="*/ 386378 w 606568"/>
                  <a:gd name="connsiteY176" fmla="*/ 42096 h 581671"/>
                  <a:gd name="connsiteX177" fmla="*/ 448008 w 606568"/>
                  <a:gd name="connsiteY177" fmla="*/ 35047 h 581671"/>
                  <a:gd name="connsiteX178" fmla="*/ 170287 w 606568"/>
                  <a:gd name="connsiteY178" fmla="*/ 0 h 581671"/>
                  <a:gd name="connsiteX179" fmla="*/ 245000 w 606568"/>
                  <a:gd name="connsiteY179" fmla="*/ 8623 h 581671"/>
                  <a:gd name="connsiteX180" fmla="*/ 319713 w 606568"/>
                  <a:gd name="connsiteY180" fmla="*/ 31392 h 581671"/>
                  <a:gd name="connsiteX181" fmla="*/ 354547 w 606568"/>
                  <a:gd name="connsiteY181" fmla="*/ 51836 h 581671"/>
                  <a:gd name="connsiteX182" fmla="*/ 363377 w 606568"/>
                  <a:gd name="connsiteY182" fmla="*/ 65304 h 581671"/>
                  <a:gd name="connsiteX183" fmla="*/ 364541 w 606568"/>
                  <a:gd name="connsiteY183" fmla="*/ 83423 h 581671"/>
                  <a:gd name="connsiteX184" fmla="*/ 364347 w 606568"/>
                  <a:gd name="connsiteY184" fmla="*/ 88655 h 581671"/>
                  <a:gd name="connsiteX185" fmla="*/ 361921 w 606568"/>
                  <a:gd name="connsiteY185" fmla="*/ 124213 h 581671"/>
                  <a:gd name="connsiteX186" fmla="*/ 361242 w 606568"/>
                  <a:gd name="connsiteY186" fmla="*/ 136228 h 581671"/>
                  <a:gd name="connsiteX187" fmla="*/ 361145 w 606568"/>
                  <a:gd name="connsiteY187" fmla="*/ 145239 h 581671"/>
                  <a:gd name="connsiteX188" fmla="*/ 360466 w 606568"/>
                  <a:gd name="connsiteY188" fmla="*/ 181476 h 581671"/>
                  <a:gd name="connsiteX189" fmla="*/ 360078 w 606568"/>
                  <a:gd name="connsiteY189" fmla="*/ 209961 h 581671"/>
                  <a:gd name="connsiteX190" fmla="*/ 359787 w 606568"/>
                  <a:gd name="connsiteY190" fmla="*/ 235637 h 581671"/>
                  <a:gd name="connsiteX191" fmla="*/ 313988 w 606568"/>
                  <a:gd name="connsiteY191" fmla="*/ 255597 h 581671"/>
                  <a:gd name="connsiteX192" fmla="*/ 287111 w 606568"/>
                  <a:gd name="connsiteY192" fmla="*/ 276428 h 581671"/>
                  <a:gd name="connsiteX193" fmla="*/ 201725 w 606568"/>
                  <a:gd name="connsiteY193" fmla="*/ 287571 h 581671"/>
                  <a:gd name="connsiteX194" fmla="*/ 44246 w 606568"/>
                  <a:gd name="connsiteY194" fmla="*/ 258407 h 581671"/>
                  <a:gd name="connsiteX195" fmla="*/ 44440 w 606568"/>
                  <a:gd name="connsiteY195" fmla="*/ 299101 h 581671"/>
                  <a:gd name="connsiteX196" fmla="*/ 48903 w 606568"/>
                  <a:gd name="connsiteY196" fmla="*/ 300942 h 581671"/>
                  <a:gd name="connsiteX197" fmla="*/ 184551 w 606568"/>
                  <a:gd name="connsiteY197" fmla="*/ 337566 h 581671"/>
                  <a:gd name="connsiteX198" fmla="*/ 249172 w 606568"/>
                  <a:gd name="connsiteY198" fmla="*/ 328652 h 581671"/>
                  <a:gd name="connsiteX199" fmla="*/ 234036 w 606568"/>
                  <a:gd name="connsiteY199" fmla="*/ 374675 h 581671"/>
                  <a:gd name="connsiteX200" fmla="*/ 185618 w 606568"/>
                  <a:gd name="connsiteY200" fmla="*/ 378842 h 581671"/>
                  <a:gd name="connsiteX201" fmla="*/ 44537 w 606568"/>
                  <a:gd name="connsiteY201" fmla="*/ 345027 h 581671"/>
                  <a:gd name="connsiteX202" fmla="*/ 44731 w 606568"/>
                  <a:gd name="connsiteY202" fmla="*/ 387852 h 581671"/>
                  <a:gd name="connsiteX203" fmla="*/ 85580 w 606568"/>
                  <a:gd name="connsiteY203" fmla="*/ 412560 h 581671"/>
                  <a:gd name="connsiteX204" fmla="*/ 128176 w 606568"/>
                  <a:gd name="connsiteY204" fmla="*/ 426609 h 581671"/>
                  <a:gd name="connsiteX205" fmla="*/ 180669 w 606568"/>
                  <a:gd name="connsiteY205" fmla="*/ 432035 h 581671"/>
                  <a:gd name="connsiteX206" fmla="*/ 190469 w 606568"/>
                  <a:gd name="connsiteY206" fmla="*/ 431841 h 581671"/>
                  <a:gd name="connsiteX207" fmla="*/ 230446 w 606568"/>
                  <a:gd name="connsiteY207" fmla="*/ 427481 h 581671"/>
                  <a:gd name="connsiteX208" fmla="*/ 231610 w 606568"/>
                  <a:gd name="connsiteY208" fmla="*/ 427287 h 581671"/>
                  <a:gd name="connsiteX209" fmla="*/ 232677 w 606568"/>
                  <a:gd name="connsiteY209" fmla="*/ 436298 h 581671"/>
                  <a:gd name="connsiteX210" fmla="*/ 240149 w 606568"/>
                  <a:gd name="connsiteY210" fmla="*/ 468272 h 581671"/>
                  <a:gd name="connsiteX211" fmla="*/ 186394 w 606568"/>
                  <a:gd name="connsiteY211" fmla="*/ 473988 h 581671"/>
                  <a:gd name="connsiteX212" fmla="*/ 12032 w 606568"/>
                  <a:gd name="connsiteY212" fmla="*/ 414400 h 581671"/>
                  <a:gd name="connsiteX213" fmla="*/ 5046 w 606568"/>
                  <a:gd name="connsiteY213" fmla="*/ 401998 h 581671"/>
                  <a:gd name="connsiteX214" fmla="*/ 4075 w 606568"/>
                  <a:gd name="connsiteY214" fmla="*/ 395507 h 581671"/>
                  <a:gd name="connsiteX215" fmla="*/ 0 w 606568"/>
                  <a:gd name="connsiteY215" fmla="*/ 65885 h 581671"/>
                  <a:gd name="connsiteX216" fmla="*/ 388 w 606568"/>
                  <a:gd name="connsiteY216" fmla="*/ 61332 h 581671"/>
                  <a:gd name="connsiteX217" fmla="*/ 10091 w 606568"/>
                  <a:gd name="connsiteY217" fmla="*/ 41760 h 581671"/>
                  <a:gd name="connsiteX218" fmla="*/ 93052 w 606568"/>
                  <a:gd name="connsiteY218" fmla="*/ 8914 h 581671"/>
                  <a:gd name="connsiteX219" fmla="*/ 170287 w 606568"/>
                  <a:gd name="connsiteY219" fmla="*/ 0 h 5816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</a:cxnLst>
                <a:rect l="l" t="t" r="r" b="b"/>
                <a:pathLst>
                  <a:path w="606568" h="581671">
                    <a:moveTo>
                      <a:pt x="425891" y="420849"/>
                    </a:moveTo>
                    <a:cubicBezTo>
                      <a:pt x="426377" y="436835"/>
                      <a:pt x="426668" y="453113"/>
                      <a:pt x="426862" y="470359"/>
                    </a:cubicBezTo>
                    <a:cubicBezTo>
                      <a:pt x="431133" y="469875"/>
                      <a:pt x="434920" y="468518"/>
                      <a:pt x="438123" y="466387"/>
                    </a:cubicBezTo>
                    <a:cubicBezTo>
                      <a:pt x="444531" y="462027"/>
                      <a:pt x="453850" y="449528"/>
                      <a:pt x="453850" y="439839"/>
                    </a:cubicBezTo>
                    <a:cubicBezTo>
                      <a:pt x="453850" y="435963"/>
                      <a:pt x="452394" y="433057"/>
                      <a:pt x="449288" y="430925"/>
                    </a:cubicBezTo>
                    <a:cubicBezTo>
                      <a:pt x="442880" y="426565"/>
                      <a:pt x="435502" y="423368"/>
                      <a:pt x="425891" y="420849"/>
                    </a:cubicBezTo>
                    <a:close/>
                    <a:moveTo>
                      <a:pt x="392107" y="352154"/>
                    </a:moveTo>
                    <a:cubicBezTo>
                      <a:pt x="387933" y="352832"/>
                      <a:pt x="384244" y="353995"/>
                      <a:pt x="381040" y="355642"/>
                    </a:cubicBezTo>
                    <a:cubicBezTo>
                      <a:pt x="378419" y="356998"/>
                      <a:pt x="376477" y="358549"/>
                      <a:pt x="375215" y="360389"/>
                    </a:cubicBezTo>
                    <a:cubicBezTo>
                      <a:pt x="373759" y="362424"/>
                      <a:pt x="373079" y="364749"/>
                      <a:pt x="373371" y="367269"/>
                    </a:cubicBezTo>
                    <a:cubicBezTo>
                      <a:pt x="374050" y="373470"/>
                      <a:pt x="379875" y="379283"/>
                      <a:pt x="387059" y="381124"/>
                    </a:cubicBezTo>
                    <a:cubicBezTo>
                      <a:pt x="389195" y="381608"/>
                      <a:pt x="391233" y="382093"/>
                      <a:pt x="393369" y="382577"/>
                    </a:cubicBezTo>
                    <a:cubicBezTo>
                      <a:pt x="393175" y="377539"/>
                      <a:pt x="392981" y="372598"/>
                      <a:pt x="392690" y="367559"/>
                    </a:cubicBezTo>
                    <a:cubicBezTo>
                      <a:pt x="392495" y="362424"/>
                      <a:pt x="392301" y="357289"/>
                      <a:pt x="392107" y="352154"/>
                    </a:cubicBezTo>
                    <a:close/>
                    <a:moveTo>
                      <a:pt x="404825" y="306325"/>
                    </a:moveTo>
                    <a:cubicBezTo>
                      <a:pt x="412688" y="306325"/>
                      <a:pt x="421328" y="311848"/>
                      <a:pt x="421814" y="322021"/>
                    </a:cubicBezTo>
                    <a:lnTo>
                      <a:pt x="421814" y="322215"/>
                    </a:lnTo>
                    <a:cubicBezTo>
                      <a:pt x="431522" y="323862"/>
                      <a:pt x="440744" y="326769"/>
                      <a:pt x="448899" y="330451"/>
                    </a:cubicBezTo>
                    <a:cubicBezTo>
                      <a:pt x="451715" y="331807"/>
                      <a:pt x="453850" y="333648"/>
                      <a:pt x="455306" y="335780"/>
                    </a:cubicBezTo>
                    <a:cubicBezTo>
                      <a:pt x="458219" y="339752"/>
                      <a:pt x="458898" y="344790"/>
                      <a:pt x="457928" y="349150"/>
                    </a:cubicBezTo>
                    <a:cubicBezTo>
                      <a:pt x="455889" y="358645"/>
                      <a:pt x="446958" y="363684"/>
                      <a:pt x="438220" y="359614"/>
                    </a:cubicBezTo>
                    <a:cubicBezTo>
                      <a:pt x="433658" y="357483"/>
                      <a:pt x="428512" y="355739"/>
                      <a:pt x="423173" y="354285"/>
                    </a:cubicBezTo>
                    <a:cubicBezTo>
                      <a:pt x="423561" y="361358"/>
                      <a:pt x="423852" y="368431"/>
                      <a:pt x="424144" y="375407"/>
                    </a:cubicBezTo>
                    <a:cubicBezTo>
                      <a:pt x="424241" y="379864"/>
                      <a:pt x="424435" y="384224"/>
                      <a:pt x="424629" y="388681"/>
                    </a:cubicBezTo>
                    <a:cubicBezTo>
                      <a:pt x="440065" y="391975"/>
                      <a:pt x="455986" y="396626"/>
                      <a:pt x="469286" y="407187"/>
                    </a:cubicBezTo>
                    <a:cubicBezTo>
                      <a:pt x="470742" y="408447"/>
                      <a:pt x="472101" y="409706"/>
                      <a:pt x="473363" y="410966"/>
                    </a:cubicBezTo>
                    <a:cubicBezTo>
                      <a:pt x="480353" y="418136"/>
                      <a:pt x="484236" y="427050"/>
                      <a:pt x="484528" y="437126"/>
                    </a:cubicBezTo>
                    <a:cubicBezTo>
                      <a:pt x="485207" y="454275"/>
                      <a:pt x="475596" y="474525"/>
                      <a:pt x="460258" y="488671"/>
                    </a:cubicBezTo>
                    <a:cubicBezTo>
                      <a:pt x="451423" y="496810"/>
                      <a:pt x="440259" y="501170"/>
                      <a:pt x="427153" y="501558"/>
                    </a:cubicBezTo>
                    <a:lnTo>
                      <a:pt x="427153" y="502527"/>
                    </a:lnTo>
                    <a:cubicBezTo>
                      <a:pt x="427056" y="512506"/>
                      <a:pt x="419484" y="516963"/>
                      <a:pt x="412397" y="516963"/>
                    </a:cubicBezTo>
                    <a:cubicBezTo>
                      <a:pt x="407834" y="516963"/>
                      <a:pt x="403466" y="515219"/>
                      <a:pt x="400456" y="512119"/>
                    </a:cubicBezTo>
                    <a:cubicBezTo>
                      <a:pt x="397544" y="509212"/>
                      <a:pt x="395990" y="505433"/>
                      <a:pt x="396087" y="501073"/>
                    </a:cubicBezTo>
                    <a:lnTo>
                      <a:pt x="395990" y="496035"/>
                    </a:lnTo>
                    <a:cubicBezTo>
                      <a:pt x="378904" y="489737"/>
                      <a:pt x="362206" y="478789"/>
                      <a:pt x="350751" y="466484"/>
                    </a:cubicBezTo>
                    <a:cubicBezTo>
                      <a:pt x="346576" y="461833"/>
                      <a:pt x="345509" y="456116"/>
                      <a:pt x="347936" y="450691"/>
                    </a:cubicBezTo>
                    <a:cubicBezTo>
                      <a:pt x="350460" y="444780"/>
                      <a:pt x="356673" y="440711"/>
                      <a:pt x="362983" y="440711"/>
                    </a:cubicBezTo>
                    <a:cubicBezTo>
                      <a:pt x="367158" y="440711"/>
                      <a:pt x="370944" y="442455"/>
                      <a:pt x="374050" y="445749"/>
                    </a:cubicBezTo>
                    <a:cubicBezTo>
                      <a:pt x="379487" y="451756"/>
                      <a:pt x="387544" y="457860"/>
                      <a:pt x="395699" y="462317"/>
                    </a:cubicBezTo>
                    <a:cubicBezTo>
                      <a:pt x="395505" y="445459"/>
                      <a:pt x="395117" y="429859"/>
                      <a:pt x="394631" y="414841"/>
                    </a:cubicBezTo>
                    <a:cubicBezTo>
                      <a:pt x="387156" y="413485"/>
                      <a:pt x="379293" y="411741"/>
                      <a:pt x="371817" y="409028"/>
                    </a:cubicBezTo>
                    <a:cubicBezTo>
                      <a:pt x="371429" y="408834"/>
                      <a:pt x="371041" y="408640"/>
                      <a:pt x="370555" y="408447"/>
                    </a:cubicBezTo>
                    <a:cubicBezTo>
                      <a:pt x="368420" y="407575"/>
                      <a:pt x="366381" y="406509"/>
                      <a:pt x="364439" y="405346"/>
                    </a:cubicBezTo>
                    <a:cubicBezTo>
                      <a:pt x="362303" y="403990"/>
                      <a:pt x="360362" y="402536"/>
                      <a:pt x="358420" y="400889"/>
                    </a:cubicBezTo>
                    <a:cubicBezTo>
                      <a:pt x="352304" y="395464"/>
                      <a:pt x="347353" y="388197"/>
                      <a:pt x="344441" y="380058"/>
                    </a:cubicBezTo>
                    <a:cubicBezTo>
                      <a:pt x="343955" y="378508"/>
                      <a:pt x="343470" y="377054"/>
                      <a:pt x="343082" y="375407"/>
                    </a:cubicBezTo>
                    <a:cubicBezTo>
                      <a:pt x="340266" y="364071"/>
                      <a:pt x="341917" y="353026"/>
                      <a:pt x="347547" y="344209"/>
                    </a:cubicBezTo>
                    <a:cubicBezTo>
                      <a:pt x="348615" y="342465"/>
                      <a:pt x="349877" y="340818"/>
                      <a:pt x="351236" y="339364"/>
                    </a:cubicBezTo>
                    <a:cubicBezTo>
                      <a:pt x="353566" y="336748"/>
                      <a:pt x="356285" y="334326"/>
                      <a:pt x="359294" y="332291"/>
                    </a:cubicBezTo>
                    <a:cubicBezTo>
                      <a:pt x="361333" y="330838"/>
                      <a:pt x="363663" y="329482"/>
                      <a:pt x="365993" y="328222"/>
                    </a:cubicBezTo>
                    <a:cubicBezTo>
                      <a:pt x="368128" y="327156"/>
                      <a:pt x="370361" y="326091"/>
                      <a:pt x="372788" y="325219"/>
                    </a:cubicBezTo>
                    <a:cubicBezTo>
                      <a:pt x="375506" y="324250"/>
                      <a:pt x="378322" y="323378"/>
                      <a:pt x="381331" y="322699"/>
                    </a:cubicBezTo>
                    <a:cubicBezTo>
                      <a:pt x="384341" y="322021"/>
                      <a:pt x="387447" y="321440"/>
                      <a:pt x="390748" y="321052"/>
                    </a:cubicBezTo>
                    <a:lnTo>
                      <a:pt x="390748" y="320859"/>
                    </a:lnTo>
                    <a:cubicBezTo>
                      <a:pt x="390554" y="316692"/>
                      <a:pt x="391816" y="313204"/>
                      <a:pt x="394243" y="310491"/>
                    </a:cubicBezTo>
                    <a:cubicBezTo>
                      <a:pt x="396864" y="307875"/>
                      <a:pt x="400650" y="306325"/>
                      <a:pt x="404825" y="306325"/>
                    </a:cubicBezTo>
                    <a:close/>
                    <a:moveTo>
                      <a:pt x="406108" y="283044"/>
                    </a:moveTo>
                    <a:cubicBezTo>
                      <a:pt x="398636" y="283044"/>
                      <a:pt x="391068" y="283916"/>
                      <a:pt x="383596" y="285467"/>
                    </a:cubicBezTo>
                    <a:cubicBezTo>
                      <a:pt x="381752" y="285854"/>
                      <a:pt x="380006" y="286435"/>
                      <a:pt x="378162" y="286823"/>
                    </a:cubicBezTo>
                    <a:cubicBezTo>
                      <a:pt x="376415" y="287308"/>
                      <a:pt x="374669" y="287695"/>
                      <a:pt x="372922" y="288276"/>
                    </a:cubicBezTo>
                    <a:cubicBezTo>
                      <a:pt x="370593" y="288955"/>
                      <a:pt x="368361" y="289730"/>
                      <a:pt x="366227" y="290602"/>
                    </a:cubicBezTo>
                    <a:cubicBezTo>
                      <a:pt x="363898" y="291377"/>
                      <a:pt x="361666" y="292152"/>
                      <a:pt x="359434" y="293121"/>
                    </a:cubicBezTo>
                    <a:cubicBezTo>
                      <a:pt x="341968" y="300776"/>
                      <a:pt x="326636" y="312306"/>
                      <a:pt x="314215" y="326356"/>
                    </a:cubicBezTo>
                    <a:cubicBezTo>
                      <a:pt x="306064" y="335464"/>
                      <a:pt x="299272" y="345735"/>
                      <a:pt x="293838" y="356781"/>
                    </a:cubicBezTo>
                    <a:cubicBezTo>
                      <a:pt x="292382" y="359784"/>
                      <a:pt x="291121" y="362691"/>
                      <a:pt x="289859" y="365792"/>
                    </a:cubicBezTo>
                    <a:cubicBezTo>
                      <a:pt x="288695" y="368602"/>
                      <a:pt x="287725" y="371315"/>
                      <a:pt x="286754" y="374221"/>
                    </a:cubicBezTo>
                    <a:cubicBezTo>
                      <a:pt x="284426" y="381295"/>
                      <a:pt x="282582" y="388562"/>
                      <a:pt x="281514" y="396023"/>
                    </a:cubicBezTo>
                    <a:cubicBezTo>
                      <a:pt x="281126" y="398639"/>
                      <a:pt x="280932" y="401255"/>
                      <a:pt x="280738" y="403774"/>
                    </a:cubicBezTo>
                    <a:cubicBezTo>
                      <a:pt x="280447" y="406293"/>
                      <a:pt x="280350" y="408813"/>
                      <a:pt x="280253" y="411429"/>
                    </a:cubicBezTo>
                    <a:cubicBezTo>
                      <a:pt x="280059" y="418696"/>
                      <a:pt x="280350" y="425963"/>
                      <a:pt x="281417" y="433327"/>
                    </a:cubicBezTo>
                    <a:cubicBezTo>
                      <a:pt x="282388" y="440303"/>
                      <a:pt x="283940" y="446989"/>
                      <a:pt x="285978" y="453481"/>
                    </a:cubicBezTo>
                    <a:cubicBezTo>
                      <a:pt x="286560" y="455612"/>
                      <a:pt x="287240" y="457744"/>
                      <a:pt x="288016" y="459876"/>
                    </a:cubicBezTo>
                    <a:cubicBezTo>
                      <a:pt x="288792" y="462007"/>
                      <a:pt x="289568" y="464139"/>
                      <a:pt x="290345" y="466174"/>
                    </a:cubicBezTo>
                    <a:cubicBezTo>
                      <a:pt x="310237" y="514524"/>
                      <a:pt x="356038" y="548049"/>
                      <a:pt x="407564" y="548049"/>
                    </a:cubicBezTo>
                    <a:cubicBezTo>
                      <a:pt x="413289" y="548049"/>
                      <a:pt x="419014" y="547661"/>
                      <a:pt x="424642" y="546789"/>
                    </a:cubicBezTo>
                    <a:cubicBezTo>
                      <a:pt x="452491" y="542817"/>
                      <a:pt x="493343" y="518012"/>
                      <a:pt x="510518" y="494660"/>
                    </a:cubicBezTo>
                    <a:cubicBezTo>
                      <a:pt x="529634" y="468499"/>
                      <a:pt x="536621" y="434974"/>
                      <a:pt x="530119" y="399995"/>
                    </a:cubicBezTo>
                    <a:cubicBezTo>
                      <a:pt x="530119" y="399511"/>
                      <a:pt x="530022" y="399123"/>
                      <a:pt x="530022" y="398639"/>
                    </a:cubicBezTo>
                    <a:cubicBezTo>
                      <a:pt x="528081" y="388562"/>
                      <a:pt x="524879" y="378485"/>
                      <a:pt x="520707" y="368602"/>
                    </a:cubicBezTo>
                    <a:cubicBezTo>
                      <a:pt x="515370" y="355908"/>
                      <a:pt x="508286" y="343797"/>
                      <a:pt x="499747" y="332654"/>
                    </a:cubicBezTo>
                    <a:cubicBezTo>
                      <a:pt x="490820" y="321220"/>
                      <a:pt x="480243" y="310950"/>
                      <a:pt x="468308" y="302811"/>
                    </a:cubicBezTo>
                    <a:cubicBezTo>
                      <a:pt x="450453" y="290699"/>
                      <a:pt x="429494" y="283044"/>
                      <a:pt x="406108" y="283044"/>
                    </a:cubicBezTo>
                    <a:close/>
                    <a:moveTo>
                      <a:pt x="406108" y="249519"/>
                    </a:moveTo>
                    <a:cubicBezTo>
                      <a:pt x="426680" y="249519"/>
                      <a:pt x="446766" y="254461"/>
                      <a:pt x="465397" y="263181"/>
                    </a:cubicBezTo>
                    <a:cubicBezTo>
                      <a:pt x="482572" y="271126"/>
                      <a:pt x="498389" y="282366"/>
                      <a:pt x="512168" y="296222"/>
                    </a:cubicBezTo>
                    <a:cubicBezTo>
                      <a:pt x="520513" y="304555"/>
                      <a:pt x="528178" y="313663"/>
                      <a:pt x="534971" y="323740"/>
                    </a:cubicBezTo>
                    <a:cubicBezTo>
                      <a:pt x="541472" y="333623"/>
                      <a:pt x="547100" y="344281"/>
                      <a:pt x="551758" y="355424"/>
                    </a:cubicBezTo>
                    <a:cubicBezTo>
                      <a:pt x="553893" y="360559"/>
                      <a:pt x="555736" y="365792"/>
                      <a:pt x="557483" y="371121"/>
                    </a:cubicBezTo>
                    <a:cubicBezTo>
                      <a:pt x="559036" y="375965"/>
                      <a:pt x="560394" y="380907"/>
                      <a:pt x="561559" y="385946"/>
                    </a:cubicBezTo>
                    <a:cubicBezTo>
                      <a:pt x="562044" y="388077"/>
                      <a:pt x="562626" y="390112"/>
                      <a:pt x="563014" y="392341"/>
                    </a:cubicBezTo>
                    <a:cubicBezTo>
                      <a:pt x="571650" y="437009"/>
                      <a:pt x="562626" y="480417"/>
                      <a:pt x="537591" y="514524"/>
                    </a:cubicBezTo>
                    <a:cubicBezTo>
                      <a:pt x="515370" y="544851"/>
                      <a:pt x="465785" y="574889"/>
                      <a:pt x="429397" y="580121"/>
                    </a:cubicBezTo>
                    <a:cubicBezTo>
                      <a:pt x="422119" y="581090"/>
                      <a:pt x="414841" y="581671"/>
                      <a:pt x="407564" y="581671"/>
                    </a:cubicBezTo>
                    <a:cubicBezTo>
                      <a:pt x="341774" y="581671"/>
                      <a:pt x="283455" y="538941"/>
                      <a:pt x="258808" y="477607"/>
                    </a:cubicBezTo>
                    <a:cubicBezTo>
                      <a:pt x="257935" y="475572"/>
                      <a:pt x="257159" y="473441"/>
                      <a:pt x="256382" y="471309"/>
                    </a:cubicBezTo>
                    <a:cubicBezTo>
                      <a:pt x="255606" y="469177"/>
                      <a:pt x="254927" y="467046"/>
                      <a:pt x="254248" y="464914"/>
                    </a:cubicBezTo>
                    <a:cubicBezTo>
                      <a:pt x="251531" y="456290"/>
                      <a:pt x="249396" y="447376"/>
                      <a:pt x="248134" y="438171"/>
                    </a:cubicBezTo>
                    <a:cubicBezTo>
                      <a:pt x="247455" y="433327"/>
                      <a:pt x="246970" y="428579"/>
                      <a:pt x="246679" y="423734"/>
                    </a:cubicBezTo>
                    <a:cubicBezTo>
                      <a:pt x="246582" y="421409"/>
                      <a:pt x="246582" y="419083"/>
                      <a:pt x="246485" y="416855"/>
                    </a:cubicBezTo>
                    <a:cubicBezTo>
                      <a:pt x="246485" y="414529"/>
                      <a:pt x="246485" y="412204"/>
                      <a:pt x="246582" y="409781"/>
                    </a:cubicBezTo>
                    <a:cubicBezTo>
                      <a:pt x="246873" y="401642"/>
                      <a:pt x="247746" y="393503"/>
                      <a:pt x="249299" y="385558"/>
                    </a:cubicBezTo>
                    <a:cubicBezTo>
                      <a:pt x="249299" y="385558"/>
                      <a:pt x="249299" y="385461"/>
                      <a:pt x="249299" y="385461"/>
                    </a:cubicBezTo>
                    <a:cubicBezTo>
                      <a:pt x="249784" y="383039"/>
                      <a:pt x="250269" y="380616"/>
                      <a:pt x="250754" y="378194"/>
                    </a:cubicBezTo>
                    <a:cubicBezTo>
                      <a:pt x="251337" y="375772"/>
                      <a:pt x="252016" y="373252"/>
                      <a:pt x="252695" y="370830"/>
                    </a:cubicBezTo>
                    <a:cubicBezTo>
                      <a:pt x="258032" y="352033"/>
                      <a:pt x="266474" y="334398"/>
                      <a:pt x="277633" y="318604"/>
                    </a:cubicBezTo>
                    <a:cubicBezTo>
                      <a:pt x="280350" y="314729"/>
                      <a:pt x="283261" y="310950"/>
                      <a:pt x="286269" y="307365"/>
                    </a:cubicBezTo>
                    <a:cubicBezTo>
                      <a:pt x="291121" y="301551"/>
                      <a:pt x="296361" y="296125"/>
                      <a:pt x="301989" y="291086"/>
                    </a:cubicBezTo>
                    <a:cubicBezTo>
                      <a:pt x="303153" y="290021"/>
                      <a:pt x="304318" y="288955"/>
                      <a:pt x="305482" y="287986"/>
                    </a:cubicBezTo>
                    <a:cubicBezTo>
                      <a:pt x="307714" y="286048"/>
                      <a:pt x="309946" y="284207"/>
                      <a:pt x="312275" y="282463"/>
                    </a:cubicBezTo>
                    <a:cubicBezTo>
                      <a:pt x="312857" y="281978"/>
                      <a:pt x="313536" y="281494"/>
                      <a:pt x="314118" y="281009"/>
                    </a:cubicBezTo>
                    <a:cubicBezTo>
                      <a:pt x="315768" y="279750"/>
                      <a:pt x="317320" y="278587"/>
                      <a:pt x="318970" y="277521"/>
                    </a:cubicBezTo>
                    <a:cubicBezTo>
                      <a:pt x="327703" y="271417"/>
                      <a:pt x="337019" y="266185"/>
                      <a:pt x="346917" y="262018"/>
                    </a:cubicBezTo>
                    <a:cubicBezTo>
                      <a:pt x="351089" y="260177"/>
                      <a:pt x="355262" y="258627"/>
                      <a:pt x="359628" y="257174"/>
                    </a:cubicBezTo>
                    <a:cubicBezTo>
                      <a:pt x="361860" y="256495"/>
                      <a:pt x="364092" y="255720"/>
                      <a:pt x="366421" y="255139"/>
                    </a:cubicBezTo>
                    <a:cubicBezTo>
                      <a:pt x="368653" y="254461"/>
                      <a:pt x="370884" y="253976"/>
                      <a:pt x="373116" y="253395"/>
                    </a:cubicBezTo>
                    <a:cubicBezTo>
                      <a:pt x="374378" y="253104"/>
                      <a:pt x="375542" y="252813"/>
                      <a:pt x="376707" y="252523"/>
                    </a:cubicBezTo>
                    <a:cubicBezTo>
                      <a:pt x="379229" y="252038"/>
                      <a:pt x="381655" y="251554"/>
                      <a:pt x="384178" y="251263"/>
                    </a:cubicBezTo>
                    <a:cubicBezTo>
                      <a:pt x="391456" y="250100"/>
                      <a:pt x="398831" y="249519"/>
                      <a:pt x="406108" y="249519"/>
                    </a:cubicBezTo>
                    <a:close/>
                    <a:moveTo>
                      <a:pt x="43372" y="175759"/>
                    </a:moveTo>
                    <a:cubicBezTo>
                      <a:pt x="43566" y="188646"/>
                      <a:pt x="43566" y="201532"/>
                      <a:pt x="43760" y="214418"/>
                    </a:cubicBezTo>
                    <a:cubicBezTo>
                      <a:pt x="94992" y="233021"/>
                      <a:pt x="149038" y="246489"/>
                      <a:pt x="202404" y="246489"/>
                    </a:cubicBezTo>
                    <a:cubicBezTo>
                      <a:pt x="240246" y="246489"/>
                      <a:pt x="277699" y="239610"/>
                      <a:pt x="313794" y="223235"/>
                    </a:cubicBezTo>
                    <a:cubicBezTo>
                      <a:pt x="315638" y="222363"/>
                      <a:pt x="317578" y="221588"/>
                      <a:pt x="319519" y="220716"/>
                    </a:cubicBezTo>
                    <a:cubicBezTo>
                      <a:pt x="319616" y="207539"/>
                      <a:pt x="319713" y="194362"/>
                      <a:pt x="319907" y="181185"/>
                    </a:cubicBezTo>
                    <a:cubicBezTo>
                      <a:pt x="317675" y="182251"/>
                      <a:pt x="315444" y="183123"/>
                      <a:pt x="313212" y="184092"/>
                    </a:cubicBezTo>
                    <a:cubicBezTo>
                      <a:pt x="273042" y="202016"/>
                      <a:pt x="229572" y="211124"/>
                      <a:pt x="186103" y="211124"/>
                    </a:cubicBezTo>
                    <a:cubicBezTo>
                      <a:pt x="136909" y="211124"/>
                      <a:pt x="87715" y="199497"/>
                      <a:pt x="43372" y="175759"/>
                    </a:cubicBezTo>
                    <a:close/>
                    <a:moveTo>
                      <a:pt x="321654" y="100088"/>
                    </a:moveTo>
                    <a:cubicBezTo>
                      <a:pt x="318355" y="102122"/>
                      <a:pt x="314862" y="103963"/>
                      <a:pt x="311465" y="105901"/>
                    </a:cubicBezTo>
                    <a:cubicBezTo>
                      <a:pt x="272265" y="127411"/>
                      <a:pt x="227729" y="137875"/>
                      <a:pt x="182804" y="137875"/>
                    </a:cubicBezTo>
                    <a:cubicBezTo>
                      <a:pt x="133804" y="137875"/>
                      <a:pt x="84513" y="125570"/>
                      <a:pt x="41723" y="102026"/>
                    </a:cubicBezTo>
                    <a:cubicBezTo>
                      <a:pt x="41917" y="110552"/>
                      <a:pt x="42014" y="119078"/>
                      <a:pt x="42208" y="127508"/>
                    </a:cubicBezTo>
                    <a:cubicBezTo>
                      <a:pt x="43081" y="127992"/>
                      <a:pt x="43954" y="128283"/>
                      <a:pt x="44828" y="128864"/>
                    </a:cubicBezTo>
                    <a:cubicBezTo>
                      <a:pt x="88006" y="156284"/>
                      <a:pt x="137006" y="169752"/>
                      <a:pt x="186200" y="169752"/>
                    </a:cubicBezTo>
                    <a:cubicBezTo>
                      <a:pt x="229572" y="169752"/>
                      <a:pt x="272945" y="159094"/>
                      <a:pt x="312339" y="138553"/>
                    </a:cubicBezTo>
                    <a:cubicBezTo>
                      <a:pt x="315153" y="137100"/>
                      <a:pt x="318064" y="135743"/>
                      <a:pt x="320877" y="134096"/>
                    </a:cubicBezTo>
                    <a:cubicBezTo>
                      <a:pt x="321168" y="122760"/>
                      <a:pt x="321363" y="111424"/>
                      <a:pt x="321654" y="100088"/>
                    </a:cubicBezTo>
                    <a:close/>
                    <a:moveTo>
                      <a:pt x="170869" y="41275"/>
                    </a:moveTo>
                    <a:cubicBezTo>
                      <a:pt x="132834" y="41275"/>
                      <a:pt x="94798" y="48542"/>
                      <a:pt x="58800" y="63948"/>
                    </a:cubicBezTo>
                    <a:cubicBezTo>
                      <a:pt x="97030" y="84973"/>
                      <a:pt x="142149" y="96890"/>
                      <a:pt x="186685" y="96890"/>
                    </a:cubicBezTo>
                    <a:cubicBezTo>
                      <a:pt x="225497" y="96890"/>
                      <a:pt x="263921" y="87783"/>
                      <a:pt x="296814" y="67823"/>
                    </a:cubicBezTo>
                    <a:cubicBezTo>
                      <a:pt x="256450" y="50480"/>
                      <a:pt x="213562" y="41275"/>
                      <a:pt x="170869" y="41275"/>
                    </a:cubicBezTo>
                    <a:close/>
                    <a:moveTo>
                      <a:pt x="448008" y="35047"/>
                    </a:moveTo>
                    <a:cubicBezTo>
                      <a:pt x="468705" y="34975"/>
                      <a:pt x="489402" y="37203"/>
                      <a:pt x="509638" y="41805"/>
                    </a:cubicBezTo>
                    <a:cubicBezTo>
                      <a:pt x="529923" y="46553"/>
                      <a:pt x="550887" y="51882"/>
                      <a:pt x="570201" y="59924"/>
                    </a:cubicBezTo>
                    <a:cubicBezTo>
                      <a:pt x="579325" y="63799"/>
                      <a:pt x="603686" y="74941"/>
                      <a:pt x="605627" y="86859"/>
                    </a:cubicBezTo>
                    <a:cubicBezTo>
                      <a:pt x="608344" y="104299"/>
                      <a:pt x="604365" y="125517"/>
                      <a:pt x="603880" y="143248"/>
                    </a:cubicBezTo>
                    <a:cubicBezTo>
                      <a:pt x="602327" y="211845"/>
                      <a:pt x="602230" y="280539"/>
                      <a:pt x="602230" y="349137"/>
                    </a:cubicBezTo>
                    <a:cubicBezTo>
                      <a:pt x="602230" y="351074"/>
                      <a:pt x="601939" y="352722"/>
                      <a:pt x="601453" y="354272"/>
                    </a:cubicBezTo>
                    <a:cubicBezTo>
                      <a:pt x="601162" y="357663"/>
                      <a:pt x="599512" y="361151"/>
                      <a:pt x="595727" y="364058"/>
                    </a:cubicBezTo>
                    <a:cubicBezTo>
                      <a:pt x="589612" y="368805"/>
                      <a:pt x="583013" y="373262"/>
                      <a:pt x="576122" y="377525"/>
                    </a:cubicBezTo>
                    <a:cubicBezTo>
                      <a:pt x="573986" y="366674"/>
                      <a:pt x="570978" y="356210"/>
                      <a:pt x="567193" y="346133"/>
                    </a:cubicBezTo>
                    <a:cubicBezTo>
                      <a:pt x="568454" y="345067"/>
                      <a:pt x="569231" y="343905"/>
                      <a:pt x="569231" y="343033"/>
                    </a:cubicBezTo>
                    <a:cubicBezTo>
                      <a:pt x="569231" y="331600"/>
                      <a:pt x="569328" y="320167"/>
                      <a:pt x="569425" y="308734"/>
                    </a:cubicBezTo>
                    <a:cubicBezTo>
                      <a:pt x="563990" y="311738"/>
                      <a:pt x="558360" y="314354"/>
                      <a:pt x="552828" y="316873"/>
                    </a:cubicBezTo>
                    <a:cubicBezTo>
                      <a:pt x="546908" y="306990"/>
                      <a:pt x="540114" y="297882"/>
                      <a:pt x="532641" y="289453"/>
                    </a:cubicBezTo>
                    <a:cubicBezTo>
                      <a:pt x="545258" y="284512"/>
                      <a:pt x="557681" y="278117"/>
                      <a:pt x="569522" y="270269"/>
                    </a:cubicBezTo>
                    <a:cubicBezTo>
                      <a:pt x="569619" y="262227"/>
                      <a:pt x="569619" y="254186"/>
                      <a:pt x="569619" y="246144"/>
                    </a:cubicBezTo>
                    <a:cubicBezTo>
                      <a:pt x="547587" y="254767"/>
                      <a:pt x="524973" y="259805"/>
                      <a:pt x="502165" y="262034"/>
                    </a:cubicBezTo>
                    <a:cubicBezTo>
                      <a:pt x="473631" y="241784"/>
                      <a:pt x="439467" y="229866"/>
                      <a:pt x="403265" y="229866"/>
                    </a:cubicBezTo>
                    <a:cubicBezTo>
                      <a:pt x="395307" y="229866"/>
                      <a:pt x="387348" y="230448"/>
                      <a:pt x="379390" y="231610"/>
                    </a:cubicBezTo>
                    <a:cubicBezTo>
                      <a:pt x="377351" y="231901"/>
                      <a:pt x="375313" y="232289"/>
                      <a:pt x="373275" y="232676"/>
                    </a:cubicBezTo>
                    <a:cubicBezTo>
                      <a:pt x="373372" y="226475"/>
                      <a:pt x="373372" y="220371"/>
                      <a:pt x="373469" y="214267"/>
                    </a:cubicBezTo>
                    <a:cubicBezTo>
                      <a:pt x="438302" y="233645"/>
                      <a:pt x="507115" y="240234"/>
                      <a:pt x="570007" y="210295"/>
                    </a:cubicBezTo>
                    <a:cubicBezTo>
                      <a:pt x="570201" y="199831"/>
                      <a:pt x="570201" y="189367"/>
                      <a:pt x="570395" y="178903"/>
                    </a:cubicBezTo>
                    <a:cubicBezTo>
                      <a:pt x="508765" y="207388"/>
                      <a:pt x="437138" y="210586"/>
                      <a:pt x="373857" y="186945"/>
                    </a:cubicBezTo>
                    <a:cubicBezTo>
                      <a:pt x="374051" y="175221"/>
                      <a:pt x="374246" y="163401"/>
                      <a:pt x="374440" y="151677"/>
                    </a:cubicBezTo>
                    <a:cubicBezTo>
                      <a:pt x="437332" y="179194"/>
                      <a:pt x="510609" y="175124"/>
                      <a:pt x="571172" y="141601"/>
                    </a:cubicBezTo>
                    <a:cubicBezTo>
                      <a:pt x="571366" y="132493"/>
                      <a:pt x="571560" y="123483"/>
                      <a:pt x="571754" y="114472"/>
                    </a:cubicBezTo>
                    <a:cubicBezTo>
                      <a:pt x="513812" y="149546"/>
                      <a:pt x="438982" y="152937"/>
                      <a:pt x="375119" y="129587"/>
                    </a:cubicBezTo>
                    <a:cubicBezTo>
                      <a:pt x="375410" y="124451"/>
                      <a:pt x="375798" y="119123"/>
                      <a:pt x="376284" y="113503"/>
                    </a:cubicBezTo>
                    <a:cubicBezTo>
                      <a:pt x="376769" y="107302"/>
                      <a:pt x="377254" y="101004"/>
                      <a:pt x="377545" y="94804"/>
                    </a:cubicBezTo>
                    <a:cubicBezTo>
                      <a:pt x="432867" y="117863"/>
                      <a:pt x="500418" y="119316"/>
                      <a:pt x="551664" y="88893"/>
                    </a:cubicBezTo>
                    <a:cubicBezTo>
                      <a:pt x="496148" y="65543"/>
                      <a:pt x="434808" y="60892"/>
                      <a:pt x="377837" y="78817"/>
                    </a:cubicBezTo>
                    <a:cubicBezTo>
                      <a:pt x="377740" y="73585"/>
                      <a:pt x="377448" y="68353"/>
                      <a:pt x="376672" y="63315"/>
                    </a:cubicBezTo>
                    <a:cubicBezTo>
                      <a:pt x="375798" y="57695"/>
                      <a:pt x="372984" y="52269"/>
                      <a:pt x="368422" y="47037"/>
                    </a:cubicBezTo>
                    <a:cubicBezTo>
                      <a:pt x="374343" y="45100"/>
                      <a:pt x="380360" y="43452"/>
                      <a:pt x="386378" y="42096"/>
                    </a:cubicBezTo>
                    <a:cubicBezTo>
                      <a:pt x="406614" y="37494"/>
                      <a:pt x="427311" y="35120"/>
                      <a:pt x="448008" y="35047"/>
                    </a:cubicBezTo>
                    <a:close/>
                    <a:moveTo>
                      <a:pt x="170287" y="0"/>
                    </a:moveTo>
                    <a:cubicBezTo>
                      <a:pt x="195321" y="0"/>
                      <a:pt x="220452" y="2810"/>
                      <a:pt x="245000" y="8623"/>
                    </a:cubicBezTo>
                    <a:cubicBezTo>
                      <a:pt x="270131" y="14437"/>
                      <a:pt x="295844" y="21219"/>
                      <a:pt x="319713" y="31392"/>
                    </a:cubicBezTo>
                    <a:cubicBezTo>
                      <a:pt x="327475" y="34687"/>
                      <a:pt x="344165" y="42438"/>
                      <a:pt x="354547" y="51836"/>
                    </a:cubicBezTo>
                    <a:cubicBezTo>
                      <a:pt x="359205" y="56099"/>
                      <a:pt x="362601" y="60653"/>
                      <a:pt x="363377" y="65304"/>
                    </a:cubicBezTo>
                    <a:cubicBezTo>
                      <a:pt x="364250" y="71118"/>
                      <a:pt x="364541" y="77222"/>
                      <a:pt x="364541" y="83423"/>
                    </a:cubicBezTo>
                    <a:cubicBezTo>
                      <a:pt x="364444" y="85167"/>
                      <a:pt x="364444" y="86911"/>
                      <a:pt x="364347" y="88655"/>
                    </a:cubicBezTo>
                    <a:cubicBezTo>
                      <a:pt x="363959" y="100475"/>
                      <a:pt x="362698" y="112684"/>
                      <a:pt x="361921" y="124213"/>
                    </a:cubicBezTo>
                    <a:cubicBezTo>
                      <a:pt x="361630" y="128380"/>
                      <a:pt x="361339" y="132352"/>
                      <a:pt x="361242" y="136228"/>
                    </a:cubicBezTo>
                    <a:cubicBezTo>
                      <a:pt x="361242" y="139231"/>
                      <a:pt x="361145" y="142235"/>
                      <a:pt x="361145" y="145239"/>
                    </a:cubicBezTo>
                    <a:cubicBezTo>
                      <a:pt x="360854" y="157350"/>
                      <a:pt x="360660" y="169364"/>
                      <a:pt x="360466" y="181476"/>
                    </a:cubicBezTo>
                    <a:cubicBezTo>
                      <a:pt x="360369" y="190971"/>
                      <a:pt x="360175" y="200466"/>
                      <a:pt x="360078" y="209961"/>
                    </a:cubicBezTo>
                    <a:cubicBezTo>
                      <a:pt x="359981" y="218488"/>
                      <a:pt x="359884" y="227014"/>
                      <a:pt x="359787" y="235637"/>
                    </a:cubicBezTo>
                    <a:cubicBezTo>
                      <a:pt x="343389" y="239998"/>
                      <a:pt x="327961" y="246780"/>
                      <a:pt x="313988" y="255597"/>
                    </a:cubicBezTo>
                    <a:cubicBezTo>
                      <a:pt x="304382" y="261604"/>
                      <a:pt x="295359" y="268580"/>
                      <a:pt x="287111" y="276428"/>
                    </a:cubicBezTo>
                    <a:cubicBezTo>
                      <a:pt x="259069" y="284083"/>
                      <a:pt x="230446" y="287571"/>
                      <a:pt x="201725" y="287571"/>
                    </a:cubicBezTo>
                    <a:cubicBezTo>
                      <a:pt x="148941" y="287571"/>
                      <a:pt x="95671" y="276041"/>
                      <a:pt x="44246" y="258407"/>
                    </a:cubicBezTo>
                    <a:cubicBezTo>
                      <a:pt x="44343" y="271971"/>
                      <a:pt x="44343" y="285536"/>
                      <a:pt x="44440" y="299101"/>
                    </a:cubicBezTo>
                    <a:cubicBezTo>
                      <a:pt x="45895" y="299488"/>
                      <a:pt x="47351" y="300070"/>
                      <a:pt x="48903" y="300942"/>
                    </a:cubicBezTo>
                    <a:cubicBezTo>
                      <a:pt x="91887" y="324680"/>
                      <a:pt x="138461" y="337566"/>
                      <a:pt x="184551" y="337566"/>
                    </a:cubicBezTo>
                    <a:cubicBezTo>
                      <a:pt x="206285" y="337566"/>
                      <a:pt x="228020" y="334563"/>
                      <a:pt x="249172" y="328652"/>
                    </a:cubicBezTo>
                    <a:cubicBezTo>
                      <a:pt x="242186" y="342992"/>
                      <a:pt x="237044" y="358495"/>
                      <a:pt x="234036" y="374675"/>
                    </a:cubicBezTo>
                    <a:cubicBezTo>
                      <a:pt x="218026" y="377485"/>
                      <a:pt x="201822" y="378842"/>
                      <a:pt x="185618" y="378842"/>
                    </a:cubicBezTo>
                    <a:cubicBezTo>
                      <a:pt x="137685" y="378842"/>
                      <a:pt x="89461" y="367021"/>
                      <a:pt x="44537" y="345027"/>
                    </a:cubicBezTo>
                    <a:cubicBezTo>
                      <a:pt x="44634" y="359367"/>
                      <a:pt x="44731" y="373610"/>
                      <a:pt x="44731" y="387852"/>
                    </a:cubicBezTo>
                    <a:cubicBezTo>
                      <a:pt x="44731" y="394538"/>
                      <a:pt x="79855" y="409944"/>
                      <a:pt x="85580" y="412560"/>
                    </a:cubicBezTo>
                    <a:cubicBezTo>
                      <a:pt x="99261" y="418857"/>
                      <a:pt x="113525" y="423508"/>
                      <a:pt x="128176" y="426609"/>
                    </a:cubicBezTo>
                    <a:cubicBezTo>
                      <a:pt x="145351" y="430290"/>
                      <a:pt x="163010" y="432035"/>
                      <a:pt x="180669" y="432035"/>
                    </a:cubicBezTo>
                    <a:cubicBezTo>
                      <a:pt x="183968" y="432035"/>
                      <a:pt x="187267" y="432035"/>
                      <a:pt x="190469" y="431841"/>
                    </a:cubicBezTo>
                    <a:cubicBezTo>
                      <a:pt x="203957" y="431356"/>
                      <a:pt x="217347" y="429903"/>
                      <a:pt x="230446" y="427481"/>
                    </a:cubicBezTo>
                    <a:cubicBezTo>
                      <a:pt x="230834" y="427384"/>
                      <a:pt x="231222" y="427287"/>
                      <a:pt x="231610" y="427287"/>
                    </a:cubicBezTo>
                    <a:cubicBezTo>
                      <a:pt x="231901" y="430290"/>
                      <a:pt x="232289" y="433294"/>
                      <a:pt x="232677" y="436298"/>
                    </a:cubicBezTo>
                    <a:cubicBezTo>
                      <a:pt x="234230" y="447343"/>
                      <a:pt x="236850" y="458001"/>
                      <a:pt x="240149" y="468272"/>
                    </a:cubicBezTo>
                    <a:cubicBezTo>
                      <a:pt x="222683" y="472050"/>
                      <a:pt x="204636" y="473988"/>
                      <a:pt x="186394" y="473988"/>
                    </a:cubicBezTo>
                    <a:cubicBezTo>
                      <a:pt x="123810" y="473988"/>
                      <a:pt x="59964" y="452382"/>
                      <a:pt x="12032" y="414400"/>
                    </a:cubicBezTo>
                    <a:cubicBezTo>
                      <a:pt x="7374" y="410719"/>
                      <a:pt x="5337" y="406359"/>
                      <a:pt x="5046" y="401998"/>
                    </a:cubicBezTo>
                    <a:cubicBezTo>
                      <a:pt x="4463" y="400061"/>
                      <a:pt x="4075" y="397929"/>
                      <a:pt x="4075" y="395507"/>
                    </a:cubicBezTo>
                    <a:cubicBezTo>
                      <a:pt x="4075" y="285633"/>
                      <a:pt x="3881" y="175759"/>
                      <a:pt x="0" y="65885"/>
                    </a:cubicBezTo>
                    <a:cubicBezTo>
                      <a:pt x="0" y="64238"/>
                      <a:pt x="97" y="62785"/>
                      <a:pt x="388" y="61332"/>
                    </a:cubicBezTo>
                    <a:cubicBezTo>
                      <a:pt x="-776" y="54065"/>
                      <a:pt x="1844" y="46410"/>
                      <a:pt x="10091" y="41760"/>
                    </a:cubicBezTo>
                    <a:cubicBezTo>
                      <a:pt x="35804" y="27323"/>
                      <a:pt x="64331" y="15599"/>
                      <a:pt x="93052" y="8914"/>
                    </a:cubicBezTo>
                    <a:cubicBezTo>
                      <a:pt x="118376" y="3004"/>
                      <a:pt x="144283" y="0"/>
                      <a:pt x="170287" y="0"/>
                    </a:cubicBezTo>
                    <a:close/>
                  </a:path>
                </a:pathLst>
              </a:custGeom>
              <a:solidFill>
                <a:srgbClr val="0BF6FF"/>
              </a:solidFill>
              <a:ln>
                <a:noFill/>
              </a:ln>
            </p:spPr>
          </p:sp>
          <p:sp>
            <p:nvSpPr>
              <p:cNvPr id="11" name="man-succesing_75727">
                <a:extLst>
                  <a:ext uri="{FF2B5EF4-FFF2-40B4-BE49-F238E27FC236}">
                    <a16:creationId xmlns:a16="http://schemas.microsoft.com/office/drawing/2014/main" xmlns="" id="{B00E62A3-D240-49CA-838C-0456DCDC94DE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4742793" y="1787016"/>
                <a:ext cx="609685" cy="596199"/>
              </a:xfrm>
              <a:custGeom>
                <a:avLst/>
                <a:gdLst>
                  <a:gd name="connsiteX0" fmla="*/ 454143 w 606157"/>
                  <a:gd name="connsiteY0" fmla="*/ 386956 h 592750"/>
                  <a:gd name="connsiteX1" fmla="*/ 454143 w 606157"/>
                  <a:gd name="connsiteY1" fmla="*/ 559114 h 592750"/>
                  <a:gd name="connsiteX2" fmla="*/ 456800 w 606157"/>
                  <a:gd name="connsiteY2" fmla="*/ 561957 h 592750"/>
                  <a:gd name="connsiteX3" fmla="*/ 466005 w 606157"/>
                  <a:gd name="connsiteY3" fmla="*/ 561957 h 592750"/>
                  <a:gd name="connsiteX4" fmla="*/ 467997 w 606157"/>
                  <a:gd name="connsiteY4" fmla="*/ 559114 h 592750"/>
                  <a:gd name="connsiteX5" fmla="*/ 467997 w 606157"/>
                  <a:gd name="connsiteY5" fmla="*/ 386956 h 592750"/>
                  <a:gd name="connsiteX6" fmla="*/ 242918 w 606157"/>
                  <a:gd name="connsiteY6" fmla="*/ 134357 h 592750"/>
                  <a:gd name="connsiteX7" fmla="*/ 256203 w 606157"/>
                  <a:gd name="connsiteY7" fmla="*/ 141463 h 592750"/>
                  <a:gd name="connsiteX8" fmla="*/ 323764 w 606157"/>
                  <a:gd name="connsiteY8" fmla="*/ 230906 h 592750"/>
                  <a:gd name="connsiteX9" fmla="*/ 326327 w 606157"/>
                  <a:gd name="connsiteY9" fmla="*/ 244644 h 592750"/>
                  <a:gd name="connsiteX10" fmla="*/ 313801 w 606157"/>
                  <a:gd name="connsiteY10" fmla="*/ 250803 h 592750"/>
                  <a:gd name="connsiteX11" fmla="*/ 286757 w 606157"/>
                  <a:gd name="connsiteY11" fmla="*/ 250803 h 592750"/>
                  <a:gd name="connsiteX12" fmla="*/ 286757 w 606157"/>
                  <a:gd name="connsiteY12" fmla="*/ 561957 h 592750"/>
                  <a:gd name="connsiteX13" fmla="*/ 386202 w 606157"/>
                  <a:gd name="connsiteY13" fmla="*/ 561957 h 592750"/>
                  <a:gd name="connsiteX14" fmla="*/ 389144 w 606157"/>
                  <a:gd name="connsiteY14" fmla="*/ 559114 h 592750"/>
                  <a:gd name="connsiteX15" fmla="*/ 389144 w 606157"/>
                  <a:gd name="connsiteY15" fmla="*/ 332760 h 592750"/>
                  <a:gd name="connsiteX16" fmla="*/ 389144 w 606157"/>
                  <a:gd name="connsiteY16" fmla="*/ 306799 h 592750"/>
                  <a:gd name="connsiteX17" fmla="*/ 378136 w 606157"/>
                  <a:gd name="connsiteY17" fmla="*/ 332192 h 592750"/>
                  <a:gd name="connsiteX18" fmla="*/ 350998 w 606157"/>
                  <a:gd name="connsiteY18" fmla="*/ 350004 h 592750"/>
                  <a:gd name="connsiteX19" fmla="*/ 339232 w 606157"/>
                  <a:gd name="connsiteY19" fmla="*/ 347541 h 592750"/>
                  <a:gd name="connsiteX20" fmla="*/ 323575 w 606157"/>
                  <a:gd name="connsiteY20" fmla="*/ 331339 h 592750"/>
                  <a:gd name="connsiteX21" fmla="*/ 323859 w 606157"/>
                  <a:gd name="connsiteY21" fmla="*/ 308789 h 592750"/>
                  <a:gd name="connsiteX22" fmla="*/ 380793 w 606157"/>
                  <a:gd name="connsiteY22" fmla="*/ 177278 h 592750"/>
                  <a:gd name="connsiteX23" fmla="*/ 404041 w 606157"/>
                  <a:gd name="connsiteY23" fmla="*/ 159750 h 592750"/>
                  <a:gd name="connsiteX24" fmla="*/ 514683 w 606157"/>
                  <a:gd name="connsiteY24" fmla="*/ 159465 h 592750"/>
                  <a:gd name="connsiteX25" fmla="*/ 542296 w 606157"/>
                  <a:gd name="connsiteY25" fmla="*/ 177278 h 592750"/>
                  <a:gd name="connsiteX26" fmla="*/ 599230 w 606157"/>
                  <a:gd name="connsiteY26" fmla="*/ 308789 h 592750"/>
                  <a:gd name="connsiteX27" fmla="*/ 599610 w 606157"/>
                  <a:gd name="connsiteY27" fmla="*/ 331339 h 592750"/>
                  <a:gd name="connsiteX28" fmla="*/ 583858 w 606157"/>
                  <a:gd name="connsiteY28" fmla="*/ 347541 h 592750"/>
                  <a:gd name="connsiteX29" fmla="*/ 572092 w 606157"/>
                  <a:gd name="connsiteY29" fmla="*/ 350004 h 592750"/>
                  <a:gd name="connsiteX30" fmla="*/ 544953 w 606157"/>
                  <a:gd name="connsiteY30" fmla="*/ 332192 h 592750"/>
                  <a:gd name="connsiteX31" fmla="*/ 532997 w 606157"/>
                  <a:gd name="connsiteY31" fmla="*/ 304525 h 592750"/>
                  <a:gd name="connsiteX32" fmla="*/ 532997 w 606157"/>
                  <a:gd name="connsiteY32" fmla="*/ 332760 h 592750"/>
                  <a:gd name="connsiteX33" fmla="*/ 532997 w 606157"/>
                  <a:gd name="connsiteY33" fmla="*/ 559114 h 592750"/>
                  <a:gd name="connsiteX34" fmla="*/ 536887 w 606157"/>
                  <a:gd name="connsiteY34" fmla="*/ 561957 h 592750"/>
                  <a:gd name="connsiteX35" fmla="*/ 590785 w 606157"/>
                  <a:gd name="connsiteY35" fmla="*/ 561957 h 592750"/>
                  <a:gd name="connsiteX36" fmla="*/ 606157 w 606157"/>
                  <a:gd name="connsiteY36" fmla="*/ 577401 h 592750"/>
                  <a:gd name="connsiteX37" fmla="*/ 590785 w 606157"/>
                  <a:gd name="connsiteY37" fmla="*/ 592750 h 592750"/>
                  <a:gd name="connsiteX38" fmla="*/ 15372 w 606157"/>
                  <a:gd name="connsiteY38" fmla="*/ 592750 h 592750"/>
                  <a:gd name="connsiteX39" fmla="*/ 0 w 606157"/>
                  <a:gd name="connsiteY39" fmla="*/ 577401 h 592750"/>
                  <a:gd name="connsiteX40" fmla="*/ 15372 w 606157"/>
                  <a:gd name="connsiteY40" fmla="*/ 561957 h 592750"/>
                  <a:gd name="connsiteX41" fmla="*/ 50766 w 606157"/>
                  <a:gd name="connsiteY41" fmla="*/ 561957 h 592750"/>
                  <a:gd name="connsiteX42" fmla="*/ 50766 w 606157"/>
                  <a:gd name="connsiteY42" fmla="*/ 369617 h 592750"/>
                  <a:gd name="connsiteX43" fmla="*/ 23628 w 606157"/>
                  <a:gd name="connsiteY43" fmla="*/ 369617 h 592750"/>
                  <a:gd name="connsiteX44" fmla="*/ 11102 w 606157"/>
                  <a:gd name="connsiteY44" fmla="*/ 363459 h 592750"/>
                  <a:gd name="connsiteX45" fmla="*/ 13759 w 606157"/>
                  <a:gd name="connsiteY45" fmla="*/ 349720 h 592750"/>
                  <a:gd name="connsiteX46" fmla="*/ 81226 w 606157"/>
                  <a:gd name="connsiteY46" fmla="*/ 260278 h 592750"/>
                  <a:gd name="connsiteX47" fmla="*/ 94605 w 606157"/>
                  <a:gd name="connsiteY47" fmla="*/ 253172 h 592750"/>
                  <a:gd name="connsiteX48" fmla="*/ 107890 w 606157"/>
                  <a:gd name="connsiteY48" fmla="*/ 260278 h 592750"/>
                  <a:gd name="connsiteX49" fmla="*/ 175452 w 606157"/>
                  <a:gd name="connsiteY49" fmla="*/ 349720 h 592750"/>
                  <a:gd name="connsiteX50" fmla="*/ 178014 w 606157"/>
                  <a:gd name="connsiteY50" fmla="*/ 363459 h 592750"/>
                  <a:gd name="connsiteX51" fmla="*/ 165488 w 606157"/>
                  <a:gd name="connsiteY51" fmla="*/ 369617 h 592750"/>
                  <a:gd name="connsiteX52" fmla="*/ 138350 w 606157"/>
                  <a:gd name="connsiteY52" fmla="*/ 369617 h 592750"/>
                  <a:gd name="connsiteX53" fmla="*/ 138350 w 606157"/>
                  <a:gd name="connsiteY53" fmla="*/ 561957 h 592750"/>
                  <a:gd name="connsiteX54" fmla="*/ 199079 w 606157"/>
                  <a:gd name="connsiteY54" fmla="*/ 561957 h 592750"/>
                  <a:gd name="connsiteX55" fmla="*/ 199079 w 606157"/>
                  <a:gd name="connsiteY55" fmla="*/ 250803 h 592750"/>
                  <a:gd name="connsiteX56" fmla="*/ 172035 w 606157"/>
                  <a:gd name="connsiteY56" fmla="*/ 250803 h 592750"/>
                  <a:gd name="connsiteX57" fmla="*/ 159510 w 606157"/>
                  <a:gd name="connsiteY57" fmla="*/ 244644 h 592750"/>
                  <a:gd name="connsiteX58" fmla="*/ 162072 w 606157"/>
                  <a:gd name="connsiteY58" fmla="*/ 230906 h 592750"/>
                  <a:gd name="connsiteX59" fmla="*/ 229539 w 606157"/>
                  <a:gd name="connsiteY59" fmla="*/ 141463 h 592750"/>
                  <a:gd name="connsiteX60" fmla="*/ 242918 w 606157"/>
                  <a:gd name="connsiteY60" fmla="*/ 134357 h 592750"/>
                  <a:gd name="connsiteX61" fmla="*/ 458182 w 606157"/>
                  <a:gd name="connsiteY61" fmla="*/ 0 h 592750"/>
                  <a:gd name="connsiteX62" fmla="*/ 532629 w 606157"/>
                  <a:gd name="connsiteY62" fmla="*/ 74306 h 592750"/>
                  <a:gd name="connsiteX63" fmla="*/ 458182 w 606157"/>
                  <a:gd name="connsiteY63" fmla="*/ 148612 h 592750"/>
                  <a:gd name="connsiteX64" fmla="*/ 383735 w 606157"/>
                  <a:gd name="connsiteY64" fmla="*/ 74306 h 592750"/>
                  <a:gd name="connsiteX65" fmla="*/ 458182 w 606157"/>
                  <a:gd name="connsiteY65" fmla="*/ 0 h 5927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</a:cxnLst>
                <a:rect l="l" t="t" r="r" b="b"/>
                <a:pathLst>
                  <a:path w="606157" h="592750">
                    <a:moveTo>
                      <a:pt x="454143" y="386956"/>
                    </a:moveTo>
                    <a:lnTo>
                      <a:pt x="454143" y="559114"/>
                    </a:lnTo>
                    <a:cubicBezTo>
                      <a:pt x="454143" y="560062"/>
                      <a:pt x="454048" y="561957"/>
                      <a:pt x="456800" y="561957"/>
                    </a:cubicBezTo>
                    <a:lnTo>
                      <a:pt x="466005" y="561957"/>
                    </a:lnTo>
                    <a:cubicBezTo>
                      <a:pt x="468282" y="561957"/>
                      <a:pt x="467997" y="560062"/>
                      <a:pt x="467997" y="559114"/>
                    </a:cubicBezTo>
                    <a:lnTo>
                      <a:pt x="467997" y="386956"/>
                    </a:lnTo>
                    <a:close/>
                    <a:moveTo>
                      <a:pt x="242918" y="134357"/>
                    </a:moveTo>
                    <a:cubicBezTo>
                      <a:pt x="247947" y="134357"/>
                      <a:pt x="252787" y="136915"/>
                      <a:pt x="256203" y="141463"/>
                    </a:cubicBezTo>
                    <a:lnTo>
                      <a:pt x="323764" y="230906"/>
                    </a:lnTo>
                    <a:cubicBezTo>
                      <a:pt x="328699" y="237443"/>
                      <a:pt x="327465" y="242275"/>
                      <a:pt x="326327" y="244644"/>
                    </a:cubicBezTo>
                    <a:cubicBezTo>
                      <a:pt x="325188" y="246918"/>
                      <a:pt x="322056" y="250803"/>
                      <a:pt x="313801" y="250803"/>
                    </a:cubicBezTo>
                    <a:lnTo>
                      <a:pt x="286757" y="250803"/>
                    </a:lnTo>
                    <a:lnTo>
                      <a:pt x="286757" y="561957"/>
                    </a:lnTo>
                    <a:lnTo>
                      <a:pt x="386202" y="561957"/>
                    </a:lnTo>
                    <a:cubicBezTo>
                      <a:pt x="389713" y="561957"/>
                      <a:pt x="389144" y="560062"/>
                      <a:pt x="389144" y="559114"/>
                    </a:cubicBezTo>
                    <a:lnTo>
                      <a:pt x="389144" y="332760"/>
                    </a:lnTo>
                    <a:lnTo>
                      <a:pt x="389144" y="306799"/>
                    </a:lnTo>
                    <a:lnTo>
                      <a:pt x="378136" y="332192"/>
                    </a:lnTo>
                    <a:cubicBezTo>
                      <a:pt x="373392" y="342993"/>
                      <a:pt x="362764" y="350004"/>
                      <a:pt x="350998" y="350004"/>
                    </a:cubicBezTo>
                    <a:cubicBezTo>
                      <a:pt x="346918" y="350004"/>
                      <a:pt x="343027" y="349152"/>
                      <a:pt x="339232" y="347541"/>
                    </a:cubicBezTo>
                    <a:cubicBezTo>
                      <a:pt x="332020" y="344414"/>
                      <a:pt x="326421" y="338635"/>
                      <a:pt x="323575" y="331339"/>
                    </a:cubicBezTo>
                    <a:cubicBezTo>
                      <a:pt x="320633" y="324043"/>
                      <a:pt x="320728" y="315990"/>
                      <a:pt x="323859" y="308789"/>
                    </a:cubicBezTo>
                    <a:lnTo>
                      <a:pt x="380793" y="177278"/>
                    </a:lnTo>
                    <a:cubicBezTo>
                      <a:pt x="384969" y="167708"/>
                      <a:pt x="393224" y="159750"/>
                      <a:pt x="404041" y="159750"/>
                    </a:cubicBezTo>
                    <a:cubicBezTo>
                      <a:pt x="404990" y="159750"/>
                      <a:pt x="514304" y="159465"/>
                      <a:pt x="514683" y="159465"/>
                    </a:cubicBezTo>
                    <a:cubicBezTo>
                      <a:pt x="526544" y="159465"/>
                      <a:pt x="537552" y="166477"/>
                      <a:pt x="542296" y="177278"/>
                    </a:cubicBezTo>
                    <a:lnTo>
                      <a:pt x="599230" y="308789"/>
                    </a:lnTo>
                    <a:cubicBezTo>
                      <a:pt x="602361" y="315990"/>
                      <a:pt x="602456" y="324043"/>
                      <a:pt x="599610" y="331339"/>
                    </a:cubicBezTo>
                    <a:cubicBezTo>
                      <a:pt x="596668" y="338635"/>
                      <a:pt x="591070" y="344414"/>
                      <a:pt x="583858" y="347541"/>
                    </a:cubicBezTo>
                    <a:cubicBezTo>
                      <a:pt x="580062" y="349152"/>
                      <a:pt x="576172" y="350004"/>
                      <a:pt x="572092" y="350004"/>
                    </a:cubicBezTo>
                    <a:cubicBezTo>
                      <a:pt x="560325" y="350004"/>
                      <a:pt x="549698" y="342993"/>
                      <a:pt x="544953" y="332192"/>
                    </a:cubicBezTo>
                    <a:lnTo>
                      <a:pt x="532997" y="304525"/>
                    </a:lnTo>
                    <a:lnTo>
                      <a:pt x="532997" y="332760"/>
                    </a:lnTo>
                    <a:lnTo>
                      <a:pt x="532997" y="559114"/>
                    </a:lnTo>
                    <a:cubicBezTo>
                      <a:pt x="532997" y="560062"/>
                      <a:pt x="533282" y="561957"/>
                      <a:pt x="536887" y="561957"/>
                    </a:cubicBezTo>
                    <a:lnTo>
                      <a:pt x="590785" y="561957"/>
                    </a:lnTo>
                    <a:cubicBezTo>
                      <a:pt x="599230" y="561957"/>
                      <a:pt x="606157" y="568873"/>
                      <a:pt x="606157" y="577401"/>
                    </a:cubicBezTo>
                    <a:cubicBezTo>
                      <a:pt x="606157" y="585928"/>
                      <a:pt x="599230" y="592750"/>
                      <a:pt x="590785" y="592750"/>
                    </a:cubicBezTo>
                    <a:lnTo>
                      <a:pt x="15372" y="592750"/>
                    </a:lnTo>
                    <a:cubicBezTo>
                      <a:pt x="6927" y="592750"/>
                      <a:pt x="0" y="585833"/>
                      <a:pt x="0" y="577401"/>
                    </a:cubicBezTo>
                    <a:cubicBezTo>
                      <a:pt x="0" y="568873"/>
                      <a:pt x="6927" y="561957"/>
                      <a:pt x="15372" y="561957"/>
                    </a:cubicBezTo>
                    <a:lnTo>
                      <a:pt x="50766" y="561957"/>
                    </a:lnTo>
                    <a:lnTo>
                      <a:pt x="50766" y="369617"/>
                    </a:lnTo>
                    <a:lnTo>
                      <a:pt x="23628" y="369617"/>
                    </a:lnTo>
                    <a:cubicBezTo>
                      <a:pt x="15467" y="369617"/>
                      <a:pt x="12336" y="365733"/>
                      <a:pt x="11102" y="363459"/>
                    </a:cubicBezTo>
                    <a:cubicBezTo>
                      <a:pt x="9963" y="361090"/>
                      <a:pt x="8825" y="356258"/>
                      <a:pt x="13759" y="349720"/>
                    </a:cubicBezTo>
                    <a:lnTo>
                      <a:pt x="81226" y="260278"/>
                    </a:lnTo>
                    <a:cubicBezTo>
                      <a:pt x="84642" y="255730"/>
                      <a:pt x="89481" y="253172"/>
                      <a:pt x="94605" y="253172"/>
                    </a:cubicBezTo>
                    <a:cubicBezTo>
                      <a:pt x="99634" y="253172"/>
                      <a:pt x="104474" y="255730"/>
                      <a:pt x="107890" y="260278"/>
                    </a:cubicBezTo>
                    <a:lnTo>
                      <a:pt x="175452" y="349720"/>
                    </a:lnTo>
                    <a:cubicBezTo>
                      <a:pt x="180386" y="356258"/>
                      <a:pt x="179152" y="361090"/>
                      <a:pt x="178014" y="363459"/>
                    </a:cubicBezTo>
                    <a:cubicBezTo>
                      <a:pt x="176875" y="365733"/>
                      <a:pt x="173649" y="369617"/>
                      <a:pt x="165488" y="369617"/>
                    </a:cubicBezTo>
                    <a:lnTo>
                      <a:pt x="138350" y="369617"/>
                    </a:lnTo>
                    <a:lnTo>
                      <a:pt x="138350" y="561957"/>
                    </a:lnTo>
                    <a:lnTo>
                      <a:pt x="199079" y="561957"/>
                    </a:lnTo>
                    <a:lnTo>
                      <a:pt x="199079" y="250803"/>
                    </a:lnTo>
                    <a:lnTo>
                      <a:pt x="172035" y="250803"/>
                    </a:lnTo>
                    <a:cubicBezTo>
                      <a:pt x="163780" y="250803"/>
                      <a:pt x="160649" y="246918"/>
                      <a:pt x="159510" y="244644"/>
                    </a:cubicBezTo>
                    <a:cubicBezTo>
                      <a:pt x="158276" y="242275"/>
                      <a:pt x="157138" y="237443"/>
                      <a:pt x="162072" y="230906"/>
                    </a:cubicBezTo>
                    <a:lnTo>
                      <a:pt x="229539" y="141463"/>
                    </a:lnTo>
                    <a:cubicBezTo>
                      <a:pt x="232955" y="136915"/>
                      <a:pt x="237889" y="134357"/>
                      <a:pt x="242918" y="134357"/>
                    </a:cubicBezTo>
                    <a:close/>
                    <a:moveTo>
                      <a:pt x="458182" y="0"/>
                    </a:moveTo>
                    <a:cubicBezTo>
                      <a:pt x="499298" y="0"/>
                      <a:pt x="532629" y="33268"/>
                      <a:pt x="532629" y="74306"/>
                    </a:cubicBezTo>
                    <a:cubicBezTo>
                      <a:pt x="532629" y="115344"/>
                      <a:pt x="499298" y="148612"/>
                      <a:pt x="458182" y="148612"/>
                    </a:cubicBezTo>
                    <a:cubicBezTo>
                      <a:pt x="417066" y="148612"/>
                      <a:pt x="383735" y="115344"/>
                      <a:pt x="383735" y="74306"/>
                    </a:cubicBezTo>
                    <a:cubicBezTo>
                      <a:pt x="383735" y="33268"/>
                      <a:pt x="417066" y="0"/>
                      <a:pt x="458182" y="0"/>
                    </a:cubicBezTo>
                    <a:close/>
                  </a:path>
                </a:pathLst>
              </a:custGeom>
              <a:solidFill>
                <a:srgbClr val="0BF6FF"/>
              </a:solidFill>
              <a:ln>
                <a:noFill/>
              </a:ln>
            </p:spPr>
          </p:sp>
          <p:sp>
            <p:nvSpPr>
              <p:cNvPr id="12" name="book-hand-drawn-open-pages_35781">
                <a:extLst>
                  <a:ext uri="{FF2B5EF4-FFF2-40B4-BE49-F238E27FC236}">
                    <a16:creationId xmlns:a16="http://schemas.microsoft.com/office/drawing/2014/main" xmlns="" id="{2827EABB-C08B-44EA-8F41-F9B97AA0EC38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906331" y="4647699"/>
                <a:ext cx="609685" cy="496675"/>
              </a:xfrm>
              <a:custGeom>
                <a:avLst/>
                <a:gdLst>
                  <a:gd name="connsiteX0" fmla="*/ 165033 w 609243"/>
                  <a:gd name="connsiteY0" fmla="*/ 400904 h 496315"/>
                  <a:gd name="connsiteX1" fmla="*/ 303783 w 609243"/>
                  <a:gd name="connsiteY1" fmla="*/ 460951 h 496315"/>
                  <a:gd name="connsiteX2" fmla="*/ 600145 w 609243"/>
                  <a:gd name="connsiteY2" fmla="*/ 431016 h 496315"/>
                  <a:gd name="connsiteX3" fmla="*/ 585911 w 609243"/>
                  <a:gd name="connsiteY3" fmla="*/ 453751 h 496315"/>
                  <a:gd name="connsiteX4" fmla="*/ 316310 w 609243"/>
                  <a:gd name="connsiteY4" fmla="*/ 490033 h 496315"/>
                  <a:gd name="connsiteX5" fmla="*/ 303783 w 609243"/>
                  <a:gd name="connsiteY5" fmla="*/ 496285 h 496315"/>
                  <a:gd name="connsiteX6" fmla="*/ 291257 w 609243"/>
                  <a:gd name="connsiteY6" fmla="*/ 490033 h 496315"/>
                  <a:gd name="connsiteX7" fmla="*/ 21751 w 609243"/>
                  <a:gd name="connsiteY7" fmla="*/ 453751 h 496315"/>
                  <a:gd name="connsiteX8" fmla="*/ 7422 w 609243"/>
                  <a:gd name="connsiteY8" fmla="*/ 431016 h 496315"/>
                  <a:gd name="connsiteX9" fmla="*/ 165033 w 609243"/>
                  <a:gd name="connsiteY9" fmla="*/ 400904 h 496315"/>
                  <a:gd name="connsiteX10" fmla="*/ 155189 w 609243"/>
                  <a:gd name="connsiteY10" fmla="*/ 275778 h 496315"/>
                  <a:gd name="connsiteX11" fmla="*/ 259126 w 609243"/>
                  <a:gd name="connsiteY11" fmla="*/ 295874 h 496315"/>
                  <a:gd name="connsiteX12" fmla="*/ 249162 w 609243"/>
                  <a:gd name="connsiteY12" fmla="*/ 312936 h 496315"/>
                  <a:gd name="connsiteX13" fmla="*/ 65059 w 609243"/>
                  <a:gd name="connsiteY13" fmla="*/ 331041 h 496315"/>
                  <a:gd name="connsiteX14" fmla="*/ 55095 w 609243"/>
                  <a:gd name="connsiteY14" fmla="*/ 313979 h 496315"/>
                  <a:gd name="connsiteX15" fmla="*/ 155189 w 609243"/>
                  <a:gd name="connsiteY15" fmla="*/ 275778 h 496315"/>
                  <a:gd name="connsiteX16" fmla="*/ 443849 w 609243"/>
                  <a:gd name="connsiteY16" fmla="*/ 275552 h 496315"/>
                  <a:gd name="connsiteX17" fmla="*/ 546751 w 609243"/>
                  <a:gd name="connsiteY17" fmla="*/ 305255 h 496315"/>
                  <a:gd name="connsiteX18" fmla="*/ 538211 w 609243"/>
                  <a:gd name="connsiteY18" fmla="*/ 323074 h 496315"/>
                  <a:gd name="connsiteX19" fmla="*/ 353260 w 609243"/>
                  <a:gd name="connsiteY19" fmla="*/ 320420 h 496315"/>
                  <a:gd name="connsiteX20" fmla="*/ 341872 w 609243"/>
                  <a:gd name="connsiteY20" fmla="*/ 304212 h 496315"/>
                  <a:gd name="connsiteX21" fmla="*/ 443849 w 609243"/>
                  <a:gd name="connsiteY21" fmla="*/ 275552 h 496315"/>
                  <a:gd name="connsiteX22" fmla="*/ 155189 w 609243"/>
                  <a:gd name="connsiteY22" fmla="*/ 229830 h 496315"/>
                  <a:gd name="connsiteX23" fmla="*/ 259126 w 609243"/>
                  <a:gd name="connsiteY23" fmla="*/ 249914 h 496315"/>
                  <a:gd name="connsiteX24" fmla="*/ 249162 w 609243"/>
                  <a:gd name="connsiteY24" fmla="*/ 266966 h 496315"/>
                  <a:gd name="connsiteX25" fmla="*/ 65059 w 609243"/>
                  <a:gd name="connsiteY25" fmla="*/ 284966 h 496315"/>
                  <a:gd name="connsiteX26" fmla="*/ 55095 w 609243"/>
                  <a:gd name="connsiteY26" fmla="*/ 268008 h 496315"/>
                  <a:gd name="connsiteX27" fmla="*/ 155189 w 609243"/>
                  <a:gd name="connsiteY27" fmla="*/ 229830 h 496315"/>
                  <a:gd name="connsiteX28" fmla="*/ 439981 w 609243"/>
                  <a:gd name="connsiteY28" fmla="*/ 229743 h 496315"/>
                  <a:gd name="connsiteX29" fmla="*/ 542897 w 609243"/>
                  <a:gd name="connsiteY29" fmla="*/ 259481 h 496315"/>
                  <a:gd name="connsiteX30" fmla="*/ 534359 w 609243"/>
                  <a:gd name="connsiteY30" fmla="*/ 277206 h 496315"/>
                  <a:gd name="connsiteX31" fmla="*/ 349445 w 609243"/>
                  <a:gd name="connsiteY31" fmla="*/ 274552 h 496315"/>
                  <a:gd name="connsiteX32" fmla="*/ 338060 w 609243"/>
                  <a:gd name="connsiteY32" fmla="*/ 258438 h 496315"/>
                  <a:gd name="connsiteX33" fmla="*/ 439981 w 609243"/>
                  <a:gd name="connsiteY33" fmla="*/ 229743 h 496315"/>
                  <a:gd name="connsiteX34" fmla="*/ 436157 w 609243"/>
                  <a:gd name="connsiteY34" fmla="*/ 183933 h 496315"/>
                  <a:gd name="connsiteX35" fmla="*/ 539058 w 609243"/>
                  <a:gd name="connsiteY35" fmla="*/ 213639 h 496315"/>
                  <a:gd name="connsiteX36" fmla="*/ 530612 w 609243"/>
                  <a:gd name="connsiteY36" fmla="*/ 231439 h 496315"/>
                  <a:gd name="connsiteX37" fmla="*/ 345546 w 609243"/>
                  <a:gd name="connsiteY37" fmla="*/ 228694 h 496315"/>
                  <a:gd name="connsiteX38" fmla="*/ 334252 w 609243"/>
                  <a:gd name="connsiteY38" fmla="*/ 212598 h 496315"/>
                  <a:gd name="connsiteX39" fmla="*/ 436157 w 609243"/>
                  <a:gd name="connsiteY39" fmla="*/ 183933 h 496315"/>
                  <a:gd name="connsiteX40" fmla="*/ 155189 w 609243"/>
                  <a:gd name="connsiteY40" fmla="*/ 183880 h 496315"/>
                  <a:gd name="connsiteX41" fmla="*/ 259126 w 609243"/>
                  <a:gd name="connsiteY41" fmla="*/ 203976 h 496315"/>
                  <a:gd name="connsiteX42" fmla="*/ 249162 w 609243"/>
                  <a:gd name="connsiteY42" fmla="*/ 220933 h 496315"/>
                  <a:gd name="connsiteX43" fmla="*/ 65059 w 609243"/>
                  <a:gd name="connsiteY43" fmla="*/ 239028 h 496315"/>
                  <a:gd name="connsiteX44" fmla="*/ 55095 w 609243"/>
                  <a:gd name="connsiteY44" fmla="*/ 221975 h 496315"/>
                  <a:gd name="connsiteX45" fmla="*/ 155189 w 609243"/>
                  <a:gd name="connsiteY45" fmla="*/ 183880 h 496315"/>
                  <a:gd name="connsiteX46" fmla="*/ 439981 w 609243"/>
                  <a:gd name="connsiteY46" fmla="*/ 137783 h 496315"/>
                  <a:gd name="connsiteX47" fmla="*/ 542897 w 609243"/>
                  <a:gd name="connsiteY47" fmla="*/ 167489 h 496315"/>
                  <a:gd name="connsiteX48" fmla="*/ 534359 w 609243"/>
                  <a:gd name="connsiteY48" fmla="*/ 185289 h 496315"/>
                  <a:gd name="connsiteX49" fmla="*/ 349445 w 609243"/>
                  <a:gd name="connsiteY49" fmla="*/ 182544 h 496315"/>
                  <a:gd name="connsiteX50" fmla="*/ 338060 w 609243"/>
                  <a:gd name="connsiteY50" fmla="*/ 166448 h 496315"/>
                  <a:gd name="connsiteX51" fmla="*/ 439981 w 609243"/>
                  <a:gd name="connsiteY51" fmla="*/ 137783 h 496315"/>
                  <a:gd name="connsiteX52" fmla="*/ 209117 w 609243"/>
                  <a:gd name="connsiteY52" fmla="*/ 125922 h 496315"/>
                  <a:gd name="connsiteX53" fmla="*/ 249230 w 609243"/>
                  <a:gd name="connsiteY53" fmla="*/ 141507 h 496315"/>
                  <a:gd name="connsiteX54" fmla="*/ 239267 w 609243"/>
                  <a:gd name="connsiteY54" fmla="*/ 158561 h 496315"/>
                  <a:gd name="connsiteX55" fmla="*/ 171234 w 609243"/>
                  <a:gd name="connsiteY55" fmla="*/ 146339 h 496315"/>
                  <a:gd name="connsiteX56" fmla="*/ 166015 w 609243"/>
                  <a:gd name="connsiteY56" fmla="*/ 127390 h 496315"/>
                  <a:gd name="connsiteX57" fmla="*/ 209117 w 609243"/>
                  <a:gd name="connsiteY57" fmla="*/ 125922 h 496315"/>
                  <a:gd name="connsiteX58" fmla="*/ 114405 w 609243"/>
                  <a:gd name="connsiteY58" fmla="*/ 101164 h 496315"/>
                  <a:gd name="connsiteX59" fmla="*/ 79658 w 609243"/>
                  <a:gd name="connsiteY59" fmla="*/ 112628 h 496315"/>
                  <a:gd name="connsiteX60" fmla="*/ 78139 w 609243"/>
                  <a:gd name="connsiteY60" fmla="*/ 156871 h 496315"/>
                  <a:gd name="connsiteX61" fmla="*/ 114405 w 609243"/>
                  <a:gd name="connsiteY61" fmla="*/ 142186 h 496315"/>
                  <a:gd name="connsiteX62" fmla="*/ 436157 w 609243"/>
                  <a:gd name="connsiteY62" fmla="*/ 91941 h 496315"/>
                  <a:gd name="connsiteX63" fmla="*/ 539058 w 609243"/>
                  <a:gd name="connsiteY63" fmla="*/ 121643 h 496315"/>
                  <a:gd name="connsiteX64" fmla="*/ 530612 w 609243"/>
                  <a:gd name="connsiteY64" fmla="*/ 139462 h 496315"/>
                  <a:gd name="connsiteX65" fmla="*/ 345546 w 609243"/>
                  <a:gd name="connsiteY65" fmla="*/ 136808 h 496315"/>
                  <a:gd name="connsiteX66" fmla="*/ 334252 w 609243"/>
                  <a:gd name="connsiteY66" fmla="*/ 120601 h 496315"/>
                  <a:gd name="connsiteX67" fmla="*/ 436157 w 609243"/>
                  <a:gd name="connsiteY67" fmla="*/ 91941 h 496315"/>
                  <a:gd name="connsiteX68" fmla="*/ 120956 w 609243"/>
                  <a:gd name="connsiteY68" fmla="*/ 81080 h 496315"/>
                  <a:gd name="connsiteX69" fmla="*/ 123804 w 609243"/>
                  <a:gd name="connsiteY69" fmla="*/ 81459 h 496315"/>
                  <a:gd name="connsiteX70" fmla="*/ 134152 w 609243"/>
                  <a:gd name="connsiteY70" fmla="*/ 90933 h 496315"/>
                  <a:gd name="connsiteX71" fmla="*/ 134152 w 609243"/>
                  <a:gd name="connsiteY71" fmla="*/ 146734 h 496315"/>
                  <a:gd name="connsiteX72" fmla="*/ 133773 w 609243"/>
                  <a:gd name="connsiteY72" fmla="*/ 149292 h 496315"/>
                  <a:gd name="connsiteX73" fmla="*/ 126842 w 609243"/>
                  <a:gd name="connsiteY73" fmla="*/ 159523 h 496315"/>
                  <a:gd name="connsiteX74" fmla="*/ 78234 w 609243"/>
                  <a:gd name="connsiteY74" fmla="*/ 179892 h 496315"/>
                  <a:gd name="connsiteX75" fmla="*/ 64658 w 609243"/>
                  <a:gd name="connsiteY75" fmla="*/ 175439 h 496315"/>
                  <a:gd name="connsiteX76" fmla="*/ 58392 w 609243"/>
                  <a:gd name="connsiteY76" fmla="*/ 166439 h 496315"/>
                  <a:gd name="connsiteX77" fmla="*/ 60101 w 609243"/>
                  <a:gd name="connsiteY77" fmla="*/ 110638 h 496315"/>
                  <a:gd name="connsiteX78" fmla="*/ 60765 w 609243"/>
                  <a:gd name="connsiteY78" fmla="*/ 107796 h 496315"/>
                  <a:gd name="connsiteX79" fmla="*/ 64943 w 609243"/>
                  <a:gd name="connsiteY79" fmla="*/ 98796 h 496315"/>
                  <a:gd name="connsiteX80" fmla="*/ 120956 w 609243"/>
                  <a:gd name="connsiteY80" fmla="*/ 81080 h 496315"/>
                  <a:gd name="connsiteX81" fmla="*/ 211133 w 609243"/>
                  <a:gd name="connsiteY81" fmla="*/ 79659 h 496315"/>
                  <a:gd name="connsiteX82" fmla="*/ 252540 w 609243"/>
                  <a:gd name="connsiteY82" fmla="*/ 93858 h 496315"/>
                  <a:gd name="connsiteX83" fmla="*/ 242574 w 609243"/>
                  <a:gd name="connsiteY83" fmla="*/ 110925 h 496315"/>
                  <a:gd name="connsiteX84" fmla="*/ 172811 w 609243"/>
                  <a:gd name="connsiteY84" fmla="*/ 103719 h 496315"/>
                  <a:gd name="connsiteX85" fmla="*/ 167590 w 609243"/>
                  <a:gd name="connsiteY85" fmla="*/ 84661 h 496315"/>
                  <a:gd name="connsiteX86" fmla="*/ 211133 w 609243"/>
                  <a:gd name="connsiteY86" fmla="*/ 79659 h 496315"/>
                  <a:gd name="connsiteX87" fmla="*/ 198798 w 609243"/>
                  <a:gd name="connsiteY87" fmla="*/ 22403 h 496315"/>
                  <a:gd name="connsiteX88" fmla="*/ 27245 w 609243"/>
                  <a:gd name="connsiteY88" fmla="*/ 79844 h 496315"/>
                  <a:gd name="connsiteX89" fmla="*/ 26012 w 609243"/>
                  <a:gd name="connsiteY89" fmla="*/ 387586 h 496315"/>
                  <a:gd name="connsiteX90" fmla="*/ 306429 w 609243"/>
                  <a:gd name="connsiteY90" fmla="*/ 408620 h 496315"/>
                  <a:gd name="connsiteX91" fmla="*/ 586847 w 609243"/>
                  <a:gd name="connsiteY91" fmla="*/ 387586 h 496315"/>
                  <a:gd name="connsiteX92" fmla="*/ 585614 w 609243"/>
                  <a:gd name="connsiteY92" fmla="*/ 79844 h 496315"/>
                  <a:gd name="connsiteX93" fmla="*/ 315160 w 609243"/>
                  <a:gd name="connsiteY93" fmla="*/ 68664 h 496315"/>
                  <a:gd name="connsiteX94" fmla="*/ 306429 w 609243"/>
                  <a:gd name="connsiteY94" fmla="*/ 71791 h 496315"/>
                  <a:gd name="connsiteX95" fmla="*/ 297699 w 609243"/>
                  <a:gd name="connsiteY95" fmla="*/ 68664 h 496315"/>
                  <a:gd name="connsiteX96" fmla="*/ 198798 w 609243"/>
                  <a:gd name="connsiteY96" fmla="*/ 22403 h 496315"/>
                  <a:gd name="connsiteX97" fmla="*/ 197678 w 609243"/>
                  <a:gd name="connsiteY97" fmla="*/ 346 h 496315"/>
                  <a:gd name="connsiteX98" fmla="*/ 306429 w 609243"/>
                  <a:gd name="connsiteY98" fmla="*/ 46209 h 496315"/>
                  <a:gd name="connsiteX99" fmla="*/ 602505 w 609243"/>
                  <a:gd name="connsiteY99" fmla="*/ 64779 h 496315"/>
                  <a:gd name="connsiteX100" fmla="*/ 606016 w 609243"/>
                  <a:gd name="connsiteY100" fmla="*/ 68948 h 496315"/>
                  <a:gd name="connsiteX101" fmla="*/ 608009 w 609243"/>
                  <a:gd name="connsiteY101" fmla="*/ 75581 h 496315"/>
                  <a:gd name="connsiteX102" fmla="*/ 609243 w 609243"/>
                  <a:gd name="connsiteY102" fmla="*/ 396113 h 496315"/>
                  <a:gd name="connsiteX103" fmla="*/ 608199 w 609243"/>
                  <a:gd name="connsiteY103" fmla="*/ 400945 h 496315"/>
                  <a:gd name="connsiteX104" fmla="*/ 595103 w 609243"/>
                  <a:gd name="connsiteY104" fmla="*/ 414210 h 496315"/>
                  <a:gd name="connsiteX105" fmla="*/ 317437 w 609243"/>
                  <a:gd name="connsiteY105" fmla="*/ 428043 h 496315"/>
                  <a:gd name="connsiteX106" fmla="*/ 306429 w 609243"/>
                  <a:gd name="connsiteY106" fmla="*/ 434675 h 496315"/>
                  <a:gd name="connsiteX107" fmla="*/ 295422 w 609243"/>
                  <a:gd name="connsiteY107" fmla="*/ 428043 h 496315"/>
                  <a:gd name="connsiteX108" fmla="*/ 17756 w 609243"/>
                  <a:gd name="connsiteY108" fmla="*/ 414210 h 496315"/>
                  <a:gd name="connsiteX109" fmla="*/ 4660 w 609243"/>
                  <a:gd name="connsiteY109" fmla="*/ 400945 h 496315"/>
                  <a:gd name="connsiteX110" fmla="*/ 3616 w 609243"/>
                  <a:gd name="connsiteY110" fmla="*/ 396113 h 496315"/>
                  <a:gd name="connsiteX111" fmla="*/ 4850 w 609243"/>
                  <a:gd name="connsiteY111" fmla="*/ 75581 h 496315"/>
                  <a:gd name="connsiteX112" fmla="*/ 6843 w 609243"/>
                  <a:gd name="connsiteY112" fmla="*/ 68948 h 496315"/>
                  <a:gd name="connsiteX113" fmla="*/ 10354 w 609243"/>
                  <a:gd name="connsiteY113" fmla="*/ 64779 h 496315"/>
                  <a:gd name="connsiteX114" fmla="*/ 197678 w 609243"/>
                  <a:gd name="connsiteY114" fmla="*/ 346 h 4963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</a:cxnLst>
                <a:rect l="l" t="t" r="r" b="b"/>
                <a:pathLst>
                  <a:path w="609243" h="496315">
                    <a:moveTo>
                      <a:pt x="165033" y="400904"/>
                    </a:moveTo>
                    <a:cubicBezTo>
                      <a:pt x="218614" y="402858"/>
                      <a:pt x="269051" y="419838"/>
                      <a:pt x="303783" y="460951"/>
                    </a:cubicBezTo>
                    <a:cubicBezTo>
                      <a:pt x="373248" y="378725"/>
                      <a:pt x="505628" y="393029"/>
                      <a:pt x="600145" y="431016"/>
                    </a:cubicBezTo>
                    <a:cubicBezTo>
                      <a:pt x="616847" y="437742"/>
                      <a:pt x="602423" y="460382"/>
                      <a:pt x="585911" y="453751"/>
                    </a:cubicBezTo>
                    <a:cubicBezTo>
                      <a:pt x="500314" y="419364"/>
                      <a:pt x="372583" y="404018"/>
                      <a:pt x="316310" y="490033"/>
                    </a:cubicBezTo>
                    <a:cubicBezTo>
                      <a:pt x="313178" y="494864"/>
                      <a:pt x="308433" y="496569"/>
                      <a:pt x="303783" y="496285"/>
                    </a:cubicBezTo>
                    <a:cubicBezTo>
                      <a:pt x="299134" y="496569"/>
                      <a:pt x="294389" y="494864"/>
                      <a:pt x="291257" y="490033"/>
                    </a:cubicBezTo>
                    <a:cubicBezTo>
                      <a:pt x="234984" y="404018"/>
                      <a:pt x="107253" y="419364"/>
                      <a:pt x="21751" y="453751"/>
                    </a:cubicBezTo>
                    <a:cubicBezTo>
                      <a:pt x="5144" y="460382"/>
                      <a:pt x="-9280" y="437742"/>
                      <a:pt x="7422" y="431016"/>
                    </a:cubicBezTo>
                    <a:cubicBezTo>
                      <a:pt x="54728" y="412023"/>
                      <a:pt x="111452" y="398950"/>
                      <a:pt x="165033" y="400904"/>
                    </a:cubicBezTo>
                    <a:close/>
                    <a:moveTo>
                      <a:pt x="155189" y="275778"/>
                    </a:moveTo>
                    <a:cubicBezTo>
                      <a:pt x="190373" y="271726"/>
                      <a:pt x="226197" y="277389"/>
                      <a:pt x="259126" y="295874"/>
                    </a:cubicBezTo>
                    <a:cubicBezTo>
                      <a:pt x="270229" y="302130"/>
                      <a:pt x="260265" y="319192"/>
                      <a:pt x="249162" y="312936"/>
                    </a:cubicBezTo>
                    <a:cubicBezTo>
                      <a:pt x="189186" y="279285"/>
                      <a:pt x="119815" y="294262"/>
                      <a:pt x="65059" y="331041"/>
                    </a:cubicBezTo>
                    <a:cubicBezTo>
                      <a:pt x="54430" y="338150"/>
                      <a:pt x="44561" y="320993"/>
                      <a:pt x="55095" y="313979"/>
                    </a:cubicBezTo>
                    <a:cubicBezTo>
                      <a:pt x="85463" y="293599"/>
                      <a:pt x="120006" y="279830"/>
                      <a:pt x="155189" y="275778"/>
                    </a:cubicBezTo>
                    <a:close/>
                    <a:moveTo>
                      <a:pt x="443849" y="275552"/>
                    </a:moveTo>
                    <a:cubicBezTo>
                      <a:pt x="479257" y="276654"/>
                      <a:pt x="514819" y="287483"/>
                      <a:pt x="546751" y="305255"/>
                    </a:cubicBezTo>
                    <a:cubicBezTo>
                      <a:pt x="557854" y="311415"/>
                      <a:pt x="549408" y="329329"/>
                      <a:pt x="538211" y="323074"/>
                    </a:cubicBezTo>
                    <a:cubicBezTo>
                      <a:pt x="480609" y="291037"/>
                      <a:pt x="410197" y="281843"/>
                      <a:pt x="353260" y="320420"/>
                    </a:cubicBezTo>
                    <a:cubicBezTo>
                      <a:pt x="342726" y="327528"/>
                      <a:pt x="331339" y="311415"/>
                      <a:pt x="341872" y="304212"/>
                    </a:cubicBezTo>
                    <a:cubicBezTo>
                      <a:pt x="373188" y="283076"/>
                      <a:pt x="408441" y="274451"/>
                      <a:pt x="443849" y="275552"/>
                    </a:cubicBezTo>
                    <a:close/>
                    <a:moveTo>
                      <a:pt x="155189" y="229830"/>
                    </a:moveTo>
                    <a:cubicBezTo>
                      <a:pt x="190373" y="225780"/>
                      <a:pt x="226197" y="231440"/>
                      <a:pt x="259126" y="249914"/>
                    </a:cubicBezTo>
                    <a:cubicBezTo>
                      <a:pt x="270229" y="256166"/>
                      <a:pt x="260265" y="273124"/>
                      <a:pt x="249162" y="266966"/>
                    </a:cubicBezTo>
                    <a:cubicBezTo>
                      <a:pt x="189186" y="233335"/>
                      <a:pt x="119815" y="248303"/>
                      <a:pt x="65059" y="284966"/>
                    </a:cubicBezTo>
                    <a:cubicBezTo>
                      <a:pt x="54430" y="292071"/>
                      <a:pt x="44561" y="275019"/>
                      <a:pt x="55095" y="268008"/>
                    </a:cubicBezTo>
                    <a:cubicBezTo>
                      <a:pt x="85463" y="247640"/>
                      <a:pt x="120006" y="233880"/>
                      <a:pt x="155189" y="229830"/>
                    </a:cubicBezTo>
                    <a:close/>
                    <a:moveTo>
                      <a:pt x="439981" y="229743"/>
                    </a:moveTo>
                    <a:cubicBezTo>
                      <a:pt x="475369" y="230857"/>
                      <a:pt x="510924" y="241709"/>
                      <a:pt x="542897" y="259481"/>
                    </a:cubicBezTo>
                    <a:cubicBezTo>
                      <a:pt x="553903" y="265642"/>
                      <a:pt x="545554" y="283461"/>
                      <a:pt x="534359" y="277206"/>
                    </a:cubicBezTo>
                    <a:cubicBezTo>
                      <a:pt x="476674" y="245169"/>
                      <a:pt x="406371" y="235975"/>
                      <a:pt x="349445" y="274552"/>
                    </a:cubicBezTo>
                    <a:cubicBezTo>
                      <a:pt x="338819" y="281660"/>
                      <a:pt x="327529" y="265547"/>
                      <a:pt x="338060" y="258438"/>
                    </a:cubicBezTo>
                    <a:cubicBezTo>
                      <a:pt x="369369" y="237255"/>
                      <a:pt x="404592" y="228629"/>
                      <a:pt x="439981" y="229743"/>
                    </a:cubicBezTo>
                    <a:close/>
                    <a:moveTo>
                      <a:pt x="436157" y="183933"/>
                    </a:moveTo>
                    <a:cubicBezTo>
                      <a:pt x="471557" y="185045"/>
                      <a:pt x="507123" y="195886"/>
                      <a:pt x="539058" y="213639"/>
                    </a:cubicBezTo>
                    <a:cubicBezTo>
                      <a:pt x="550162" y="219794"/>
                      <a:pt x="541715" y="237594"/>
                      <a:pt x="530612" y="231439"/>
                    </a:cubicBezTo>
                    <a:cubicBezTo>
                      <a:pt x="472909" y="199342"/>
                      <a:pt x="402584" y="190253"/>
                      <a:pt x="345546" y="228694"/>
                    </a:cubicBezTo>
                    <a:cubicBezTo>
                      <a:pt x="335012" y="235889"/>
                      <a:pt x="323718" y="219699"/>
                      <a:pt x="334252" y="212598"/>
                    </a:cubicBezTo>
                    <a:cubicBezTo>
                      <a:pt x="365524" y="191436"/>
                      <a:pt x="400757" y="182820"/>
                      <a:pt x="436157" y="183933"/>
                    </a:cubicBezTo>
                    <a:close/>
                    <a:moveTo>
                      <a:pt x="155189" y="183880"/>
                    </a:moveTo>
                    <a:cubicBezTo>
                      <a:pt x="190373" y="179842"/>
                      <a:pt x="226197" y="185502"/>
                      <a:pt x="259126" y="203976"/>
                    </a:cubicBezTo>
                    <a:cubicBezTo>
                      <a:pt x="270229" y="210133"/>
                      <a:pt x="260265" y="227186"/>
                      <a:pt x="249162" y="220933"/>
                    </a:cubicBezTo>
                    <a:cubicBezTo>
                      <a:pt x="189186" y="187302"/>
                      <a:pt x="119815" y="202270"/>
                      <a:pt x="65059" y="239028"/>
                    </a:cubicBezTo>
                    <a:cubicBezTo>
                      <a:pt x="54430" y="246133"/>
                      <a:pt x="44561" y="229080"/>
                      <a:pt x="55095" y="221975"/>
                    </a:cubicBezTo>
                    <a:cubicBezTo>
                      <a:pt x="85463" y="201655"/>
                      <a:pt x="120006" y="187918"/>
                      <a:pt x="155189" y="183880"/>
                    </a:cubicBezTo>
                    <a:close/>
                    <a:moveTo>
                      <a:pt x="439981" y="137783"/>
                    </a:moveTo>
                    <a:cubicBezTo>
                      <a:pt x="475369" y="138895"/>
                      <a:pt x="510924" y="149736"/>
                      <a:pt x="542897" y="167489"/>
                    </a:cubicBezTo>
                    <a:cubicBezTo>
                      <a:pt x="553903" y="173644"/>
                      <a:pt x="545554" y="191444"/>
                      <a:pt x="534359" y="185289"/>
                    </a:cubicBezTo>
                    <a:cubicBezTo>
                      <a:pt x="476674" y="153192"/>
                      <a:pt x="406371" y="144103"/>
                      <a:pt x="349445" y="182544"/>
                    </a:cubicBezTo>
                    <a:cubicBezTo>
                      <a:pt x="338819" y="189739"/>
                      <a:pt x="327529" y="173549"/>
                      <a:pt x="338060" y="166448"/>
                    </a:cubicBezTo>
                    <a:cubicBezTo>
                      <a:pt x="369369" y="145286"/>
                      <a:pt x="404592" y="136670"/>
                      <a:pt x="439981" y="137783"/>
                    </a:cubicBezTo>
                    <a:close/>
                    <a:moveTo>
                      <a:pt x="209117" y="125922"/>
                    </a:moveTo>
                    <a:cubicBezTo>
                      <a:pt x="223089" y="128148"/>
                      <a:pt x="236563" y="133217"/>
                      <a:pt x="249230" y="141507"/>
                    </a:cubicBezTo>
                    <a:cubicBezTo>
                      <a:pt x="259857" y="148423"/>
                      <a:pt x="249989" y="165477"/>
                      <a:pt x="239267" y="158561"/>
                    </a:cubicBezTo>
                    <a:cubicBezTo>
                      <a:pt x="218392" y="144918"/>
                      <a:pt x="195619" y="141223"/>
                      <a:pt x="171234" y="146339"/>
                    </a:cubicBezTo>
                    <a:cubicBezTo>
                      <a:pt x="158804" y="148991"/>
                      <a:pt x="153585" y="130043"/>
                      <a:pt x="166015" y="127390"/>
                    </a:cubicBezTo>
                    <a:cubicBezTo>
                      <a:pt x="180675" y="124311"/>
                      <a:pt x="195145" y="123695"/>
                      <a:pt x="209117" y="125922"/>
                    </a:cubicBezTo>
                    <a:close/>
                    <a:moveTo>
                      <a:pt x="114405" y="101164"/>
                    </a:moveTo>
                    <a:cubicBezTo>
                      <a:pt x="101873" y="102206"/>
                      <a:pt x="90291" y="105901"/>
                      <a:pt x="79658" y="112628"/>
                    </a:cubicBezTo>
                    <a:cubicBezTo>
                      <a:pt x="78519" y="127407"/>
                      <a:pt x="78234" y="142091"/>
                      <a:pt x="78139" y="156871"/>
                    </a:cubicBezTo>
                    <a:cubicBezTo>
                      <a:pt x="89626" y="150523"/>
                      <a:pt x="101684" y="145407"/>
                      <a:pt x="114405" y="142186"/>
                    </a:cubicBezTo>
                    <a:close/>
                    <a:moveTo>
                      <a:pt x="436157" y="91941"/>
                    </a:moveTo>
                    <a:cubicBezTo>
                      <a:pt x="471557" y="93043"/>
                      <a:pt x="507123" y="103872"/>
                      <a:pt x="539058" y="121643"/>
                    </a:cubicBezTo>
                    <a:cubicBezTo>
                      <a:pt x="550162" y="127804"/>
                      <a:pt x="541715" y="145718"/>
                      <a:pt x="530612" y="139462"/>
                    </a:cubicBezTo>
                    <a:cubicBezTo>
                      <a:pt x="472909" y="107426"/>
                      <a:pt x="402584" y="98232"/>
                      <a:pt x="345546" y="136808"/>
                    </a:cubicBezTo>
                    <a:cubicBezTo>
                      <a:pt x="335012" y="143917"/>
                      <a:pt x="323718" y="127804"/>
                      <a:pt x="334252" y="120601"/>
                    </a:cubicBezTo>
                    <a:cubicBezTo>
                      <a:pt x="365524" y="99464"/>
                      <a:pt x="400757" y="90839"/>
                      <a:pt x="436157" y="91941"/>
                    </a:cubicBezTo>
                    <a:close/>
                    <a:moveTo>
                      <a:pt x="120956" y="81080"/>
                    </a:moveTo>
                    <a:cubicBezTo>
                      <a:pt x="122000" y="81080"/>
                      <a:pt x="122855" y="81174"/>
                      <a:pt x="123804" y="81459"/>
                    </a:cubicBezTo>
                    <a:cubicBezTo>
                      <a:pt x="128836" y="81269"/>
                      <a:pt x="134152" y="84396"/>
                      <a:pt x="134152" y="90933"/>
                    </a:cubicBezTo>
                    <a:lnTo>
                      <a:pt x="134152" y="146734"/>
                    </a:lnTo>
                    <a:cubicBezTo>
                      <a:pt x="134152" y="147681"/>
                      <a:pt x="133962" y="148534"/>
                      <a:pt x="133773" y="149292"/>
                    </a:cubicBezTo>
                    <a:cubicBezTo>
                      <a:pt x="134532" y="153744"/>
                      <a:pt x="132633" y="158387"/>
                      <a:pt x="126842" y="159523"/>
                    </a:cubicBezTo>
                    <a:cubicBezTo>
                      <a:pt x="109279" y="163029"/>
                      <a:pt x="93234" y="170134"/>
                      <a:pt x="78234" y="179892"/>
                    </a:cubicBezTo>
                    <a:cubicBezTo>
                      <a:pt x="72348" y="183682"/>
                      <a:pt x="66841" y="180366"/>
                      <a:pt x="64658" y="175439"/>
                    </a:cubicBezTo>
                    <a:cubicBezTo>
                      <a:pt x="61145" y="174208"/>
                      <a:pt x="58392" y="171271"/>
                      <a:pt x="58392" y="166439"/>
                    </a:cubicBezTo>
                    <a:cubicBezTo>
                      <a:pt x="58392" y="147871"/>
                      <a:pt x="58487" y="129207"/>
                      <a:pt x="60101" y="110638"/>
                    </a:cubicBezTo>
                    <a:cubicBezTo>
                      <a:pt x="60196" y="109596"/>
                      <a:pt x="60386" y="108649"/>
                      <a:pt x="60765" y="107796"/>
                    </a:cubicBezTo>
                    <a:cubicBezTo>
                      <a:pt x="60576" y="104575"/>
                      <a:pt x="61715" y="101164"/>
                      <a:pt x="64943" y="98796"/>
                    </a:cubicBezTo>
                    <a:cubicBezTo>
                      <a:pt x="81367" y="86764"/>
                      <a:pt x="100734" y="81459"/>
                      <a:pt x="120956" y="81080"/>
                    </a:cubicBezTo>
                    <a:close/>
                    <a:moveTo>
                      <a:pt x="211133" y="79659"/>
                    </a:moveTo>
                    <a:cubicBezTo>
                      <a:pt x="225465" y="81224"/>
                      <a:pt x="239442" y="85988"/>
                      <a:pt x="252540" y="93858"/>
                    </a:cubicBezTo>
                    <a:cubicBezTo>
                      <a:pt x="263455" y="100495"/>
                      <a:pt x="253489" y="117563"/>
                      <a:pt x="242574" y="110925"/>
                    </a:cubicBezTo>
                    <a:cubicBezTo>
                      <a:pt x="220553" y="97651"/>
                      <a:pt x="197109" y="95375"/>
                      <a:pt x="172811" y="103719"/>
                    </a:cubicBezTo>
                    <a:cubicBezTo>
                      <a:pt x="160756" y="107796"/>
                      <a:pt x="155631" y="88833"/>
                      <a:pt x="167590" y="84661"/>
                    </a:cubicBezTo>
                    <a:cubicBezTo>
                      <a:pt x="182112" y="79730"/>
                      <a:pt x="196800" y="78095"/>
                      <a:pt x="211133" y="79659"/>
                    </a:cubicBezTo>
                    <a:close/>
                    <a:moveTo>
                      <a:pt x="198798" y="22403"/>
                    </a:moveTo>
                    <a:cubicBezTo>
                      <a:pt x="139593" y="17888"/>
                      <a:pt x="76710" y="44314"/>
                      <a:pt x="27245" y="79844"/>
                    </a:cubicBezTo>
                    <a:cubicBezTo>
                      <a:pt x="29238" y="182456"/>
                      <a:pt x="26296" y="284974"/>
                      <a:pt x="26012" y="387586"/>
                    </a:cubicBezTo>
                    <a:cubicBezTo>
                      <a:pt x="118725" y="354898"/>
                      <a:pt x="223111" y="351392"/>
                      <a:pt x="306429" y="408620"/>
                    </a:cubicBezTo>
                    <a:cubicBezTo>
                      <a:pt x="389653" y="351392"/>
                      <a:pt x="494134" y="354898"/>
                      <a:pt x="586847" y="387586"/>
                    </a:cubicBezTo>
                    <a:cubicBezTo>
                      <a:pt x="586563" y="284974"/>
                      <a:pt x="583621" y="182456"/>
                      <a:pt x="585614" y="79844"/>
                    </a:cubicBezTo>
                    <a:cubicBezTo>
                      <a:pt x="506470" y="22995"/>
                      <a:pt x="392975" y="-10545"/>
                      <a:pt x="315160" y="68664"/>
                    </a:cubicBezTo>
                    <a:cubicBezTo>
                      <a:pt x="312503" y="71412"/>
                      <a:pt x="309371" y="72264"/>
                      <a:pt x="306429" y="71791"/>
                    </a:cubicBezTo>
                    <a:cubicBezTo>
                      <a:pt x="303488" y="72264"/>
                      <a:pt x="300356" y="71412"/>
                      <a:pt x="297699" y="68664"/>
                    </a:cubicBezTo>
                    <a:cubicBezTo>
                      <a:pt x="268518" y="38960"/>
                      <a:pt x="234320" y="25112"/>
                      <a:pt x="198798" y="22403"/>
                    </a:cubicBezTo>
                    <a:close/>
                    <a:moveTo>
                      <a:pt x="197678" y="346"/>
                    </a:moveTo>
                    <a:cubicBezTo>
                      <a:pt x="236561" y="2640"/>
                      <a:pt x="274117" y="16470"/>
                      <a:pt x="306429" y="46209"/>
                    </a:cubicBezTo>
                    <a:cubicBezTo>
                      <a:pt x="392595" y="-33095"/>
                      <a:pt x="516055" y="730"/>
                      <a:pt x="602505" y="64779"/>
                    </a:cubicBezTo>
                    <a:cubicBezTo>
                      <a:pt x="604118" y="66011"/>
                      <a:pt x="605257" y="67432"/>
                      <a:pt x="606016" y="68948"/>
                    </a:cubicBezTo>
                    <a:cubicBezTo>
                      <a:pt x="607250" y="70654"/>
                      <a:pt x="608104" y="72833"/>
                      <a:pt x="608009" y="75581"/>
                    </a:cubicBezTo>
                    <a:cubicBezTo>
                      <a:pt x="605827" y="182456"/>
                      <a:pt x="609053" y="289237"/>
                      <a:pt x="609243" y="396113"/>
                    </a:cubicBezTo>
                    <a:cubicBezTo>
                      <a:pt x="609243" y="397913"/>
                      <a:pt x="608863" y="399524"/>
                      <a:pt x="608199" y="400945"/>
                    </a:cubicBezTo>
                    <a:cubicBezTo>
                      <a:pt x="610002" y="408620"/>
                      <a:pt x="604403" y="417810"/>
                      <a:pt x="595103" y="414210"/>
                    </a:cubicBezTo>
                    <a:cubicBezTo>
                      <a:pt x="503813" y="378679"/>
                      <a:pt x="400661" y="370815"/>
                      <a:pt x="317437" y="428043"/>
                    </a:cubicBezTo>
                    <a:cubicBezTo>
                      <a:pt x="315540" y="432591"/>
                      <a:pt x="311269" y="435812"/>
                      <a:pt x="306429" y="434675"/>
                    </a:cubicBezTo>
                    <a:cubicBezTo>
                      <a:pt x="301590" y="435812"/>
                      <a:pt x="297319" y="432591"/>
                      <a:pt x="295422" y="428043"/>
                    </a:cubicBezTo>
                    <a:cubicBezTo>
                      <a:pt x="212198" y="370815"/>
                      <a:pt x="109046" y="378679"/>
                      <a:pt x="17756" y="414210"/>
                    </a:cubicBezTo>
                    <a:cubicBezTo>
                      <a:pt x="8456" y="417810"/>
                      <a:pt x="2857" y="408620"/>
                      <a:pt x="4660" y="400945"/>
                    </a:cubicBezTo>
                    <a:cubicBezTo>
                      <a:pt x="3996" y="399524"/>
                      <a:pt x="3616" y="397913"/>
                      <a:pt x="3616" y="396113"/>
                    </a:cubicBezTo>
                    <a:cubicBezTo>
                      <a:pt x="3806" y="289237"/>
                      <a:pt x="7032" y="182456"/>
                      <a:pt x="4850" y="75581"/>
                    </a:cubicBezTo>
                    <a:cubicBezTo>
                      <a:pt x="4755" y="72833"/>
                      <a:pt x="5514" y="70654"/>
                      <a:pt x="6843" y="68948"/>
                    </a:cubicBezTo>
                    <a:cubicBezTo>
                      <a:pt x="7602" y="67432"/>
                      <a:pt x="8741" y="66011"/>
                      <a:pt x="10354" y="64779"/>
                    </a:cubicBezTo>
                    <a:cubicBezTo>
                      <a:pt x="64385" y="24748"/>
                      <a:pt x="132874" y="-3476"/>
                      <a:pt x="197678" y="346"/>
                    </a:cubicBezTo>
                    <a:close/>
                  </a:path>
                </a:pathLst>
              </a:custGeom>
              <a:solidFill>
                <a:srgbClr val="0BF6FF"/>
              </a:solidFill>
              <a:ln>
                <a:noFill/>
              </a:ln>
            </p:spPr>
          </p:sp>
          <p:sp>
            <p:nvSpPr>
              <p:cNvPr id="13" name="vertical-rocket_62490">
                <a:extLst>
                  <a:ext uri="{FF2B5EF4-FFF2-40B4-BE49-F238E27FC236}">
                    <a16:creationId xmlns:a16="http://schemas.microsoft.com/office/drawing/2014/main" xmlns="" id="{A58177AC-4665-468A-8ED5-2C224DC110EF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8763060" y="1787016"/>
                <a:ext cx="517771" cy="609685"/>
              </a:xfrm>
              <a:custGeom>
                <a:avLst/>
                <a:gdLst>
                  <a:gd name="T0" fmla="*/ 4275 w 5265"/>
                  <a:gd name="T1" fmla="*/ 4094 h 6209"/>
                  <a:gd name="T2" fmla="*/ 4349 w 5265"/>
                  <a:gd name="T3" fmla="*/ 3406 h 6209"/>
                  <a:gd name="T4" fmla="*/ 2632 w 5265"/>
                  <a:gd name="T5" fmla="*/ 0 h 6209"/>
                  <a:gd name="T6" fmla="*/ 916 w 5265"/>
                  <a:gd name="T7" fmla="*/ 3406 h 6209"/>
                  <a:gd name="T8" fmla="*/ 990 w 5265"/>
                  <a:gd name="T9" fmla="*/ 4094 h 6209"/>
                  <a:gd name="T10" fmla="*/ 0 w 5265"/>
                  <a:gd name="T11" fmla="*/ 5203 h 6209"/>
                  <a:gd name="T12" fmla="*/ 414 w 5265"/>
                  <a:gd name="T13" fmla="*/ 6166 h 6209"/>
                  <a:gd name="T14" fmla="*/ 1145 w 5265"/>
                  <a:gd name="T15" fmla="*/ 6166 h 6209"/>
                  <a:gd name="T16" fmla="*/ 1145 w 5265"/>
                  <a:gd name="T17" fmla="*/ 6150 h 6209"/>
                  <a:gd name="T18" fmla="*/ 1384 w 5265"/>
                  <a:gd name="T19" fmla="*/ 5169 h 6209"/>
                  <a:gd name="T20" fmla="*/ 2072 w 5265"/>
                  <a:gd name="T21" fmla="*/ 6209 h 6209"/>
                  <a:gd name="T22" fmla="*/ 3193 w 5265"/>
                  <a:gd name="T23" fmla="*/ 6209 h 6209"/>
                  <a:gd name="T24" fmla="*/ 3881 w 5265"/>
                  <a:gd name="T25" fmla="*/ 5169 h 6209"/>
                  <a:gd name="T26" fmla="*/ 4120 w 5265"/>
                  <a:gd name="T27" fmla="*/ 6150 h 6209"/>
                  <a:gd name="T28" fmla="*/ 4119 w 5265"/>
                  <a:gd name="T29" fmla="*/ 6166 h 6209"/>
                  <a:gd name="T30" fmla="*/ 4851 w 5265"/>
                  <a:gd name="T31" fmla="*/ 6166 h 6209"/>
                  <a:gd name="T32" fmla="*/ 5265 w 5265"/>
                  <a:gd name="T33" fmla="*/ 5203 h 6209"/>
                  <a:gd name="T34" fmla="*/ 4275 w 5265"/>
                  <a:gd name="T35" fmla="*/ 4094 h 6209"/>
                  <a:gd name="T36" fmla="*/ 2632 w 5265"/>
                  <a:gd name="T37" fmla="*/ 1651 h 6209"/>
                  <a:gd name="T38" fmla="*/ 3282 w 5265"/>
                  <a:gd name="T39" fmla="*/ 2300 h 6209"/>
                  <a:gd name="T40" fmla="*/ 2632 w 5265"/>
                  <a:gd name="T41" fmla="*/ 2950 h 6209"/>
                  <a:gd name="T42" fmla="*/ 1983 w 5265"/>
                  <a:gd name="T43" fmla="*/ 2300 h 6209"/>
                  <a:gd name="T44" fmla="*/ 2632 w 5265"/>
                  <a:gd name="T45" fmla="*/ 1651 h 62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5265" h="6209">
                    <a:moveTo>
                      <a:pt x="4275" y="4094"/>
                    </a:moveTo>
                    <a:cubicBezTo>
                      <a:pt x="4322" y="3872"/>
                      <a:pt x="4349" y="3641"/>
                      <a:pt x="4349" y="3406"/>
                    </a:cubicBezTo>
                    <a:cubicBezTo>
                      <a:pt x="4349" y="1525"/>
                      <a:pt x="2632" y="0"/>
                      <a:pt x="2632" y="0"/>
                    </a:cubicBezTo>
                    <a:cubicBezTo>
                      <a:pt x="2632" y="0"/>
                      <a:pt x="916" y="1525"/>
                      <a:pt x="916" y="3406"/>
                    </a:cubicBezTo>
                    <a:cubicBezTo>
                      <a:pt x="916" y="3641"/>
                      <a:pt x="943" y="3872"/>
                      <a:pt x="990" y="4094"/>
                    </a:cubicBezTo>
                    <a:cubicBezTo>
                      <a:pt x="541" y="4332"/>
                      <a:pt x="187" y="4725"/>
                      <a:pt x="0" y="5203"/>
                    </a:cubicBezTo>
                    <a:lnTo>
                      <a:pt x="414" y="6166"/>
                    </a:lnTo>
                    <a:lnTo>
                      <a:pt x="1145" y="6166"/>
                    </a:lnTo>
                    <a:cubicBezTo>
                      <a:pt x="1145" y="6161"/>
                      <a:pt x="1145" y="6155"/>
                      <a:pt x="1145" y="6150"/>
                    </a:cubicBezTo>
                    <a:cubicBezTo>
                      <a:pt x="1145" y="5796"/>
                      <a:pt x="1231" y="5463"/>
                      <a:pt x="1384" y="5169"/>
                    </a:cubicBezTo>
                    <a:cubicBezTo>
                      <a:pt x="1596" y="5581"/>
                      <a:pt x="1850" y="5936"/>
                      <a:pt x="2072" y="6209"/>
                    </a:cubicBezTo>
                    <a:lnTo>
                      <a:pt x="3193" y="6209"/>
                    </a:lnTo>
                    <a:cubicBezTo>
                      <a:pt x="3415" y="5936"/>
                      <a:pt x="3668" y="5581"/>
                      <a:pt x="3881" y="5169"/>
                    </a:cubicBezTo>
                    <a:cubicBezTo>
                      <a:pt x="4033" y="5463"/>
                      <a:pt x="4120" y="5796"/>
                      <a:pt x="4120" y="6150"/>
                    </a:cubicBezTo>
                    <a:cubicBezTo>
                      <a:pt x="4120" y="6155"/>
                      <a:pt x="4119" y="6161"/>
                      <a:pt x="4119" y="6166"/>
                    </a:cubicBezTo>
                    <a:lnTo>
                      <a:pt x="4851" y="6166"/>
                    </a:lnTo>
                    <a:lnTo>
                      <a:pt x="5265" y="5203"/>
                    </a:lnTo>
                    <a:cubicBezTo>
                      <a:pt x="5078" y="4725"/>
                      <a:pt x="4724" y="4332"/>
                      <a:pt x="4275" y="4094"/>
                    </a:cubicBezTo>
                    <a:close/>
                    <a:moveTo>
                      <a:pt x="2632" y="1651"/>
                    </a:moveTo>
                    <a:cubicBezTo>
                      <a:pt x="2991" y="1651"/>
                      <a:pt x="3282" y="1942"/>
                      <a:pt x="3282" y="2300"/>
                    </a:cubicBezTo>
                    <a:cubicBezTo>
                      <a:pt x="3282" y="2659"/>
                      <a:pt x="2991" y="2950"/>
                      <a:pt x="2632" y="2950"/>
                    </a:cubicBezTo>
                    <a:cubicBezTo>
                      <a:pt x="2274" y="2950"/>
                      <a:pt x="1983" y="2659"/>
                      <a:pt x="1983" y="2300"/>
                    </a:cubicBezTo>
                    <a:cubicBezTo>
                      <a:pt x="1983" y="1942"/>
                      <a:pt x="2274" y="1651"/>
                      <a:pt x="2632" y="1651"/>
                    </a:cubicBezTo>
                    <a:close/>
                  </a:path>
                </a:pathLst>
              </a:custGeom>
              <a:solidFill>
                <a:srgbClr val="0BF6FF"/>
              </a:solidFill>
              <a:ln>
                <a:noFill/>
              </a:ln>
            </p:spPr>
          </p:sp>
          <p:sp>
            <p:nvSpPr>
              <p:cNvPr id="14" name="arrows-in-dart-boards_16065">
                <a:extLst>
                  <a:ext uri="{FF2B5EF4-FFF2-40B4-BE49-F238E27FC236}">
                    <a16:creationId xmlns:a16="http://schemas.microsoft.com/office/drawing/2014/main" xmlns="" id="{297C66A7-4C1F-45CE-97AD-B8D088E33146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1937690" y="4535833"/>
                <a:ext cx="609684" cy="608541"/>
              </a:xfrm>
              <a:custGeom>
                <a:avLst/>
                <a:gdLst>
                  <a:gd name="connsiteX0" fmla="*/ 278663 w 601358"/>
                  <a:gd name="connsiteY0" fmla="*/ 227291 h 600230"/>
                  <a:gd name="connsiteX1" fmla="*/ 321097 w 601358"/>
                  <a:gd name="connsiteY1" fmla="*/ 237836 h 600230"/>
                  <a:gd name="connsiteX2" fmla="*/ 278077 w 601358"/>
                  <a:gd name="connsiteY2" fmla="*/ 280600 h 600230"/>
                  <a:gd name="connsiteX3" fmla="*/ 237207 w 601358"/>
                  <a:gd name="connsiteY3" fmla="*/ 321998 h 600230"/>
                  <a:gd name="connsiteX4" fmla="*/ 278663 w 601358"/>
                  <a:gd name="connsiteY4" fmla="*/ 363591 h 600230"/>
                  <a:gd name="connsiteX5" fmla="*/ 320119 w 601358"/>
                  <a:gd name="connsiteY5" fmla="*/ 322779 h 600230"/>
                  <a:gd name="connsiteX6" fmla="*/ 363139 w 601358"/>
                  <a:gd name="connsiteY6" fmla="*/ 279819 h 600230"/>
                  <a:gd name="connsiteX7" fmla="*/ 373503 w 601358"/>
                  <a:gd name="connsiteY7" fmla="*/ 321998 h 600230"/>
                  <a:gd name="connsiteX8" fmla="*/ 278663 w 601358"/>
                  <a:gd name="connsiteY8" fmla="*/ 416900 h 600230"/>
                  <a:gd name="connsiteX9" fmla="*/ 183823 w 601358"/>
                  <a:gd name="connsiteY9" fmla="*/ 321998 h 600230"/>
                  <a:gd name="connsiteX10" fmla="*/ 278663 w 601358"/>
                  <a:gd name="connsiteY10" fmla="*/ 227291 h 600230"/>
                  <a:gd name="connsiteX11" fmla="*/ 278663 w 601358"/>
                  <a:gd name="connsiteY11" fmla="*/ 135486 h 600230"/>
                  <a:gd name="connsiteX12" fmla="*/ 387996 w 601358"/>
                  <a:gd name="connsiteY12" fmla="*/ 171031 h 600230"/>
                  <a:gd name="connsiteX13" fmla="*/ 349466 w 601358"/>
                  <a:gd name="connsiteY13" fmla="*/ 209310 h 600230"/>
                  <a:gd name="connsiteX14" fmla="*/ 278663 w 601358"/>
                  <a:gd name="connsiteY14" fmla="*/ 188803 h 600230"/>
                  <a:gd name="connsiteX15" fmla="*/ 145271 w 601358"/>
                  <a:gd name="connsiteY15" fmla="*/ 321999 h 600230"/>
                  <a:gd name="connsiteX16" fmla="*/ 278663 w 601358"/>
                  <a:gd name="connsiteY16" fmla="*/ 455390 h 600230"/>
                  <a:gd name="connsiteX17" fmla="*/ 412249 w 601358"/>
                  <a:gd name="connsiteY17" fmla="*/ 321999 h 600230"/>
                  <a:gd name="connsiteX18" fmla="*/ 391517 w 601358"/>
                  <a:gd name="connsiteY18" fmla="*/ 251300 h 600230"/>
                  <a:gd name="connsiteX19" fmla="*/ 430048 w 601358"/>
                  <a:gd name="connsiteY19" fmla="*/ 213021 h 600230"/>
                  <a:gd name="connsiteX20" fmla="*/ 465449 w 601358"/>
                  <a:gd name="connsiteY20" fmla="*/ 321999 h 600230"/>
                  <a:gd name="connsiteX21" fmla="*/ 278663 w 601358"/>
                  <a:gd name="connsiteY21" fmla="*/ 508707 h 600230"/>
                  <a:gd name="connsiteX22" fmla="*/ 91876 w 601358"/>
                  <a:gd name="connsiteY22" fmla="*/ 321999 h 600230"/>
                  <a:gd name="connsiteX23" fmla="*/ 278663 w 601358"/>
                  <a:gd name="connsiteY23" fmla="*/ 135486 h 600230"/>
                  <a:gd name="connsiteX24" fmla="*/ 278671 w 601358"/>
                  <a:gd name="connsiteY24" fmla="*/ 43751 h 600230"/>
                  <a:gd name="connsiteX25" fmla="*/ 453500 w 601358"/>
                  <a:gd name="connsiteY25" fmla="*/ 105647 h 600230"/>
                  <a:gd name="connsiteX26" fmla="*/ 415366 w 601358"/>
                  <a:gd name="connsiteY26" fmla="*/ 143527 h 600230"/>
                  <a:gd name="connsiteX27" fmla="*/ 278671 w 601358"/>
                  <a:gd name="connsiteY27" fmla="*/ 97056 h 600230"/>
                  <a:gd name="connsiteX28" fmla="*/ 53387 w 601358"/>
                  <a:gd name="connsiteY28" fmla="*/ 321991 h 600230"/>
                  <a:gd name="connsiteX29" fmla="*/ 278671 w 601358"/>
                  <a:gd name="connsiteY29" fmla="*/ 547120 h 600230"/>
                  <a:gd name="connsiteX30" fmla="*/ 504150 w 601358"/>
                  <a:gd name="connsiteY30" fmla="*/ 321991 h 600230"/>
                  <a:gd name="connsiteX31" fmla="*/ 457411 w 601358"/>
                  <a:gd name="connsiteY31" fmla="*/ 185507 h 600230"/>
                  <a:gd name="connsiteX32" fmla="*/ 495545 w 601358"/>
                  <a:gd name="connsiteY32" fmla="*/ 147627 h 600230"/>
                  <a:gd name="connsiteX33" fmla="*/ 557537 w 601358"/>
                  <a:gd name="connsiteY33" fmla="*/ 321991 h 600230"/>
                  <a:gd name="connsiteX34" fmla="*/ 278671 w 601358"/>
                  <a:gd name="connsiteY34" fmla="*/ 600230 h 600230"/>
                  <a:gd name="connsiteX35" fmla="*/ 0 w 601358"/>
                  <a:gd name="connsiteY35" fmla="*/ 321991 h 600230"/>
                  <a:gd name="connsiteX36" fmla="*/ 278671 w 601358"/>
                  <a:gd name="connsiteY36" fmla="*/ 43751 h 600230"/>
                  <a:gd name="connsiteX37" fmla="*/ 531345 w 601358"/>
                  <a:gd name="connsiteY37" fmla="*/ 0 h 600230"/>
                  <a:gd name="connsiteX38" fmla="*/ 549142 w 601358"/>
                  <a:gd name="connsiteY38" fmla="*/ 17770 h 600230"/>
                  <a:gd name="connsiteX39" fmla="*/ 549142 w 601358"/>
                  <a:gd name="connsiteY39" fmla="*/ 52138 h 600230"/>
                  <a:gd name="connsiteX40" fmla="*/ 583562 w 601358"/>
                  <a:gd name="connsiteY40" fmla="*/ 52138 h 600230"/>
                  <a:gd name="connsiteX41" fmla="*/ 601358 w 601358"/>
                  <a:gd name="connsiteY41" fmla="*/ 69907 h 600230"/>
                  <a:gd name="connsiteX42" fmla="*/ 583562 w 601358"/>
                  <a:gd name="connsiteY42" fmla="*/ 87677 h 600230"/>
                  <a:gd name="connsiteX43" fmla="*/ 538777 w 601358"/>
                  <a:gd name="connsiteY43" fmla="*/ 87677 h 600230"/>
                  <a:gd name="connsiteX44" fmla="*/ 522936 w 601358"/>
                  <a:gd name="connsiteY44" fmla="*/ 103299 h 600230"/>
                  <a:gd name="connsiteX45" fmla="*/ 531150 w 601358"/>
                  <a:gd name="connsiteY45" fmla="*/ 103299 h 600230"/>
                  <a:gd name="connsiteX46" fmla="*/ 548946 w 601358"/>
                  <a:gd name="connsiteY46" fmla="*/ 121069 h 600230"/>
                  <a:gd name="connsiteX47" fmla="*/ 531150 w 601358"/>
                  <a:gd name="connsiteY47" fmla="*/ 138838 h 600230"/>
                  <a:gd name="connsiteX48" fmla="*/ 487343 w 601358"/>
                  <a:gd name="connsiteY48" fmla="*/ 138838 h 600230"/>
                  <a:gd name="connsiteX49" fmla="*/ 291385 w 601358"/>
                  <a:gd name="connsiteY49" fmla="*/ 334696 h 600230"/>
                  <a:gd name="connsiteX50" fmla="*/ 278673 w 601358"/>
                  <a:gd name="connsiteY50" fmla="*/ 339773 h 600230"/>
                  <a:gd name="connsiteX51" fmla="*/ 266157 w 601358"/>
                  <a:gd name="connsiteY51" fmla="*/ 334696 h 600230"/>
                  <a:gd name="connsiteX52" fmla="*/ 266157 w 601358"/>
                  <a:gd name="connsiteY52" fmla="*/ 309506 h 600230"/>
                  <a:gd name="connsiteX53" fmla="*/ 461332 w 601358"/>
                  <a:gd name="connsiteY53" fmla="*/ 114625 h 600230"/>
                  <a:gd name="connsiteX54" fmla="*/ 461332 w 601358"/>
                  <a:gd name="connsiteY54" fmla="*/ 69126 h 600230"/>
                  <a:gd name="connsiteX55" fmla="*/ 479129 w 601358"/>
                  <a:gd name="connsiteY55" fmla="*/ 51356 h 600230"/>
                  <a:gd name="connsiteX56" fmla="*/ 496926 w 601358"/>
                  <a:gd name="connsiteY56" fmla="*/ 69126 h 600230"/>
                  <a:gd name="connsiteX57" fmla="*/ 496926 w 601358"/>
                  <a:gd name="connsiteY57" fmla="*/ 79085 h 600230"/>
                  <a:gd name="connsiteX58" fmla="*/ 513549 w 601358"/>
                  <a:gd name="connsiteY58" fmla="*/ 62487 h 600230"/>
                  <a:gd name="connsiteX59" fmla="*/ 513549 w 601358"/>
                  <a:gd name="connsiteY59" fmla="*/ 17770 h 600230"/>
                  <a:gd name="connsiteX60" fmla="*/ 531345 w 601358"/>
                  <a:gd name="connsiteY60" fmla="*/ 0 h 6002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</a:cxnLst>
                <a:rect l="l" t="t" r="r" b="b"/>
                <a:pathLst>
                  <a:path w="601358" h="600230">
                    <a:moveTo>
                      <a:pt x="278663" y="227291"/>
                    </a:moveTo>
                    <a:cubicBezTo>
                      <a:pt x="293916" y="227291"/>
                      <a:pt x="308191" y="231392"/>
                      <a:pt x="321097" y="237836"/>
                    </a:cubicBezTo>
                    <a:lnTo>
                      <a:pt x="278077" y="280600"/>
                    </a:lnTo>
                    <a:cubicBezTo>
                      <a:pt x="255393" y="280991"/>
                      <a:pt x="237207" y="299346"/>
                      <a:pt x="237207" y="321998"/>
                    </a:cubicBezTo>
                    <a:cubicBezTo>
                      <a:pt x="237207" y="344845"/>
                      <a:pt x="255784" y="363591"/>
                      <a:pt x="278663" y="363591"/>
                    </a:cubicBezTo>
                    <a:cubicBezTo>
                      <a:pt x="301347" y="363591"/>
                      <a:pt x="319728" y="345235"/>
                      <a:pt x="320119" y="322779"/>
                    </a:cubicBezTo>
                    <a:lnTo>
                      <a:pt x="363139" y="279819"/>
                    </a:lnTo>
                    <a:cubicBezTo>
                      <a:pt x="369592" y="292512"/>
                      <a:pt x="373503" y="306767"/>
                      <a:pt x="373503" y="321998"/>
                    </a:cubicBezTo>
                    <a:cubicBezTo>
                      <a:pt x="373503" y="374331"/>
                      <a:pt x="331070" y="416900"/>
                      <a:pt x="278663" y="416900"/>
                    </a:cubicBezTo>
                    <a:cubicBezTo>
                      <a:pt x="226452" y="416900"/>
                      <a:pt x="183823" y="374331"/>
                      <a:pt x="183823" y="321998"/>
                    </a:cubicBezTo>
                    <a:cubicBezTo>
                      <a:pt x="183823" y="269860"/>
                      <a:pt x="226452" y="227291"/>
                      <a:pt x="278663" y="227291"/>
                    </a:cubicBezTo>
                    <a:close/>
                    <a:moveTo>
                      <a:pt x="278663" y="135486"/>
                    </a:moveTo>
                    <a:cubicBezTo>
                      <a:pt x="319541" y="135486"/>
                      <a:pt x="357094" y="148766"/>
                      <a:pt x="387996" y="171031"/>
                    </a:cubicBezTo>
                    <a:lnTo>
                      <a:pt x="349466" y="209310"/>
                    </a:lnTo>
                    <a:cubicBezTo>
                      <a:pt x="328929" y="196420"/>
                      <a:pt x="304676" y="188803"/>
                      <a:pt x="278663" y="188803"/>
                    </a:cubicBezTo>
                    <a:cubicBezTo>
                      <a:pt x="205121" y="188803"/>
                      <a:pt x="145271" y="248566"/>
                      <a:pt x="145271" y="321999"/>
                    </a:cubicBezTo>
                    <a:cubicBezTo>
                      <a:pt x="145271" y="395432"/>
                      <a:pt x="205121" y="455390"/>
                      <a:pt x="278663" y="455390"/>
                    </a:cubicBezTo>
                    <a:cubicBezTo>
                      <a:pt x="352204" y="455390"/>
                      <a:pt x="412249" y="395627"/>
                      <a:pt x="412249" y="321999"/>
                    </a:cubicBezTo>
                    <a:cubicBezTo>
                      <a:pt x="412249" y="296024"/>
                      <a:pt x="404621" y="271806"/>
                      <a:pt x="391517" y="251300"/>
                    </a:cubicBezTo>
                    <a:lnTo>
                      <a:pt x="430048" y="213021"/>
                    </a:lnTo>
                    <a:cubicBezTo>
                      <a:pt x="452345" y="243683"/>
                      <a:pt x="465449" y="281376"/>
                      <a:pt x="465449" y="321999"/>
                    </a:cubicBezTo>
                    <a:cubicBezTo>
                      <a:pt x="465449" y="424923"/>
                      <a:pt x="381738" y="508707"/>
                      <a:pt x="278663" y="508707"/>
                    </a:cubicBezTo>
                    <a:cubicBezTo>
                      <a:pt x="175587" y="508707"/>
                      <a:pt x="91876" y="424923"/>
                      <a:pt x="91876" y="321999"/>
                    </a:cubicBezTo>
                    <a:cubicBezTo>
                      <a:pt x="91876" y="219270"/>
                      <a:pt x="175587" y="135486"/>
                      <a:pt x="278663" y="135486"/>
                    </a:cubicBezTo>
                    <a:close/>
                    <a:moveTo>
                      <a:pt x="278671" y="43751"/>
                    </a:moveTo>
                    <a:cubicBezTo>
                      <a:pt x="344770" y="43751"/>
                      <a:pt x="405588" y="66986"/>
                      <a:pt x="453500" y="105647"/>
                    </a:cubicBezTo>
                    <a:lnTo>
                      <a:pt x="415366" y="143527"/>
                    </a:lnTo>
                    <a:cubicBezTo>
                      <a:pt x="377428" y="114629"/>
                      <a:pt x="330103" y="97056"/>
                      <a:pt x="278671" y="97056"/>
                    </a:cubicBezTo>
                    <a:cubicBezTo>
                      <a:pt x="154491" y="97056"/>
                      <a:pt x="53387" y="198003"/>
                      <a:pt x="53387" y="321991"/>
                    </a:cubicBezTo>
                    <a:cubicBezTo>
                      <a:pt x="53387" y="446173"/>
                      <a:pt x="154491" y="547120"/>
                      <a:pt x="278671" y="547120"/>
                    </a:cubicBezTo>
                    <a:cubicBezTo>
                      <a:pt x="403046" y="547120"/>
                      <a:pt x="504150" y="446173"/>
                      <a:pt x="504150" y="321991"/>
                    </a:cubicBezTo>
                    <a:cubicBezTo>
                      <a:pt x="504150" y="270638"/>
                      <a:pt x="486550" y="223582"/>
                      <a:pt x="457411" y="185507"/>
                    </a:cubicBezTo>
                    <a:lnTo>
                      <a:pt x="495545" y="147627"/>
                    </a:lnTo>
                    <a:cubicBezTo>
                      <a:pt x="534070" y="195269"/>
                      <a:pt x="557537" y="255994"/>
                      <a:pt x="557537" y="321991"/>
                    </a:cubicBezTo>
                    <a:cubicBezTo>
                      <a:pt x="557537" y="475462"/>
                      <a:pt x="432380" y="600230"/>
                      <a:pt x="278671" y="600230"/>
                    </a:cubicBezTo>
                    <a:cubicBezTo>
                      <a:pt x="124962" y="600230"/>
                      <a:pt x="0" y="475462"/>
                      <a:pt x="0" y="321991"/>
                    </a:cubicBezTo>
                    <a:cubicBezTo>
                      <a:pt x="0" y="168519"/>
                      <a:pt x="124962" y="43751"/>
                      <a:pt x="278671" y="43751"/>
                    </a:cubicBezTo>
                    <a:close/>
                    <a:moveTo>
                      <a:pt x="531345" y="0"/>
                    </a:moveTo>
                    <a:cubicBezTo>
                      <a:pt x="541124" y="0"/>
                      <a:pt x="549142" y="8006"/>
                      <a:pt x="549142" y="17770"/>
                    </a:cubicBezTo>
                    <a:lnTo>
                      <a:pt x="549142" y="52138"/>
                    </a:lnTo>
                    <a:lnTo>
                      <a:pt x="583562" y="52138"/>
                    </a:lnTo>
                    <a:cubicBezTo>
                      <a:pt x="593340" y="52138"/>
                      <a:pt x="601358" y="59948"/>
                      <a:pt x="601358" y="69907"/>
                    </a:cubicBezTo>
                    <a:cubicBezTo>
                      <a:pt x="601358" y="79671"/>
                      <a:pt x="593340" y="87677"/>
                      <a:pt x="583562" y="87677"/>
                    </a:cubicBezTo>
                    <a:lnTo>
                      <a:pt x="538777" y="87677"/>
                    </a:lnTo>
                    <a:lnTo>
                      <a:pt x="522936" y="103299"/>
                    </a:lnTo>
                    <a:lnTo>
                      <a:pt x="531150" y="103299"/>
                    </a:lnTo>
                    <a:cubicBezTo>
                      <a:pt x="541124" y="103299"/>
                      <a:pt x="548946" y="111305"/>
                      <a:pt x="548946" y="121069"/>
                    </a:cubicBezTo>
                    <a:cubicBezTo>
                      <a:pt x="548946" y="130832"/>
                      <a:pt x="541124" y="138838"/>
                      <a:pt x="531150" y="138838"/>
                    </a:cubicBezTo>
                    <a:lnTo>
                      <a:pt x="487343" y="138838"/>
                    </a:lnTo>
                    <a:lnTo>
                      <a:pt x="291385" y="334696"/>
                    </a:lnTo>
                    <a:cubicBezTo>
                      <a:pt x="287865" y="338016"/>
                      <a:pt x="283367" y="339773"/>
                      <a:pt x="278673" y="339773"/>
                    </a:cubicBezTo>
                    <a:cubicBezTo>
                      <a:pt x="274175" y="339773"/>
                      <a:pt x="269677" y="338016"/>
                      <a:pt x="266157" y="334696"/>
                    </a:cubicBezTo>
                    <a:cubicBezTo>
                      <a:pt x="259116" y="327666"/>
                      <a:pt x="259116" y="316536"/>
                      <a:pt x="266157" y="309506"/>
                    </a:cubicBezTo>
                    <a:lnTo>
                      <a:pt x="461332" y="114625"/>
                    </a:lnTo>
                    <a:lnTo>
                      <a:pt x="461332" y="69126"/>
                    </a:lnTo>
                    <a:cubicBezTo>
                      <a:pt x="461332" y="59167"/>
                      <a:pt x="469155" y="51356"/>
                      <a:pt x="479129" y="51356"/>
                    </a:cubicBezTo>
                    <a:cubicBezTo>
                      <a:pt x="488907" y="51356"/>
                      <a:pt x="496926" y="59167"/>
                      <a:pt x="496926" y="69126"/>
                    </a:cubicBezTo>
                    <a:lnTo>
                      <a:pt x="496926" y="79085"/>
                    </a:lnTo>
                    <a:lnTo>
                      <a:pt x="513549" y="62487"/>
                    </a:lnTo>
                    <a:lnTo>
                      <a:pt x="513549" y="17770"/>
                    </a:lnTo>
                    <a:cubicBezTo>
                      <a:pt x="513549" y="8006"/>
                      <a:pt x="521567" y="0"/>
                      <a:pt x="531345" y="0"/>
                    </a:cubicBezTo>
                    <a:close/>
                  </a:path>
                </a:pathLst>
              </a:custGeom>
              <a:solidFill>
                <a:srgbClr val="0BF6FF"/>
              </a:solidFill>
              <a:ln>
                <a:noFill/>
              </a:ln>
            </p:spPr>
          </p:sp>
          <p:sp>
            <p:nvSpPr>
              <p:cNvPr id="15" name="trophy_159553">
                <a:extLst>
                  <a:ext uri="{FF2B5EF4-FFF2-40B4-BE49-F238E27FC236}">
                    <a16:creationId xmlns:a16="http://schemas.microsoft.com/office/drawing/2014/main" xmlns="" id="{446E5F70-8BCC-453A-9DCE-38AB686476D1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6879983" y="1787016"/>
                <a:ext cx="557741" cy="609685"/>
              </a:xfrm>
              <a:custGeom>
                <a:avLst/>
                <a:gdLst>
                  <a:gd name="T0" fmla="*/ 84 w 5965"/>
                  <a:gd name="T1" fmla="*/ 2653 h 6531"/>
                  <a:gd name="T2" fmla="*/ 509 w 5965"/>
                  <a:gd name="T3" fmla="*/ 3669 h 6531"/>
                  <a:gd name="T4" fmla="*/ 1174 w 5965"/>
                  <a:gd name="T5" fmla="*/ 4943 h 6531"/>
                  <a:gd name="T6" fmla="*/ 1294 w 5965"/>
                  <a:gd name="T7" fmla="*/ 4913 h 6531"/>
                  <a:gd name="T8" fmla="*/ 1141 w 5965"/>
                  <a:gd name="T9" fmla="*/ 3817 h 6531"/>
                  <a:gd name="T10" fmla="*/ 2452 w 5965"/>
                  <a:gd name="T11" fmla="*/ 5580 h 6531"/>
                  <a:gd name="T12" fmla="*/ 2456 w 5965"/>
                  <a:gd name="T13" fmla="*/ 5681 h 6531"/>
                  <a:gd name="T14" fmla="*/ 2334 w 5965"/>
                  <a:gd name="T15" fmla="*/ 6531 h 6531"/>
                  <a:gd name="T16" fmla="*/ 1305 w 5965"/>
                  <a:gd name="T17" fmla="*/ 5955 h 6531"/>
                  <a:gd name="T18" fmla="*/ 162 w 5965"/>
                  <a:gd name="T19" fmla="*/ 4347 h 6531"/>
                  <a:gd name="T20" fmla="*/ 676 w 5965"/>
                  <a:gd name="T21" fmla="*/ 3568 h 6531"/>
                  <a:gd name="T22" fmla="*/ 821 w 5965"/>
                  <a:gd name="T23" fmla="*/ 3535 h 6531"/>
                  <a:gd name="T24" fmla="*/ 568 w 5965"/>
                  <a:gd name="T25" fmla="*/ 2773 h 6531"/>
                  <a:gd name="T26" fmla="*/ 976 w 5965"/>
                  <a:gd name="T27" fmla="*/ 3489 h 6531"/>
                  <a:gd name="T28" fmla="*/ 1002 w 5965"/>
                  <a:gd name="T29" fmla="*/ 3144 h 6531"/>
                  <a:gd name="T30" fmla="*/ 5526 w 5965"/>
                  <a:gd name="T31" fmla="*/ 2995 h 6531"/>
                  <a:gd name="T32" fmla="*/ 5392 w 5965"/>
                  <a:gd name="T33" fmla="*/ 3960 h 6531"/>
                  <a:gd name="T34" fmla="*/ 4692 w 5965"/>
                  <a:gd name="T35" fmla="*/ 4995 h 6531"/>
                  <a:gd name="T36" fmla="*/ 5121 w 5965"/>
                  <a:gd name="T37" fmla="*/ 3752 h 6531"/>
                  <a:gd name="T38" fmla="*/ 4120 w 5965"/>
                  <a:gd name="T39" fmla="*/ 4675 h 6531"/>
                  <a:gd name="T40" fmla="*/ 3509 w 5965"/>
                  <a:gd name="T41" fmla="*/ 5681 h 6531"/>
                  <a:gd name="T42" fmla="*/ 3630 w 5965"/>
                  <a:gd name="T43" fmla="*/ 6531 h 6531"/>
                  <a:gd name="T44" fmla="*/ 4660 w 5965"/>
                  <a:gd name="T45" fmla="*/ 5955 h 6531"/>
                  <a:gd name="T46" fmla="*/ 5802 w 5965"/>
                  <a:gd name="T47" fmla="*/ 4349 h 6531"/>
                  <a:gd name="T48" fmla="*/ 5621 w 5965"/>
                  <a:gd name="T49" fmla="*/ 2669 h 6531"/>
                  <a:gd name="T50" fmla="*/ 5229 w 5965"/>
                  <a:gd name="T51" fmla="*/ 3572 h 6531"/>
                  <a:gd name="T52" fmla="*/ 5364 w 5965"/>
                  <a:gd name="T53" fmla="*/ 2929 h 6531"/>
                  <a:gd name="T54" fmla="*/ 5141 w 5965"/>
                  <a:gd name="T55" fmla="*/ 3528 h 6531"/>
                  <a:gd name="T56" fmla="*/ 4989 w 5965"/>
                  <a:gd name="T57" fmla="*/ 3489 h 6531"/>
                  <a:gd name="T58" fmla="*/ 4962 w 5965"/>
                  <a:gd name="T59" fmla="*/ 3144 h 6531"/>
                  <a:gd name="T60" fmla="*/ 4256 w 5965"/>
                  <a:gd name="T61" fmla="*/ 1945 h 6531"/>
                  <a:gd name="T62" fmla="*/ 3250 w 5965"/>
                  <a:gd name="T63" fmla="*/ 3212 h 6531"/>
                  <a:gd name="T64" fmla="*/ 3737 w 5965"/>
                  <a:gd name="T65" fmla="*/ 3616 h 6531"/>
                  <a:gd name="T66" fmla="*/ 1961 w 5965"/>
                  <a:gd name="T67" fmla="*/ 4433 h 6531"/>
                  <a:gd name="T68" fmla="*/ 2228 w 5965"/>
                  <a:gd name="T69" fmla="*/ 3387 h 6531"/>
                  <a:gd name="T70" fmla="*/ 2714 w 5965"/>
                  <a:gd name="T71" fmla="*/ 2665 h 6531"/>
                  <a:gd name="T72" fmla="*/ 838 w 5965"/>
                  <a:gd name="T73" fmla="*/ 1075 h 6531"/>
                  <a:gd name="T74" fmla="*/ 1709 w 5965"/>
                  <a:gd name="T75" fmla="*/ 0 h 6531"/>
                  <a:gd name="T76" fmla="*/ 5125 w 5965"/>
                  <a:gd name="T77" fmla="*/ 407 h 6531"/>
                  <a:gd name="T78" fmla="*/ 1713 w 5965"/>
                  <a:gd name="T79" fmla="*/ 1505 h 6531"/>
                  <a:gd name="T80" fmla="*/ 1281 w 5965"/>
                  <a:gd name="T81" fmla="*/ 848 h 6531"/>
                  <a:gd name="T82" fmla="*/ 1713 w 5965"/>
                  <a:gd name="T83" fmla="*/ 1505 h 6531"/>
                  <a:gd name="T84" fmla="*/ 3336 w 5965"/>
                  <a:gd name="T85" fmla="*/ 4095 h 6531"/>
                  <a:gd name="T86" fmla="*/ 3688 w 5965"/>
                  <a:gd name="T87" fmla="*/ 1033 h 6531"/>
                  <a:gd name="T88" fmla="*/ 3152 w 5965"/>
                  <a:gd name="T89" fmla="*/ 635 h 6531"/>
                  <a:gd name="T90" fmla="*/ 2713 w 5965"/>
                  <a:gd name="T91" fmla="*/ 888 h 6531"/>
                  <a:gd name="T92" fmla="*/ 2336 w 5965"/>
                  <a:gd name="T93" fmla="*/ 1228 h 6531"/>
                  <a:gd name="T94" fmla="*/ 2513 w 5965"/>
                  <a:gd name="T95" fmla="*/ 1825 h 6531"/>
                  <a:gd name="T96" fmla="*/ 3217 w 5965"/>
                  <a:gd name="T97" fmla="*/ 1868 h 6531"/>
                  <a:gd name="T98" fmla="*/ 3490 w 5965"/>
                  <a:gd name="T99" fmla="*/ 1669 h 6531"/>
                  <a:gd name="T100" fmla="*/ 3688 w 5965"/>
                  <a:gd name="T101" fmla="*/ 1033 h 6531"/>
                  <a:gd name="T102" fmla="*/ 4256 w 5965"/>
                  <a:gd name="T103" fmla="*/ 1423 h 6531"/>
                  <a:gd name="T104" fmla="*/ 4685 w 5965"/>
                  <a:gd name="T105" fmla="*/ 1076 h 6531"/>
                  <a:gd name="T106" fmla="*/ 2864 w 5965"/>
                  <a:gd name="T107" fmla="*/ 1099 h 6531"/>
                  <a:gd name="T108" fmla="*/ 2713 w 5965"/>
                  <a:gd name="T109" fmla="*/ 1632 h 6531"/>
                  <a:gd name="T110" fmla="*/ 3176 w 5965"/>
                  <a:gd name="T111" fmla="*/ 1325 h 6531"/>
                  <a:gd name="T112" fmla="*/ 2982 w 5965"/>
                  <a:gd name="T113" fmla="*/ 805 h 65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5965" h="6531">
                    <a:moveTo>
                      <a:pt x="162" y="4347"/>
                    </a:moveTo>
                    <a:lnTo>
                      <a:pt x="8" y="2849"/>
                    </a:lnTo>
                    <a:cubicBezTo>
                      <a:pt x="0" y="2776"/>
                      <a:pt x="26" y="2700"/>
                      <a:pt x="84" y="2653"/>
                    </a:cubicBezTo>
                    <a:cubicBezTo>
                      <a:pt x="153" y="2597"/>
                      <a:pt x="262" y="2577"/>
                      <a:pt x="344" y="2669"/>
                    </a:cubicBezTo>
                    <a:cubicBezTo>
                      <a:pt x="401" y="2735"/>
                      <a:pt x="429" y="2940"/>
                      <a:pt x="438" y="2995"/>
                    </a:cubicBezTo>
                    <a:cubicBezTo>
                      <a:pt x="472" y="3191"/>
                      <a:pt x="504" y="3472"/>
                      <a:pt x="509" y="3669"/>
                    </a:cubicBezTo>
                    <a:cubicBezTo>
                      <a:pt x="509" y="3683"/>
                      <a:pt x="510" y="3701"/>
                      <a:pt x="512" y="3715"/>
                    </a:cubicBezTo>
                    <a:cubicBezTo>
                      <a:pt x="517" y="3801"/>
                      <a:pt x="537" y="3881"/>
                      <a:pt x="573" y="3960"/>
                    </a:cubicBezTo>
                    <a:cubicBezTo>
                      <a:pt x="773" y="4393"/>
                      <a:pt x="1174" y="4943"/>
                      <a:pt x="1174" y="4943"/>
                    </a:cubicBezTo>
                    <a:lnTo>
                      <a:pt x="1197" y="4976"/>
                    </a:lnTo>
                    <a:cubicBezTo>
                      <a:pt x="1214" y="5001"/>
                      <a:pt x="1248" y="5009"/>
                      <a:pt x="1273" y="4995"/>
                    </a:cubicBezTo>
                    <a:cubicBezTo>
                      <a:pt x="1302" y="4979"/>
                      <a:pt x="1312" y="4941"/>
                      <a:pt x="1294" y="4913"/>
                    </a:cubicBezTo>
                    <a:lnTo>
                      <a:pt x="764" y="4048"/>
                    </a:lnTo>
                    <a:cubicBezTo>
                      <a:pt x="706" y="3952"/>
                      <a:pt x="740" y="3816"/>
                      <a:pt x="844" y="3752"/>
                    </a:cubicBezTo>
                    <a:cubicBezTo>
                      <a:pt x="948" y="3688"/>
                      <a:pt x="1084" y="3721"/>
                      <a:pt x="1141" y="3817"/>
                    </a:cubicBezTo>
                    <a:lnTo>
                      <a:pt x="1693" y="4527"/>
                    </a:lnTo>
                    <a:cubicBezTo>
                      <a:pt x="1729" y="4573"/>
                      <a:pt x="1797" y="4640"/>
                      <a:pt x="1845" y="4675"/>
                    </a:cubicBezTo>
                    <a:cubicBezTo>
                      <a:pt x="2341" y="5032"/>
                      <a:pt x="2408" y="5395"/>
                      <a:pt x="2452" y="5580"/>
                    </a:cubicBezTo>
                    <a:cubicBezTo>
                      <a:pt x="2452" y="5580"/>
                      <a:pt x="2456" y="5621"/>
                      <a:pt x="2456" y="5681"/>
                    </a:cubicBezTo>
                    <a:lnTo>
                      <a:pt x="2456" y="5681"/>
                    </a:lnTo>
                    <a:lnTo>
                      <a:pt x="2456" y="5681"/>
                    </a:lnTo>
                    <a:cubicBezTo>
                      <a:pt x="2456" y="5731"/>
                      <a:pt x="2454" y="5793"/>
                      <a:pt x="2446" y="5856"/>
                    </a:cubicBezTo>
                    <a:lnTo>
                      <a:pt x="2414" y="6452"/>
                    </a:lnTo>
                    <a:cubicBezTo>
                      <a:pt x="2414" y="6496"/>
                      <a:pt x="2378" y="6531"/>
                      <a:pt x="2334" y="6531"/>
                    </a:cubicBezTo>
                    <a:lnTo>
                      <a:pt x="1401" y="6527"/>
                    </a:lnTo>
                    <a:cubicBezTo>
                      <a:pt x="1357" y="6527"/>
                      <a:pt x="1322" y="6491"/>
                      <a:pt x="1322" y="6447"/>
                    </a:cubicBezTo>
                    <a:lnTo>
                      <a:pt x="1305" y="5955"/>
                    </a:lnTo>
                    <a:lnTo>
                      <a:pt x="418" y="4887"/>
                    </a:lnTo>
                    <a:cubicBezTo>
                      <a:pt x="288" y="4748"/>
                      <a:pt x="198" y="4592"/>
                      <a:pt x="170" y="4404"/>
                    </a:cubicBezTo>
                    <a:lnTo>
                      <a:pt x="162" y="4347"/>
                    </a:lnTo>
                    <a:close/>
                    <a:moveTo>
                      <a:pt x="568" y="2773"/>
                    </a:moveTo>
                    <a:cubicBezTo>
                      <a:pt x="584" y="2827"/>
                      <a:pt x="594" y="2879"/>
                      <a:pt x="602" y="2931"/>
                    </a:cubicBezTo>
                    <a:cubicBezTo>
                      <a:pt x="630" y="3100"/>
                      <a:pt x="673" y="3405"/>
                      <a:pt x="676" y="3568"/>
                    </a:cubicBezTo>
                    <a:cubicBezTo>
                      <a:pt x="676" y="3584"/>
                      <a:pt x="677" y="3601"/>
                      <a:pt x="677" y="3617"/>
                    </a:cubicBezTo>
                    <a:cubicBezTo>
                      <a:pt x="696" y="3601"/>
                      <a:pt x="716" y="3585"/>
                      <a:pt x="737" y="3573"/>
                    </a:cubicBezTo>
                    <a:cubicBezTo>
                      <a:pt x="764" y="3557"/>
                      <a:pt x="792" y="3544"/>
                      <a:pt x="821" y="3535"/>
                    </a:cubicBezTo>
                    <a:cubicBezTo>
                      <a:pt x="822" y="3533"/>
                      <a:pt x="824" y="3531"/>
                      <a:pt x="824" y="3529"/>
                    </a:cubicBezTo>
                    <a:cubicBezTo>
                      <a:pt x="802" y="3375"/>
                      <a:pt x="749" y="3083"/>
                      <a:pt x="709" y="2931"/>
                    </a:cubicBezTo>
                    <a:cubicBezTo>
                      <a:pt x="688" y="2855"/>
                      <a:pt x="644" y="2799"/>
                      <a:pt x="568" y="2773"/>
                    </a:cubicBezTo>
                    <a:close/>
                    <a:moveTo>
                      <a:pt x="864" y="2988"/>
                    </a:moveTo>
                    <a:cubicBezTo>
                      <a:pt x="889" y="3100"/>
                      <a:pt x="952" y="3307"/>
                      <a:pt x="966" y="3415"/>
                    </a:cubicBezTo>
                    <a:lnTo>
                      <a:pt x="976" y="3489"/>
                    </a:lnTo>
                    <a:cubicBezTo>
                      <a:pt x="977" y="3496"/>
                      <a:pt x="976" y="3504"/>
                      <a:pt x="977" y="3511"/>
                    </a:cubicBezTo>
                    <a:cubicBezTo>
                      <a:pt x="1022" y="3512"/>
                      <a:pt x="1068" y="3521"/>
                      <a:pt x="1109" y="3537"/>
                    </a:cubicBezTo>
                    <a:cubicBezTo>
                      <a:pt x="1094" y="3437"/>
                      <a:pt x="1028" y="3237"/>
                      <a:pt x="1002" y="3144"/>
                    </a:cubicBezTo>
                    <a:cubicBezTo>
                      <a:pt x="984" y="3068"/>
                      <a:pt x="940" y="3013"/>
                      <a:pt x="864" y="2988"/>
                    </a:cubicBezTo>
                    <a:close/>
                    <a:moveTo>
                      <a:pt x="5621" y="2669"/>
                    </a:moveTo>
                    <a:cubicBezTo>
                      <a:pt x="5564" y="2735"/>
                      <a:pt x="5536" y="2940"/>
                      <a:pt x="5526" y="2995"/>
                    </a:cubicBezTo>
                    <a:cubicBezTo>
                      <a:pt x="5493" y="3191"/>
                      <a:pt x="5461" y="3472"/>
                      <a:pt x="5456" y="3669"/>
                    </a:cubicBezTo>
                    <a:cubicBezTo>
                      <a:pt x="5456" y="3683"/>
                      <a:pt x="5454" y="3701"/>
                      <a:pt x="5453" y="3715"/>
                    </a:cubicBezTo>
                    <a:cubicBezTo>
                      <a:pt x="5448" y="3801"/>
                      <a:pt x="5428" y="3881"/>
                      <a:pt x="5392" y="3960"/>
                    </a:cubicBezTo>
                    <a:cubicBezTo>
                      <a:pt x="5192" y="4393"/>
                      <a:pt x="4790" y="4943"/>
                      <a:pt x="4790" y="4943"/>
                    </a:cubicBezTo>
                    <a:lnTo>
                      <a:pt x="4768" y="4976"/>
                    </a:lnTo>
                    <a:cubicBezTo>
                      <a:pt x="4750" y="5001"/>
                      <a:pt x="4717" y="5009"/>
                      <a:pt x="4692" y="4995"/>
                    </a:cubicBezTo>
                    <a:cubicBezTo>
                      <a:pt x="4662" y="4979"/>
                      <a:pt x="4653" y="4941"/>
                      <a:pt x="4670" y="4913"/>
                    </a:cubicBezTo>
                    <a:lnTo>
                      <a:pt x="5201" y="4048"/>
                    </a:lnTo>
                    <a:cubicBezTo>
                      <a:pt x="5258" y="3952"/>
                      <a:pt x="5225" y="3816"/>
                      <a:pt x="5121" y="3752"/>
                    </a:cubicBezTo>
                    <a:cubicBezTo>
                      <a:pt x="5017" y="3688"/>
                      <a:pt x="4881" y="3721"/>
                      <a:pt x="4824" y="3817"/>
                    </a:cubicBezTo>
                    <a:lnTo>
                      <a:pt x="4272" y="4527"/>
                    </a:lnTo>
                    <a:cubicBezTo>
                      <a:pt x="4236" y="4573"/>
                      <a:pt x="4168" y="4640"/>
                      <a:pt x="4120" y="4675"/>
                    </a:cubicBezTo>
                    <a:cubicBezTo>
                      <a:pt x="3624" y="5032"/>
                      <a:pt x="3557" y="5395"/>
                      <a:pt x="3513" y="5580"/>
                    </a:cubicBezTo>
                    <a:cubicBezTo>
                      <a:pt x="3513" y="5580"/>
                      <a:pt x="3509" y="5621"/>
                      <a:pt x="3509" y="5681"/>
                    </a:cubicBezTo>
                    <a:lnTo>
                      <a:pt x="3509" y="5681"/>
                    </a:lnTo>
                    <a:cubicBezTo>
                      <a:pt x="3509" y="5731"/>
                      <a:pt x="3510" y="5793"/>
                      <a:pt x="3518" y="5856"/>
                    </a:cubicBezTo>
                    <a:lnTo>
                      <a:pt x="3550" y="6452"/>
                    </a:lnTo>
                    <a:cubicBezTo>
                      <a:pt x="3550" y="6496"/>
                      <a:pt x="3586" y="6531"/>
                      <a:pt x="3630" y="6531"/>
                    </a:cubicBezTo>
                    <a:lnTo>
                      <a:pt x="4564" y="6527"/>
                    </a:lnTo>
                    <a:cubicBezTo>
                      <a:pt x="4608" y="6527"/>
                      <a:pt x="4642" y="6491"/>
                      <a:pt x="4642" y="6447"/>
                    </a:cubicBezTo>
                    <a:lnTo>
                      <a:pt x="4660" y="5955"/>
                    </a:lnTo>
                    <a:lnTo>
                      <a:pt x="5546" y="4887"/>
                    </a:lnTo>
                    <a:cubicBezTo>
                      <a:pt x="5677" y="4748"/>
                      <a:pt x="5766" y="4592"/>
                      <a:pt x="5794" y="4404"/>
                    </a:cubicBezTo>
                    <a:lnTo>
                      <a:pt x="5802" y="4349"/>
                    </a:lnTo>
                    <a:lnTo>
                      <a:pt x="5957" y="2852"/>
                    </a:lnTo>
                    <a:cubicBezTo>
                      <a:pt x="5965" y="2779"/>
                      <a:pt x="5938" y="2703"/>
                      <a:pt x="5881" y="2656"/>
                    </a:cubicBezTo>
                    <a:cubicBezTo>
                      <a:pt x="5812" y="2597"/>
                      <a:pt x="5702" y="2577"/>
                      <a:pt x="5621" y="2669"/>
                    </a:cubicBezTo>
                    <a:close/>
                    <a:moveTo>
                      <a:pt x="5141" y="3528"/>
                    </a:moveTo>
                    <a:cubicBezTo>
                      <a:pt x="5142" y="3529"/>
                      <a:pt x="5144" y="3532"/>
                      <a:pt x="5145" y="3533"/>
                    </a:cubicBezTo>
                    <a:cubicBezTo>
                      <a:pt x="5174" y="3543"/>
                      <a:pt x="5202" y="3556"/>
                      <a:pt x="5229" y="3572"/>
                    </a:cubicBezTo>
                    <a:cubicBezTo>
                      <a:pt x="5250" y="3585"/>
                      <a:pt x="5270" y="3600"/>
                      <a:pt x="5289" y="3616"/>
                    </a:cubicBezTo>
                    <a:cubicBezTo>
                      <a:pt x="5289" y="3600"/>
                      <a:pt x="5290" y="3583"/>
                      <a:pt x="5290" y="3567"/>
                    </a:cubicBezTo>
                    <a:cubicBezTo>
                      <a:pt x="5293" y="3404"/>
                      <a:pt x="5336" y="3099"/>
                      <a:pt x="5364" y="2929"/>
                    </a:cubicBezTo>
                    <a:cubicBezTo>
                      <a:pt x="5372" y="2879"/>
                      <a:pt x="5382" y="2825"/>
                      <a:pt x="5398" y="2772"/>
                    </a:cubicBezTo>
                    <a:cubicBezTo>
                      <a:pt x="5321" y="2797"/>
                      <a:pt x="5277" y="2852"/>
                      <a:pt x="5257" y="2928"/>
                    </a:cubicBezTo>
                    <a:cubicBezTo>
                      <a:pt x="5216" y="3081"/>
                      <a:pt x="5161" y="3375"/>
                      <a:pt x="5141" y="3528"/>
                    </a:cubicBezTo>
                    <a:close/>
                    <a:moveTo>
                      <a:pt x="4856" y="3537"/>
                    </a:moveTo>
                    <a:cubicBezTo>
                      <a:pt x="4898" y="3521"/>
                      <a:pt x="4942" y="3513"/>
                      <a:pt x="4988" y="3511"/>
                    </a:cubicBezTo>
                    <a:cubicBezTo>
                      <a:pt x="4988" y="3504"/>
                      <a:pt x="4988" y="3496"/>
                      <a:pt x="4989" y="3489"/>
                    </a:cubicBezTo>
                    <a:lnTo>
                      <a:pt x="4998" y="3415"/>
                    </a:lnTo>
                    <a:cubicBezTo>
                      <a:pt x="5013" y="3305"/>
                      <a:pt x="5076" y="3100"/>
                      <a:pt x="5101" y="2988"/>
                    </a:cubicBezTo>
                    <a:cubicBezTo>
                      <a:pt x="5026" y="3013"/>
                      <a:pt x="4982" y="3068"/>
                      <a:pt x="4962" y="3144"/>
                    </a:cubicBezTo>
                    <a:cubicBezTo>
                      <a:pt x="4937" y="3237"/>
                      <a:pt x="4870" y="3437"/>
                      <a:pt x="4856" y="3537"/>
                    </a:cubicBezTo>
                    <a:close/>
                    <a:moveTo>
                      <a:pt x="5126" y="1075"/>
                    </a:moveTo>
                    <a:cubicBezTo>
                      <a:pt x="5126" y="1555"/>
                      <a:pt x="4736" y="1945"/>
                      <a:pt x="4256" y="1945"/>
                    </a:cubicBezTo>
                    <a:lnTo>
                      <a:pt x="4142" y="1945"/>
                    </a:lnTo>
                    <a:cubicBezTo>
                      <a:pt x="3978" y="2308"/>
                      <a:pt x="3649" y="2580"/>
                      <a:pt x="3250" y="2665"/>
                    </a:cubicBezTo>
                    <a:lnTo>
                      <a:pt x="3250" y="3212"/>
                    </a:lnTo>
                    <a:lnTo>
                      <a:pt x="3562" y="3212"/>
                    </a:lnTo>
                    <a:cubicBezTo>
                      <a:pt x="3658" y="3212"/>
                      <a:pt x="3737" y="3291"/>
                      <a:pt x="3737" y="3387"/>
                    </a:cubicBezTo>
                    <a:lnTo>
                      <a:pt x="3737" y="3616"/>
                    </a:lnTo>
                    <a:lnTo>
                      <a:pt x="4004" y="3616"/>
                    </a:lnTo>
                    <a:lnTo>
                      <a:pt x="4004" y="4433"/>
                    </a:lnTo>
                    <a:lnTo>
                      <a:pt x="1961" y="4433"/>
                    </a:lnTo>
                    <a:lnTo>
                      <a:pt x="1961" y="3616"/>
                    </a:lnTo>
                    <a:lnTo>
                      <a:pt x="2228" y="3616"/>
                    </a:lnTo>
                    <a:lnTo>
                      <a:pt x="2228" y="3387"/>
                    </a:lnTo>
                    <a:cubicBezTo>
                      <a:pt x="2228" y="3291"/>
                      <a:pt x="2306" y="3212"/>
                      <a:pt x="2402" y="3212"/>
                    </a:cubicBezTo>
                    <a:lnTo>
                      <a:pt x="2714" y="3212"/>
                    </a:lnTo>
                    <a:lnTo>
                      <a:pt x="2714" y="2665"/>
                    </a:lnTo>
                    <a:cubicBezTo>
                      <a:pt x="2316" y="2580"/>
                      <a:pt x="1986" y="2308"/>
                      <a:pt x="1822" y="1945"/>
                    </a:cubicBezTo>
                    <a:lnTo>
                      <a:pt x="1709" y="1945"/>
                    </a:lnTo>
                    <a:cubicBezTo>
                      <a:pt x="1229" y="1945"/>
                      <a:pt x="838" y="1555"/>
                      <a:pt x="838" y="1075"/>
                    </a:cubicBezTo>
                    <a:lnTo>
                      <a:pt x="838" y="407"/>
                    </a:lnTo>
                    <a:lnTo>
                      <a:pt x="1709" y="407"/>
                    </a:lnTo>
                    <a:lnTo>
                      <a:pt x="1709" y="0"/>
                    </a:lnTo>
                    <a:lnTo>
                      <a:pt x="4254" y="0"/>
                    </a:lnTo>
                    <a:lnTo>
                      <a:pt x="4254" y="407"/>
                    </a:lnTo>
                    <a:lnTo>
                      <a:pt x="5125" y="407"/>
                    </a:lnTo>
                    <a:lnTo>
                      <a:pt x="5125" y="1075"/>
                    </a:lnTo>
                    <a:lnTo>
                      <a:pt x="5126" y="1075"/>
                    </a:lnTo>
                    <a:close/>
                    <a:moveTo>
                      <a:pt x="1713" y="1505"/>
                    </a:moveTo>
                    <a:cubicBezTo>
                      <a:pt x="1712" y="1477"/>
                      <a:pt x="1710" y="1451"/>
                      <a:pt x="1710" y="1423"/>
                    </a:cubicBezTo>
                    <a:lnTo>
                      <a:pt x="1710" y="848"/>
                    </a:lnTo>
                    <a:lnTo>
                      <a:pt x="1281" y="848"/>
                    </a:lnTo>
                    <a:lnTo>
                      <a:pt x="1281" y="1076"/>
                    </a:lnTo>
                    <a:cubicBezTo>
                      <a:pt x="1281" y="1313"/>
                      <a:pt x="1474" y="1505"/>
                      <a:pt x="1710" y="1505"/>
                    </a:cubicBezTo>
                    <a:lnTo>
                      <a:pt x="1713" y="1505"/>
                    </a:lnTo>
                    <a:close/>
                    <a:moveTo>
                      <a:pt x="2629" y="3657"/>
                    </a:moveTo>
                    <a:lnTo>
                      <a:pt x="2629" y="4095"/>
                    </a:lnTo>
                    <a:lnTo>
                      <a:pt x="3336" y="4095"/>
                    </a:lnTo>
                    <a:lnTo>
                      <a:pt x="3336" y="3657"/>
                    </a:lnTo>
                    <a:lnTo>
                      <a:pt x="2629" y="3657"/>
                    </a:lnTo>
                    <a:close/>
                    <a:moveTo>
                      <a:pt x="3688" y="1033"/>
                    </a:moveTo>
                    <a:cubicBezTo>
                      <a:pt x="3665" y="963"/>
                      <a:pt x="3602" y="913"/>
                      <a:pt x="3528" y="908"/>
                    </a:cubicBezTo>
                    <a:lnTo>
                      <a:pt x="3254" y="888"/>
                    </a:lnTo>
                    <a:lnTo>
                      <a:pt x="3152" y="635"/>
                    </a:lnTo>
                    <a:cubicBezTo>
                      <a:pt x="3124" y="565"/>
                      <a:pt x="3057" y="521"/>
                      <a:pt x="2984" y="521"/>
                    </a:cubicBezTo>
                    <a:cubicBezTo>
                      <a:pt x="2909" y="521"/>
                      <a:pt x="2844" y="565"/>
                      <a:pt x="2816" y="635"/>
                    </a:cubicBezTo>
                    <a:lnTo>
                      <a:pt x="2713" y="888"/>
                    </a:lnTo>
                    <a:lnTo>
                      <a:pt x="2440" y="908"/>
                    </a:lnTo>
                    <a:cubicBezTo>
                      <a:pt x="2365" y="913"/>
                      <a:pt x="2302" y="963"/>
                      <a:pt x="2280" y="1033"/>
                    </a:cubicBezTo>
                    <a:cubicBezTo>
                      <a:pt x="2257" y="1104"/>
                      <a:pt x="2278" y="1181"/>
                      <a:pt x="2336" y="1228"/>
                    </a:cubicBezTo>
                    <a:lnTo>
                      <a:pt x="2545" y="1404"/>
                    </a:lnTo>
                    <a:lnTo>
                      <a:pt x="2480" y="1669"/>
                    </a:lnTo>
                    <a:cubicBezTo>
                      <a:pt x="2466" y="1724"/>
                      <a:pt x="2478" y="1781"/>
                      <a:pt x="2513" y="1825"/>
                    </a:cubicBezTo>
                    <a:cubicBezTo>
                      <a:pt x="2569" y="1896"/>
                      <a:pt x="2676" y="1916"/>
                      <a:pt x="2753" y="1868"/>
                    </a:cubicBezTo>
                    <a:lnTo>
                      <a:pt x="2985" y="1724"/>
                    </a:lnTo>
                    <a:lnTo>
                      <a:pt x="3217" y="1868"/>
                    </a:lnTo>
                    <a:cubicBezTo>
                      <a:pt x="3246" y="1887"/>
                      <a:pt x="3280" y="1896"/>
                      <a:pt x="3313" y="1896"/>
                    </a:cubicBezTo>
                    <a:cubicBezTo>
                      <a:pt x="3369" y="1896"/>
                      <a:pt x="3422" y="1869"/>
                      <a:pt x="3457" y="1825"/>
                    </a:cubicBezTo>
                    <a:cubicBezTo>
                      <a:pt x="3492" y="1781"/>
                      <a:pt x="3504" y="1724"/>
                      <a:pt x="3490" y="1669"/>
                    </a:cubicBezTo>
                    <a:lnTo>
                      <a:pt x="3425" y="1404"/>
                    </a:lnTo>
                    <a:lnTo>
                      <a:pt x="3634" y="1228"/>
                    </a:lnTo>
                    <a:cubicBezTo>
                      <a:pt x="3688" y="1180"/>
                      <a:pt x="3710" y="1104"/>
                      <a:pt x="3688" y="1033"/>
                    </a:cubicBezTo>
                    <a:close/>
                    <a:moveTo>
                      <a:pt x="4685" y="848"/>
                    </a:moveTo>
                    <a:lnTo>
                      <a:pt x="4256" y="848"/>
                    </a:lnTo>
                    <a:lnTo>
                      <a:pt x="4256" y="1423"/>
                    </a:lnTo>
                    <a:cubicBezTo>
                      <a:pt x="4256" y="1451"/>
                      <a:pt x="4254" y="1479"/>
                      <a:pt x="4253" y="1505"/>
                    </a:cubicBezTo>
                    <a:lnTo>
                      <a:pt x="4256" y="1505"/>
                    </a:lnTo>
                    <a:cubicBezTo>
                      <a:pt x="4493" y="1505"/>
                      <a:pt x="4685" y="1312"/>
                      <a:pt x="4685" y="1076"/>
                    </a:cubicBezTo>
                    <a:lnTo>
                      <a:pt x="4685" y="848"/>
                    </a:lnTo>
                    <a:close/>
                    <a:moveTo>
                      <a:pt x="2982" y="805"/>
                    </a:moveTo>
                    <a:lnTo>
                      <a:pt x="2864" y="1099"/>
                    </a:lnTo>
                    <a:lnTo>
                      <a:pt x="2548" y="1121"/>
                    </a:lnTo>
                    <a:lnTo>
                      <a:pt x="2789" y="1325"/>
                    </a:lnTo>
                    <a:lnTo>
                      <a:pt x="2713" y="1632"/>
                    </a:lnTo>
                    <a:lnTo>
                      <a:pt x="2982" y="1465"/>
                    </a:lnTo>
                    <a:lnTo>
                      <a:pt x="3252" y="1632"/>
                    </a:lnTo>
                    <a:lnTo>
                      <a:pt x="3176" y="1325"/>
                    </a:lnTo>
                    <a:lnTo>
                      <a:pt x="3417" y="1121"/>
                    </a:lnTo>
                    <a:lnTo>
                      <a:pt x="3101" y="1099"/>
                    </a:lnTo>
                    <a:lnTo>
                      <a:pt x="2982" y="805"/>
                    </a:lnTo>
                    <a:close/>
                  </a:path>
                </a:pathLst>
              </a:custGeom>
              <a:solidFill>
                <a:srgbClr val="0BF6FF"/>
              </a:solidFill>
              <a:ln>
                <a:noFill/>
              </a:ln>
            </p:spPr>
          </p:sp>
          <p:sp>
            <p:nvSpPr>
              <p:cNvPr id="16" name="embassy_89010">
                <a:extLst>
                  <a:ext uri="{FF2B5EF4-FFF2-40B4-BE49-F238E27FC236}">
                    <a16:creationId xmlns:a16="http://schemas.microsoft.com/office/drawing/2014/main" xmlns="" id="{10E1D922-A65A-4F2D-87B7-4525A209EE6C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5802739" y="3632056"/>
                <a:ext cx="489494" cy="609685"/>
              </a:xfrm>
              <a:custGeom>
                <a:avLst/>
                <a:gdLst>
                  <a:gd name="T0" fmla="*/ 3427 w 3600"/>
                  <a:gd name="T1" fmla="*/ 1254 h 4492"/>
                  <a:gd name="T2" fmla="*/ 2647 w 3600"/>
                  <a:gd name="T3" fmla="*/ 4128 h 4492"/>
                  <a:gd name="T4" fmla="*/ 2462 w 3600"/>
                  <a:gd name="T5" fmla="*/ 702 h 4492"/>
                  <a:gd name="T6" fmla="*/ 1842 w 3600"/>
                  <a:gd name="T7" fmla="*/ 404 h 4492"/>
                  <a:gd name="T8" fmla="*/ 2259 w 3600"/>
                  <a:gd name="T9" fmla="*/ 95 h 4492"/>
                  <a:gd name="T10" fmla="*/ 1842 w 3600"/>
                  <a:gd name="T11" fmla="*/ 62 h 4492"/>
                  <a:gd name="T12" fmla="*/ 1759 w 3600"/>
                  <a:gd name="T13" fmla="*/ 702 h 4492"/>
                  <a:gd name="T14" fmla="*/ 1138 w 3600"/>
                  <a:gd name="T15" fmla="*/ 4128 h 4492"/>
                  <a:gd name="T16" fmla="*/ 953 w 3600"/>
                  <a:gd name="T17" fmla="*/ 1254 h 4492"/>
                  <a:gd name="T18" fmla="*/ 173 w 3600"/>
                  <a:gd name="T19" fmla="*/ 4128 h 4492"/>
                  <a:gd name="T20" fmla="*/ 0 w 3600"/>
                  <a:gd name="T21" fmla="*/ 4492 h 4492"/>
                  <a:gd name="T22" fmla="*/ 3600 w 3600"/>
                  <a:gd name="T23" fmla="*/ 4128 h 4492"/>
                  <a:gd name="T24" fmla="*/ 763 w 3600"/>
                  <a:gd name="T25" fmla="*/ 3945 h 4492"/>
                  <a:gd name="T26" fmla="*/ 396 w 3600"/>
                  <a:gd name="T27" fmla="*/ 3579 h 4492"/>
                  <a:gd name="T28" fmla="*/ 763 w 3600"/>
                  <a:gd name="T29" fmla="*/ 3945 h 4492"/>
                  <a:gd name="T30" fmla="*/ 396 w 3600"/>
                  <a:gd name="T31" fmla="*/ 3285 h 4492"/>
                  <a:gd name="T32" fmla="*/ 763 w 3600"/>
                  <a:gd name="T33" fmla="*/ 2918 h 4492"/>
                  <a:gd name="T34" fmla="*/ 763 w 3600"/>
                  <a:gd name="T35" fmla="*/ 2624 h 4492"/>
                  <a:gd name="T36" fmla="*/ 396 w 3600"/>
                  <a:gd name="T37" fmla="*/ 2258 h 4492"/>
                  <a:gd name="T38" fmla="*/ 763 w 3600"/>
                  <a:gd name="T39" fmla="*/ 2624 h 4492"/>
                  <a:gd name="T40" fmla="*/ 396 w 3600"/>
                  <a:gd name="T41" fmla="*/ 1964 h 4492"/>
                  <a:gd name="T42" fmla="*/ 763 w 3600"/>
                  <a:gd name="T43" fmla="*/ 1597 h 4492"/>
                  <a:gd name="T44" fmla="*/ 2176 w 3600"/>
                  <a:gd name="T45" fmla="*/ 3829 h 4492"/>
                  <a:gd name="T46" fmla="*/ 1424 w 3600"/>
                  <a:gd name="T47" fmla="*/ 3461 h 4492"/>
                  <a:gd name="T48" fmla="*/ 2176 w 3600"/>
                  <a:gd name="T49" fmla="*/ 3829 h 4492"/>
                  <a:gd name="T50" fmla="*/ 1424 w 3600"/>
                  <a:gd name="T51" fmla="*/ 2999 h 4492"/>
                  <a:gd name="T52" fmla="*/ 2176 w 3600"/>
                  <a:gd name="T53" fmla="*/ 2632 h 4492"/>
                  <a:gd name="T54" fmla="*/ 2176 w 3600"/>
                  <a:gd name="T55" fmla="*/ 2170 h 4492"/>
                  <a:gd name="T56" fmla="*/ 1424 w 3600"/>
                  <a:gd name="T57" fmla="*/ 1803 h 4492"/>
                  <a:gd name="T58" fmla="*/ 2176 w 3600"/>
                  <a:gd name="T59" fmla="*/ 2170 h 4492"/>
                  <a:gd name="T60" fmla="*/ 1424 w 3600"/>
                  <a:gd name="T61" fmla="*/ 1341 h 4492"/>
                  <a:gd name="T62" fmla="*/ 2176 w 3600"/>
                  <a:gd name="T63" fmla="*/ 974 h 4492"/>
                  <a:gd name="T64" fmla="*/ 3204 w 3600"/>
                  <a:gd name="T65" fmla="*/ 3945 h 4492"/>
                  <a:gd name="T66" fmla="*/ 2837 w 3600"/>
                  <a:gd name="T67" fmla="*/ 3579 h 4492"/>
                  <a:gd name="T68" fmla="*/ 3204 w 3600"/>
                  <a:gd name="T69" fmla="*/ 3945 h 4492"/>
                  <a:gd name="T70" fmla="*/ 2837 w 3600"/>
                  <a:gd name="T71" fmla="*/ 3285 h 4492"/>
                  <a:gd name="T72" fmla="*/ 3204 w 3600"/>
                  <a:gd name="T73" fmla="*/ 2918 h 4492"/>
                  <a:gd name="T74" fmla="*/ 3204 w 3600"/>
                  <a:gd name="T75" fmla="*/ 2624 h 4492"/>
                  <a:gd name="T76" fmla="*/ 2837 w 3600"/>
                  <a:gd name="T77" fmla="*/ 2258 h 4492"/>
                  <a:gd name="T78" fmla="*/ 3204 w 3600"/>
                  <a:gd name="T79" fmla="*/ 2624 h 4492"/>
                  <a:gd name="T80" fmla="*/ 2837 w 3600"/>
                  <a:gd name="T81" fmla="*/ 1964 h 4492"/>
                  <a:gd name="T82" fmla="*/ 3204 w 3600"/>
                  <a:gd name="T83" fmla="*/ 1597 h 44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3600" h="4492">
                    <a:moveTo>
                      <a:pt x="3427" y="4128"/>
                    </a:moveTo>
                    <a:lnTo>
                      <a:pt x="3427" y="1254"/>
                    </a:lnTo>
                    <a:lnTo>
                      <a:pt x="2647" y="1254"/>
                    </a:lnTo>
                    <a:lnTo>
                      <a:pt x="2647" y="4128"/>
                    </a:lnTo>
                    <a:lnTo>
                      <a:pt x="2462" y="4128"/>
                    </a:lnTo>
                    <a:lnTo>
                      <a:pt x="2462" y="702"/>
                    </a:lnTo>
                    <a:lnTo>
                      <a:pt x="1842" y="702"/>
                    </a:lnTo>
                    <a:lnTo>
                      <a:pt x="1842" y="404"/>
                    </a:lnTo>
                    <a:cubicBezTo>
                      <a:pt x="1991" y="455"/>
                      <a:pt x="2103" y="291"/>
                      <a:pt x="2259" y="385"/>
                    </a:cubicBezTo>
                    <a:lnTo>
                      <a:pt x="2259" y="95"/>
                    </a:lnTo>
                    <a:cubicBezTo>
                      <a:pt x="2103" y="0"/>
                      <a:pt x="1991" y="165"/>
                      <a:pt x="1842" y="114"/>
                    </a:cubicBezTo>
                    <a:lnTo>
                      <a:pt x="1842" y="62"/>
                    </a:lnTo>
                    <a:lnTo>
                      <a:pt x="1759" y="62"/>
                    </a:lnTo>
                    <a:lnTo>
                      <a:pt x="1759" y="702"/>
                    </a:lnTo>
                    <a:lnTo>
                      <a:pt x="1138" y="702"/>
                    </a:lnTo>
                    <a:lnTo>
                      <a:pt x="1138" y="4128"/>
                    </a:lnTo>
                    <a:lnTo>
                      <a:pt x="953" y="4128"/>
                    </a:lnTo>
                    <a:lnTo>
                      <a:pt x="953" y="1254"/>
                    </a:lnTo>
                    <a:lnTo>
                      <a:pt x="173" y="1254"/>
                    </a:lnTo>
                    <a:lnTo>
                      <a:pt x="173" y="4128"/>
                    </a:lnTo>
                    <a:lnTo>
                      <a:pt x="0" y="4128"/>
                    </a:lnTo>
                    <a:lnTo>
                      <a:pt x="0" y="4492"/>
                    </a:lnTo>
                    <a:lnTo>
                      <a:pt x="3600" y="4492"/>
                    </a:lnTo>
                    <a:lnTo>
                      <a:pt x="3600" y="4128"/>
                    </a:lnTo>
                    <a:lnTo>
                      <a:pt x="3427" y="4128"/>
                    </a:lnTo>
                    <a:close/>
                    <a:moveTo>
                      <a:pt x="763" y="3945"/>
                    </a:moveTo>
                    <a:lnTo>
                      <a:pt x="396" y="3945"/>
                    </a:lnTo>
                    <a:lnTo>
                      <a:pt x="396" y="3579"/>
                    </a:lnTo>
                    <a:lnTo>
                      <a:pt x="763" y="3579"/>
                    </a:lnTo>
                    <a:lnTo>
                      <a:pt x="763" y="3945"/>
                    </a:lnTo>
                    <a:close/>
                    <a:moveTo>
                      <a:pt x="763" y="3285"/>
                    </a:moveTo>
                    <a:lnTo>
                      <a:pt x="396" y="3285"/>
                    </a:lnTo>
                    <a:lnTo>
                      <a:pt x="396" y="2918"/>
                    </a:lnTo>
                    <a:lnTo>
                      <a:pt x="763" y="2918"/>
                    </a:lnTo>
                    <a:lnTo>
                      <a:pt x="763" y="3285"/>
                    </a:lnTo>
                    <a:close/>
                    <a:moveTo>
                      <a:pt x="763" y="2624"/>
                    </a:moveTo>
                    <a:lnTo>
                      <a:pt x="396" y="2624"/>
                    </a:lnTo>
                    <a:lnTo>
                      <a:pt x="396" y="2258"/>
                    </a:lnTo>
                    <a:lnTo>
                      <a:pt x="763" y="2258"/>
                    </a:lnTo>
                    <a:lnTo>
                      <a:pt x="763" y="2624"/>
                    </a:lnTo>
                    <a:close/>
                    <a:moveTo>
                      <a:pt x="763" y="1964"/>
                    </a:moveTo>
                    <a:lnTo>
                      <a:pt x="396" y="1964"/>
                    </a:lnTo>
                    <a:lnTo>
                      <a:pt x="396" y="1597"/>
                    </a:lnTo>
                    <a:lnTo>
                      <a:pt x="763" y="1597"/>
                    </a:lnTo>
                    <a:lnTo>
                      <a:pt x="763" y="1964"/>
                    </a:lnTo>
                    <a:close/>
                    <a:moveTo>
                      <a:pt x="2176" y="3829"/>
                    </a:moveTo>
                    <a:lnTo>
                      <a:pt x="1424" y="3829"/>
                    </a:lnTo>
                    <a:lnTo>
                      <a:pt x="1424" y="3461"/>
                    </a:lnTo>
                    <a:lnTo>
                      <a:pt x="2176" y="3461"/>
                    </a:lnTo>
                    <a:lnTo>
                      <a:pt x="2176" y="3829"/>
                    </a:lnTo>
                    <a:close/>
                    <a:moveTo>
                      <a:pt x="2176" y="2999"/>
                    </a:moveTo>
                    <a:lnTo>
                      <a:pt x="1424" y="2999"/>
                    </a:lnTo>
                    <a:lnTo>
                      <a:pt x="1424" y="2632"/>
                    </a:lnTo>
                    <a:lnTo>
                      <a:pt x="2176" y="2632"/>
                    </a:lnTo>
                    <a:lnTo>
                      <a:pt x="2176" y="2999"/>
                    </a:lnTo>
                    <a:close/>
                    <a:moveTo>
                      <a:pt x="2176" y="2170"/>
                    </a:moveTo>
                    <a:lnTo>
                      <a:pt x="1424" y="2170"/>
                    </a:lnTo>
                    <a:lnTo>
                      <a:pt x="1424" y="1803"/>
                    </a:lnTo>
                    <a:lnTo>
                      <a:pt x="2176" y="1803"/>
                    </a:lnTo>
                    <a:lnTo>
                      <a:pt x="2176" y="2170"/>
                    </a:lnTo>
                    <a:close/>
                    <a:moveTo>
                      <a:pt x="2176" y="1341"/>
                    </a:moveTo>
                    <a:lnTo>
                      <a:pt x="1424" y="1341"/>
                    </a:lnTo>
                    <a:lnTo>
                      <a:pt x="1424" y="974"/>
                    </a:lnTo>
                    <a:lnTo>
                      <a:pt x="2176" y="974"/>
                    </a:lnTo>
                    <a:lnTo>
                      <a:pt x="2176" y="1341"/>
                    </a:lnTo>
                    <a:close/>
                    <a:moveTo>
                      <a:pt x="3204" y="3945"/>
                    </a:moveTo>
                    <a:lnTo>
                      <a:pt x="2837" y="3945"/>
                    </a:lnTo>
                    <a:lnTo>
                      <a:pt x="2837" y="3579"/>
                    </a:lnTo>
                    <a:lnTo>
                      <a:pt x="3204" y="3579"/>
                    </a:lnTo>
                    <a:lnTo>
                      <a:pt x="3204" y="3945"/>
                    </a:lnTo>
                    <a:close/>
                    <a:moveTo>
                      <a:pt x="3204" y="3285"/>
                    </a:moveTo>
                    <a:lnTo>
                      <a:pt x="2837" y="3285"/>
                    </a:lnTo>
                    <a:lnTo>
                      <a:pt x="2837" y="2918"/>
                    </a:lnTo>
                    <a:lnTo>
                      <a:pt x="3204" y="2918"/>
                    </a:lnTo>
                    <a:lnTo>
                      <a:pt x="3204" y="3285"/>
                    </a:lnTo>
                    <a:close/>
                    <a:moveTo>
                      <a:pt x="3204" y="2624"/>
                    </a:moveTo>
                    <a:lnTo>
                      <a:pt x="2837" y="2624"/>
                    </a:lnTo>
                    <a:lnTo>
                      <a:pt x="2837" y="2258"/>
                    </a:lnTo>
                    <a:lnTo>
                      <a:pt x="3204" y="2258"/>
                    </a:lnTo>
                    <a:lnTo>
                      <a:pt x="3204" y="2624"/>
                    </a:lnTo>
                    <a:close/>
                    <a:moveTo>
                      <a:pt x="3204" y="1964"/>
                    </a:moveTo>
                    <a:lnTo>
                      <a:pt x="2837" y="1964"/>
                    </a:lnTo>
                    <a:lnTo>
                      <a:pt x="2837" y="1597"/>
                    </a:lnTo>
                    <a:lnTo>
                      <a:pt x="3204" y="1597"/>
                    </a:lnTo>
                    <a:lnTo>
                      <a:pt x="3204" y="1964"/>
                    </a:lnTo>
                    <a:close/>
                  </a:path>
                </a:pathLst>
              </a:custGeom>
              <a:solidFill>
                <a:srgbClr val="0BF6FF"/>
              </a:solidFill>
              <a:ln>
                <a:noFill/>
              </a:ln>
            </p:spPr>
          </p:sp>
          <p:sp>
            <p:nvSpPr>
              <p:cNvPr id="17" name="check-mark_2431">
                <a:extLst>
                  <a:ext uri="{FF2B5EF4-FFF2-40B4-BE49-F238E27FC236}">
                    <a16:creationId xmlns:a16="http://schemas.microsoft.com/office/drawing/2014/main" xmlns="" id="{37789B6E-55E0-4A6F-8638-7AB669101AEC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3769767" y="1787016"/>
                <a:ext cx="609685" cy="608998"/>
              </a:xfrm>
              <a:custGeom>
                <a:avLst/>
                <a:gdLst>
                  <a:gd name="T0" fmla="*/ 213 w 427"/>
                  <a:gd name="T1" fmla="*/ 0 h 427"/>
                  <a:gd name="T2" fmla="*/ 0 w 427"/>
                  <a:gd name="T3" fmla="*/ 213 h 427"/>
                  <a:gd name="T4" fmla="*/ 213 w 427"/>
                  <a:gd name="T5" fmla="*/ 427 h 427"/>
                  <a:gd name="T6" fmla="*/ 427 w 427"/>
                  <a:gd name="T7" fmla="*/ 213 h 427"/>
                  <a:gd name="T8" fmla="*/ 213 w 427"/>
                  <a:gd name="T9" fmla="*/ 0 h 427"/>
                  <a:gd name="T10" fmla="*/ 180 w 427"/>
                  <a:gd name="T11" fmla="*/ 312 h 427"/>
                  <a:gd name="T12" fmla="*/ 82 w 427"/>
                  <a:gd name="T13" fmla="*/ 214 h 427"/>
                  <a:gd name="T14" fmla="*/ 120 w 427"/>
                  <a:gd name="T15" fmla="*/ 176 h 427"/>
                  <a:gd name="T16" fmla="*/ 180 w 427"/>
                  <a:gd name="T17" fmla="*/ 236 h 427"/>
                  <a:gd name="T18" fmla="*/ 308 w 427"/>
                  <a:gd name="T19" fmla="*/ 108 h 427"/>
                  <a:gd name="T20" fmla="*/ 346 w 427"/>
                  <a:gd name="T21" fmla="*/ 146 h 427"/>
                  <a:gd name="T22" fmla="*/ 180 w 427"/>
                  <a:gd name="T23" fmla="*/ 312 h 4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27" h="427">
                    <a:moveTo>
                      <a:pt x="213" y="0"/>
                    </a:moveTo>
                    <a:cubicBezTo>
                      <a:pt x="96" y="0"/>
                      <a:pt x="0" y="96"/>
                      <a:pt x="0" y="213"/>
                    </a:cubicBezTo>
                    <a:cubicBezTo>
                      <a:pt x="0" y="331"/>
                      <a:pt x="96" y="427"/>
                      <a:pt x="213" y="427"/>
                    </a:cubicBezTo>
                    <a:cubicBezTo>
                      <a:pt x="331" y="427"/>
                      <a:pt x="427" y="331"/>
                      <a:pt x="427" y="213"/>
                    </a:cubicBezTo>
                    <a:cubicBezTo>
                      <a:pt x="427" y="96"/>
                      <a:pt x="331" y="0"/>
                      <a:pt x="213" y="0"/>
                    </a:cubicBezTo>
                    <a:close/>
                    <a:moveTo>
                      <a:pt x="180" y="312"/>
                    </a:moveTo>
                    <a:lnTo>
                      <a:pt x="82" y="214"/>
                    </a:lnTo>
                    <a:lnTo>
                      <a:pt x="120" y="176"/>
                    </a:lnTo>
                    <a:lnTo>
                      <a:pt x="180" y="236"/>
                    </a:lnTo>
                    <a:lnTo>
                      <a:pt x="308" y="108"/>
                    </a:lnTo>
                    <a:lnTo>
                      <a:pt x="346" y="146"/>
                    </a:lnTo>
                    <a:lnTo>
                      <a:pt x="180" y="312"/>
                    </a:lnTo>
                    <a:close/>
                  </a:path>
                </a:pathLst>
              </a:custGeom>
              <a:solidFill>
                <a:srgbClr val="0BF6FF"/>
              </a:solidFill>
              <a:ln>
                <a:noFill/>
              </a:ln>
            </p:spPr>
          </p:sp>
          <p:sp>
            <p:nvSpPr>
              <p:cNvPr id="18" name="shopping-cart_87339">
                <a:extLst>
                  <a:ext uri="{FF2B5EF4-FFF2-40B4-BE49-F238E27FC236}">
                    <a16:creationId xmlns:a16="http://schemas.microsoft.com/office/drawing/2014/main" xmlns="" id="{280ECC15-62CB-4AA0-BECD-767AF993D1FB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10675985" y="3713771"/>
                <a:ext cx="609685" cy="527970"/>
              </a:xfrm>
              <a:custGeom>
                <a:avLst/>
                <a:gdLst>
                  <a:gd name="connsiteX0" fmla="*/ 205065 w 605876"/>
                  <a:gd name="connsiteY0" fmla="*/ 428776 h 524672"/>
                  <a:gd name="connsiteX1" fmla="*/ 226551 w 605876"/>
                  <a:gd name="connsiteY1" fmla="*/ 446081 h 524672"/>
                  <a:gd name="connsiteX2" fmla="*/ 233109 w 605876"/>
                  <a:gd name="connsiteY2" fmla="*/ 453684 h 524672"/>
                  <a:gd name="connsiteX3" fmla="*/ 228349 w 605876"/>
                  <a:gd name="connsiteY3" fmla="*/ 499196 h 524672"/>
                  <a:gd name="connsiteX4" fmla="*/ 223377 w 605876"/>
                  <a:gd name="connsiteY4" fmla="*/ 507538 h 524672"/>
                  <a:gd name="connsiteX5" fmla="*/ 141188 w 605876"/>
                  <a:gd name="connsiteY5" fmla="*/ 476282 h 524672"/>
                  <a:gd name="connsiteX6" fmla="*/ 176835 w 605876"/>
                  <a:gd name="connsiteY6" fmla="*/ 430241 h 524672"/>
                  <a:gd name="connsiteX7" fmla="*/ 205065 w 605876"/>
                  <a:gd name="connsiteY7" fmla="*/ 428776 h 524672"/>
                  <a:gd name="connsiteX8" fmla="*/ 481191 w 605876"/>
                  <a:gd name="connsiteY8" fmla="*/ 426712 h 524672"/>
                  <a:gd name="connsiteX9" fmla="*/ 499583 w 605876"/>
                  <a:gd name="connsiteY9" fmla="*/ 434333 h 524672"/>
                  <a:gd name="connsiteX10" fmla="*/ 510478 w 605876"/>
                  <a:gd name="connsiteY10" fmla="*/ 438454 h 524672"/>
                  <a:gd name="connsiteX11" fmla="*/ 526874 w 605876"/>
                  <a:gd name="connsiteY11" fmla="*/ 493716 h 524672"/>
                  <a:gd name="connsiteX12" fmla="*/ 478851 w 605876"/>
                  <a:gd name="connsiteY12" fmla="*/ 524041 h 524672"/>
                  <a:gd name="connsiteX13" fmla="*/ 435059 w 605876"/>
                  <a:gd name="connsiteY13" fmla="*/ 484629 h 524672"/>
                  <a:gd name="connsiteX14" fmla="*/ 460022 w 605876"/>
                  <a:gd name="connsiteY14" fmla="*/ 432008 h 524672"/>
                  <a:gd name="connsiteX15" fmla="*/ 481191 w 605876"/>
                  <a:gd name="connsiteY15" fmla="*/ 426712 h 524672"/>
                  <a:gd name="connsiteX16" fmla="*/ 53061 w 605876"/>
                  <a:gd name="connsiteY16" fmla="*/ 1 h 524672"/>
                  <a:gd name="connsiteX17" fmla="*/ 98044 w 605876"/>
                  <a:gd name="connsiteY17" fmla="*/ 2087 h 524672"/>
                  <a:gd name="connsiteX18" fmla="*/ 147021 w 605876"/>
                  <a:gd name="connsiteY18" fmla="*/ 21735 h 524672"/>
                  <a:gd name="connsiteX19" fmla="*/ 159609 w 605876"/>
                  <a:gd name="connsiteY19" fmla="*/ 48882 h 524672"/>
                  <a:gd name="connsiteX20" fmla="*/ 576919 w 605876"/>
                  <a:gd name="connsiteY20" fmla="*/ 34622 h 524672"/>
                  <a:gd name="connsiteX21" fmla="*/ 604951 w 605876"/>
                  <a:gd name="connsiteY21" fmla="*/ 62508 h 524672"/>
                  <a:gd name="connsiteX22" fmla="*/ 551531 w 605876"/>
                  <a:gd name="connsiteY22" fmla="*/ 185886 h 524672"/>
                  <a:gd name="connsiteX23" fmla="*/ 509959 w 605876"/>
                  <a:gd name="connsiteY23" fmla="*/ 288244 h 524672"/>
                  <a:gd name="connsiteX24" fmla="*/ 501919 w 605876"/>
                  <a:gd name="connsiteY24" fmla="*/ 295532 h 524672"/>
                  <a:gd name="connsiteX25" fmla="*/ 486898 w 605876"/>
                  <a:gd name="connsiteY25" fmla="*/ 302082 h 524672"/>
                  <a:gd name="connsiteX26" fmla="*/ 487216 w 605876"/>
                  <a:gd name="connsiteY26" fmla="*/ 302927 h 524672"/>
                  <a:gd name="connsiteX27" fmla="*/ 212394 w 605876"/>
                  <a:gd name="connsiteY27" fmla="*/ 303772 h 524672"/>
                  <a:gd name="connsiteX28" fmla="*/ 198748 w 605876"/>
                  <a:gd name="connsiteY28" fmla="*/ 360813 h 524672"/>
                  <a:gd name="connsiteX29" fmla="*/ 533865 w 605876"/>
                  <a:gd name="connsiteY29" fmla="*/ 360285 h 524672"/>
                  <a:gd name="connsiteX30" fmla="*/ 533865 w 605876"/>
                  <a:gd name="connsiteY30" fmla="*/ 403594 h 524672"/>
                  <a:gd name="connsiteX31" fmla="*/ 167225 w 605876"/>
                  <a:gd name="connsiteY31" fmla="*/ 406340 h 524672"/>
                  <a:gd name="connsiteX32" fmla="*/ 145434 w 605876"/>
                  <a:gd name="connsiteY32" fmla="*/ 377714 h 524672"/>
                  <a:gd name="connsiteX33" fmla="*/ 181612 w 605876"/>
                  <a:gd name="connsiteY33" fmla="*/ 279793 h 524672"/>
                  <a:gd name="connsiteX34" fmla="*/ 181506 w 605876"/>
                  <a:gd name="connsiteY34" fmla="*/ 279793 h 524672"/>
                  <a:gd name="connsiteX35" fmla="*/ 131789 w 605876"/>
                  <a:gd name="connsiteY35" fmla="*/ 122507 h 524672"/>
                  <a:gd name="connsiteX36" fmla="*/ 98044 w 605876"/>
                  <a:gd name="connsiteY36" fmla="*/ 47298 h 524672"/>
                  <a:gd name="connsiteX37" fmla="*/ 30979 w 605876"/>
                  <a:gd name="connsiteY37" fmla="*/ 45291 h 524672"/>
                  <a:gd name="connsiteX38" fmla="*/ 20824 w 605876"/>
                  <a:gd name="connsiteY38" fmla="*/ 47931 h 524672"/>
                  <a:gd name="connsiteX39" fmla="*/ 10140 w 605876"/>
                  <a:gd name="connsiteY39" fmla="*/ 8214 h 524672"/>
                  <a:gd name="connsiteX40" fmla="*/ 53061 w 605876"/>
                  <a:gd name="connsiteY40" fmla="*/ 1 h 5246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</a:cxnLst>
                <a:rect l="l" t="t" r="r" b="b"/>
                <a:pathLst>
                  <a:path w="605876" h="524672">
                    <a:moveTo>
                      <a:pt x="205065" y="428776"/>
                    </a:moveTo>
                    <a:cubicBezTo>
                      <a:pt x="214175" y="431298"/>
                      <a:pt x="222161" y="436947"/>
                      <a:pt x="226551" y="446081"/>
                    </a:cubicBezTo>
                    <a:cubicBezTo>
                      <a:pt x="229089" y="448299"/>
                      <a:pt x="231310" y="450833"/>
                      <a:pt x="233109" y="453684"/>
                    </a:cubicBezTo>
                    <a:cubicBezTo>
                      <a:pt x="242100" y="468151"/>
                      <a:pt x="238186" y="486102"/>
                      <a:pt x="228349" y="499196"/>
                    </a:cubicBezTo>
                    <a:cubicBezTo>
                      <a:pt x="226974" y="502047"/>
                      <a:pt x="225493" y="504793"/>
                      <a:pt x="223377" y="507538"/>
                    </a:cubicBezTo>
                    <a:cubicBezTo>
                      <a:pt x="196721" y="542174"/>
                      <a:pt x="136746" y="520527"/>
                      <a:pt x="141188" y="476282"/>
                    </a:cubicBezTo>
                    <a:cubicBezTo>
                      <a:pt x="143198" y="455902"/>
                      <a:pt x="157690" y="437528"/>
                      <a:pt x="176835" y="430241"/>
                    </a:cubicBezTo>
                    <a:cubicBezTo>
                      <a:pt x="185721" y="426862"/>
                      <a:pt x="195955" y="426255"/>
                      <a:pt x="205065" y="428776"/>
                    </a:cubicBezTo>
                    <a:close/>
                    <a:moveTo>
                      <a:pt x="481191" y="426712"/>
                    </a:moveTo>
                    <a:cubicBezTo>
                      <a:pt x="488080" y="427095"/>
                      <a:pt x="494506" y="429631"/>
                      <a:pt x="499583" y="434333"/>
                    </a:cubicBezTo>
                    <a:cubicBezTo>
                      <a:pt x="503391" y="435178"/>
                      <a:pt x="507093" y="436446"/>
                      <a:pt x="510478" y="438454"/>
                    </a:cubicBezTo>
                    <a:cubicBezTo>
                      <a:pt x="529201" y="449548"/>
                      <a:pt x="536499" y="474274"/>
                      <a:pt x="526874" y="493716"/>
                    </a:cubicBezTo>
                    <a:cubicBezTo>
                      <a:pt x="518517" y="510727"/>
                      <a:pt x="498102" y="524886"/>
                      <a:pt x="478851" y="524041"/>
                    </a:cubicBezTo>
                    <a:cubicBezTo>
                      <a:pt x="456743" y="522984"/>
                      <a:pt x="438655" y="505973"/>
                      <a:pt x="435059" y="484629"/>
                    </a:cubicBezTo>
                    <a:cubicBezTo>
                      <a:pt x="431568" y="464024"/>
                      <a:pt x="441723" y="442363"/>
                      <a:pt x="460022" y="432008"/>
                    </a:cubicBezTo>
                    <a:cubicBezTo>
                      <a:pt x="466951" y="428099"/>
                      <a:pt x="474302" y="426329"/>
                      <a:pt x="481191" y="426712"/>
                    </a:cubicBezTo>
                    <a:close/>
                    <a:moveTo>
                      <a:pt x="53061" y="1"/>
                    </a:moveTo>
                    <a:cubicBezTo>
                      <a:pt x="68584" y="54"/>
                      <a:pt x="84451" y="1823"/>
                      <a:pt x="98044" y="2087"/>
                    </a:cubicBezTo>
                    <a:cubicBezTo>
                      <a:pt x="121634" y="2510"/>
                      <a:pt x="134433" y="1453"/>
                      <a:pt x="147021" y="21735"/>
                    </a:cubicBezTo>
                    <a:cubicBezTo>
                      <a:pt x="151887" y="29657"/>
                      <a:pt x="156013" y="38847"/>
                      <a:pt x="159609" y="48882"/>
                    </a:cubicBezTo>
                    <a:cubicBezTo>
                      <a:pt x="300405" y="43072"/>
                      <a:pt x="435700" y="56593"/>
                      <a:pt x="576919" y="34622"/>
                    </a:cubicBezTo>
                    <a:cubicBezTo>
                      <a:pt x="593315" y="31981"/>
                      <a:pt x="610028" y="44340"/>
                      <a:pt x="604951" y="62508"/>
                    </a:cubicBezTo>
                    <a:cubicBezTo>
                      <a:pt x="592363" y="106240"/>
                      <a:pt x="565811" y="142789"/>
                      <a:pt x="551531" y="185886"/>
                    </a:cubicBezTo>
                    <a:cubicBezTo>
                      <a:pt x="539154" y="223175"/>
                      <a:pt x="532279" y="255392"/>
                      <a:pt x="509959" y="288244"/>
                    </a:cubicBezTo>
                    <a:cubicBezTo>
                      <a:pt x="507632" y="291624"/>
                      <a:pt x="504881" y="293948"/>
                      <a:pt x="501919" y="295532"/>
                    </a:cubicBezTo>
                    <a:cubicBezTo>
                      <a:pt x="498217" y="299335"/>
                      <a:pt x="493351" y="302082"/>
                      <a:pt x="486898" y="302082"/>
                    </a:cubicBezTo>
                    <a:lnTo>
                      <a:pt x="487216" y="302927"/>
                    </a:lnTo>
                    <a:cubicBezTo>
                      <a:pt x="404282" y="309581"/>
                      <a:pt x="294481" y="328384"/>
                      <a:pt x="212394" y="303772"/>
                    </a:cubicBezTo>
                    <a:cubicBezTo>
                      <a:pt x="210067" y="323102"/>
                      <a:pt x="204990" y="342010"/>
                      <a:pt x="198748" y="360813"/>
                    </a:cubicBezTo>
                    <a:cubicBezTo>
                      <a:pt x="310348" y="359756"/>
                      <a:pt x="422371" y="356904"/>
                      <a:pt x="533865" y="360285"/>
                    </a:cubicBezTo>
                    <a:cubicBezTo>
                      <a:pt x="561898" y="361024"/>
                      <a:pt x="561686" y="402537"/>
                      <a:pt x="533865" y="403594"/>
                    </a:cubicBezTo>
                    <a:cubicBezTo>
                      <a:pt x="411899" y="408453"/>
                      <a:pt x="289298" y="405706"/>
                      <a:pt x="167225" y="406340"/>
                    </a:cubicBezTo>
                    <a:cubicBezTo>
                      <a:pt x="153157" y="406340"/>
                      <a:pt x="140780" y="391763"/>
                      <a:pt x="145434" y="377714"/>
                    </a:cubicBezTo>
                    <a:cubicBezTo>
                      <a:pt x="156542" y="344440"/>
                      <a:pt x="164793" y="310321"/>
                      <a:pt x="181612" y="279793"/>
                    </a:cubicBezTo>
                    <a:cubicBezTo>
                      <a:pt x="181506" y="279793"/>
                      <a:pt x="181506" y="279793"/>
                      <a:pt x="181506" y="279793"/>
                    </a:cubicBezTo>
                    <a:cubicBezTo>
                      <a:pt x="164369" y="227505"/>
                      <a:pt x="148291" y="174901"/>
                      <a:pt x="131789" y="122507"/>
                    </a:cubicBezTo>
                    <a:cubicBezTo>
                      <a:pt x="125230" y="101698"/>
                      <a:pt x="120470" y="57544"/>
                      <a:pt x="98044" y="47298"/>
                    </a:cubicBezTo>
                    <a:cubicBezTo>
                      <a:pt x="90957" y="44023"/>
                      <a:pt x="37854" y="42016"/>
                      <a:pt x="30979" y="45291"/>
                    </a:cubicBezTo>
                    <a:cubicBezTo>
                      <a:pt x="27488" y="46981"/>
                      <a:pt x="24632" y="47614"/>
                      <a:pt x="20824" y="47931"/>
                    </a:cubicBezTo>
                    <a:cubicBezTo>
                      <a:pt x="-439" y="49410"/>
                      <a:pt x="-7843" y="18037"/>
                      <a:pt x="10140" y="8214"/>
                    </a:cubicBezTo>
                    <a:cubicBezTo>
                      <a:pt x="22358" y="1612"/>
                      <a:pt x="37537" y="-52"/>
                      <a:pt x="53061" y="1"/>
                    </a:cubicBezTo>
                    <a:close/>
                  </a:path>
                </a:pathLst>
              </a:custGeom>
              <a:solidFill>
                <a:srgbClr val="0BF6FF"/>
              </a:solidFill>
              <a:ln>
                <a:noFill/>
              </a:ln>
            </p:spPr>
          </p:sp>
          <p:sp>
            <p:nvSpPr>
              <p:cNvPr id="19" name="group_22974">
                <a:extLst>
                  <a:ext uri="{FF2B5EF4-FFF2-40B4-BE49-F238E27FC236}">
                    <a16:creationId xmlns:a16="http://schemas.microsoft.com/office/drawing/2014/main" xmlns="" id="{386DFFF6-1491-46EF-8842-EE15B4B241BB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906331" y="2743702"/>
                <a:ext cx="609685" cy="560846"/>
              </a:xfrm>
              <a:custGeom>
                <a:avLst/>
                <a:gdLst>
                  <a:gd name="T0" fmla="*/ 1063 w 1485"/>
                  <a:gd name="T1" fmla="*/ 120 h 1368"/>
                  <a:gd name="T2" fmla="*/ 1131 w 1485"/>
                  <a:gd name="T3" fmla="*/ 88 h 1368"/>
                  <a:gd name="T4" fmla="*/ 1154 w 1485"/>
                  <a:gd name="T5" fmla="*/ 171 h 1368"/>
                  <a:gd name="T6" fmla="*/ 1281 w 1485"/>
                  <a:gd name="T7" fmla="*/ 424 h 1368"/>
                  <a:gd name="T8" fmla="*/ 1281 w 1485"/>
                  <a:gd name="T9" fmla="*/ 522 h 1368"/>
                  <a:gd name="T10" fmla="*/ 1299 w 1485"/>
                  <a:gd name="T11" fmla="*/ 519 h 1368"/>
                  <a:gd name="T12" fmla="*/ 1299 w 1485"/>
                  <a:gd name="T13" fmla="*/ 619 h 1368"/>
                  <a:gd name="T14" fmla="*/ 1244 w 1485"/>
                  <a:gd name="T15" fmla="*/ 670 h 1368"/>
                  <a:gd name="T16" fmla="*/ 1153 w 1485"/>
                  <a:gd name="T17" fmla="*/ 871 h 1368"/>
                  <a:gd name="T18" fmla="*/ 1485 w 1485"/>
                  <a:gd name="T19" fmla="*/ 1328 h 1368"/>
                  <a:gd name="T20" fmla="*/ 1353 w 1485"/>
                  <a:gd name="T21" fmla="*/ 1328 h 1368"/>
                  <a:gd name="T22" fmla="*/ 1018 w 1485"/>
                  <a:gd name="T23" fmla="*/ 845 h 1368"/>
                  <a:gd name="T24" fmla="*/ 1083 w 1485"/>
                  <a:gd name="T25" fmla="*/ 682 h 1368"/>
                  <a:gd name="T26" fmla="*/ 1148 w 1485"/>
                  <a:gd name="T27" fmla="*/ 598 h 1368"/>
                  <a:gd name="T28" fmla="*/ 1129 w 1485"/>
                  <a:gd name="T29" fmla="*/ 436 h 1368"/>
                  <a:gd name="T30" fmla="*/ 1129 w 1485"/>
                  <a:gd name="T31" fmla="*/ 373 h 1368"/>
                  <a:gd name="T32" fmla="*/ 1063 w 1485"/>
                  <a:gd name="T33" fmla="*/ 120 h 1368"/>
                  <a:gd name="T34" fmla="*/ 465 w 1485"/>
                  <a:gd name="T35" fmla="*/ 846 h 1368"/>
                  <a:gd name="T36" fmla="*/ 405 w 1485"/>
                  <a:gd name="T37" fmla="*/ 682 h 1368"/>
                  <a:gd name="T38" fmla="*/ 334 w 1485"/>
                  <a:gd name="T39" fmla="*/ 596 h 1368"/>
                  <a:gd name="T40" fmla="*/ 358 w 1485"/>
                  <a:gd name="T41" fmla="*/ 436 h 1368"/>
                  <a:gd name="T42" fmla="*/ 358 w 1485"/>
                  <a:gd name="T43" fmla="*/ 372 h 1368"/>
                  <a:gd name="T44" fmla="*/ 357 w 1485"/>
                  <a:gd name="T45" fmla="*/ 316 h 1368"/>
                  <a:gd name="T46" fmla="*/ 372 w 1485"/>
                  <a:gd name="T47" fmla="*/ 161 h 1368"/>
                  <a:gd name="T48" fmla="*/ 206 w 1485"/>
                  <a:gd name="T49" fmla="*/ 424 h 1368"/>
                  <a:gd name="T50" fmla="*/ 206 w 1485"/>
                  <a:gd name="T51" fmla="*/ 522 h 1368"/>
                  <a:gd name="T52" fmla="*/ 188 w 1485"/>
                  <a:gd name="T53" fmla="*/ 519 h 1368"/>
                  <a:gd name="T54" fmla="*/ 183 w 1485"/>
                  <a:gd name="T55" fmla="*/ 617 h 1368"/>
                  <a:gd name="T56" fmla="*/ 243 w 1485"/>
                  <a:gd name="T57" fmla="*/ 670 h 1368"/>
                  <a:gd name="T58" fmla="*/ 329 w 1485"/>
                  <a:gd name="T59" fmla="*/ 872 h 1368"/>
                  <a:gd name="T60" fmla="*/ 0 w 1485"/>
                  <a:gd name="T61" fmla="*/ 1328 h 1368"/>
                  <a:gd name="T62" fmla="*/ 132 w 1485"/>
                  <a:gd name="T63" fmla="*/ 1328 h 1368"/>
                  <a:gd name="T64" fmla="*/ 465 w 1485"/>
                  <a:gd name="T65" fmla="*/ 846 h 1368"/>
                  <a:gd name="T66" fmla="*/ 941 w 1485"/>
                  <a:gd name="T67" fmla="*/ 864 h 1368"/>
                  <a:gd name="T68" fmla="*/ 1041 w 1485"/>
                  <a:gd name="T69" fmla="*/ 642 h 1368"/>
                  <a:gd name="T70" fmla="*/ 1102 w 1485"/>
                  <a:gd name="T71" fmla="*/ 586 h 1368"/>
                  <a:gd name="T72" fmla="*/ 1102 w 1485"/>
                  <a:gd name="T73" fmla="*/ 476 h 1368"/>
                  <a:gd name="T74" fmla="*/ 1081 w 1485"/>
                  <a:gd name="T75" fmla="*/ 479 h 1368"/>
                  <a:gd name="T76" fmla="*/ 1081 w 1485"/>
                  <a:gd name="T77" fmla="*/ 372 h 1368"/>
                  <a:gd name="T78" fmla="*/ 941 w 1485"/>
                  <a:gd name="T79" fmla="*/ 92 h 1368"/>
                  <a:gd name="T80" fmla="*/ 916 w 1485"/>
                  <a:gd name="T81" fmla="*/ 0 h 1368"/>
                  <a:gd name="T82" fmla="*/ 640 w 1485"/>
                  <a:gd name="T83" fmla="*/ 73 h 1368"/>
                  <a:gd name="T84" fmla="*/ 643 w 1485"/>
                  <a:gd name="T85" fmla="*/ 74 h 1368"/>
                  <a:gd name="T86" fmla="*/ 406 w 1485"/>
                  <a:gd name="T87" fmla="*/ 372 h 1368"/>
                  <a:gd name="T88" fmla="*/ 406 w 1485"/>
                  <a:gd name="T89" fmla="*/ 479 h 1368"/>
                  <a:gd name="T90" fmla="*/ 386 w 1485"/>
                  <a:gd name="T91" fmla="*/ 476 h 1368"/>
                  <a:gd name="T92" fmla="*/ 380 w 1485"/>
                  <a:gd name="T93" fmla="*/ 584 h 1368"/>
                  <a:gd name="T94" fmla="*/ 446 w 1485"/>
                  <a:gd name="T95" fmla="*/ 642 h 1368"/>
                  <a:gd name="T96" fmla="*/ 541 w 1485"/>
                  <a:gd name="T97" fmla="*/ 865 h 1368"/>
                  <a:gd name="T98" fmla="*/ 178 w 1485"/>
                  <a:gd name="T99" fmla="*/ 1368 h 1368"/>
                  <a:gd name="T100" fmla="*/ 1307 w 1485"/>
                  <a:gd name="T101" fmla="*/ 1368 h 1368"/>
                  <a:gd name="T102" fmla="*/ 941 w 1485"/>
                  <a:gd name="T103" fmla="*/ 864 h 13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1485" h="1368">
                    <a:moveTo>
                      <a:pt x="1063" y="120"/>
                    </a:moveTo>
                    <a:cubicBezTo>
                      <a:pt x="1092" y="111"/>
                      <a:pt x="1117" y="101"/>
                      <a:pt x="1131" y="88"/>
                    </a:cubicBezTo>
                    <a:cubicBezTo>
                      <a:pt x="1131" y="88"/>
                      <a:pt x="1132" y="127"/>
                      <a:pt x="1154" y="171"/>
                    </a:cubicBezTo>
                    <a:cubicBezTo>
                      <a:pt x="1269" y="215"/>
                      <a:pt x="1284" y="318"/>
                      <a:pt x="1281" y="424"/>
                    </a:cubicBezTo>
                    <a:lnTo>
                      <a:pt x="1281" y="522"/>
                    </a:lnTo>
                    <a:cubicBezTo>
                      <a:pt x="1287" y="519"/>
                      <a:pt x="1293" y="518"/>
                      <a:pt x="1299" y="519"/>
                    </a:cubicBezTo>
                    <a:cubicBezTo>
                      <a:pt x="1319" y="525"/>
                      <a:pt x="1308" y="584"/>
                      <a:pt x="1299" y="619"/>
                    </a:cubicBezTo>
                    <a:cubicBezTo>
                      <a:pt x="1290" y="653"/>
                      <a:pt x="1264" y="674"/>
                      <a:pt x="1244" y="670"/>
                    </a:cubicBezTo>
                    <a:cubicBezTo>
                      <a:pt x="1230" y="762"/>
                      <a:pt x="1198" y="828"/>
                      <a:pt x="1153" y="871"/>
                    </a:cubicBezTo>
                    <a:cubicBezTo>
                      <a:pt x="1347" y="941"/>
                      <a:pt x="1485" y="1119"/>
                      <a:pt x="1485" y="1328"/>
                    </a:cubicBezTo>
                    <a:lnTo>
                      <a:pt x="1353" y="1328"/>
                    </a:lnTo>
                    <a:cubicBezTo>
                      <a:pt x="1338" y="1123"/>
                      <a:pt x="1209" y="938"/>
                      <a:pt x="1018" y="845"/>
                    </a:cubicBezTo>
                    <a:cubicBezTo>
                      <a:pt x="1047" y="800"/>
                      <a:pt x="1069" y="746"/>
                      <a:pt x="1083" y="682"/>
                    </a:cubicBezTo>
                    <a:cubicBezTo>
                      <a:pt x="1113" y="668"/>
                      <a:pt x="1137" y="638"/>
                      <a:pt x="1148" y="598"/>
                    </a:cubicBezTo>
                    <a:cubicBezTo>
                      <a:pt x="1157" y="564"/>
                      <a:pt x="1182" y="466"/>
                      <a:pt x="1129" y="436"/>
                    </a:cubicBezTo>
                    <a:lnTo>
                      <a:pt x="1129" y="373"/>
                    </a:lnTo>
                    <a:cubicBezTo>
                      <a:pt x="1131" y="316"/>
                      <a:pt x="1134" y="203"/>
                      <a:pt x="1063" y="120"/>
                    </a:cubicBezTo>
                    <a:close/>
                    <a:moveTo>
                      <a:pt x="465" y="846"/>
                    </a:moveTo>
                    <a:cubicBezTo>
                      <a:pt x="438" y="802"/>
                      <a:pt x="418" y="748"/>
                      <a:pt x="405" y="682"/>
                    </a:cubicBezTo>
                    <a:cubicBezTo>
                      <a:pt x="372" y="668"/>
                      <a:pt x="344" y="635"/>
                      <a:pt x="334" y="596"/>
                    </a:cubicBezTo>
                    <a:cubicBezTo>
                      <a:pt x="324" y="556"/>
                      <a:pt x="306" y="465"/>
                      <a:pt x="358" y="436"/>
                    </a:cubicBezTo>
                    <a:lnTo>
                      <a:pt x="358" y="372"/>
                    </a:lnTo>
                    <a:cubicBezTo>
                      <a:pt x="358" y="352"/>
                      <a:pt x="357" y="334"/>
                      <a:pt x="357" y="316"/>
                    </a:cubicBezTo>
                    <a:cubicBezTo>
                      <a:pt x="355" y="256"/>
                      <a:pt x="356" y="204"/>
                      <a:pt x="372" y="161"/>
                    </a:cubicBezTo>
                    <a:cubicBezTo>
                      <a:pt x="175" y="193"/>
                      <a:pt x="206" y="281"/>
                      <a:pt x="206" y="424"/>
                    </a:cubicBezTo>
                    <a:lnTo>
                      <a:pt x="206" y="522"/>
                    </a:lnTo>
                    <a:cubicBezTo>
                      <a:pt x="200" y="519"/>
                      <a:pt x="194" y="518"/>
                      <a:pt x="188" y="519"/>
                    </a:cubicBezTo>
                    <a:cubicBezTo>
                      <a:pt x="168" y="525"/>
                      <a:pt x="174" y="582"/>
                      <a:pt x="183" y="617"/>
                    </a:cubicBezTo>
                    <a:cubicBezTo>
                      <a:pt x="192" y="651"/>
                      <a:pt x="223" y="674"/>
                      <a:pt x="243" y="670"/>
                    </a:cubicBezTo>
                    <a:cubicBezTo>
                      <a:pt x="258" y="766"/>
                      <a:pt x="288" y="830"/>
                      <a:pt x="329" y="872"/>
                    </a:cubicBezTo>
                    <a:cubicBezTo>
                      <a:pt x="137" y="943"/>
                      <a:pt x="0" y="1120"/>
                      <a:pt x="0" y="1328"/>
                    </a:cubicBezTo>
                    <a:lnTo>
                      <a:pt x="132" y="1328"/>
                    </a:lnTo>
                    <a:cubicBezTo>
                      <a:pt x="147" y="1124"/>
                      <a:pt x="275" y="939"/>
                      <a:pt x="465" y="846"/>
                    </a:cubicBezTo>
                    <a:close/>
                    <a:moveTo>
                      <a:pt x="941" y="864"/>
                    </a:moveTo>
                    <a:cubicBezTo>
                      <a:pt x="990" y="816"/>
                      <a:pt x="1025" y="743"/>
                      <a:pt x="1041" y="642"/>
                    </a:cubicBezTo>
                    <a:cubicBezTo>
                      <a:pt x="1063" y="646"/>
                      <a:pt x="1092" y="624"/>
                      <a:pt x="1102" y="586"/>
                    </a:cubicBezTo>
                    <a:cubicBezTo>
                      <a:pt x="1112" y="547"/>
                      <a:pt x="1124" y="482"/>
                      <a:pt x="1102" y="476"/>
                    </a:cubicBezTo>
                    <a:cubicBezTo>
                      <a:pt x="1095" y="475"/>
                      <a:pt x="1088" y="476"/>
                      <a:pt x="1081" y="479"/>
                    </a:cubicBezTo>
                    <a:lnTo>
                      <a:pt x="1081" y="372"/>
                    </a:lnTo>
                    <a:cubicBezTo>
                      <a:pt x="1085" y="254"/>
                      <a:pt x="1069" y="141"/>
                      <a:pt x="941" y="92"/>
                    </a:cubicBezTo>
                    <a:cubicBezTo>
                      <a:pt x="918" y="44"/>
                      <a:pt x="916" y="0"/>
                      <a:pt x="916" y="0"/>
                    </a:cubicBezTo>
                    <a:cubicBezTo>
                      <a:pt x="859" y="52"/>
                      <a:pt x="640" y="73"/>
                      <a:pt x="640" y="73"/>
                    </a:cubicBezTo>
                    <a:lnTo>
                      <a:pt x="643" y="74"/>
                    </a:lnTo>
                    <a:cubicBezTo>
                      <a:pt x="366" y="102"/>
                      <a:pt x="406" y="202"/>
                      <a:pt x="406" y="372"/>
                    </a:cubicBezTo>
                    <a:lnTo>
                      <a:pt x="406" y="479"/>
                    </a:lnTo>
                    <a:cubicBezTo>
                      <a:pt x="399" y="476"/>
                      <a:pt x="392" y="475"/>
                      <a:pt x="386" y="476"/>
                    </a:cubicBezTo>
                    <a:cubicBezTo>
                      <a:pt x="363" y="482"/>
                      <a:pt x="370" y="545"/>
                      <a:pt x="380" y="584"/>
                    </a:cubicBezTo>
                    <a:cubicBezTo>
                      <a:pt x="390" y="622"/>
                      <a:pt x="424" y="647"/>
                      <a:pt x="446" y="642"/>
                    </a:cubicBezTo>
                    <a:cubicBezTo>
                      <a:pt x="463" y="749"/>
                      <a:pt x="496" y="819"/>
                      <a:pt x="541" y="865"/>
                    </a:cubicBezTo>
                    <a:cubicBezTo>
                      <a:pt x="329" y="943"/>
                      <a:pt x="178" y="1139"/>
                      <a:pt x="178" y="1368"/>
                    </a:cubicBezTo>
                    <a:lnTo>
                      <a:pt x="1307" y="1368"/>
                    </a:lnTo>
                    <a:cubicBezTo>
                      <a:pt x="1306" y="1137"/>
                      <a:pt x="1154" y="941"/>
                      <a:pt x="941" y="864"/>
                    </a:cubicBezTo>
                    <a:close/>
                  </a:path>
                </a:pathLst>
              </a:custGeom>
              <a:solidFill>
                <a:srgbClr val="0BF6FF"/>
              </a:solidFill>
              <a:ln>
                <a:noFill/>
              </a:ln>
            </p:spPr>
          </p:sp>
          <p:sp>
            <p:nvSpPr>
              <p:cNvPr id="20" name="gearwheels-couple_31785">
                <a:extLst>
                  <a:ext uri="{FF2B5EF4-FFF2-40B4-BE49-F238E27FC236}">
                    <a16:creationId xmlns:a16="http://schemas.microsoft.com/office/drawing/2014/main" xmlns="" id="{8C2CCE12-7189-4B54-ABB6-4C36D05DF5D8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2854636" y="4534689"/>
                <a:ext cx="603498" cy="609685"/>
              </a:xfrm>
              <a:custGeom>
                <a:avLst/>
                <a:gdLst>
                  <a:gd name="T0" fmla="*/ 4165 w 6033"/>
                  <a:gd name="T1" fmla="*/ 3494 h 6104"/>
                  <a:gd name="T2" fmla="*/ 4030 w 6033"/>
                  <a:gd name="T3" fmla="*/ 2533 h 6104"/>
                  <a:gd name="T4" fmla="*/ 4030 w 6033"/>
                  <a:gd name="T5" fmla="*/ 2391 h 6104"/>
                  <a:gd name="T6" fmla="*/ 3550 w 6033"/>
                  <a:gd name="T7" fmla="*/ 2054 h 6104"/>
                  <a:gd name="T8" fmla="*/ 2598 w 6033"/>
                  <a:gd name="T9" fmla="*/ 1945 h 6104"/>
                  <a:gd name="T10" fmla="*/ 2498 w 6033"/>
                  <a:gd name="T11" fmla="*/ 1562 h 6104"/>
                  <a:gd name="T12" fmla="*/ 1920 w 6033"/>
                  <a:gd name="T13" fmla="*/ 1662 h 6104"/>
                  <a:gd name="T14" fmla="*/ 1162 w 6033"/>
                  <a:gd name="T15" fmla="*/ 2256 h 6104"/>
                  <a:gd name="T16" fmla="*/ 826 w 6033"/>
                  <a:gd name="T17" fmla="*/ 2063 h 6104"/>
                  <a:gd name="T18" fmla="*/ 460 w 6033"/>
                  <a:gd name="T19" fmla="*/ 2471 h 6104"/>
                  <a:gd name="T20" fmla="*/ 679 w 6033"/>
                  <a:gd name="T21" fmla="*/ 2731 h 6104"/>
                  <a:gd name="T22" fmla="*/ 101 w 6033"/>
                  <a:gd name="T23" fmla="*/ 3494 h 6104"/>
                  <a:gd name="T24" fmla="*/ 0 w 6033"/>
                  <a:gd name="T25" fmla="*/ 4071 h 6104"/>
                  <a:gd name="T26" fmla="*/ 346 w 6033"/>
                  <a:gd name="T27" fmla="*/ 4172 h 6104"/>
                  <a:gd name="T28" fmla="*/ 480 w 6033"/>
                  <a:gd name="T29" fmla="*/ 5124 h 6104"/>
                  <a:gd name="T30" fmla="*/ 817 w 6033"/>
                  <a:gd name="T31" fmla="*/ 5603 h 6104"/>
                  <a:gd name="T32" fmla="*/ 959 w 6033"/>
                  <a:gd name="T33" fmla="*/ 5603 h 6104"/>
                  <a:gd name="T34" fmla="*/ 1920 w 6033"/>
                  <a:gd name="T35" fmla="*/ 5763 h 6104"/>
                  <a:gd name="T36" fmla="*/ 2021 w 6033"/>
                  <a:gd name="T37" fmla="*/ 6104 h 6104"/>
                  <a:gd name="T38" fmla="*/ 2598 w 6033"/>
                  <a:gd name="T39" fmla="*/ 6004 h 6104"/>
                  <a:gd name="T40" fmla="*/ 3382 w 6033"/>
                  <a:gd name="T41" fmla="*/ 5435 h 6104"/>
                  <a:gd name="T42" fmla="*/ 3701 w 6033"/>
                  <a:gd name="T43" fmla="*/ 5612 h 6104"/>
                  <a:gd name="T44" fmla="*/ 4038 w 6033"/>
                  <a:gd name="T45" fmla="*/ 5133 h 6104"/>
                  <a:gd name="T46" fmla="*/ 4173 w 6033"/>
                  <a:gd name="T47" fmla="*/ 4172 h 6104"/>
                  <a:gd name="T48" fmla="*/ 4543 w 6033"/>
                  <a:gd name="T49" fmla="*/ 4071 h 6104"/>
                  <a:gd name="T50" fmla="*/ 4443 w 6033"/>
                  <a:gd name="T51" fmla="*/ 3494 h 6104"/>
                  <a:gd name="T52" fmla="*/ 1214 w 6033"/>
                  <a:gd name="T53" fmla="*/ 3833 h 6104"/>
                  <a:gd name="T54" fmla="*/ 3330 w 6033"/>
                  <a:gd name="T55" fmla="*/ 3833 h 6104"/>
                  <a:gd name="T56" fmla="*/ 2674 w 6033"/>
                  <a:gd name="T57" fmla="*/ 3833 h 6104"/>
                  <a:gd name="T58" fmla="*/ 1870 w 6033"/>
                  <a:gd name="T59" fmla="*/ 3833 h 6104"/>
                  <a:gd name="T60" fmla="*/ 2674 w 6033"/>
                  <a:gd name="T61" fmla="*/ 3833 h 6104"/>
                  <a:gd name="T62" fmla="*/ 5843 w 6033"/>
                  <a:gd name="T63" fmla="*/ 1525 h 6104"/>
                  <a:gd name="T64" fmla="*/ 5990 w 6033"/>
                  <a:gd name="T65" fmla="*/ 987 h 6104"/>
                  <a:gd name="T66" fmla="*/ 5921 w 6033"/>
                  <a:gd name="T67" fmla="*/ 659 h 6104"/>
                  <a:gd name="T68" fmla="*/ 5699 w 6033"/>
                  <a:gd name="T69" fmla="*/ 686 h 6104"/>
                  <a:gd name="T70" fmla="*/ 5424 w 6033"/>
                  <a:gd name="T71" fmla="*/ 204 h 6104"/>
                  <a:gd name="T72" fmla="*/ 5394 w 6033"/>
                  <a:gd name="T73" fmla="*/ 129 h 6104"/>
                  <a:gd name="T74" fmla="*/ 5068 w 6033"/>
                  <a:gd name="T75" fmla="*/ 51 h 6104"/>
                  <a:gd name="T76" fmla="*/ 4540 w 6033"/>
                  <a:gd name="T77" fmla="*/ 194 h 6104"/>
                  <a:gd name="T78" fmla="*/ 4405 w 6033"/>
                  <a:gd name="T79" fmla="*/ 12 h 6104"/>
                  <a:gd name="T80" fmla="*/ 4120 w 6033"/>
                  <a:gd name="T81" fmla="*/ 187 h 6104"/>
                  <a:gd name="T82" fmla="*/ 3843 w 6033"/>
                  <a:gd name="T83" fmla="*/ 663 h 6104"/>
                  <a:gd name="T84" fmla="*/ 3624 w 6033"/>
                  <a:gd name="T85" fmla="*/ 631 h 6104"/>
                  <a:gd name="T86" fmla="*/ 3515 w 6033"/>
                  <a:gd name="T87" fmla="*/ 925 h 6104"/>
                  <a:gd name="T88" fmla="*/ 3687 w 6033"/>
                  <a:gd name="T89" fmla="*/ 1017 h 6104"/>
                  <a:gd name="T90" fmla="*/ 3541 w 6033"/>
                  <a:gd name="T91" fmla="*/ 1545 h 6104"/>
                  <a:gd name="T92" fmla="*/ 3610 w 6033"/>
                  <a:gd name="T93" fmla="*/ 1872 h 6104"/>
                  <a:gd name="T94" fmla="*/ 3814 w 6033"/>
                  <a:gd name="T95" fmla="*/ 1853 h 6104"/>
                  <a:gd name="T96" fmla="*/ 4087 w 6033"/>
                  <a:gd name="T97" fmla="*/ 2330 h 6104"/>
                  <a:gd name="T98" fmla="*/ 4367 w 6033"/>
                  <a:gd name="T99" fmla="*/ 2513 h 6104"/>
                  <a:gd name="T100" fmla="*/ 4442 w 6033"/>
                  <a:gd name="T101" fmla="*/ 2483 h 6104"/>
                  <a:gd name="T102" fmla="*/ 4986 w 6033"/>
                  <a:gd name="T103" fmla="*/ 2365 h 6104"/>
                  <a:gd name="T104" fmla="*/ 5112 w 6033"/>
                  <a:gd name="T105" fmla="*/ 2525 h 6104"/>
                  <a:gd name="T106" fmla="*/ 5397 w 6033"/>
                  <a:gd name="T107" fmla="*/ 2350 h 6104"/>
                  <a:gd name="T108" fmla="*/ 5693 w 6033"/>
                  <a:gd name="T109" fmla="*/ 1882 h 6104"/>
                  <a:gd name="T110" fmla="*/ 5900 w 6033"/>
                  <a:gd name="T111" fmla="*/ 1909 h 6104"/>
                  <a:gd name="T112" fmla="*/ 5978 w 6033"/>
                  <a:gd name="T113" fmla="*/ 1583 h 6104"/>
                  <a:gd name="T114" fmla="*/ 4203 w 6033"/>
                  <a:gd name="T115" fmla="*/ 1489 h 6104"/>
                  <a:gd name="T116" fmla="*/ 5327 w 6033"/>
                  <a:gd name="T117" fmla="*/ 1042 h 6104"/>
                  <a:gd name="T118" fmla="*/ 4979 w 6033"/>
                  <a:gd name="T119" fmla="*/ 1181 h 6104"/>
                  <a:gd name="T120" fmla="*/ 4552 w 6033"/>
                  <a:gd name="T121" fmla="*/ 1351 h 6104"/>
                  <a:gd name="T122" fmla="*/ 4979 w 6033"/>
                  <a:gd name="T123" fmla="*/ 1181 h 6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6033" h="6104">
                    <a:moveTo>
                      <a:pt x="4443" y="3494"/>
                    </a:moveTo>
                    <a:lnTo>
                      <a:pt x="4165" y="3494"/>
                    </a:lnTo>
                    <a:cubicBezTo>
                      <a:pt x="4112" y="3217"/>
                      <a:pt x="4000" y="2955"/>
                      <a:pt x="3836" y="2726"/>
                    </a:cubicBezTo>
                    <a:lnTo>
                      <a:pt x="4030" y="2533"/>
                    </a:lnTo>
                    <a:cubicBezTo>
                      <a:pt x="4048" y="2514"/>
                      <a:pt x="4059" y="2488"/>
                      <a:pt x="4059" y="2462"/>
                    </a:cubicBezTo>
                    <a:cubicBezTo>
                      <a:pt x="4059" y="2435"/>
                      <a:pt x="4048" y="2410"/>
                      <a:pt x="4030" y="2391"/>
                    </a:cubicBezTo>
                    <a:lnTo>
                      <a:pt x="3692" y="2054"/>
                    </a:lnTo>
                    <a:cubicBezTo>
                      <a:pt x="3653" y="2015"/>
                      <a:pt x="3590" y="2015"/>
                      <a:pt x="3550" y="2054"/>
                    </a:cubicBezTo>
                    <a:lnTo>
                      <a:pt x="3351" y="2253"/>
                    </a:lnTo>
                    <a:cubicBezTo>
                      <a:pt x="3125" y="2098"/>
                      <a:pt x="2867" y="1992"/>
                      <a:pt x="2598" y="1945"/>
                    </a:cubicBezTo>
                    <a:lnTo>
                      <a:pt x="2598" y="1662"/>
                    </a:lnTo>
                    <a:cubicBezTo>
                      <a:pt x="2598" y="1607"/>
                      <a:pt x="2553" y="1562"/>
                      <a:pt x="2498" y="1562"/>
                    </a:cubicBezTo>
                    <a:lnTo>
                      <a:pt x="2021" y="1562"/>
                    </a:lnTo>
                    <a:cubicBezTo>
                      <a:pt x="1965" y="1562"/>
                      <a:pt x="1920" y="1607"/>
                      <a:pt x="1920" y="1662"/>
                    </a:cubicBezTo>
                    <a:lnTo>
                      <a:pt x="1920" y="1945"/>
                    </a:lnTo>
                    <a:cubicBezTo>
                      <a:pt x="1649" y="1993"/>
                      <a:pt x="1390" y="2099"/>
                      <a:pt x="1162" y="2256"/>
                    </a:cubicBezTo>
                    <a:lnTo>
                      <a:pt x="968" y="2063"/>
                    </a:lnTo>
                    <a:cubicBezTo>
                      <a:pt x="929" y="2023"/>
                      <a:pt x="865" y="2023"/>
                      <a:pt x="826" y="2063"/>
                    </a:cubicBezTo>
                    <a:lnTo>
                      <a:pt x="489" y="2400"/>
                    </a:lnTo>
                    <a:cubicBezTo>
                      <a:pt x="470" y="2419"/>
                      <a:pt x="460" y="2444"/>
                      <a:pt x="460" y="2471"/>
                    </a:cubicBezTo>
                    <a:cubicBezTo>
                      <a:pt x="460" y="2497"/>
                      <a:pt x="470" y="2523"/>
                      <a:pt x="489" y="2542"/>
                    </a:cubicBezTo>
                    <a:lnTo>
                      <a:pt x="679" y="2731"/>
                    </a:lnTo>
                    <a:cubicBezTo>
                      <a:pt x="517" y="2959"/>
                      <a:pt x="406" y="3220"/>
                      <a:pt x="354" y="3494"/>
                    </a:cubicBezTo>
                    <a:lnTo>
                      <a:pt x="101" y="3494"/>
                    </a:lnTo>
                    <a:cubicBezTo>
                      <a:pt x="45" y="3494"/>
                      <a:pt x="0" y="3539"/>
                      <a:pt x="0" y="3594"/>
                    </a:cubicBezTo>
                    <a:lnTo>
                      <a:pt x="0" y="4071"/>
                    </a:lnTo>
                    <a:cubicBezTo>
                      <a:pt x="0" y="4127"/>
                      <a:pt x="45" y="4172"/>
                      <a:pt x="101" y="4172"/>
                    </a:cubicBezTo>
                    <a:lnTo>
                      <a:pt x="346" y="4172"/>
                    </a:lnTo>
                    <a:cubicBezTo>
                      <a:pt x="392" y="4448"/>
                      <a:pt x="498" y="4713"/>
                      <a:pt x="658" y="4946"/>
                    </a:cubicBezTo>
                    <a:lnTo>
                      <a:pt x="480" y="5124"/>
                    </a:lnTo>
                    <a:cubicBezTo>
                      <a:pt x="441" y="5163"/>
                      <a:pt x="441" y="5227"/>
                      <a:pt x="480" y="5266"/>
                    </a:cubicBezTo>
                    <a:lnTo>
                      <a:pt x="817" y="5603"/>
                    </a:lnTo>
                    <a:cubicBezTo>
                      <a:pt x="836" y="5622"/>
                      <a:pt x="862" y="5633"/>
                      <a:pt x="888" y="5633"/>
                    </a:cubicBezTo>
                    <a:cubicBezTo>
                      <a:pt x="915" y="5633"/>
                      <a:pt x="940" y="5622"/>
                      <a:pt x="959" y="5603"/>
                    </a:cubicBezTo>
                    <a:lnTo>
                      <a:pt x="1131" y="5431"/>
                    </a:lnTo>
                    <a:cubicBezTo>
                      <a:pt x="1367" y="5599"/>
                      <a:pt x="1636" y="5713"/>
                      <a:pt x="1920" y="5763"/>
                    </a:cubicBezTo>
                    <a:lnTo>
                      <a:pt x="1920" y="6004"/>
                    </a:lnTo>
                    <a:cubicBezTo>
                      <a:pt x="1920" y="6059"/>
                      <a:pt x="1965" y="6104"/>
                      <a:pt x="2021" y="6104"/>
                    </a:cubicBezTo>
                    <a:lnTo>
                      <a:pt x="2498" y="6104"/>
                    </a:lnTo>
                    <a:cubicBezTo>
                      <a:pt x="2553" y="6104"/>
                      <a:pt x="2598" y="6059"/>
                      <a:pt x="2598" y="6004"/>
                    </a:cubicBezTo>
                    <a:lnTo>
                      <a:pt x="2598" y="5763"/>
                    </a:lnTo>
                    <a:cubicBezTo>
                      <a:pt x="2880" y="5713"/>
                      <a:pt x="3148" y="5601"/>
                      <a:pt x="3382" y="5435"/>
                    </a:cubicBezTo>
                    <a:lnTo>
                      <a:pt x="3559" y="5612"/>
                    </a:lnTo>
                    <a:cubicBezTo>
                      <a:pt x="3597" y="5650"/>
                      <a:pt x="3664" y="5650"/>
                      <a:pt x="3701" y="5612"/>
                    </a:cubicBezTo>
                    <a:lnTo>
                      <a:pt x="4038" y="5275"/>
                    </a:lnTo>
                    <a:cubicBezTo>
                      <a:pt x="4078" y="5235"/>
                      <a:pt x="4078" y="5172"/>
                      <a:pt x="4038" y="5133"/>
                    </a:cubicBezTo>
                    <a:lnTo>
                      <a:pt x="3857" y="4951"/>
                    </a:lnTo>
                    <a:cubicBezTo>
                      <a:pt x="4019" y="4717"/>
                      <a:pt x="4126" y="4450"/>
                      <a:pt x="4173" y="4172"/>
                    </a:cubicBezTo>
                    <a:lnTo>
                      <a:pt x="4443" y="4172"/>
                    </a:lnTo>
                    <a:cubicBezTo>
                      <a:pt x="4498" y="4172"/>
                      <a:pt x="4543" y="4127"/>
                      <a:pt x="4543" y="4071"/>
                    </a:cubicBezTo>
                    <a:lnTo>
                      <a:pt x="4543" y="3594"/>
                    </a:lnTo>
                    <a:cubicBezTo>
                      <a:pt x="4543" y="3539"/>
                      <a:pt x="4498" y="3494"/>
                      <a:pt x="4443" y="3494"/>
                    </a:cubicBezTo>
                    <a:close/>
                    <a:moveTo>
                      <a:pt x="2272" y="4891"/>
                    </a:moveTo>
                    <a:cubicBezTo>
                      <a:pt x="1687" y="4891"/>
                      <a:pt x="1214" y="4417"/>
                      <a:pt x="1214" y="3833"/>
                    </a:cubicBezTo>
                    <a:cubicBezTo>
                      <a:pt x="1214" y="3248"/>
                      <a:pt x="1687" y="2775"/>
                      <a:pt x="2272" y="2775"/>
                    </a:cubicBezTo>
                    <a:cubicBezTo>
                      <a:pt x="2856" y="2775"/>
                      <a:pt x="3330" y="3248"/>
                      <a:pt x="3330" y="3833"/>
                    </a:cubicBezTo>
                    <a:cubicBezTo>
                      <a:pt x="3330" y="4417"/>
                      <a:pt x="2856" y="4891"/>
                      <a:pt x="2272" y="4891"/>
                    </a:cubicBezTo>
                    <a:close/>
                    <a:moveTo>
                      <a:pt x="2674" y="3833"/>
                    </a:moveTo>
                    <a:cubicBezTo>
                      <a:pt x="2674" y="4055"/>
                      <a:pt x="2494" y="4235"/>
                      <a:pt x="2272" y="4235"/>
                    </a:cubicBezTo>
                    <a:cubicBezTo>
                      <a:pt x="2050" y="4235"/>
                      <a:pt x="1870" y="4055"/>
                      <a:pt x="1870" y="3833"/>
                    </a:cubicBezTo>
                    <a:cubicBezTo>
                      <a:pt x="1870" y="3611"/>
                      <a:pt x="2050" y="3431"/>
                      <a:pt x="2272" y="3431"/>
                    </a:cubicBezTo>
                    <a:cubicBezTo>
                      <a:pt x="2494" y="3431"/>
                      <a:pt x="2674" y="3611"/>
                      <a:pt x="2674" y="3833"/>
                    </a:cubicBezTo>
                    <a:close/>
                    <a:moveTo>
                      <a:pt x="5978" y="1583"/>
                    </a:moveTo>
                    <a:lnTo>
                      <a:pt x="5843" y="1525"/>
                    </a:lnTo>
                    <a:cubicBezTo>
                      <a:pt x="5879" y="1366"/>
                      <a:pt x="5880" y="1202"/>
                      <a:pt x="5846" y="1044"/>
                    </a:cubicBezTo>
                    <a:lnTo>
                      <a:pt x="5990" y="987"/>
                    </a:lnTo>
                    <a:cubicBezTo>
                      <a:pt x="6019" y="975"/>
                      <a:pt x="6033" y="942"/>
                      <a:pt x="6022" y="913"/>
                    </a:cubicBezTo>
                    <a:lnTo>
                      <a:pt x="5921" y="659"/>
                    </a:lnTo>
                    <a:cubicBezTo>
                      <a:pt x="5909" y="630"/>
                      <a:pt x="5876" y="616"/>
                      <a:pt x="5846" y="627"/>
                    </a:cubicBezTo>
                    <a:lnTo>
                      <a:pt x="5699" y="686"/>
                    </a:lnTo>
                    <a:cubicBezTo>
                      <a:pt x="5612" y="550"/>
                      <a:pt x="5497" y="435"/>
                      <a:pt x="5362" y="348"/>
                    </a:cubicBezTo>
                    <a:lnTo>
                      <a:pt x="5424" y="204"/>
                    </a:lnTo>
                    <a:cubicBezTo>
                      <a:pt x="5430" y="190"/>
                      <a:pt x="5430" y="175"/>
                      <a:pt x="5424" y="160"/>
                    </a:cubicBezTo>
                    <a:cubicBezTo>
                      <a:pt x="5419" y="146"/>
                      <a:pt x="5408" y="135"/>
                      <a:pt x="5394" y="129"/>
                    </a:cubicBezTo>
                    <a:lnTo>
                      <a:pt x="5144" y="21"/>
                    </a:lnTo>
                    <a:cubicBezTo>
                      <a:pt x="5115" y="9"/>
                      <a:pt x="5081" y="22"/>
                      <a:pt x="5068" y="51"/>
                    </a:cubicBezTo>
                    <a:lnTo>
                      <a:pt x="5005" y="199"/>
                    </a:lnTo>
                    <a:cubicBezTo>
                      <a:pt x="4851" y="164"/>
                      <a:pt x="4693" y="163"/>
                      <a:pt x="4540" y="194"/>
                    </a:cubicBezTo>
                    <a:lnTo>
                      <a:pt x="4480" y="44"/>
                    </a:lnTo>
                    <a:cubicBezTo>
                      <a:pt x="4468" y="15"/>
                      <a:pt x="4435" y="0"/>
                      <a:pt x="4405" y="12"/>
                    </a:cubicBezTo>
                    <a:lnTo>
                      <a:pt x="4152" y="113"/>
                    </a:lnTo>
                    <a:cubicBezTo>
                      <a:pt x="4123" y="125"/>
                      <a:pt x="4108" y="158"/>
                      <a:pt x="4120" y="187"/>
                    </a:cubicBezTo>
                    <a:lnTo>
                      <a:pt x="4180" y="337"/>
                    </a:lnTo>
                    <a:cubicBezTo>
                      <a:pt x="4046" y="420"/>
                      <a:pt x="3931" y="532"/>
                      <a:pt x="3843" y="663"/>
                    </a:cubicBezTo>
                    <a:lnTo>
                      <a:pt x="3699" y="601"/>
                    </a:lnTo>
                    <a:cubicBezTo>
                      <a:pt x="3670" y="589"/>
                      <a:pt x="3636" y="602"/>
                      <a:pt x="3624" y="631"/>
                    </a:cubicBezTo>
                    <a:lnTo>
                      <a:pt x="3516" y="881"/>
                    </a:lnTo>
                    <a:cubicBezTo>
                      <a:pt x="3510" y="896"/>
                      <a:pt x="3510" y="911"/>
                      <a:pt x="3515" y="925"/>
                    </a:cubicBezTo>
                    <a:cubicBezTo>
                      <a:pt x="3521" y="940"/>
                      <a:pt x="3532" y="951"/>
                      <a:pt x="3546" y="957"/>
                    </a:cubicBezTo>
                    <a:lnTo>
                      <a:pt x="3687" y="1017"/>
                    </a:lnTo>
                    <a:cubicBezTo>
                      <a:pt x="3649" y="1173"/>
                      <a:pt x="3645" y="1334"/>
                      <a:pt x="3675" y="1491"/>
                    </a:cubicBezTo>
                    <a:lnTo>
                      <a:pt x="3541" y="1545"/>
                    </a:lnTo>
                    <a:cubicBezTo>
                      <a:pt x="3512" y="1556"/>
                      <a:pt x="3497" y="1590"/>
                      <a:pt x="3509" y="1619"/>
                    </a:cubicBezTo>
                    <a:lnTo>
                      <a:pt x="3610" y="1872"/>
                    </a:lnTo>
                    <a:cubicBezTo>
                      <a:pt x="3621" y="1902"/>
                      <a:pt x="3655" y="1916"/>
                      <a:pt x="3684" y="1904"/>
                    </a:cubicBezTo>
                    <a:lnTo>
                      <a:pt x="3814" y="1853"/>
                    </a:lnTo>
                    <a:cubicBezTo>
                      <a:pt x="3897" y="1990"/>
                      <a:pt x="4009" y="2108"/>
                      <a:pt x="4143" y="2198"/>
                    </a:cubicBezTo>
                    <a:lnTo>
                      <a:pt x="4087" y="2330"/>
                    </a:lnTo>
                    <a:cubicBezTo>
                      <a:pt x="4074" y="2359"/>
                      <a:pt x="4087" y="2393"/>
                      <a:pt x="4117" y="2405"/>
                    </a:cubicBezTo>
                    <a:lnTo>
                      <a:pt x="4367" y="2513"/>
                    </a:lnTo>
                    <a:cubicBezTo>
                      <a:pt x="4381" y="2519"/>
                      <a:pt x="4397" y="2519"/>
                      <a:pt x="4411" y="2514"/>
                    </a:cubicBezTo>
                    <a:cubicBezTo>
                      <a:pt x="4425" y="2508"/>
                      <a:pt x="4436" y="2497"/>
                      <a:pt x="4442" y="2483"/>
                    </a:cubicBezTo>
                    <a:lnTo>
                      <a:pt x="4497" y="2355"/>
                    </a:lnTo>
                    <a:cubicBezTo>
                      <a:pt x="4658" y="2395"/>
                      <a:pt x="4825" y="2398"/>
                      <a:pt x="4986" y="2365"/>
                    </a:cubicBezTo>
                    <a:lnTo>
                      <a:pt x="5037" y="2493"/>
                    </a:lnTo>
                    <a:cubicBezTo>
                      <a:pt x="5049" y="2522"/>
                      <a:pt x="5082" y="2537"/>
                      <a:pt x="5112" y="2525"/>
                    </a:cubicBezTo>
                    <a:lnTo>
                      <a:pt x="5365" y="2424"/>
                    </a:lnTo>
                    <a:cubicBezTo>
                      <a:pt x="5394" y="2413"/>
                      <a:pt x="5409" y="2379"/>
                      <a:pt x="5397" y="2350"/>
                    </a:cubicBezTo>
                    <a:lnTo>
                      <a:pt x="5346" y="2222"/>
                    </a:lnTo>
                    <a:cubicBezTo>
                      <a:pt x="5485" y="2136"/>
                      <a:pt x="5604" y="2020"/>
                      <a:pt x="5693" y="1882"/>
                    </a:cubicBezTo>
                    <a:lnTo>
                      <a:pt x="5825" y="1939"/>
                    </a:lnTo>
                    <a:cubicBezTo>
                      <a:pt x="5852" y="1951"/>
                      <a:pt x="5888" y="1937"/>
                      <a:pt x="5900" y="1909"/>
                    </a:cubicBezTo>
                    <a:lnTo>
                      <a:pt x="6008" y="1658"/>
                    </a:lnTo>
                    <a:cubicBezTo>
                      <a:pt x="6020" y="1629"/>
                      <a:pt x="6007" y="1595"/>
                      <a:pt x="5978" y="1583"/>
                    </a:cubicBezTo>
                    <a:close/>
                    <a:moveTo>
                      <a:pt x="4989" y="1828"/>
                    </a:moveTo>
                    <a:cubicBezTo>
                      <a:pt x="4678" y="1951"/>
                      <a:pt x="4327" y="1800"/>
                      <a:pt x="4203" y="1489"/>
                    </a:cubicBezTo>
                    <a:cubicBezTo>
                      <a:pt x="4080" y="1179"/>
                      <a:pt x="4231" y="828"/>
                      <a:pt x="4542" y="704"/>
                    </a:cubicBezTo>
                    <a:cubicBezTo>
                      <a:pt x="4852" y="581"/>
                      <a:pt x="5204" y="732"/>
                      <a:pt x="5327" y="1042"/>
                    </a:cubicBezTo>
                    <a:cubicBezTo>
                      <a:pt x="5451" y="1353"/>
                      <a:pt x="5299" y="1704"/>
                      <a:pt x="4989" y="1828"/>
                    </a:cubicBezTo>
                    <a:close/>
                    <a:moveTo>
                      <a:pt x="4979" y="1181"/>
                    </a:moveTo>
                    <a:cubicBezTo>
                      <a:pt x="5025" y="1299"/>
                      <a:pt x="4968" y="1432"/>
                      <a:pt x="4850" y="1479"/>
                    </a:cubicBezTo>
                    <a:cubicBezTo>
                      <a:pt x="4732" y="1526"/>
                      <a:pt x="4599" y="1468"/>
                      <a:pt x="4552" y="1351"/>
                    </a:cubicBezTo>
                    <a:cubicBezTo>
                      <a:pt x="4505" y="1233"/>
                      <a:pt x="4563" y="1099"/>
                      <a:pt x="4680" y="1053"/>
                    </a:cubicBezTo>
                    <a:cubicBezTo>
                      <a:pt x="4798" y="1006"/>
                      <a:pt x="4932" y="1063"/>
                      <a:pt x="4979" y="1181"/>
                    </a:cubicBezTo>
                    <a:close/>
                  </a:path>
                </a:pathLst>
              </a:custGeom>
              <a:solidFill>
                <a:srgbClr val="0BF6FF"/>
              </a:solidFill>
              <a:ln>
                <a:noFill/>
              </a:ln>
            </p:spPr>
          </p:sp>
          <p:sp>
            <p:nvSpPr>
              <p:cNvPr id="21" name="computer-worker-on-side-view_49711">
                <a:extLst>
                  <a:ext uri="{FF2B5EF4-FFF2-40B4-BE49-F238E27FC236}">
                    <a16:creationId xmlns:a16="http://schemas.microsoft.com/office/drawing/2014/main" xmlns="" id="{8BA66792-B707-4585-AF75-1372FEB21440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906331" y="1787016"/>
                <a:ext cx="588649" cy="609685"/>
              </a:xfrm>
              <a:custGeom>
                <a:avLst/>
                <a:gdLst>
                  <a:gd name="connsiteX0" fmla="*/ 307751 w 586469"/>
                  <a:gd name="connsiteY0" fmla="*/ 301103 h 607427"/>
                  <a:gd name="connsiteX1" fmla="*/ 468697 w 586469"/>
                  <a:gd name="connsiteY1" fmla="*/ 301103 h 607427"/>
                  <a:gd name="connsiteX2" fmla="*/ 546247 w 586469"/>
                  <a:gd name="connsiteY2" fmla="*/ 301103 h 607427"/>
                  <a:gd name="connsiteX3" fmla="*/ 586469 w 586469"/>
                  <a:gd name="connsiteY3" fmla="*/ 301103 h 607427"/>
                  <a:gd name="connsiteX4" fmla="*/ 586469 w 586469"/>
                  <a:gd name="connsiteY4" fmla="*/ 332857 h 607427"/>
                  <a:gd name="connsiteX5" fmla="*/ 546247 w 586469"/>
                  <a:gd name="connsiteY5" fmla="*/ 332857 h 607427"/>
                  <a:gd name="connsiteX6" fmla="*/ 468697 w 586469"/>
                  <a:gd name="connsiteY6" fmla="*/ 332857 h 607427"/>
                  <a:gd name="connsiteX7" fmla="*/ 307751 w 586469"/>
                  <a:gd name="connsiteY7" fmla="*/ 332857 h 607427"/>
                  <a:gd name="connsiteX8" fmla="*/ 295598 w 586469"/>
                  <a:gd name="connsiteY8" fmla="*/ 320711 h 607427"/>
                  <a:gd name="connsiteX9" fmla="*/ 295598 w 586469"/>
                  <a:gd name="connsiteY9" fmla="*/ 313249 h 607427"/>
                  <a:gd name="connsiteX10" fmla="*/ 307751 w 586469"/>
                  <a:gd name="connsiteY10" fmla="*/ 301103 h 607427"/>
                  <a:gd name="connsiteX11" fmla="*/ 122002 w 586469"/>
                  <a:gd name="connsiteY11" fmla="*/ 165476 h 607427"/>
                  <a:gd name="connsiteX12" fmla="*/ 145152 w 586469"/>
                  <a:gd name="connsiteY12" fmla="*/ 188589 h 607427"/>
                  <a:gd name="connsiteX13" fmla="*/ 145152 w 586469"/>
                  <a:gd name="connsiteY13" fmla="*/ 323050 h 607427"/>
                  <a:gd name="connsiteX14" fmla="*/ 122002 w 586469"/>
                  <a:gd name="connsiteY14" fmla="*/ 346163 h 607427"/>
                  <a:gd name="connsiteX15" fmla="*/ 98852 w 586469"/>
                  <a:gd name="connsiteY15" fmla="*/ 323050 h 607427"/>
                  <a:gd name="connsiteX16" fmla="*/ 98852 w 586469"/>
                  <a:gd name="connsiteY16" fmla="*/ 270121 h 607427"/>
                  <a:gd name="connsiteX17" fmla="*/ 24655 w 586469"/>
                  <a:gd name="connsiteY17" fmla="*/ 361360 h 607427"/>
                  <a:gd name="connsiteX18" fmla="*/ 110832 w 586469"/>
                  <a:gd name="connsiteY18" fmla="*/ 454332 h 607427"/>
                  <a:gd name="connsiteX19" fmla="*/ 134792 w 586469"/>
                  <a:gd name="connsiteY19" fmla="*/ 439887 h 607427"/>
                  <a:gd name="connsiteX20" fmla="*/ 330528 w 586469"/>
                  <a:gd name="connsiteY20" fmla="*/ 439887 h 607427"/>
                  <a:gd name="connsiteX21" fmla="*/ 330528 w 586469"/>
                  <a:gd name="connsiteY21" fmla="*/ 494029 h 607427"/>
                  <a:gd name="connsiteX22" fmla="*/ 134792 w 586469"/>
                  <a:gd name="connsiteY22" fmla="*/ 494029 h 607427"/>
                  <a:gd name="connsiteX23" fmla="*/ 110543 w 586469"/>
                  <a:gd name="connsiteY23" fmla="*/ 479005 h 607427"/>
                  <a:gd name="connsiteX24" fmla="*/ 0 w 586469"/>
                  <a:gd name="connsiteY24" fmla="*/ 361360 h 607427"/>
                  <a:gd name="connsiteX25" fmla="*/ 98852 w 586469"/>
                  <a:gd name="connsiteY25" fmla="*/ 245101 h 607427"/>
                  <a:gd name="connsiteX26" fmla="*/ 98852 w 586469"/>
                  <a:gd name="connsiteY26" fmla="*/ 188589 h 607427"/>
                  <a:gd name="connsiteX27" fmla="*/ 122002 w 586469"/>
                  <a:gd name="connsiteY27" fmla="*/ 165476 h 607427"/>
                  <a:gd name="connsiteX28" fmla="*/ 563182 w 586469"/>
                  <a:gd name="connsiteY28" fmla="*/ 131818 h 607427"/>
                  <a:gd name="connsiteX29" fmla="*/ 569952 w 586469"/>
                  <a:gd name="connsiteY29" fmla="*/ 145572 h 607427"/>
                  <a:gd name="connsiteX30" fmla="*/ 521637 w 586469"/>
                  <a:gd name="connsiteY30" fmla="*/ 286290 h 607427"/>
                  <a:gd name="connsiteX31" fmla="*/ 520017 w 586469"/>
                  <a:gd name="connsiteY31" fmla="*/ 289353 h 607427"/>
                  <a:gd name="connsiteX32" fmla="*/ 511164 w 586469"/>
                  <a:gd name="connsiteY32" fmla="*/ 293976 h 607427"/>
                  <a:gd name="connsiteX33" fmla="*/ 339372 w 586469"/>
                  <a:gd name="connsiteY33" fmla="*/ 293976 h 607427"/>
                  <a:gd name="connsiteX34" fmla="*/ 328552 w 586469"/>
                  <a:gd name="connsiteY34" fmla="*/ 283169 h 607427"/>
                  <a:gd name="connsiteX35" fmla="*/ 339372 w 586469"/>
                  <a:gd name="connsiteY35" fmla="*/ 272363 h 607427"/>
                  <a:gd name="connsiteX36" fmla="*/ 503584 w 586469"/>
                  <a:gd name="connsiteY36" fmla="*/ 272363 h 607427"/>
                  <a:gd name="connsiteX37" fmla="*/ 549469 w 586469"/>
                  <a:gd name="connsiteY37" fmla="*/ 138579 h 607427"/>
                  <a:gd name="connsiteX38" fmla="*/ 563182 w 586469"/>
                  <a:gd name="connsiteY38" fmla="*/ 131818 h 607427"/>
                  <a:gd name="connsiteX39" fmla="*/ 216578 w 586469"/>
                  <a:gd name="connsiteY39" fmla="*/ 110153 h 607427"/>
                  <a:gd name="connsiteX40" fmla="*/ 285152 w 586469"/>
                  <a:gd name="connsiteY40" fmla="*/ 189719 h 607427"/>
                  <a:gd name="connsiteX41" fmla="*/ 285152 w 586469"/>
                  <a:gd name="connsiteY41" fmla="*/ 207632 h 607427"/>
                  <a:gd name="connsiteX42" fmla="*/ 288798 w 586469"/>
                  <a:gd name="connsiteY42" fmla="*/ 207632 h 607427"/>
                  <a:gd name="connsiteX43" fmla="*/ 442961 w 586469"/>
                  <a:gd name="connsiteY43" fmla="*/ 207689 h 607427"/>
                  <a:gd name="connsiteX44" fmla="*/ 469754 w 586469"/>
                  <a:gd name="connsiteY44" fmla="*/ 234500 h 607427"/>
                  <a:gd name="connsiteX45" fmla="*/ 442961 w 586469"/>
                  <a:gd name="connsiteY45" fmla="*/ 261254 h 607427"/>
                  <a:gd name="connsiteX46" fmla="*/ 289550 w 586469"/>
                  <a:gd name="connsiteY46" fmla="*/ 261254 h 607427"/>
                  <a:gd name="connsiteX47" fmla="*/ 283300 w 586469"/>
                  <a:gd name="connsiteY47" fmla="*/ 261022 h 607427"/>
                  <a:gd name="connsiteX48" fmla="*/ 266750 w 586469"/>
                  <a:gd name="connsiteY48" fmla="*/ 253569 h 607427"/>
                  <a:gd name="connsiteX49" fmla="*/ 214147 w 586469"/>
                  <a:gd name="connsiteY49" fmla="*/ 196249 h 607427"/>
                  <a:gd name="connsiteX50" fmla="*/ 207782 w 586469"/>
                  <a:gd name="connsiteY50" fmla="*/ 195960 h 607427"/>
                  <a:gd name="connsiteX51" fmla="*/ 207492 w 586469"/>
                  <a:gd name="connsiteY51" fmla="*/ 202316 h 607427"/>
                  <a:gd name="connsiteX52" fmla="*/ 260095 w 586469"/>
                  <a:gd name="connsiteY52" fmla="*/ 259636 h 607427"/>
                  <a:gd name="connsiteX53" fmla="*/ 283185 w 586469"/>
                  <a:gd name="connsiteY53" fmla="*/ 269805 h 607427"/>
                  <a:gd name="connsiteX54" fmla="*/ 285152 w 586469"/>
                  <a:gd name="connsiteY54" fmla="*/ 269805 h 607427"/>
                  <a:gd name="connsiteX55" fmla="*/ 285152 w 586469"/>
                  <a:gd name="connsiteY55" fmla="*/ 343304 h 607427"/>
                  <a:gd name="connsiteX56" fmla="*/ 291286 w 586469"/>
                  <a:gd name="connsiteY56" fmla="*/ 343304 h 607427"/>
                  <a:gd name="connsiteX57" fmla="*/ 351123 w 586469"/>
                  <a:gd name="connsiteY57" fmla="*/ 343304 h 607427"/>
                  <a:gd name="connsiteX58" fmla="*/ 366979 w 586469"/>
                  <a:gd name="connsiteY58" fmla="*/ 343304 h 607427"/>
                  <a:gd name="connsiteX59" fmla="*/ 375428 w 586469"/>
                  <a:gd name="connsiteY59" fmla="*/ 343304 h 607427"/>
                  <a:gd name="connsiteX60" fmla="*/ 409975 w 586469"/>
                  <a:gd name="connsiteY60" fmla="*/ 377685 h 607427"/>
                  <a:gd name="connsiteX61" fmla="*/ 409975 w 586469"/>
                  <a:gd name="connsiteY61" fmla="*/ 572989 h 607427"/>
                  <a:gd name="connsiteX62" fmla="*/ 375428 w 586469"/>
                  <a:gd name="connsiteY62" fmla="*/ 607427 h 607427"/>
                  <a:gd name="connsiteX63" fmla="*/ 340822 w 586469"/>
                  <a:gd name="connsiteY63" fmla="*/ 572989 h 607427"/>
                  <a:gd name="connsiteX64" fmla="*/ 340822 w 586469"/>
                  <a:gd name="connsiteY64" fmla="*/ 429169 h 607427"/>
                  <a:gd name="connsiteX65" fmla="*/ 291286 w 586469"/>
                  <a:gd name="connsiteY65" fmla="*/ 429169 h 607427"/>
                  <a:gd name="connsiteX66" fmla="*/ 274273 w 586469"/>
                  <a:gd name="connsiteY66" fmla="*/ 429169 h 607427"/>
                  <a:gd name="connsiteX67" fmla="*/ 234401 w 586469"/>
                  <a:gd name="connsiteY67" fmla="*/ 429169 h 607427"/>
                  <a:gd name="connsiteX68" fmla="*/ 198523 w 586469"/>
                  <a:gd name="connsiteY68" fmla="*/ 429169 h 607427"/>
                  <a:gd name="connsiteX69" fmla="*/ 155584 w 586469"/>
                  <a:gd name="connsiteY69" fmla="*/ 388606 h 607427"/>
                  <a:gd name="connsiteX70" fmla="*/ 155526 w 586469"/>
                  <a:gd name="connsiteY70" fmla="*/ 386237 h 607427"/>
                  <a:gd name="connsiteX71" fmla="*/ 155584 w 586469"/>
                  <a:gd name="connsiteY71" fmla="*/ 383868 h 607427"/>
                  <a:gd name="connsiteX72" fmla="*/ 155584 w 586469"/>
                  <a:gd name="connsiteY72" fmla="*/ 366302 h 607427"/>
                  <a:gd name="connsiteX73" fmla="*/ 155526 w 586469"/>
                  <a:gd name="connsiteY73" fmla="*/ 363586 h 607427"/>
                  <a:gd name="connsiteX74" fmla="*/ 155526 w 586469"/>
                  <a:gd name="connsiteY74" fmla="*/ 171113 h 607427"/>
                  <a:gd name="connsiteX75" fmla="*/ 216578 w 586469"/>
                  <a:gd name="connsiteY75" fmla="*/ 110153 h 607427"/>
                  <a:gd name="connsiteX76" fmla="*/ 295599 w 586469"/>
                  <a:gd name="connsiteY76" fmla="*/ 0 h 607427"/>
                  <a:gd name="connsiteX77" fmla="*/ 362848 w 586469"/>
                  <a:gd name="connsiteY77" fmla="*/ 67179 h 607427"/>
                  <a:gd name="connsiteX78" fmla="*/ 295599 w 586469"/>
                  <a:gd name="connsiteY78" fmla="*/ 134358 h 607427"/>
                  <a:gd name="connsiteX79" fmla="*/ 228350 w 586469"/>
                  <a:gd name="connsiteY79" fmla="*/ 67179 h 607427"/>
                  <a:gd name="connsiteX80" fmla="*/ 295599 w 586469"/>
                  <a:gd name="connsiteY80" fmla="*/ 0 h 6074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</a:cxnLst>
                <a:rect l="l" t="t" r="r" b="b"/>
                <a:pathLst>
                  <a:path w="586469" h="607427">
                    <a:moveTo>
                      <a:pt x="307751" y="301103"/>
                    </a:moveTo>
                    <a:lnTo>
                      <a:pt x="468697" y="301103"/>
                    </a:lnTo>
                    <a:lnTo>
                      <a:pt x="546247" y="301103"/>
                    </a:lnTo>
                    <a:lnTo>
                      <a:pt x="586469" y="301103"/>
                    </a:lnTo>
                    <a:lnTo>
                      <a:pt x="586469" y="332857"/>
                    </a:lnTo>
                    <a:lnTo>
                      <a:pt x="546247" y="332857"/>
                    </a:lnTo>
                    <a:lnTo>
                      <a:pt x="468697" y="332857"/>
                    </a:lnTo>
                    <a:lnTo>
                      <a:pt x="307751" y="332857"/>
                    </a:lnTo>
                    <a:cubicBezTo>
                      <a:pt x="301038" y="332857"/>
                      <a:pt x="295598" y="327420"/>
                      <a:pt x="295598" y="320711"/>
                    </a:cubicBezTo>
                    <a:lnTo>
                      <a:pt x="295598" y="313249"/>
                    </a:lnTo>
                    <a:cubicBezTo>
                      <a:pt x="295598" y="306540"/>
                      <a:pt x="301038" y="301103"/>
                      <a:pt x="307751" y="301103"/>
                    </a:cubicBezTo>
                    <a:close/>
                    <a:moveTo>
                      <a:pt x="122002" y="165476"/>
                    </a:moveTo>
                    <a:cubicBezTo>
                      <a:pt x="134792" y="165476"/>
                      <a:pt x="145152" y="175819"/>
                      <a:pt x="145152" y="188589"/>
                    </a:cubicBezTo>
                    <a:lnTo>
                      <a:pt x="145152" y="323050"/>
                    </a:lnTo>
                    <a:cubicBezTo>
                      <a:pt x="145152" y="335820"/>
                      <a:pt x="134792" y="346163"/>
                      <a:pt x="122002" y="346163"/>
                    </a:cubicBezTo>
                    <a:cubicBezTo>
                      <a:pt x="109211" y="346163"/>
                      <a:pt x="98852" y="335820"/>
                      <a:pt x="98852" y="323050"/>
                    </a:cubicBezTo>
                    <a:lnTo>
                      <a:pt x="98852" y="270121"/>
                    </a:lnTo>
                    <a:cubicBezTo>
                      <a:pt x="56545" y="279019"/>
                      <a:pt x="24655" y="316520"/>
                      <a:pt x="24655" y="361360"/>
                    </a:cubicBezTo>
                    <a:cubicBezTo>
                      <a:pt x="24655" y="410360"/>
                      <a:pt x="62679" y="450634"/>
                      <a:pt x="110832" y="454332"/>
                    </a:cubicBezTo>
                    <a:cubicBezTo>
                      <a:pt x="115346" y="445780"/>
                      <a:pt x="124375" y="439887"/>
                      <a:pt x="134792" y="439887"/>
                    </a:cubicBezTo>
                    <a:lnTo>
                      <a:pt x="330528" y="439887"/>
                    </a:lnTo>
                    <a:lnTo>
                      <a:pt x="330528" y="494029"/>
                    </a:lnTo>
                    <a:lnTo>
                      <a:pt x="134792" y="494029"/>
                    </a:lnTo>
                    <a:cubicBezTo>
                      <a:pt x="124201" y="494029"/>
                      <a:pt x="114999" y="487904"/>
                      <a:pt x="110543" y="479005"/>
                    </a:cubicBezTo>
                    <a:cubicBezTo>
                      <a:pt x="48963" y="475134"/>
                      <a:pt x="0" y="423823"/>
                      <a:pt x="0" y="361360"/>
                    </a:cubicBezTo>
                    <a:cubicBezTo>
                      <a:pt x="0" y="302941"/>
                      <a:pt x="42828" y="254288"/>
                      <a:pt x="98852" y="245101"/>
                    </a:cubicBezTo>
                    <a:lnTo>
                      <a:pt x="98852" y="188589"/>
                    </a:lnTo>
                    <a:cubicBezTo>
                      <a:pt x="98852" y="175819"/>
                      <a:pt x="109211" y="165476"/>
                      <a:pt x="122002" y="165476"/>
                    </a:cubicBezTo>
                    <a:close/>
                    <a:moveTo>
                      <a:pt x="563182" y="131818"/>
                    </a:moveTo>
                    <a:cubicBezTo>
                      <a:pt x="568852" y="133783"/>
                      <a:pt x="571861" y="139909"/>
                      <a:pt x="569952" y="145572"/>
                    </a:cubicBezTo>
                    <a:lnTo>
                      <a:pt x="521637" y="286290"/>
                    </a:lnTo>
                    <a:cubicBezTo>
                      <a:pt x="521290" y="287446"/>
                      <a:pt x="520711" y="288428"/>
                      <a:pt x="520017" y="289353"/>
                    </a:cubicBezTo>
                    <a:cubicBezTo>
                      <a:pt x="518107" y="292127"/>
                      <a:pt x="514867" y="293976"/>
                      <a:pt x="511164" y="293976"/>
                    </a:cubicBezTo>
                    <a:lnTo>
                      <a:pt x="339372" y="293976"/>
                    </a:lnTo>
                    <a:cubicBezTo>
                      <a:pt x="333412" y="293976"/>
                      <a:pt x="328552" y="289122"/>
                      <a:pt x="328552" y="283169"/>
                    </a:cubicBezTo>
                    <a:cubicBezTo>
                      <a:pt x="328552" y="277217"/>
                      <a:pt x="333412" y="272363"/>
                      <a:pt x="339372" y="272363"/>
                    </a:cubicBezTo>
                    <a:lnTo>
                      <a:pt x="503584" y="272363"/>
                    </a:lnTo>
                    <a:lnTo>
                      <a:pt x="549469" y="138579"/>
                    </a:lnTo>
                    <a:cubicBezTo>
                      <a:pt x="551378" y="132916"/>
                      <a:pt x="557511" y="129911"/>
                      <a:pt x="563182" y="131818"/>
                    </a:cubicBezTo>
                    <a:close/>
                    <a:moveTo>
                      <a:pt x="216578" y="110153"/>
                    </a:moveTo>
                    <a:lnTo>
                      <a:pt x="285152" y="189719"/>
                    </a:lnTo>
                    <a:lnTo>
                      <a:pt x="285152" y="207632"/>
                    </a:lnTo>
                    <a:lnTo>
                      <a:pt x="288798" y="207632"/>
                    </a:lnTo>
                    <a:lnTo>
                      <a:pt x="442961" y="207689"/>
                    </a:lnTo>
                    <a:cubicBezTo>
                      <a:pt x="457775" y="207689"/>
                      <a:pt x="469754" y="219708"/>
                      <a:pt x="469754" y="234500"/>
                    </a:cubicBezTo>
                    <a:cubicBezTo>
                      <a:pt x="469754" y="249293"/>
                      <a:pt x="457775" y="261254"/>
                      <a:pt x="442961" y="261254"/>
                    </a:cubicBezTo>
                    <a:lnTo>
                      <a:pt x="289550" y="261254"/>
                    </a:lnTo>
                    <a:cubicBezTo>
                      <a:pt x="289550" y="261254"/>
                      <a:pt x="283532" y="261022"/>
                      <a:pt x="283300" y="261022"/>
                    </a:cubicBezTo>
                    <a:cubicBezTo>
                      <a:pt x="276935" y="260791"/>
                      <a:pt x="271032" y="258249"/>
                      <a:pt x="266750" y="253569"/>
                    </a:cubicBezTo>
                    <a:lnTo>
                      <a:pt x="214147" y="196249"/>
                    </a:lnTo>
                    <a:cubicBezTo>
                      <a:pt x="212469" y="194400"/>
                      <a:pt x="209576" y="194284"/>
                      <a:pt x="207782" y="195960"/>
                    </a:cubicBezTo>
                    <a:cubicBezTo>
                      <a:pt x="205930" y="197635"/>
                      <a:pt x="205814" y="200467"/>
                      <a:pt x="207492" y="202316"/>
                    </a:cubicBezTo>
                    <a:lnTo>
                      <a:pt x="260095" y="259636"/>
                    </a:lnTo>
                    <a:cubicBezTo>
                      <a:pt x="266056" y="266107"/>
                      <a:pt x="274447" y="269805"/>
                      <a:pt x="283185" y="269805"/>
                    </a:cubicBezTo>
                    <a:cubicBezTo>
                      <a:pt x="283300" y="269805"/>
                      <a:pt x="285152" y="269805"/>
                      <a:pt x="285152" y="269805"/>
                    </a:cubicBezTo>
                    <a:lnTo>
                      <a:pt x="285152" y="343304"/>
                    </a:lnTo>
                    <a:lnTo>
                      <a:pt x="291286" y="343304"/>
                    </a:lnTo>
                    <a:lnTo>
                      <a:pt x="351123" y="343304"/>
                    </a:lnTo>
                    <a:lnTo>
                      <a:pt x="366979" y="343304"/>
                    </a:lnTo>
                    <a:lnTo>
                      <a:pt x="375428" y="343304"/>
                    </a:lnTo>
                    <a:cubicBezTo>
                      <a:pt x="394524" y="343304"/>
                      <a:pt x="409975" y="358674"/>
                      <a:pt x="409975" y="377685"/>
                    </a:cubicBezTo>
                    <a:lnTo>
                      <a:pt x="409975" y="572989"/>
                    </a:lnTo>
                    <a:cubicBezTo>
                      <a:pt x="409975" y="591999"/>
                      <a:pt x="394524" y="607427"/>
                      <a:pt x="375428" y="607427"/>
                    </a:cubicBezTo>
                    <a:cubicBezTo>
                      <a:pt x="356331" y="607427"/>
                      <a:pt x="340822" y="591999"/>
                      <a:pt x="340822" y="572989"/>
                    </a:cubicBezTo>
                    <a:lnTo>
                      <a:pt x="340822" y="429169"/>
                    </a:lnTo>
                    <a:lnTo>
                      <a:pt x="291286" y="429169"/>
                    </a:lnTo>
                    <a:lnTo>
                      <a:pt x="274273" y="429169"/>
                    </a:lnTo>
                    <a:lnTo>
                      <a:pt x="234401" y="429169"/>
                    </a:lnTo>
                    <a:lnTo>
                      <a:pt x="198523" y="429169"/>
                    </a:lnTo>
                    <a:cubicBezTo>
                      <a:pt x="175606" y="429169"/>
                      <a:pt x="156857" y="411256"/>
                      <a:pt x="155584" y="388606"/>
                    </a:cubicBezTo>
                    <a:cubicBezTo>
                      <a:pt x="155526" y="387797"/>
                      <a:pt x="155526" y="387046"/>
                      <a:pt x="155526" y="386237"/>
                    </a:cubicBezTo>
                    <a:cubicBezTo>
                      <a:pt x="155526" y="385428"/>
                      <a:pt x="155526" y="384619"/>
                      <a:pt x="155584" y="383868"/>
                    </a:cubicBezTo>
                    <a:lnTo>
                      <a:pt x="155584" y="366302"/>
                    </a:lnTo>
                    <a:cubicBezTo>
                      <a:pt x="155526" y="365377"/>
                      <a:pt x="155526" y="364453"/>
                      <a:pt x="155526" y="363586"/>
                    </a:cubicBezTo>
                    <a:lnTo>
                      <a:pt x="155526" y="171113"/>
                    </a:lnTo>
                    <a:cubicBezTo>
                      <a:pt x="155526" y="137426"/>
                      <a:pt x="182840" y="110153"/>
                      <a:pt x="216578" y="110153"/>
                    </a:cubicBezTo>
                    <a:close/>
                    <a:moveTo>
                      <a:pt x="295599" y="0"/>
                    </a:moveTo>
                    <a:cubicBezTo>
                      <a:pt x="332740" y="0"/>
                      <a:pt x="362848" y="30077"/>
                      <a:pt x="362848" y="67179"/>
                    </a:cubicBezTo>
                    <a:cubicBezTo>
                      <a:pt x="362848" y="104281"/>
                      <a:pt x="332740" y="134358"/>
                      <a:pt x="295599" y="134358"/>
                    </a:cubicBezTo>
                    <a:cubicBezTo>
                      <a:pt x="258458" y="134358"/>
                      <a:pt x="228350" y="104281"/>
                      <a:pt x="228350" y="67179"/>
                    </a:cubicBezTo>
                    <a:cubicBezTo>
                      <a:pt x="228350" y="30077"/>
                      <a:pt x="258458" y="0"/>
                      <a:pt x="295599" y="0"/>
                    </a:cubicBezTo>
                    <a:close/>
                  </a:path>
                </a:pathLst>
              </a:custGeom>
              <a:solidFill>
                <a:srgbClr val="0BF6FF"/>
              </a:solidFill>
              <a:ln>
                <a:noFill/>
              </a:ln>
            </p:spPr>
          </p:sp>
          <p:sp>
            <p:nvSpPr>
              <p:cNvPr id="23" name="signing-contract_66138">
                <a:extLst>
                  <a:ext uri="{FF2B5EF4-FFF2-40B4-BE49-F238E27FC236}">
                    <a16:creationId xmlns:a16="http://schemas.microsoft.com/office/drawing/2014/main" xmlns="" id="{E0AF5292-9831-4012-9746-E28AEE145B08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2854636" y="2709783"/>
                <a:ext cx="609685" cy="594765"/>
              </a:xfrm>
              <a:custGeom>
                <a:avLst/>
                <a:gdLst>
                  <a:gd name="T0" fmla="*/ 348 w 432"/>
                  <a:gd name="T1" fmla="*/ 176 h 422"/>
                  <a:gd name="T2" fmla="*/ 353 w 432"/>
                  <a:gd name="T3" fmla="*/ 137 h 422"/>
                  <a:gd name="T4" fmla="*/ 216 w 432"/>
                  <a:gd name="T5" fmla="*/ 0 h 422"/>
                  <a:gd name="T6" fmla="*/ 78 w 432"/>
                  <a:gd name="T7" fmla="*/ 137 h 422"/>
                  <a:gd name="T8" fmla="*/ 84 w 432"/>
                  <a:gd name="T9" fmla="*/ 176 h 422"/>
                  <a:gd name="T10" fmla="*/ 27 w 432"/>
                  <a:gd name="T11" fmla="*/ 328 h 422"/>
                  <a:gd name="T12" fmla="*/ 70 w 432"/>
                  <a:gd name="T13" fmla="*/ 290 h 422"/>
                  <a:gd name="T14" fmla="*/ 101 w 432"/>
                  <a:gd name="T15" fmla="*/ 351 h 422"/>
                  <a:gd name="T16" fmla="*/ 65 w 432"/>
                  <a:gd name="T17" fmla="*/ 384 h 422"/>
                  <a:gd name="T18" fmla="*/ 135 w 432"/>
                  <a:gd name="T19" fmla="*/ 422 h 422"/>
                  <a:gd name="T20" fmla="*/ 196 w 432"/>
                  <a:gd name="T21" fmla="*/ 402 h 422"/>
                  <a:gd name="T22" fmla="*/ 216 w 432"/>
                  <a:gd name="T23" fmla="*/ 404 h 422"/>
                  <a:gd name="T24" fmla="*/ 236 w 432"/>
                  <a:gd name="T25" fmla="*/ 402 h 422"/>
                  <a:gd name="T26" fmla="*/ 297 w 432"/>
                  <a:gd name="T27" fmla="*/ 422 h 422"/>
                  <a:gd name="T28" fmla="*/ 367 w 432"/>
                  <a:gd name="T29" fmla="*/ 384 h 422"/>
                  <a:gd name="T30" fmla="*/ 330 w 432"/>
                  <a:gd name="T31" fmla="*/ 351 h 422"/>
                  <a:gd name="T32" fmla="*/ 362 w 432"/>
                  <a:gd name="T33" fmla="*/ 290 h 422"/>
                  <a:gd name="T34" fmla="*/ 404 w 432"/>
                  <a:gd name="T35" fmla="*/ 328 h 422"/>
                  <a:gd name="T36" fmla="*/ 348 w 432"/>
                  <a:gd name="T37" fmla="*/ 176 h 4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32" h="422">
                    <a:moveTo>
                      <a:pt x="348" y="176"/>
                    </a:moveTo>
                    <a:cubicBezTo>
                      <a:pt x="351" y="164"/>
                      <a:pt x="353" y="151"/>
                      <a:pt x="353" y="137"/>
                    </a:cubicBezTo>
                    <a:cubicBezTo>
                      <a:pt x="353" y="61"/>
                      <a:pt x="292" y="0"/>
                      <a:pt x="216" y="0"/>
                    </a:cubicBezTo>
                    <a:cubicBezTo>
                      <a:pt x="140" y="0"/>
                      <a:pt x="78" y="61"/>
                      <a:pt x="78" y="137"/>
                    </a:cubicBezTo>
                    <a:cubicBezTo>
                      <a:pt x="78" y="151"/>
                      <a:pt x="80" y="164"/>
                      <a:pt x="84" y="176"/>
                    </a:cubicBezTo>
                    <a:cubicBezTo>
                      <a:pt x="67" y="190"/>
                      <a:pt x="0" y="250"/>
                      <a:pt x="27" y="328"/>
                    </a:cubicBezTo>
                    <a:cubicBezTo>
                      <a:pt x="27" y="328"/>
                      <a:pt x="51" y="326"/>
                      <a:pt x="70" y="290"/>
                    </a:cubicBezTo>
                    <a:cubicBezTo>
                      <a:pt x="76" y="313"/>
                      <a:pt x="86" y="334"/>
                      <a:pt x="101" y="351"/>
                    </a:cubicBezTo>
                    <a:cubicBezTo>
                      <a:pt x="80" y="357"/>
                      <a:pt x="65" y="370"/>
                      <a:pt x="65" y="384"/>
                    </a:cubicBezTo>
                    <a:cubicBezTo>
                      <a:pt x="65" y="405"/>
                      <a:pt x="96" y="422"/>
                      <a:pt x="135" y="422"/>
                    </a:cubicBezTo>
                    <a:cubicBezTo>
                      <a:pt x="161" y="422"/>
                      <a:pt x="184" y="414"/>
                      <a:pt x="196" y="402"/>
                    </a:cubicBezTo>
                    <a:cubicBezTo>
                      <a:pt x="202" y="403"/>
                      <a:pt x="209" y="404"/>
                      <a:pt x="216" y="404"/>
                    </a:cubicBezTo>
                    <a:cubicBezTo>
                      <a:pt x="223" y="404"/>
                      <a:pt x="229" y="403"/>
                      <a:pt x="236" y="402"/>
                    </a:cubicBezTo>
                    <a:cubicBezTo>
                      <a:pt x="248" y="414"/>
                      <a:pt x="271" y="422"/>
                      <a:pt x="297" y="422"/>
                    </a:cubicBezTo>
                    <a:cubicBezTo>
                      <a:pt x="335" y="422"/>
                      <a:pt x="367" y="405"/>
                      <a:pt x="367" y="384"/>
                    </a:cubicBezTo>
                    <a:cubicBezTo>
                      <a:pt x="367" y="370"/>
                      <a:pt x="352" y="357"/>
                      <a:pt x="330" y="351"/>
                    </a:cubicBezTo>
                    <a:cubicBezTo>
                      <a:pt x="345" y="334"/>
                      <a:pt x="356" y="313"/>
                      <a:pt x="362" y="290"/>
                    </a:cubicBezTo>
                    <a:cubicBezTo>
                      <a:pt x="381" y="326"/>
                      <a:pt x="404" y="328"/>
                      <a:pt x="404" y="328"/>
                    </a:cubicBezTo>
                    <a:cubicBezTo>
                      <a:pt x="432" y="250"/>
                      <a:pt x="365" y="190"/>
                      <a:pt x="348" y="176"/>
                    </a:cubicBezTo>
                    <a:close/>
                  </a:path>
                </a:pathLst>
              </a:custGeom>
              <a:solidFill>
                <a:srgbClr val="0BF6FF"/>
              </a:solidFill>
              <a:ln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4" name="renminbi_153111">
                <a:extLst>
                  <a:ext uri="{FF2B5EF4-FFF2-40B4-BE49-F238E27FC236}">
                    <a16:creationId xmlns:a16="http://schemas.microsoft.com/office/drawing/2014/main" xmlns="" id="{530BB986-CB95-4587-9CDB-B92BA417B104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1937690" y="2694863"/>
                <a:ext cx="386227" cy="609685"/>
              </a:xfrm>
              <a:custGeom>
                <a:avLst/>
                <a:gdLst>
                  <a:gd name="T0" fmla="*/ 2600 w 2800"/>
                  <a:gd name="T1" fmla="*/ 2561 h 4428"/>
                  <a:gd name="T2" fmla="*/ 1600 w 2800"/>
                  <a:gd name="T3" fmla="*/ 2561 h 4428"/>
                  <a:gd name="T4" fmla="*/ 1600 w 2800"/>
                  <a:gd name="T5" fmla="*/ 2161 h 4428"/>
                  <a:gd name="T6" fmla="*/ 2600 w 2800"/>
                  <a:gd name="T7" fmla="*/ 2161 h 4428"/>
                  <a:gd name="T8" fmla="*/ 2800 w 2800"/>
                  <a:gd name="T9" fmla="*/ 1961 h 4428"/>
                  <a:gd name="T10" fmla="*/ 2600 w 2800"/>
                  <a:gd name="T11" fmla="*/ 1761 h 4428"/>
                  <a:gd name="T12" fmla="*/ 1735 w 2800"/>
                  <a:gd name="T13" fmla="*/ 1761 h 4428"/>
                  <a:gd name="T14" fmla="*/ 2509 w 2800"/>
                  <a:gd name="T15" fmla="*/ 323 h 4428"/>
                  <a:gd name="T16" fmla="*/ 2428 w 2800"/>
                  <a:gd name="T17" fmla="*/ 52 h 4428"/>
                  <a:gd name="T18" fmla="*/ 2157 w 2800"/>
                  <a:gd name="T19" fmla="*/ 133 h 4428"/>
                  <a:gd name="T20" fmla="*/ 1400 w 2800"/>
                  <a:gd name="T21" fmla="*/ 1540 h 4428"/>
                  <a:gd name="T22" fmla="*/ 643 w 2800"/>
                  <a:gd name="T23" fmla="*/ 133 h 4428"/>
                  <a:gd name="T24" fmla="*/ 372 w 2800"/>
                  <a:gd name="T25" fmla="*/ 52 h 4428"/>
                  <a:gd name="T26" fmla="*/ 291 w 2800"/>
                  <a:gd name="T27" fmla="*/ 323 h 4428"/>
                  <a:gd name="T28" fmla="*/ 1065 w 2800"/>
                  <a:gd name="T29" fmla="*/ 1761 h 4428"/>
                  <a:gd name="T30" fmla="*/ 200 w 2800"/>
                  <a:gd name="T31" fmla="*/ 1761 h 4428"/>
                  <a:gd name="T32" fmla="*/ 0 w 2800"/>
                  <a:gd name="T33" fmla="*/ 1961 h 4428"/>
                  <a:gd name="T34" fmla="*/ 200 w 2800"/>
                  <a:gd name="T35" fmla="*/ 2161 h 4428"/>
                  <a:gd name="T36" fmla="*/ 1200 w 2800"/>
                  <a:gd name="T37" fmla="*/ 2161 h 4428"/>
                  <a:gd name="T38" fmla="*/ 1200 w 2800"/>
                  <a:gd name="T39" fmla="*/ 2561 h 4428"/>
                  <a:gd name="T40" fmla="*/ 200 w 2800"/>
                  <a:gd name="T41" fmla="*/ 2561 h 4428"/>
                  <a:gd name="T42" fmla="*/ 0 w 2800"/>
                  <a:gd name="T43" fmla="*/ 2761 h 4428"/>
                  <a:gd name="T44" fmla="*/ 200 w 2800"/>
                  <a:gd name="T45" fmla="*/ 2961 h 4428"/>
                  <a:gd name="T46" fmla="*/ 1200 w 2800"/>
                  <a:gd name="T47" fmla="*/ 2961 h 4428"/>
                  <a:gd name="T48" fmla="*/ 1200 w 2800"/>
                  <a:gd name="T49" fmla="*/ 4228 h 4428"/>
                  <a:gd name="T50" fmla="*/ 1400 w 2800"/>
                  <a:gd name="T51" fmla="*/ 4428 h 4428"/>
                  <a:gd name="T52" fmla="*/ 1600 w 2800"/>
                  <a:gd name="T53" fmla="*/ 4228 h 4428"/>
                  <a:gd name="T54" fmla="*/ 1600 w 2800"/>
                  <a:gd name="T55" fmla="*/ 2961 h 4428"/>
                  <a:gd name="T56" fmla="*/ 2600 w 2800"/>
                  <a:gd name="T57" fmla="*/ 2961 h 4428"/>
                  <a:gd name="T58" fmla="*/ 2800 w 2800"/>
                  <a:gd name="T59" fmla="*/ 2761 h 4428"/>
                  <a:gd name="T60" fmla="*/ 2600 w 2800"/>
                  <a:gd name="T61" fmla="*/ 2561 h 44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2800" h="4428">
                    <a:moveTo>
                      <a:pt x="2600" y="2561"/>
                    </a:moveTo>
                    <a:lnTo>
                      <a:pt x="1600" y="2561"/>
                    </a:lnTo>
                    <a:lnTo>
                      <a:pt x="1600" y="2161"/>
                    </a:lnTo>
                    <a:lnTo>
                      <a:pt x="2600" y="2161"/>
                    </a:lnTo>
                    <a:cubicBezTo>
                      <a:pt x="2710" y="2161"/>
                      <a:pt x="2800" y="2072"/>
                      <a:pt x="2800" y="1961"/>
                    </a:cubicBezTo>
                    <a:cubicBezTo>
                      <a:pt x="2800" y="1851"/>
                      <a:pt x="2710" y="1761"/>
                      <a:pt x="2600" y="1761"/>
                    </a:cubicBezTo>
                    <a:lnTo>
                      <a:pt x="1735" y="1761"/>
                    </a:lnTo>
                    <a:lnTo>
                      <a:pt x="2509" y="323"/>
                    </a:lnTo>
                    <a:cubicBezTo>
                      <a:pt x="2562" y="226"/>
                      <a:pt x="2525" y="104"/>
                      <a:pt x="2428" y="52"/>
                    </a:cubicBezTo>
                    <a:cubicBezTo>
                      <a:pt x="2331" y="0"/>
                      <a:pt x="2210" y="36"/>
                      <a:pt x="2157" y="133"/>
                    </a:cubicBezTo>
                    <a:lnTo>
                      <a:pt x="1400" y="1540"/>
                    </a:lnTo>
                    <a:lnTo>
                      <a:pt x="643" y="133"/>
                    </a:lnTo>
                    <a:cubicBezTo>
                      <a:pt x="590" y="36"/>
                      <a:pt x="469" y="0"/>
                      <a:pt x="372" y="52"/>
                    </a:cubicBezTo>
                    <a:cubicBezTo>
                      <a:pt x="275" y="104"/>
                      <a:pt x="238" y="226"/>
                      <a:pt x="291" y="323"/>
                    </a:cubicBezTo>
                    <a:lnTo>
                      <a:pt x="1065" y="1761"/>
                    </a:lnTo>
                    <a:lnTo>
                      <a:pt x="200" y="1761"/>
                    </a:lnTo>
                    <a:cubicBezTo>
                      <a:pt x="90" y="1761"/>
                      <a:pt x="0" y="1851"/>
                      <a:pt x="0" y="1961"/>
                    </a:cubicBezTo>
                    <a:cubicBezTo>
                      <a:pt x="0" y="2072"/>
                      <a:pt x="90" y="2161"/>
                      <a:pt x="200" y="2161"/>
                    </a:cubicBezTo>
                    <a:lnTo>
                      <a:pt x="1200" y="2161"/>
                    </a:lnTo>
                    <a:lnTo>
                      <a:pt x="1200" y="2561"/>
                    </a:lnTo>
                    <a:lnTo>
                      <a:pt x="200" y="2561"/>
                    </a:lnTo>
                    <a:cubicBezTo>
                      <a:pt x="90" y="2561"/>
                      <a:pt x="0" y="2651"/>
                      <a:pt x="0" y="2761"/>
                    </a:cubicBezTo>
                    <a:cubicBezTo>
                      <a:pt x="0" y="2872"/>
                      <a:pt x="90" y="2961"/>
                      <a:pt x="200" y="2961"/>
                    </a:cubicBezTo>
                    <a:lnTo>
                      <a:pt x="1200" y="2961"/>
                    </a:lnTo>
                    <a:lnTo>
                      <a:pt x="1200" y="4228"/>
                    </a:lnTo>
                    <a:cubicBezTo>
                      <a:pt x="1200" y="4338"/>
                      <a:pt x="1290" y="4428"/>
                      <a:pt x="1400" y="4428"/>
                    </a:cubicBezTo>
                    <a:cubicBezTo>
                      <a:pt x="1510" y="4428"/>
                      <a:pt x="1600" y="4338"/>
                      <a:pt x="1600" y="4228"/>
                    </a:cubicBezTo>
                    <a:lnTo>
                      <a:pt x="1600" y="2961"/>
                    </a:lnTo>
                    <a:lnTo>
                      <a:pt x="2600" y="2961"/>
                    </a:lnTo>
                    <a:cubicBezTo>
                      <a:pt x="2710" y="2961"/>
                      <a:pt x="2800" y="2872"/>
                      <a:pt x="2800" y="2761"/>
                    </a:cubicBezTo>
                    <a:cubicBezTo>
                      <a:pt x="2800" y="2651"/>
                      <a:pt x="2710" y="2561"/>
                      <a:pt x="2600" y="2561"/>
                    </a:cubicBezTo>
                    <a:close/>
                  </a:path>
                </a:pathLst>
              </a:custGeom>
              <a:solidFill>
                <a:srgbClr val="0BF6FF"/>
              </a:solidFill>
              <a:ln>
                <a:noFill/>
              </a:ln>
            </p:spPr>
          </p:sp>
          <p:sp>
            <p:nvSpPr>
              <p:cNvPr id="25" name="appartments_160217">
                <a:extLst>
                  <a:ext uri="{FF2B5EF4-FFF2-40B4-BE49-F238E27FC236}">
                    <a16:creationId xmlns:a16="http://schemas.microsoft.com/office/drawing/2014/main" xmlns="" id="{AE8A3A1D-A076-4FCE-8256-A8616999419C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4742793" y="3632857"/>
                <a:ext cx="609685" cy="608884"/>
              </a:xfrm>
              <a:custGeom>
                <a:avLst/>
                <a:gdLst>
                  <a:gd name="connsiteX0" fmla="*/ 86413 w 591547"/>
                  <a:gd name="connsiteY0" fmla="*/ 515758 h 590770"/>
                  <a:gd name="connsiteX1" fmla="*/ 171919 w 591547"/>
                  <a:gd name="connsiteY1" fmla="*/ 515758 h 590770"/>
                  <a:gd name="connsiteX2" fmla="*/ 171919 w 591547"/>
                  <a:gd name="connsiteY2" fmla="*/ 537523 h 590770"/>
                  <a:gd name="connsiteX3" fmla="*/ 86413 w 591547"/>
                  <a:gd name="connsiteY3" fmla="*/ 537523 h 590770"/>
                  <a:gd name="connsiteX4" fmla="*/ 86413 w 591547"/>
                  <a:gd name="connsiteY4" fmla="*/ 461733 h 590770"/>
                  <a:gd name="connsiteX5" fmla="*/ 171919 w 591547"/>
                  <a:gd name="connsiteY5" fmla="*/ 461733 h 590770"/>
                  <a:gd name="connsiteX6" fmla="*/ 171919 w 591547"/>
                  <a:gd name="connsiteY6" fmla="*/ 483498 h 590770"/>
                  <a:gd name="connsiteX7" fmla="*/ 86413 w 591547"/>
                  <a:gd name="connsiteY7" fmla="*/ 483498 h 590770"/>
                  <a:gd name="connsiteX8" fmla="*/ 86413 w 591547"/>
                  <a:gd name="connsiteY8" fmla="*/ 408616 h 590770"/>
                  <a:gd name="connsiteX9" fmla="*/ 171919 w 591547"/>
                  <a:gd name="connsiteY9" fmla="*/ 408616 h 590770"/>
                  <a:gd name="connsiteX10" fmla="*/ 171919 w 591547"/>
                  <a:gd name="connsiteY10" fmla="*/ 429474 h 590770"/>
                  <a:gd name="connsiteX11" fmla="*/ 86413 w 591547"/>
                  <a:gd name="connsiteY11" fmla="*/ 429474 h 590770"/>
                  <a:gd name="connsiteX12" fmla="*/ 204177 w 591547"/>
                  <a:gd name="connsiteY12" fmla="*/ 357041 h 590770"/>
                  <a:gd name="connsiteX13" fmla="*/ 204177 w 591547"/>
                  <a:gd name="connsiteY13" fmla="*/ 569815 h 590770"/>
                  <a:gd name="connsiteX14" fmla="*/ 333300 w 591547"/>
                  <a:gd name="connsiteY14" fmla="*/ 569815 h 590770"/>
                  <a:gd name="connsiteX15" fmla="*/ 333300 w 591547"/>
                  <a:gd name="connsiteY15" fmla="*/ 382026 h 590770"/>
                  <a:gd name="connsiteX16" fmla="*/ 183194 w 591547"/>
                  <a:gd name="connsiteY16" fmla="*/ 357041 h 590770"/>
                  <a:gd name="connsiteX17" fmla="*/ 75053 w 591547"/>
                  <a:gd name="connsiteY17" fmla="*/ 382026 h 590770"/>
                  <a:gd name="connsiteX18" fmla="*/ 75053 w 591547"/>
                  <a:gd name="connsiteY18" fmla="*/ 569815 h 590770"/>
                  <a:gd name="connsiteX19" fmla="*/ 183194 w 591547"/>
                  <a:gd name="connsiteY19" fmla="*/ 569815 h 590770"/>
                  <a:gd name="connsiteX20" fmla="*/ 247709 w 591547"/>
                  <a:gd name="connsiteY20" fmla="*/ 311838 h 590770"/>
                  <a:gd name="connsiteX21" fmla="*/ 322851 w 591547"/>
                  <a:gd name="connsiteY21" fmla="*/ 311838 h 590770"/>
                  <a:gd name="connsiteX22" fmla="*/ 322851 w 591547"/>
                  <a:gd name="connsiteY22" fmla="*/ 332826 h 590770"/>
                  <a:gd name="connsiteX23" fmla="*/ 247709 w 591547"/>
                  <a:gd name="connsiteY23" fmla="*/ 332826 h 590770"/>
                  <a:gd name="connsiteX24" fmla="*/ 247709 w 591547"/>
                  <a:gd name="connsiteY24" fmla="*/ 257944 h 590770"/>
                  <a:gd name="connsiteX25" fmla="*/ 322851 w 591547"/>
                  <a:gd name="connsiteY25" fmla="*/ 257944 h 590770"/>
                  <a:gd name="connsiteX26" fmla="*/ 322851 w 591547"/>
                  <a:gd name="connsiteY26" fmla="*/ 279580 h 590770"/>
                  <a:gd name="connsiteX27" fmla="*/ 247709 w 591547"/>
                  <a:gd name="connsiteY27" fmla="*/ 279580 h 590770"/>
                  <a:gd name="connsiteX28" fmla="*/ 247709 w 591547"/>
                  <a:gd name="connsiteY28" fmla="*/ 203919 h 590770"/>
                  <a:gd name="connsiteX29" fmla="*/ 322851 w 591547"/>
                  <a:gd name="connsiteY29" fmla="*/ 203919 h 590770"/>
                  <a:gd name="connsiteX30" fmla="*/ 322851 w 591547"/>
                  <a:gd name="connsiteY30" fmla="*/ 225684 h 590770"/>
                  <a:gd name="connsiteX31" fmla="*/ 247709 w 591547"/>
                  <a:gd name="connsiteY31" fmla="*/ 225684 h 590770"/>
                  <a:gd name="connsiteX32" fmla="*/ 247709 w 591547"/>
                  <a:gd name="connsiteY32" fmla="*/ 150672 h 590770"/>
                  <a:gd name="connsiteX33" fmla="*/ 322851 w 591547"/>
                  <a:gd name="connsiteY33" fmla="*/ 150672 h 590770"/>
                  <a:gd name="connsiteX34" fmla="*/ 322851 w 591547"/>
                  <a:gd name="connsiteY34" fmla="*/ 171660 h 590770"/>
                  <a:gd name="connsiteX35" fmla="*/ 247709 w 591547"/>
                  <a:gd name="connsiteY35" fmla="*/ 171660 h 590770"/>
                  <a:gd name="connsiteX36" fmla="*/ 355090 w 591547"/>
                  <a:gd name="connsiteY36" fmla="*/ 102357 h 590770"/>
                  <a:gd name="connsiteX37" fmla="*/ 355090 w 591547"/>
                  <a:gd name="connsiteY37" fmla="*/ 373160 h 590770"/>
                  <a:gd name="connsiteX38" fmla="*/ 355090 w 591547"/>
                  <a:gd name="connsiteY38" fmla="*/ 376384 h 590770"/>
                  <a:gd name="connsiteX39" fmla="*/ 355090 w 591547"/>
                  <a:gd name="connsiteY39" fmla="*/ 569815 h 590770"/>
                  <a:gd name="connsiteX40" fmla="*/ 484213 w 591547"/>
                  <a:gd name="connsiteY40" fmla="*/ 569815 h 590770"/>
                  <a:gd name="connsiteX41" fmla="*/ 484213 w 591547"/>
                  <a:gd name="connsiteY41" fmla="*/ 154744 h 590770"/>
                  <a:gd name="connsiteX42" fmla="*/ 333300 w 591547"/>
                  <a:gd name="connsiteY42" fmla="*/ 99939 h 590770"/>
                  <a:gd name="connsiteX43" fmla="*/ 236458 w 591547"/>
                  <a:gd name="connsiteY43" fmla="*/ 125730 h 590770"/>
                  <a:gd name="connsiteX44" fmla="*/ 236458 w 591547"/>
                  <a:gd name="connsiteY44" fmla="*/ 341728 h 590770"/>
                  <a:gd name="connsiteX45" fmla="*/ 333300 w 591547"/>
                  <a:gd name="connsiteY45" fmla="*/ 360265 h 590770"/>
                  <a:gd name="connsiteX46" fmla="*/ 397862 w 591547"/>
                  <a:gd name="connsiteY46" fmla="*/ 21761 h 590770"/>
                  <a:gd name="connsiteX47" fmla="*/ 387371 w 591547"/>
                  <a:gd name="connsiteY47" fmla="*/ 32238 h 590770"/>
                  <a:gd name="connsiteX48" fmla="*/ 397862 w 591547"/>
                  <a:gd name="connsiteY48" fmla="*/ 42716 h 590770"/>
                  <a:gd name="connsiteX49" fmla="*/ 409160 w 591547"/>
                  <a:gd name="connsiteY49" fmla="*/ 32238 h 590770"/>
                  <a:gd name="connsiteX50" fmla="*/ 397862 w 591547"/>
                  <a:gd name="connsiteY50" fmla="*/ 21761 h 590770"/>
                  <a:gd name="connsiteX51" fmla="*/ 397862 w 591547"/>
                  <a:gd name="connsiteY51" fmla="*/ 0 h 590770"/>
                  <a:gd name="connsiteX52" fmla="*/ 430143 w 591547"/>
                  <a:gd name="connsiteY52" fmla="*/ 32238 h 590770"/>
                  <a:gd name="connsiteX53" fmla="*/ 409160 w 591547"/>
                  <a:gd name="connsiteY53" fmla="*/ 62865 h 590770"/>
                  <a:gd name="connsiteX54" fmla="*/ 409160 w 591547"/>
                  <a:gd name="connsiteY54" fmla="*/ 100745 h 590770"/>
                  <a:gd name="connsiteX55" fmla="*/ 498740 w 591547"/>
                  <a:gd name="connsiteY55" fmla="*/ 137819 h 590770"/>
                  <a:gd name="connsiteX56" fmla="*/ 506003 w 591547"/>
                  <a:gd name="connsiteY56" fmla="*/ 147491 h 590770"/>
                  <a:gd name="connsiteX57" fmla="*/ 506003 w 591547"/>
                  <a:gd name="connsiteY57" fmla="*/ 569815 h 590770"/>
                  <a:gd name="connsiteX58" fmla="*/ 591547 w 591547"/>
                  <a:gd name="connsiteY58" fmla="*/ 569815 h 590770"/>
                  <a:gd name="connsiteX59" fmla="*/ 591547 w 591547"/>
                  <a:gd name="connsiteY59" fmla="*/ 590770 h 590770"/>
                  <a:gd name="connsiteX60" fmla="*/ 494705 w 591547"/>
                  <a:gd name="connsiteY60" fmla="*/ 590770 h 590770"/>
                  <a:gd name="connsiteX61" fmla="*/ 344598 w 591547"/>
                  <a:gd name="connsiteY61" fmla="*/ 590770 h 590770"/>
                  <a:gd name="connsiteX62" fmla="*/ 193685 w 591547"/>
                  <a:gd name="connsiteY62" fmla="*/ 590770 h 590770"/>
                  <a:gd name="connsiteX63" fmla="*/ 64562 w 591547"/>
                  <a:gd name="connsiteY63" fmla="*/ 590770 h 590770"/>
                  <a:gd name="connsiteX64" fmla="*/ 0 w 591547"/>
                  <a:gd name="connsiteY64" fmla="*/ 590770 h 590770"/>
                  <a:gd name="connsiteX65" fmla="*/ 0 w 591547"/>
                  <a:gd name="connsiteY65" fmla="*/ 569815 h 590770"/>
                  <a:gd name="connsiteX66" fmla="*/ 54070 w 591547"/>
                  <a:gd name="connsiteY66" fmla="*/ 569815 h 590770"/>
                  <a:gd name="connsiteX67" fmla="*/ 54070 w 591547"/>
                  <a:gd name="connsiteY67" fmla="*/ 373160 h 590770"/>
                  <a:gd name="connsiteX68" fmla="*/ 62141 w 591547"/>
                  <a:gd name="connsiteY68" fmla="*/ 362683 h 590770"/>
                  <a:gd name="connsiteX69" fmla="*/ 191264 w 591547"/>
                  <a:gd name="connsiteY69" fmla="*/ 333668 h 590770"/>
                  <a:gd name="connsiteX70" fmla="*/ 195299 w 591547"/>
                  <a:gd name="connsiteY70" fmla="*/ 333668 h 590770"/>
                  <a:gd name="connsiteX71" fmla="*/ 196106 w 591547"/>
                  <a:gd name="connsiteY71" fmla="*/ 333668 h 590770"/>
                  <a:gd name="connsiteX72" fmla="*/ 215475 w 591547"/>
                  <a:gd name="connsiteY72" fmla="*/ 336892 h 590770"/>
                  <a:gd name="connsiteX73" fmla="*/ 215475 w 591547"/>
                  <a:gd name="connsiteY73" fmla="*/ 116864 h 590770"/>
                  <a:gd name="connsiteX74" fmla="*/ 223545 w 591547"/>
                  <a:gd name="connsiteY74" fmla="*/ 106387 h 590770"/>
                  <a:gd name="connsiteX75" fmla="*/ 341370 w 591547"/>
                  <a:gd name="connsiteY75" fmla="*/ 75760 h 590770"/>
                  <a:gd name="connsiteX76" fmla="*/ 342984 w 591547"/>
                  <a:gd name="connsiteY76" fmla="*/ 75760 h 590770"/>
                  <a:gd name="connsiteX77" fmla="*/ 345405 w 591547"/>
                  <a:gd name="connsiteY77" fmla="*/ 75760 h 590770"/>
                  <a:gd name="connsiteX78" fmla="*/ 347020 w 591547"/>
                  <a:gd name="connsiteY78" fmla="*/ 75760 h 590770"/>
                  <a:gd name="connsiteX79" fmla="*/ 348634 w 591547"/>
                  <a:gd name="connsiteY79" fmla="*/ 75760 h 590770"/>
                  <a:gd name="connsiteX80" fmla="*/ 387371 w 591547"/>
                  <a:gd name="connsiteY80" fmla="*/ 91879 h 590770"/>
                  <a:gd name="connsiteX81" fmla="*/ 387371 w 591547"/>
                  <a:gd name="connsiteY81" fmla="*/ 62865 h 590770"/>
                  <a:gd name="connsiteX82" fmla="*/ 365581 w 591547"/>
                  <a:gd name="connsiteY82" fmla="*/ 32238 h 590770"/>
                  <a:gd name="connsiteX83" fmla="*/ 397862 w 591547"/>
                  <a:gd name="connsiteY83" fmla="*/ 0 h 590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</a:cxnLst>
                <a:rect l="l" t="t" r="r" b="b"/>
                <a:pathLst>
                  <a:path w="591547" h="590770">
                    <a:moveTo>
                      <a:pt x="86413" y="515758"/>
                    </a:moveTo>
                    <a:lnTo>
                      <a:pt x="171919" y="515758"/>
                    </a:lnTo>
                    <a:lnTo>
                      <a:pt x="171919" y="537523"/>
                    </a:lnTo>
                    <a:lnTo>
                      <a:pt x="86413" y="537523"/>
                    </a:lnTo>
                    <a:close/>
                    <a:moveTo>
                      <a:pt x="86413" y="461733"/>
                    </a:moveTo>
                    <a:lnTo>
                      <a:pt x="171919" y="461733"/>
                    </a:lnTo>
                    <a:lnTo>
                      <a:pt x="171919" y="483498"/>
                    </a:lnTo>
                    <a:lnTo>
                      <a:pt x="86413" y="483498"/>
                    </a:lnTo>
                    <a:close/>
                    <a:moveTo>
                      <a:pt x="86413" y="408616"/>
                    </a:moveTo>
                    <a:lnTo>
                      <a:pt x="171919" y="408616"/>
                    </a:lnTo>
                    <a:lnTo>
                      <a:pt x="171919" y="429474"/>
                    </a:lnTo>
                    <a:lnTo>
                      <a:pt x="86413" y="429474"/>
                    </a:lnTo>
                    <a:close/>
                    <a:moveTo>
                      <a:pt x="204177" y="357041"/>
                    </a:moveTo>
                    <a:lnTo>
                      <a:pt x="204177" y="569815"/>
                    </a:lnTo>
                    <a:lnTo>
                      <a:pt x="333300" y="569815"/>
                    </a:lnTo>
                    <a:lnTo>
                      <a:pt x="333300" y="382026"/>
                    </a:lnTo>
                    <a:close/>
                    <a:moveTo>
                      <a:pt x="183194" y="357041"/>
                    </a:moveTo>
                    <a:lnTo>
                      <a:pt x="75053" y="382026"/>
                    </a:lnTo>
                    <a:lnTo>
                      <a:pt x="75053" y="569815"/>
                    </a:lnTo>
                    <a:lnTo>
                      <a:pt x="183194" y="569815"/>
                    </a:lnTo>
                    <a:close/>
                    <a:moveTo>
                      <a:pt x="247709" y="311838"/>
                    </a:moveTo>
                    <a:lnTo>
                      <a:pt x="322851" y="311838"/>
                    </a:lnTo>
                    <a:lnTo>
                      <a:pt x="322851" y="332826"/>
                    </a:lnTo>
                    <a:lnTo>
                      <a:pt x="247709" y="332826"/>
                    </a:lnTo>
                    <a:close/>
                    <a:moveTo>
                      <a:pt x="247709" y="257944"/>
                    </a:moveTo>
                    <a:lnTo>
                      <a:pt x="322851" y="257944"/>
                    </a:lnTo>
                    <a:lnTo>
                      <a:pt x="322851" y="279580"/>
                    </a:lnTo>
                    <a:lnTo>
                      <a:pt x="247709" y="279580"/>
                    </a:lnTo>
                    <a:close/>
                    <a:moveTo>
                      <a:pt x="247709" y="203919"/>
                    </a:moveTo>
                    <a:lnTo>
                      <a:pt x="322851" y="203919"/>
                    </a:lnTo>
                    <a:lnTo>
                      <a:pt x="322851" y="225684"/>
                    </a:lnTo>
                    <a:lnTo>
                      <a:pt x="247709" y="225684"/>
                    </a:lnTo>
                    <a:close/>
                    <a:moveTo>
                      <a:pt x="247709" y="150672"/>
                    </a:moveTo>
                    <a:lnTo>
                      <a:pt x="322851" y="150672"/>
                    </a:lnTo>
                    <a:lnTo>
                      <a:pt x="322851" y="171660"/>
                    </a:lnTo>
                    <a:lnTo>
                      <a:pt x="247709" y="171660"/>
                    </a:lnTo>
                    <a:close/>
                    <a:moveTo>
                      <a:pt x="355090" y="102357"/>
                    </a:moveTo>
                    <a:lnTo>
                      <a:pt x="355090" y="373160"/>
                    </a:lnTo>
                    <a:lnTo>
                      <a:pt x="355090" y="376384"/>
                    </a:lnTo>
                    <a:lnTo>
                      <a:pt x="355090" y="569815"/>
                    </a:lnTo>
                    <a:lnTo>
                      <a:pt x="484213" y="569815"/>
                    </a:lnTo>
                    <a:lnTo>
                      <a:pt x="484213" y="154744"/>
                    </a:lnTo>
                    <a:close/>
                    <a:moveTo>
                      <a:pt x="333300" y="99939"/>
                    </a:moveTo>
                    <a:lnTo>
                      <a:pt x="236458" y="125730"/>
                    </a:lnTo>
                    <a:lnTo>
                      <a:pt x="236458" y="341728"/>
                    </a:lnTo>
                    <a:lnTo>
                      <a:pt x="333300" y="360265"/>
                    </a:lnTo>
                    <a:close/>
                    <a:moveTo>
                      <a:pt x="397862" y="21761"/>
                    </a:moveTo>
                    <a:cubicBezTo>
                      <a:pt x="392213" y="21761"/>
                      <a:pt x="387371" y="26596"/>
                      <a:pt x="387371" y="32238"/>
                    </a:cubicBezTo>
                    <a:cubicBezTo>
                      <a:pt x="387371" y="37880"/>
                      <a:pt x="392213" y="42716"/>
                      <a:pt x="397862" y="42716"/>
                    </a:cubicBezTo>
                    <a:cubicBezTo>
                      <a:pt x="404318" y="42716"/>
                      <a:pt x="409160" y="37880"/>
                      <a:pt x="409160" y="32238"/>
                    </a:cubicBezTo>
                    <a:cubicBezTo>
                      <a:pt x="409160" y="26596"/>
                      <a:pt x="404318" y="21761"/>
                      <a:pt x="397862" y="21761"/>
                    </a:cubicBezTo>
                    <a:close/>
                    <a:moveTo>
                      <a:pt x="397862" y="0"/>
                    </a:moveTo>
                    <a:cubicBezTo>
                      <a:pt x="415616" y="0"/>
                      <a:pt x="430143" y="14507"/>
                      <a:pt x="430143" y="32238"/>
                    </a:cubicBezTo>
                    <a:cubicBezTo>
                      <a:pt x="430143" y="45940"/>
                      <a:pt x="421266" y="58029"/>
                      <a:pt x="409160" y="62865"/>
                    </a:cubicBezTo>
                    <a:lnTo>
                      <a:pt x="409160" y="100745"/>
                    </a:lnTo>
                    <a:lnTo>
                      <a:pt x="498740" y="137819"/>
                    </a:lnTo>
                    <a:cubicBezTo>
                      <a:pt x="502775" y="139431"/>
                      <a:pt x="506003" y="143461"/>
                      <a:pt x="506003" y="147491"/>
                    </a:cubicBezTo>
                    <a:lnTo>
                      <a:pt x="506003" y="569815"/>
                    </a:lnTo>
                    <a:lnTo>
                      <a:pt x="591547" y="569815"/>
                    </a:lnTo>
                    <a:lnTo>
                      <a:pt x="591547" y="590770"/>
                    </a:lnTo>
                    <a:lnTo>
                      <a:pt x="494705" y="590770"/>
                    </a:lnTo>
                    <a:lnTo>
                      <a:pt x="344598" y="590770"/>
                    </a:lnTo>
                    <a:lnTo>
                      <a:pt x="193685" y="590770"/>
                    </a:lnTo>
                    <a:lnTo>
                      <a:pt x="64562" y="590770"/>
                    </a:lnTo>
                    <a:lnTo>
                      <a:pt x="0" y="590770"/>
                    </a:lnTo>
                    <a:lnTo>
                      <a:pt x="0" y="569815"/>
                    </a:lnTo>
                    <a:lnTo>
                      <a:pt x="54070" y="569815"/>
                    </a:lnTo>
                    <a:lnTo>
                      <a:pt x="54070" y="373160"/>
                    </a:lnTo>
                    <a:cubicBezTo>
                      <a:pt x="54070" y="368324"/>
                      <a:pt x="57298" y="364294"/>
                      <a:pt x="62141" y="362683"/>
                    </a:cubicBezTo>
                    <a:lnTo>
                      <a:pt x="191264" y="333668"/>
                    </a:lnTo>
                    <a:cubicBezTo>
                      <a:pt x="192878" y="332862"/>
                      <a:pt x="194492" y="332862"/>
                      <a:pt x="195299" y="333668"/>
                    </a:cubicBezTo>
                    <a:cubicBezTo>
                      <a:pt x="196106" y="333668"/>
                      <a:pt x="196106" y="333668"/>
                      <a:pt x="196106" y="333668"/>
                    </a:cubicBezTo>
                    <a:lnTo>
                      <a:pt x="215475" y="336892"/>
                    </a:lnTo>
                    <a:lnTo>
                      <a:pt x="215475" y="116864"/>
                    </a:lnTo>
                    <a:cubicBezTo>
                      <a:pt x="215475" y="112028"/>
                      <a:pt x="218703" y="107999"/>
                      <a:pt x="223545" y="106387"/>
                    </a:cubicBezTo>
                    <a:lnTo>
                      <a:pt x="341370" y="75760"/>
                    </a:lnTo>
                    <a:cubicBezTo>
                      <a:pt x="342177" y="75760"/>
                      <a:pt x="342177" y="75760"/>
                      <a:pt x="342984" y="75760"/>
                    </a:cubicBezTo>
                    <a:cubicBezTo>
                      <a:pt x="343791" y="75760"/>
                      <a:pt x="344598" y="74954"/>
                      <a:pt x="345405" y="75760"/>
                    </a:cubicBezTo>
                    <a:cubicBezTo>
                      <a:pt x="346213" y="75760"/>
                      <a:pt x="347020" y="75760"/>
                      <a:pt x="347020" y="75760"/>
                    </a:cubicBezTo>
                    <a:cubicBezTo>
                      <a:pt x="347827" y="75760"/>
                      <a:pt x="347827" y="75760"/>
                      <a:pt x="348634" y="75760"/>
                    </a:cubicBezTo>
                    <a:lnTo>
                      <a:pt x="387371" y="91879"/>
                    </a:lnTo>
                    <a:lnTo>
                      <a:pt x="387371" y="62865"/>
                    </a:lnTo>
                    <a:cubicBezTo>
                      <a:pt x="375265" y="58029"/>
                      <a:pt x="365581" y="45940"/>
                      <a:pt x="365581" y="32238"/>
                    </a:cubicBezTo>
                    <a:cubicBezTo>
                      <a:pt x="365581" y="14507"/>
                      <a:pt x="380107" y="0"/>
                      <a:pt x="397862" y="0"/>
                    </a:cubicBezTo>
                    <a:close/>
                  </a:path>
                </a:pathLst>
              </a:custGeom>
              <a:solidFill>
                <a:srgbClr val="0BF6FF"/>
              </a:solidFill>
              <a:ln>
                <a:noFill/>
              </a:ln>
            </p:spPr>
          </p:sp>
          <p:sp>
            <p:nvSpPr>
              <p:cNvPr id="26" name="smartphone_159860">
                <a:extLst>
                  <a:ext uri="{FF2B5EF4-FFF2-40B4-BE49-F238E27FC236}">
                    <a16:creationId xmlns:a16="http://schemas.microsoft.com/office/drawing/2014/main" xmlns="" id="{F6CF1278-2F8D-4000-8635-B4C7357E5B10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2854636" y="3632056"/>
                <a:ext cx="367773" cy="609685"/>
              </a:xfrm>
              <a:custGeom>
                <a:avLst/>
                <a:gdLst>
                  <a:gd name="connsiteX0" fmla="*/ 151631 w 364964"/>
                  <a:gd name="connsiteY0" fmla="*/ 514916 h 605028"/>
                  <a:gd name="connsiteX1" fmla="*/ 213192 w 364964"/>
                  <a:gd name="connsiteY1" fmla="*/ 514916 h 605028"/>
                  <a:gd name="connsiteX2" fmla="*/ 228420 w 364964"/>
                  <a:gd name="connsiteY2" fmla="*/ 530123 h 605028"/>
                  <a:gd name="connsiteX3" fmla="*/ 213192 w 364964"/>
                  <a:gd name="connsiteY3" fmla="*/ 545330 h 605028"/>
                  <a:gd name="connsiteX4" fmla="*/ 151631 w 364964"/>
                  <a:gd name="connsiteY4" fmla="*/ 545330 h 605028"/>
                  <a:gd name="connsiteX5" fmla="*/ 136403 w 364964"/>
                  <a:gd name="connsiteY5" fmla="*/ 530123 h 605028"/>
                  <a:gd name="connsiteX6" fmla="*/ 151631 w 364964"/>
                  <a:gd name="connsiteY6" fmla="*/ 514916 h 605028"/>
                  <a:gd name="connsiteX7" fmla="*/ 30359 w 364964"/>
                  <a:gd name="connsiteY7" fmla="*/ 482854 h 605028"/>
                  <a:gd name="connsiteX8" fmla="*/ 30359 w 364964"/>
                  <a:gd name="connsiteY8" fmla="*/ 557938 h 605028"/>
                  <a:gd name="connsiteX9" fmla="*/ 47071 w 364964"/>
                  <a:gd name="connsiteY9" fmla="*/ 574624 h 605028"/>
                  <a:gd name="connsiteX10" fmla="*/ 317800 w 364964"/>
                  <a:gd name="connsiteY10" fmla="*/ 574624 h 605028"/>
                  <a:gd name="connsiteX11" fmla="*/ 334512 w 364964"/>
                  <a:gd name="connsiteY11" fmla="*/ 557938 h 605028"/>
                  <a:gd name="connsiteX12" fmla="*/ 334512 w 364964"/>
                  <a:gd name="connsiteY12" fmla="*/ 482854 h 605028"/>
                  <a:gd name="connsiteX13" fmla="*/ 30359 w 364964"/>
                  <a:gd name="connsiteY13" fmla="*/ 108918 h 605028"/>
                  <a:gd name="connsiteX14" fmla="*/ 30359 w 364964"/>
                  <a:gd name="connsiteY14" fmla="*/ 452728 h 605028"/>
                  <a:gd name="connsiteX15" fmla="*/ 334512 w 364964"/>
                  <a:gd name="connsiteY15" fmla="*/ 452728 h 605028"/>
                  <a:gd name="connsiteX16" fmla="*/ 334512 w 364964"/>
                  <a:gd name="connsiteY16" fmla="*/ 108918 h 605028"/>
                  <a:gd name="connsiteX17" fmla="*/ 47071 w 364964"/>
                  <a:gd name="connsiteY17" fmla="*/ 30312 h 605028"/>
                  <a:gd name="connsiteX18" fmla="*/ 30359 w 364964"/>
                  <a:gd name="connsiteY18" fmla="*/ 46997 h 605028"/>
                  <a:gd name="connsiteX19" fmla="*/ 30359 w 364964"/>
                  <a:gd name="connsiteY19" fmla="*/ 78606 h 605028"/>
                  <a:gd name="connsiteX20" fmla="*/ 334605 w 364964"/>
                  <a:gd name="connsiteY20" fmla="*/ 78606 h 605028"/>
                  <a:gd name="connsiteX21" fmla="*/ 334605 w 364964"/>
                  <a:gd name="connsiteY21" fmla="*/ 46997 h 605028"/>
                  <a:gd name="connsiteX22" fmla="*/ 317893 w 364964"/>
                  <a:gd name="connsiteY22" fmla="*/ 30312 h 605028"/>
                  <a:gd name="connsiteX23" fmla="*/ 47071 w 364964"/>
                  <a:gd name="connsiteY23" fmla="*/ 0 h 605028"/>
                  <a:gd name="connsiteX24" fmla="*/ 317893 w 364964"/>
                  <a:gd name="connsiteY24" fmla="*/ 0 h 605028"/>
                  <a:gd name="connsiteX25" fmla="*/ 364964 w 364964"/>
                  <a:gd name="connsiteY25" fmla="*/ 46997 h 605028"/>
                  <a:gd name="connsiteX26" fmla="*/ 364964 w 364964"/>
                  <a:gd name="connsiteY26" fmla="*/ 557938 h 605028"/>
                  <a:gd name="connsiteX27" fmla="*/ 317893 w 364964"/>
                  <a:gd name="connsiteY27" fmla="*/ 605028 h 605028"/>
                  <a:gd name="connsiteX28" fmla="*/ 47071 w 364964"/>
                  <a:gd name="connsiteY28" fmla="*/ 605028 h 605028"/>
                  <a:gd name="connsiteX29" fmla="*/ 0 w 364964"/>
                  <a:gd name="connsiteY29" fmla="*/ 558031 h 605028"/>
                  <a:gd name="connsiteX30" fmla="*/ 0 w 364964"/>
                  <a:gd name="connsiteY30" fmla="*/ 46997 h 605028"/>
                  <a:gd name="connsiteX31" fmla="*/ 47071 w 364964"/>
                  <a:gd name="connsiteY31" fmla="*/ 0 h 6050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364964" h="605028">
                    <a:moveTo>
                      <a:pt x="151631" y="514916"/>
                    </a:moveTo>
                    <a:lnTo>
                      <a:pt x="213192" y="514916"/>
                    </a:lnTo>
                    <a:cubicBezTo>
                      <a:pt x="221642" y="514916"/>
                      <a:pt x="228420" y="521685"/>
                      <a:pt x="228420" y="530123"/>
                    </a:cubicBezTo>
                    <a:cubicBezTo>
                      <a:pt x="228420" y="538468"/>
                      <a:pt x="221642" y="545330"/>
                      <a:pt x="213192" y="545330"/>
                    </a:cubicBezTo>
                    <a:lnTo>
                      <a:pt x="151631" y="545330"/>
                    </a:lnTo>
                    <a:cubicBezTo>
                      <a:pt x="143274" y="545330"/>
                      <a:pt x="136403" y="538468"/>
                      <a:pt x="136403" y="530123"/>
                    </a:cubicBezTo>
                    <a:cubicBezTo>
                      <a:pt x="136403" y="521685"/>
                      <a:pt x="143274" y="514916"/>
                      <a:pt x="151631" y="514916"/>
                    </a:cubicBezTo>
                    <a:close/>
                    <a:moveTo>
                      <a:pt x="30359" y="482854"/>
                    </a:moveTo>
                    <a:lnTo>
                      <a:pt x="30359" y="557938"/>
                    </a:lnTo>
                    <a:cubicBezTo>
                      <a:pt x="30359" y="567208"/>
                      <a:pt x="37880" y="574624"/>
                      <a:pt x="47071" y="574624"/>
                    </a:cubicBezTo>
                    <a:lnTo>
                      <a:pt x="317800" y="574624"/>
                    </a:lnTo>
                    <a:cubicBezTo>
                      <a:pt x="327084" y="574624"/>
                      <a:pt x="334512" y="567023"/>
                      <a:pt x="334512" y="557938"/>
                    </a:cubicBezTo>
                    <a:lnTo>
                      <a:pt x="334512" y="482854"/>
                    </a:lnTo>
                    <a:close/>
                    <a:moveTo>
                      <a:pt x="30359" y="108918"/>
                    </a:moveTo>
                    <a:lnTo>
                      <a:pt x="30359" y="452728"/>
                    </a:lnTo>
                    <a:lnTo>
                      <a:pt x="334512" y="452728"/>
                    </a:lnTo>
                    <a:lnTo>
                      <a:pt x="334512" y="108918"/>
                    </a:lnTo>
                    <a:close/>
                    <a:moveTo>
                      <a:pt x="47071" y="30312"/>
                    </a:moveTo>
                    <a:cubicBezTo>
                      <a:pt x="37880" y="30312"/>
                      <a:pt x="30359" y="37727"/>
                      <a:pt x="30359" y="46997"/>
                    </a:cubicBezTo>
                    <a:lnTo>
                      <a:pt x="30359" y="78606"/>
                    </a:lnTo>
                    <a:lnTo>
                      <a:pt x="334605" y="78606"/>
                    </a:lnTo>
                    <a:lnTo>
                      <a:pt x="334605" y="46997"/>
                    </a:lnTo>
                    <a:cubicBezTo>
                      <a:pt x="334605" y="37727"/>
                      <a:pt x="327084" y="30312"/>
                      <a:pt x="317893" y="30312"/>
                    </a:cubicBezTo>
                    <a:close/>
                    <a:moveTo>
                      <a:pt x="47071" y="0"/>
                    </a:moveTo>
                    <a:lnTo>
                      <a:pt x="317893" y="0"/>
                    </a:lnTo>
                    <a:cubicBezTo>
                      <a:pt x="343889" y="0"/>
                      <a:pt x="364964" y="21135"/>
                      <a:pt x="364964" y="46997"/>
                    </a:cubicBezTo>
                    <a:lnTo>
                      <a:pt x="364964" y="557938"/>
                    </a:lnTo>
                    <a:cubicBezTo>
                      <a:pt x="364964" y="583893"/>
                      <a:pt x="343796" y="604843"/>
                      <a:pt x="317893" y="605028"/>
                    </a:cubicBezTo>
                    <a:lnTo>
                      <a:pt x="47071" y="605028"/>
                    </a:lnTo>
                    <a:cubicBezTo>
                      <a:pt x="21075" y="605028"/>
                      <a:pt x="0" y="583893"/>
                      <a:pt x="0" y="558031"/>
                    </a:cubicBezTo>
                    <a:lnTo>
                      <a:pt x="0" y="46997"/>
                    </a:lnTo>
                    <a:cubicBezTo>
                      <a:pt x="0" y="21042"/>
                      <a:pt x="21168" y="0"/>
                      <a:pt x="47071" y="0"/>
                    </a:cubicBezTo>
                    <a:close/>
                  </a:path>
                </a:pathLst>
              </a:custGeom>
              <a:solidFill>
                <a:srgbClr val="0BF6FF"/>
              </a:solidFill>
              <a:ln>
                <a:noFill/>
              </a:ln>
            </p:spPr>
          </p:sp>
          <p:sp>
            <p:nvSpPr>
              <p:cNvPr id="27" name="notebook_35960">
                <a:extLst>
                  <a:ext uri="{FF2B5EF4-FFF2-40B4-BE49-F238E27FC236}">
                    <a16:creationId xmlns:a16="http://schemas.microsoft.com/office/drawing/2014/main" xmlns="" id="{A43F6648-006C-4B84-BD56-12655A4EBB55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9673566" y="1787016"/>
                <a:ext cx="609685" cy="376503"/>
              </a:xfrm>
              <a:custGeom>
                <a:avLst/>
                <a:gdLst>
                  <a:gd name="connsiteX0" fmla="*/ 228193 w 605169"/>
                  <a:gd name="connsiteY0" fmla="*/ 345064 h 373715"/>
                  <a:gd name="connsiteX1" fmla="*/ 228193 w 605169"/>
                  <a:gd name="connsiteY1" fmla="*/ 354376 h 373715"/>
                  <a:gd name="connsiteX2" fmla="*/ 369089 w 605169"/>
                  <a:gd name="connsiteY2" fmla="*/ 354376 h 373715"/>
                  <a:gd name="connsiteX3" fmla="*/ 369089 w 605169"/>
                  <a:gd name="connsiteY3" fmla="*/ 345064 h 373715"/>
                  <a:gd name="connsiteX4" fmla="*/ 67580 w 605169"/>
                  <a:gd name="connsiteY4" fmla="*/ 323755 h 373715"/>
                  <a:gd name="connsiteX5" fmla="*/ 295952 w 605169"/>
                  <a:gd name="connsiteY5" fmla="*/ 323755 h 373715"/>
                  <a:gd name="connsiteX6" fmla="*/ 309217 w 605169"/>
                  <a:gd name="connsiteY6" fmla="*/ 323755 h 373715"/>
                  <a:gd name="connsiteX7" fmla="*/ 537589 w 605169"/>
                  <a:gd name="connsiteY7" fmla="*/ 323755 h 373715"/>
                  <a:gd name="connsiteX8" fmla="*/ 605169 w 605169"/>
                  <a:gd name="connsiteY8" fmla="*/ 327158 h 373715"/>
                  <a:gd name="connsiteX9" fmla="*/ 605169 w 605169"/>
                  <a:gd name="connsiteY9" fmla="*/ 373715 h 373715"/>
                  <a:gd name="connsiteX10" fmla="*/ 0 w 605169"/>
                  <a:gd name="connsiteY10" fmla="*/ 373715 h 373715"/>
                  <a:gd name="connsiteX11" fmla="*/ 0 w 605169"/>
                  <a:gd name="connsiteY11" fmla="*/ 327158 h 373715"/>
                  <a:gd name="connsiteX12" fmla="*/ 102912 w 605169"/>
                  <a:gd name="connsiteY12" fmla="*/ 35256 h 373715"/>
                  <a:gd name="connsiteX13" fmla="*/ 102912 w 605169"/>
                  <a:gd name="connsiteY13" fmla="*/ 274353 h 373715"/>
                  <a:gd name="connsiteX14" fmla="*/ 502437 w 605169"/>
                  <a:gd name="connsiteY14" fmla="*/ 274353 h 373715"/>
                  <a:gd name="connsiteX15" fmla="*/ 502437 w 605169"/>
                  <a:gd name="connsiteY15" fmla="*/ 35256 h 373715"/>
                  <a:gd name="connsiteX16" fmla="*/ 67602 w 605169"/>
                  <a:gd name="connsiteY16" fmla="*/ 0 h 373715"/>
                  <a:gd name="connsiteX17" fmla="*/ 537568 w 605169"/>
                  <a:gd name="connsiteY17" fmla="*/ 0 h 373715"/>
                  <a:gd name="connsiteX18" fmla="*/ 537568 w 605169"/>
                  <a:gd name="connsiteY18" fmla="*/ 309430 h 373715"/>
                  <a:gd name="connsiteX19" fmla="*/ 67602 w 605169"/>
                  <a:gd name="connsiteY19" fmla="*/ 309430 h 3737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605169" h="373715">
                    <a:moveTo>
                      <a:pt x="228193" y="345064"/>
                    </a:moveTo>
                    <a:lnTo>
                      <a:pt x="228193" y="354376"/>
                    </a:lnTo>
                    <a:lnTo>
                      <a:pt x="369089" y="354376"/>
                    </a:lnTo>
                    <a:lnTo>
                      <a:pt x="369089" y="345064"/>
                    </a:lnTo>
                    <a:close/>
                    <a:moveTo>
                      <a:pt x="67580" y="323755"/>
                    </a:moveTo>
                    <a:lnTo>
                      <a:pt x="295952" y="323755"/>
                    </a:lnTo>
                    <a:lnTo>
                      <a:pt x="309217" y="323755"/>
                    </a:lnTo>
                    <a:lnTo>
                      <a:pt x="537589" y="323755"/>
                    </a:lnTo>
                    <a:lnTo>
                      <a:pt x="605169" y="327158"/>
                    </a:lnTo>
                    <a:lnTo>
                      <a:pt x="605169" y="373715"/>
                    </a:lnTo>
                    <a:lnTo>
                      <a:pt x="0" y="373715"/>
                    </a:lnTo>
                    <a:lnTo>
                      <a:pt x="0" y="327158"/>
                    </a:lnTo>
                    <a:close/>
                    <a:moveTo>
                      <a:pt x="102912" y="35256"/>
                    </a:moveTo>
                    <a:lnTo>
                      <a:pt x="102912" y="274353"/>
                    </a:lnTo>
                    <a:lnTo>
                      <a:pt x="502437" y="274353"/>
                    </a:lnTo>
                    <a:lnTo>
                      <a:pt x="502437" y="35256"/>
                    </a:lnTo>
                    <a:close/>
                    <a:moveTo>
                      <a:pt x="67602" y="0"/>
                    </a:moveTo>
                    <a:lnTo>
                      <a:pt x="537568" y="0"/>
                    </a:lnTo>
                    <a:lnTo>
                      <a:pt x="537568" y="309430"/>
                    </a:lnTo>
                    <a:lnTo>
                      <a:pt x="67602" y="309430"/>
                    </a:lnTo>
                    <a:close/>
                  </a:path>
                </a:pathLst>
              </a:custGeom>
              <a:solidFill>
                <a:srgbClr val="0BF6FF"/>
              </a:solidFill>
              <a:ln>
                <a:noFill/>
              </a:ln>
            </p:spPr>
          </p:sp>
          <p:sp>
            <p:nvSpPr>
              <p:cNvPr id="28" name="number-one_1474">
                <a:extLst>
                  <a:ext uri="{FF2B5EF4-FFF2-40B4-BE49-F238E27FC236}">
                    <a16:creationId xmlns:a16="http://schemas.microsoft.com/office/drawing/2014/main" xmlns="" id="{3A8558D1-96A8-4A9E-95D6-53841EE5429C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8763060" y="2695931"/>
                <a:ext cx="609685" cy="608617"/>
              </a:xfrm>
              <a:custGeom>
                <a:avLst/>
                <a:gdLst>
                  <a:gd name="connsiteX0" fmla="*/ 286553 w 590374"/>
                  <a:gd name="connsiteY0" fmla="*/ 124834 h 589340"/>
                  <a:gd name="connsiteX1" fmla="*/ 357604 w 590374"/>
                  <a:gd name="connsiteY1" fmla="*/ 124834 h 589340"/>
                  <a:gd name="connsiteX2" fmla="*/ 357604 w 590374"/>
                  <a:gd name="connsiteY2" fmla="*/ 488301 h 589340"/>
                  <a:gd name="connsiteX3" fmla="*/ 275788 w 590374"/>
                  <a:gd name="connsiteY3" fmla="*/ 488301 h 589340"/>
                  <a:gd name="connsiteX4" fmla="*/ 275788 w 590374"/>
                  <a:gd name="connsiteY4" fmla="*/ 200108 h 589340"/>
                  <a:gd name="connsiteX5" fmla="*/ 273635 w 590374"/>
                  <a:gd name="connsiteY5" fmla="*/ 200108 h 589340"/>
                  <a:gd name="connsiteX6" fmla="*/ 204737 w 590374"/>
                  <a:gd name="connsiteY6" fmla="*/ 232369 h 589340"/>
                  <a:gd name="connsiteX7" fmla="*/ 189665 w 590374"/>
                  <a:gd name="connsiteY7" fmla="*/ 169999 h 589340"/>
                  <a:gd name="connsiteX8" fmla="*/ 51711 w 590374"/>
                  <a:gd name="connsiteY8" fmla="*/ 43017 h 589340"/>
                  <a:gd name="connsiteX9" fmla="*/ 43093 w 590374"/>
                  <a:gd name="connsiteY9" fmla="*/ 51621 h 589340"/>
                  <a:gd name="connsiteX10" fmla="*/ 43093 w 590374"/>
                  <a:gd name="connsiteY10" fmla="*/ 537719 h 589340"/>
                  <a:gd name="connsiteX11" fmla="*/ 51711 w 590374"/>
                  <a:gd name="connsiteY11" fmla="*/ 546323 h 589340"/>
                  <a:gd name="connsiteX12" fmla="*/ 538663 w 590374"/>
                  <a:gd name="connsiteY12" fmla="*/ 546323 h 589340"/>
                  <a:gd name="connsiteX13" fmla="*/ 547281 w 590374"/>
                  <a:gd name="connsiteY13" fmla="*/ 537719 h 589340"/>
                  <a:gd name="connsiteX14" fmla="*/ 547281 w 590374"/>
                  <a:gd name="connsiteY14" fmla="*/ 51621 h 589340"/>
                  <a:gd name="connsiteX15" fmla="*/ 538663 w 590374"/>
                  <a:gd name="connsiteY15" fmla="*/ 43017 h 589340"/>
                  <a:gd name="connsiteX16" fmla="*/ 51711 w 590374"/>
                  <a:gd name="connsiteY16" fmla="*/ 0 h 589340"/>
                  <a:gd name="connsiteX17" fmla="*/ 538663 w 590374"/>
                  <a:gd name="connsiteY17" fmla="*/ 0 h 589340"/>
                  <a:gd name="connsiteX18" fmla="*/ 590374 w 590374"/>
                  <a:gd name="connsiteY18" fmla="*/ 51621 h 589340"/>
                  <a:gd name="connsiteX19" fmla="*/ 590374 w 590374"/>
                  <a:gd name="connsiteY19" fmla="*/ 537719 h 589340"/>
                  <a:gd name="connsiteX20" fmla="*/ 538663 w 590374"/>
                  <a:gd name="connsiteY20" fmla="*/ 589340 h 589340"/>
                  <a:gd name="connsiteX21" fmla="*/ 51711 w 590374"/>
                  <a:gd name="connsiteY21" fmla="*/ 589340 h 589340"/>
                  <a:gd name="connsiteX22" fmla="*/ 0 w 590374"/>
                  <a:gd name="connsiteY22" fmla="*/ 537719 h 589340"/>
                  <a:gd name="connsiteX23" fmla="*/ 0 w 590374"/>
                  <a:gd name="connsiteY23" fmla="*/ 51621 h 589340"/>
                  <a:gd name="connsiteX24" fmla="*/ 51711 w 590374"/>
                  <a:gd name="connsiteY24" fmla="*/ 0 h 5893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590374" h="589340">
                    <a:moveTo>
                      <a:pt x="286553" y="124834"/>
                    </a:moveTo>
                    <a:lnTo>
                      <a:pt x="357604" y="124834"/>
                    </a:lnTo>
                    <a:lnTo>
                      <a:pt x="357604" y="488301"/>
                    </a:lnTo>
                    <a:lnTo>
                      <a:pt x="275788" y="488301"/>
                    </a:lnTo>
                    <a:lnTo>
                      <a:pt x="275788" y="200108"/>
                    </a:lnTo>
                    <a:lnTo>
                      <a:pt x="273635" y="200108"/>
                    </a:lnTo>
                    <a:lnTo>
                      <a:pt x="204737" y="232369"/>
                    </a:lnTo>
                    <a:lnTo>
                      <a:pt x="189665" y="169999"/>
                    </a:lnTo>
                    <a:close/>
                    <a:moveTo>
                      <a:pt x="51711" y="43017"/>
                    </a:moveTo>
                    <a:cubicBezTo>
                      <a:pt x="47402" y="43017"/>
                      <a:pt x="43093" y="47319"/>
                      <a:pt x="43093" y="51621"/>
                    </a:cubicBezTo>
                    <a:lnTo>
                      <a:pt x="43093" y="537719"/>
                    </a:lnTo>
                    <a:cubicBezTo>
                      <a:pt x="43093" y="542021"/>
                      <a:pt x="47402" y="546323"/>
                      <a:pt x="51711" y="546323"/>
                    </a:cubicBezTo>
                    <a:lnTo>
                      <a:pt x="538663" y="546323"/>
                    </a:lnTo>
                    <a:cubicBezTo>
                      <a:pt x="542972" y="546323"/>
                      <a:pt x="547281" y="542021"/>
                      <a:pt x="547281" y="537719"/>
                    </a:cubicBezTo>
                    <a:cubicBezTo>
                      <a:pt x="547281" y="537719"/>
                      <a:pt x="547281" y="51621"/>
                      <a:pt x="547281" y="51621"/>
                    </a:cubicBezTo>
                    <a:cubicBezTo>
                      <a:pt x="547281" y="47319"/>
                      <a:pt x="542972" y="43017"/>
                      <a:pt x="538663" y="43017"/>
                    </a:cubicBezTo>
                    <a:close/>
                    <a:moveTo>
                      <a:pt x="51711" y="0"/>
                    </a:moveTo>
                    <a:lnTo>
                      <a:pt x="538663" y="0"/>
                    </a:lnTo>
                    <a:cubicBezTo>
                      <a:pt x="566673" y="0"/>
                      <a:pt x="590374" y="23659"/>
                      <a:pt x="590374" y="51621"/>
                    </a:cubicBezTo>
                    <a:lnTo>
                      <a:pt x="590374" y="537719"/>
                    </a:lnTo>
                    <a:cubicBezTo>
                      <a:pt x="590374" y="565681"/>
                      <a:pt x="566673" y="589340"/>
                      <a:pt x="538663" y="589340"/>
                    </a:cubicBezTo>
                    <a:lnTo>
                      <a:pt x="51711" y="589340"/>
                    </a:lnTo>
                    <a:cubicBezTo>
                      <a:pt x="23701" y="589340"/>
                      <a:pt x="0" y="565681"/>
                      <a:pt x="0" y="537719"/>
                    </a:cubicBezTo>
                    <a:lnTo>
                      <a:pt x="0" y="51621"/>
                    </a:lnTo>
                    <a:cubicBezTo>
                      <a:pt x="0" y="23659"/>
                      <a:pt x="23701" y="0"/>
                      <a:pt x="51711" y="0"/>
                    </a:cubicBezTo>
                    <a:close/>
                  </a:path>
                </a:pathLst>
              </a:custGeom>
              <a:solidFill>
                <a:srgbClr val="0BF6FF"/>
              </a:solidFill>
              <a:ln>
                <a:noFill/>
              </a:ln>
            </p:spPr>
          </p:sp>
          <p:sp>
            <p:nvSpPr>
              <p:cNvPr id="30" name="telephone-call_74451">
                <a:extLst>
                  <a:ext uri="{FF2B5EF4-FFF2-40B4-BE49-F238E27FC236}">
                    <a16:creationId xmlns:a16="http://schemas.microsoft.com/office/drawing/2014/main" xmlns="" id="{65646707-584A-4715-A7EF-6613744784B6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3769767" y="4612154"/>
                <a:ext cx="609685" cy="532220"/>
              </a:xfrm>
              <a:custGeom>
                <a:avLst/>
                <a:gdLst>
                  <a:gd name="connsiteX0" fmla="*/ 424975 w 608697"/>
                  <a:gd name="connsiteY0" fmla="*/ 168488 h 531358"/>
                  <a:gd name="connsiteX1" fmla="*/ 387604 w 608697"/>
                  <a:gd name="connsiteY1" fmla="*/ 205806 h 531358"/>
                  <a:gd name="connsiteX2" fmla="*/ 424975 w 608697"/>
                  <a:gd name="connsiteY2" fmla="*/ 243124 h 531358"/>
                  <a:gd name="connsiteX3" fmla="*/ 462346 w 608697"/>
                  <a:gd name="connsiteY3" fmla="*/ 205806 h 531358"/>
                  <a:gd name="connsiteX4" fmla="*/ 424975 w 608697"/>
                  <a:gd name="connsiteY4" fmla="*/ 168488 h 531358"/>
                  <a:gd name="connsiteX5" fmla="*/ 287947 w 608697"/>
                  <a:gd name="connsiteY5" fmla="*/ 168488 h 531358"/>
                  <a:gd name="connsiteX6" fmla="*/ 250576 w 608697"/>
                  <a:gd name="connsiteY6" fmla="*/ 205806 h 531358"/>
                  <a:gd name="connsiteX7" fmla="*/ 287947 w 608697"/>
                  <a:gd name="connsiteY7" fmla="*/ 243124 h 531358"/>
                  <a:gd name="connsiteX8" fmla="*/ 325318 w 608697"/>
                  <a:gd name="connsiteY8" fmla="*/ 205806 h 531358"/>
                  <a:gd name="connsiteX9" fmla="*/ 287947 w 608697"/>
                  <a:gd name="connsiteY9" fmla="*/ 168488 h 531358"/>
                  <a:gd name="connsiteX10" fmla="*/ 102356 w 608697"/>
                  <a:gd name="connsiteY10" fmla="*/ 121231 h 531358"/>
                  <a:gd name="connsiteX11" fmla="*/ 98850 w 608697"/>
                  <a:gd name="connsiteY11" fmla="*/ 127711 h 531358"/>
                  <a:gd name="connsiteX12" fmla="*/ 76842 w 608697"/>
                  <a:gd name="connsiteY12" fmla="*/ 217990 h 531358"/>
                  <a:gd name="connsiteX13" fmla="*/ 98850 w 608697"/>
                  <a:gd name="connsiteY13" fmla="*/ 308194 h 531358"/>
                  <a:gd name="connsiteX14" fmla="*/ 157488 w 608697"/>
                  <a:gd name="connsiteY14" fmla="*/ 380223 h 531358"/>
                  <a:gd name="connsiteX15" fmla="*/ 344668 w 608697"/>
                  <a:gd name="connsiteY15" fmla="*/ 444729 h 531358"/>
                  <a:gd name="connsiteX16" fmla="*/ 370257 w 608697"/>
                  <a:gd name="connsiteY16" fmla="*/ 443687 h 531358"/>
                  <a:gd name="connsiteX17" fmla="*/ 236717 w 608697"/>
                  <a:gd name="connsiteY17" fmla="*/ 477876 h 531358"/>
                  <a:gd name="connsiteX18" fmla="*/ 198072 w 608697"/>
                  <a:gd name="connsiteY18" fmla="*/ 475344 h 531358"/>
                  <a:gd name="connsiteX19" fmla="*/ 82437 w 608697"/>
                  <a:gd name="connsiteY19" fmla="*/ 531284 h 531358"/>
                  <a:gd name="connsiteX20" fmla="*/ 81542 w 608697"/>
                  <a:gd name="connsiteY20" fmla="*/ 531358 h 531358"/>
                  <a:gd name="connsiteX21" fmla="*/ 75051 w 608697"/>
                  <a:gd name="connsiteY21" fmla="*/ 527857 h 531358"/>
                  <a:gd name="connsiteX22" fmla="*/ 74753 w 608697"/>
                  <a:gd name="connsiteY22" fmla="*/ 519738 h 531358"/>
                  <a:gd name="connsiteX23" fmla="*/ 88778 w 608697"/>
                  <a:gd name="connsiteY23" fmla="*/ 435046 h 531358"/>
                  <a:gd name="connsiteX24" fmla="*/ 0 w 608697"/>
                  <a:gd name="connsiteY24" fmla="*/ 282198 h 531358"/>
                  <a:gd name="connsiteX25" fmla="*/ 102356 w 608697"/>
                  <a:gd name="connsiteY25" fmla="*/ 121231 h 531358"/>
                  <a:gd name="connsiteX26" fmla="*/ 356424 w 608697"/>
                  <a:gd name="connsiteY26" fmla="*/ 0 h 531358"/>
                  <a:gd name="connsiteX27" fmla="*/ 608697 w 608697"/>
                  <a:gd name="connsiteY27" fmla="*/ 211244 h 531358"/>
                  <a:gd name="connsiteX28" fmla="*/ 518290 w 608697"/>
                  <a:gd name="connsiteY28" fmla="*/ 373401 h 531358"/>
                  <a:gd name="connsiteX29" fmla="*/ 531941 w 608697"/>
                  <a:gd name="connsiteY29" fmla="*/ 441109 h 531358"/>
                  <a:gd name="connsiteX30" fmla="*/ 531120 w 608697"/>
                  <a:gd name="connsiteY30" fmla="*/ 465391 h 531358"/>
                  <a:gd name="connsiteX31" fmla="*/ 511577 w 608697"/>
                  <a:gd name="connsiteY31" fmla="*/ 475894 h 531358"/>
                  <a:gd name="connsiteX32" fmla="*/ 509041 w 608697"/>
                  <a:gd name="connsiteY32" fmla="*/ 475745 h 531358"/>
                  <a:gd name="connsiteX33" fmla="*/ 391408 w 608697"/>
                  <a:gd name="connsiteY33" fmla="*/ 420476 h 531358"/>
                  <a:gd name="connsiteX34" fmla="*/ 356424 w 608697"/>
                  <a:gd name="connsiteY34" fmla="*/ 422487 h 531358"/>
                  <a:gd name="connsiteX35" fmla="*/ 104225 w 608697"/>
                  <a:gd name="connsiteY35" fmla="*/ 211244 h 531358"/>
                  <a:gd name="connsiteX36" fmla="*/ 356424 w 608697"/>
                  <a:gd name="connsiteY36" fmla="*/ 0 h 5313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</a:cxnLst>
                <a:rect l="l" t="t" r="r" b="b"/>
                <a:pathLst>
                  <a:path w="608697" h="531358">
                    <a:moveTo>
                      <a:pt x="424975" y="168488"/>
                    </a:moveTo>
                    <a:cubicBezTo>
                      <a:pt x="404312" y="168488"/>
                      <a:pt x="387604" y="185248"/>
                      <a:pt x="387604" y="205806"/>
                    </a:cubicBezTo>
                    <a:cubicBezTo>
                      <a:pt x="387604" y="226439"/>
                      <a:pt x="404312" y="243124"/>
                      <a:pt x="424975" y="243124"/>
                    </a:cubicBezTo>
                    <a:cubicBezTo>
                      <a:pt x="445562" y="243124"/>
                      <a:pt x="462346" y="226439"/>
                      <a:pt x="462346" y="205806"/>
                    </a:cubicBezTo>
                    <a:cubicBezTo>
                      <a:pt x="462346" y="185248"/>
                      <a:pt x="445637" y="168488"/>
                      <a:pt x="424975" y="168488"/>
                    </a:cubicBezTo>
                    <a:close/>
                    <a:moveTo>
                      <a:pt x="287947" y="168488"/>
                    </a:moveTo>
                    <a:cubicBezTo>
                      <a:pt x="267285" y="168488"/>
                      <a:pt x="250576" y="185248"/>
                      <a:pt x="250576" y="205806"/>
                    </a:cubicBezTo>
                    <a:cubicBezTo>
                      <a:pt x="250576" y="226439"/>
                      <a:pt x="267285" y="243124"/>
                      <a:pt x="287947" y="243124"/>
                    </a:cubicBezTo>
                    <a:cubicBezTo>
                      <a:pt x="308610" y="243124"/>
                      <a:pt x="325318" y="226439"/>
                      <a:pt x="325318" y="205806"/>
                    </a:cubicBezTo>
                    <a:cubicBezTo>
                      <a:pt x="325318" y="185248"/>
                      <a:pt x="308610" y="168488"/>
                      <a:pt x="287947" y="168488"/>
                    </a:cubicBezTo>
                    <a:close/>
                    <a:moveTo>
                      <a:pt x="102356" y="121231"/>
                    </a:moveTo>
                    <a:cubicBezTo>
                      <a:pt x="101162" y="123317"/>
                      <a:pt x="99969" y="125477"/>
                      <a:pt x="98850" y="127711"/>
                    </a:cubicBezTo>
                    <a:cubicBezTo>
                      <a:pt x="84227" y="156240"/>
                      <a:pt x="76842" y="186631"/>
                      <a:pt x="76842" y="217990"/>
                    </a:cubicBezTo>
                    <a:cubicBezTo>
                      <a:pt x="76842" y="249275"/>
                      <a:pt x="84227" y="279666"/>
                      <a:pt x="98850" y="308194"/>
                    </a:cubicBezTo>
                    <a:cubicBezTo>
                      <a:pt x="112726" y="335308"/>
                      <a:pt x="132496" y="359516"/>
                      <a:pt x="157488" y="380223"/>
                    </a:cubicBezTo>
                    <a:cubicBezTo>
                      <a:pt x="207845" y="421787"/>
                      <a:pt x="274317" y="444729"/>
                      <a:pt x="344668" y="444729"/>
                    </a:cubicBezTo>
                    <a:cubicBezTo>
                      <a:pt x="353173" y="444729"/>
                      <a:pt x="361752" y="444357"/>
                      <a:pt x="370257" y="443687"/>
                    </a:cubicBezTo>
                    <a:cubicBezTo>
                      <a:pt x="332209" y="465288"/>
                      <a:pt x="286254" y="477876"/>
                      <a:pt x="236717" y="477876"/>
                    </a:cubicBezTo>
                    <a:cubicBezTo>
                      <a:pt x="223736" y="477876"/>
                      <a:pt x="210755" y="477057"/>
                      <a:pt x="198072" y="475344"/>
                    </a:cubicBezTo>
                    <a:cubicBezTo>
                      <a:pt x="160397" y="499478"/>
                      <a:pt x="110637" y="528155"/>
                      <a:pt x="82437" y="531284"/>
                    </a:cubicBezTo>
                    <a:cubicBezTo>
                      <a:pt x="82138" y="531358"/>
                      <a:pt x="81840" y="531358"/>
                      <a:pt x="81542" y="531358"/>
                    </a:cubicBezTo>
                    <a:cubicBezTo>
                      <a:pt x="78930" y="531358"/>
                      <a:pt x="76469" y="530017"/>
                      <a:pt x="75051" y="527857"/>
                    </a:cubicBezTo>
                    <a:cubicBezTo>
                      <a:pt x="73410" y="525399"/>
                      <a:pt x="73335" y="522271"/>
                      <a:pt x="74753" y="519738"/>
                    </a:cubicBezTo>
                    <a:cubicBezTo>
                      <a:pt x="75051" y="519291"/>
                      <a:pt x="99223" y="476014"/>
                      <a:pt x="88778" y="435046"/>
                    </a:cubicBezTo>
                    <a:cubicBezTo>
                      <a:pt x="32303" y="397653"/>
                      <a:pt x="0" y="342160"/>
                      <a:pt x="0" y="282198"/>
                    </a:cubicBezTo>
                    <a:cubicBezTo>
                      <a:pt x="0" y="215532"/>
                      <a:pt x="40584" y="156538"/>
                      <a:pt x="102356" y="121231"/>
                    </a:cubicBezTo>
                    <a:close/>
                    <a:moveTo>
                      <a:pt x="356424" y="0"/>
                    </a:moveTo>
                    <a:cubicBezTo>
                      <a:pt x="495540" y="0"/>
                      <a:pt x="608697" y="94747"/>
                      <a:pt x="608697" y="211244"/>
                    </a:cubicBezTo>
                    <a:cubicBezTo>
                      <a:pt x="608697" y="274408"/>
                      <a:pt x="575802" y="333178"/>
                      <a:pt x="518290" y="373401"/>
                    </a:cubicBezTo>
                    <a:cubicBezTo>
                      <a:pt x="512845" y="406324"/>
                      <a:pt x="531717" y="440811"/>
                      <a:pt x="531941" y="441109"/>
                    </a:cubicBezTo>
                    <a:cubicBezTo>
                      <a:pt x="536267" y="448781"/>
                      <a:pt x="535969" y="458092"/>
                      <a:pt x="531120" y="465391"/>
                    </a:cubicBezTo>
                    <a:cubicBezTo>
                      <a:pt x="526794" y="472021"/>
                      <a:pt x="519484" y="475894"/>
                      <a:pt x="511577" y="475894"/>
                    </a:cubicBezTo>
                    <a:cubicBezTo>
                      <a:pt x="510756" y="475894"/>
                      <a:pt x="509936" y="475894"/>
                      <a:pt x="509041" y="475745"/>
                    </a:cubicBezTo>
                    <a:cubicBezTo>
                      <a:pt x="484574" y="473064"/>
                      <a:pt x="444966" y="454442"/>
                      <a:pt x="391408" y="420476"/>
                    </a:cubicBezTo>
                    <a:cubicBezTo>
                      <a:pt x="379920" y="421817"/>
                      <a:pt x="368135" y="422487"/>
                      <a:pt x="356424" y="422487"/>
                    </a:cubicBezTo>
                    <a:cubicBezTo>
                      <a:pt x="217382" y="422487"/>
                      <a:pt x="104225" y="327741"/>
                      <a:pt x="104225" y="211244"/>
                    </a:cubicBezTo>
                    <a:cubicBezTo>
                      <a:pt x="104225" y="94747"/>
                      <a:pt x="217382" y="0"/>
                      <a:pt x="356424" y="0"/>
                    </a:cubicBezTo>
                    <a:close/>
                  </a:path>
                </a:pathLst>
              </a:custGeom>
              <a:solidFill>
                <a:srgbClr val="0BF6FF"/>
              </a:solidFill>
              <a:ln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" name="number-two_1634">
                <a:extLst>
                  <a:ext uri="{FF2B5EF4-FFF2-40B4-BE49-F238E27FC236}">
                    <a16:creationId xmlns:a16="http://schemas.microsoft.com/office/drawing/2014/main" xmlns="" id="{8FD2B412-2533-436F-A00A-931BAC1B0CA9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5802739" y="2695939"/>
                <a:ext cx="609685" cy="608609"/>
              </a:xfrm>
              <a:custGeom>
                <a:avLst/>
                <a:gdLst>
                  <a:gd name="connsiteX0" fmla="*/ 297218 w 585891"/>
                  <a:gd name="connsiteY0" fmla="*/ 120351 h 584857"/>
                  <a:gd name="connsiteX1" fmla="*/ 417783 w 585891"/>
                  <a:gd name="connsiteY1" fmla="*/ 225749 h 584857"/>
                  <a:gd name="connsiteX2" fmla="*/ 327359 w 585891"/>
                  <a:gd name="connsiteY2" fmla="*/ 372015 h 584857"/>
                  <a:gd name="connsiteX3" fmla="*/ 295065 w 585891"/>
                  <a:gd name="connsiteY3" fmla="*/ 397826 h 584857"/>
                  <a:gd name="connsiteX4" fmla="*/ 295065 w 585891"/>
                  <a:gd name="connsiteY4" fmla="*/ 399977 h 584857"/>
                  <a:gd name="connsiteX5" fmla="*/ 422089 w 585891"/>
                  <a:gd name="connsiteY5" fmla="*/ 399977 h 584857"/>
                  <a:gd name="connsiteX6" fmla="*/ 422089 w 585891"/>
                  <a:gd name="connsiteY6" fmla="*/ 464506 h 584857"/>
                  <a:gd name="connsiteX7" fmla="*/ 183112 w 585891"/>
                  <a:gd name="connsiteY7" fmla="*/ 464506 h 584857"/>
                  <a:gd name="connsiteX8" fmla="*/ 183112 w 585891"/>
                  <a:gd name="connsiteY8" fmla="*/ 417185 h 584857"/>
                  <a:gd name="connsiteX9" fmla="*/ 226171 w 585891"/>
                  <a:gd name="connsiteY9" fmla="*/ 376317 h 584857"/>
                  <a:gd name="connsiteX10" fmla="*/ 338124 w 585891"/>
                  <a:gd name="connsiteY10" fmla="*/ 232202 h 584857"/>
                  <a:gd name="connsiteX11" fmla="*/ 282148 w 585891"/>
                  <a:gd name="connsiteY11" fmla="*/ 182729 h 584857"/>
                  <a:gd name="connsiteX12" fmla="*/ 208947 w 585891"/>
                  <a:gd name="connsiteY12" fmla="*/ 210692 h 584857"/>
                  <a:gd name="connsiteX13" fmla="*/ 185265 w 585891"/>
                  <a:gd name="connsiteY13" fmla="*/ 154767 h 584857"/>
                  <a:gd name="connsiteX14" fmla="*/ 297218 w 585891"/>
                  <a:gd name="connsiteY14" fmla="*/ 120351 h 584857"/>
                  <a:gd name="connsiteX15" fmla="*/ 49542 w 585891"/>
                  <a:gd name="connsiteY15" fmla="*/ 43004 h 584857"/>
                  <a:gd name="connsiteX16" fmla="*/ 43080 w 585891"/>
                  <a:gd name="connsiteY16" fmla="*/ 49455 h 584857"/>
                  <a:gd name="connsiteX17" fmla="*/ 43080 w 585891"/>
                  <a:gd name="connsiteY17" fmla="*/ 533252 h 584857"/>
                  <a:gd name="connsiteX18" fmla="*/ 49542 w 585891"/>
                  <a:gd name="connsiteY18" fmla="*/ 541853 h 584857"/>
                  <a:gd name="connsiteX19" fmla="*/ 534195 w 585891"/>
                  <a:gd name="connsiteY19" fmla="*/ 541853 h 584857"/>
                  <a:gd name="connsiteX20" fmla="*/ 542811 w 585891"/>
                  <a:gd name="connsiteY20" fmla="*/ 533252 h 584857"/>
                  <a:gd name="connsiteX21" fmla="*/ 542811 w 585891"/>
                  <a:gd name="connsiteY21" fmla="*/ 49455 h 584857"/>
                  <a:gd name="connsiteX22" fmla="*/ 534195 w 585891"/>
                  <a:gd name="connsiteY22" fmla="*/ 43004 h 584857"/>
                  <a:gd name="connsiteX23" fmla="*/ 49542 w 585891"/>
                  <a:gd name="connsiteY23" fmla="*/ 0 h 584857"/>
                  <a:gd name="connsiteX24" fmla="*/ 534195 w 585891"/>
                  <a:gd name="connsiteY24" fmla="*/ 0 h 584857"/>
                  <a:gd name="connsiteX25" fmla="*/ 585891 w 585891"/>
                  <a:gd name="connsiteY25" fmla="*/ 49455 h 584857"/>
                  <a:gd name="connsiteX26" fmla="*/ 585891 w 585891"/>
                  <a:gd name="connsiteY26" fmla="*/ 533252 h 584857"/>
                  <a:gd name="connsiteX27" fmla="*/ 534195 w 585891"/>
                  <a:gd name="connsiteY27" fmla="*/ 584857 h 584857"/>
                  <a:gd name="connsiteX28" fmla="*/ 49542 w 585891"/>
                  <a:gd name="connsiteY28" fmla="*/ 584857 h 584857"/>
                  <a:gd name="connsiteX29" fmla="*/ 0 w 585891"/>
                  <a:gd name="connsiteY29" fmla="*/ 533252 h 584857"/>
                  <a:gd name="connsiteX30" fmla="*/ 0 w 585891"/>
                  <a:gd name="connsiteY30" fmla="*/ 49455 h 584857"/>
                  <a:gd name="connsiteX31" fmla="*/ 49542 w 585891"/>
                  <a:gd name="connsiteY31" fmla="*/ 0 h 5848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585891" h="584857">
                    <a:moveTo>
                      <a:pt x="297218" y="120351"/>
                    </a:moveTo>
                    <a:cubicBezTo>
                      <a:pt x="374724" y="120351"/>
                      <a:pt x="417783" y="163371"/>
                      <a:pt x="417783" y="225749"/>
                    </a:cubicBezTo>
                    <a:cubicBezTo>
                      <a:pt x="417783" y="283825"/>
                      <a:pt x="374724" y="328995"/>
                      <a:pt x="327359" y="372015"/>
                    </a:cubicBezTo>
                    <a:lnTo>
                      <a:pt x="295065" y="397826"/>
                    </a:lnTo>
                    <a:lnTo>
                      <a:pt x="295065" y="399977"/>
                    </a:lnTo>
                    <a:lnTo>
                      <a:pt x="422089" y="399977"/>
                    </a:lnTo>
                    <a:lnTo>
                      <a:pt x="422089" y="464506"/>
                    </a:lnTo>
                    <a:lnTo>
                      <a:pt x="183112" y="464506"/>
                    </a:lnTo>
                    <a:lnTo>
                      <a:pt x="183112" y="417185"/>
                    </a:lnTo>
                    <a:lnTo>
                      <a:pt x="226171" y="376317"/>
                    </a:lnTo>
                    <a:cubicBezTo>
                      <a:pt x="299371" y="309636"/>
                      <a:pt x="335971" y="273070"/>
                      <a:pt x="338124" y="232202"/>
                    </a:cubicBezTo>
                    <a:cubicBezTo>
                      <a:pt x="338124" y="204239"/>
                      <a:pt x="320901" y="182729"/>
                      <a:pt x="282148" y="182729"/>
                    </a:cubicBezTo>
                    <a:cubicBezTo>
                      <a:pt x="252006" y="182729"/>
                      <a:pt x="226171" y="197786"/>
                      <a:pt x="208947" y="210692"/>
                    </a:cubicBezTo>
                    <a:lnTo>
                      <a:pt x="185265" y="154767"/>
                    </a:lnTo>
                    <a:cubicBezTo>
                      <a:pt x="211100" y="135408"/>
                      <a:pt x="252006" y="120351"/>
                      <a:pt x="297218" y="120351"/>
                    </a:cubicBezTo>
                    <a:close/>
                    <a:moveTo>
                      <a:pt x="49542" y="43004"/>
                    </a:moveTo>
                    <a:cubicBezTo>
                      <a:pt x="47388" y="43004"/>
                      <a:pt x="43080" y="47304"/>
                      <a:pt x="43080" y="49455"/>
                    </a:cubicBezTo>
                    <a:lnTo>
                      <a:pt x="43080" y="533252"/>
                    </a:lnTo>
                    <a:cubicBezTo>
                      <a:pt x="43080" y="537553"/>
                      <a:pt x="47388" y="541853"/>
                      <a:pt x="49542" y="541853"/>
                    </a:cubicBezTo>
                    <a:lnTo>
                      <a:pt x="534195" y="541853"/>
                    </a:lnTo>
                    <a:cubicBezTo>
                      <a:pt x="538503" y="541853"/>
                      <a:pt x="542811" y="537553"/>
                      <a:pt x="542811" y="533252"/>
                    </a:cubicBezTo>
                    <a:lnTo>
                      <a:pt x="542811" y="49455"/>
                    </a:lnTo>
                    <a:cubicBezTo>
                      <a:pt x="542811" y="47304"/>
                      <a:pt x="538503" y="43004"/>
                      <a:pt x="534195" y="43004"/>
                    </a:cubicBezTo>
                    <a:close/>
                    <a:moveTo>
                      <a:pt x="49542" y="0"/>
                    </a:moveTo>
                    <a:lnTo>
                      <a:pt x="534195" y="0"/>
                    </a:lnTo>
                    <a:cubicBezTo>
                      <a:pt x="562197" y="0"/>
                      <a:pt x="585891" y="21502"/>
                      <a:pt x="585891" y="49455"/>
                    </a:cubicBezTo>
                    <a:lnTo>
                      <a:pt x="585891" y="533252"/>
                    </a:lnTo>
                    <a:cubicBezTo>
                      <a:pt x="585891" y="561205"/>
                      <a:pt x="562197" y="584857"/>
                      <a:pt x="534195" y="584857"/>
                    </a:cubicBezTo>
                    <a:lnTo>
                      <a:pt x="49542" y="584857"/>
                    </a:lnTo>
                    <a:cubicBezTo>
                      <a:pt x="21540" y="584857"/>
                      <a:pt x="0" y="561205"/>
                      <a:pt x="0" y="533252"/>
                    </a:cubicBezTo>
                    <a:lnTo>
                      <a:pt x="0" y="49455"/>
                    </a:lnTo>
                    <a:cubicBezTo>
                      <a:pt x="0" y="21502"/>
                      <a:pt x="21540" y="0"/>
                      <a:pt x="49542" y="0"/>
                    </a:cubicBezTo>
                    <a:close/>
                  </a:path>
                </a:pathLst>
              </a:custGeom>
              <a:solidFill>
                <a:srgbClr val="0BF6FF"/>
              </a:solidFill>
              <a:ln>
                <a:noFill/>
              </a:ln>
            </p:spPr>
          </p:sp>
          <p:sp>
            <p:nvSpPr>
              <p:cNvPr id="32" name="right-arrowheads_44810">
                <a:extLst>
                  <a:ext uri="{FF2B5EF4-FFF2-40B4-BE49-F238E27FC236}">
                    <a16:creationId xmlns:a16="http://schemas.microsoft.com/office/drawing/2014/main" xmlns="" id="{C0E63576-BFA7-4CCD-9FFE-EA6F4EE0C564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4742793" y="4548808"/>
                <a:ext cx="609685" cy="595566"/>
              </a:xfrm>
              <a:custGeom>
                <a:avLst/>
                <a:gdLst>
                  <a:gd name="T0" fmla="*/ 59 w 415"/>
                  <a:gd name="T1" fmla="*/ 406 h 406"/>
                  <a:gd name="T2" fmla="*/ 25 w 415"/>
                  <a:gd name="T3" fmla="*/ 394 h 406"/>
                  <a:gd name="T4" fmla="*/ 19 w 415"/>
                  <a:gd name="T5" fmla="*/ 318 h 406"/>
                  <a:gd name="T6" fmla="*/ 114 w 415"/>
                  <a:gd name="T7" fmla="*/ 206 h 406"/>
                  <a:gd name="T8" fmla="*/ 19 w 415"/>
                  <a:gd name="T9" fmla="*/ 94 h 406"/>
                  <a:gd name="T10" fmla="*/ 25 w 415"/>
                  <a:gd name="T11" fmla="*/ 19 h 406"/>
                  <a:gd name="T12" fmla="*/ 100 w 415"/>
                  <a:gd name="T13" fmla="*/ 25 h 406"/>
                  <a:gd name="T14" fmla="*/ 225 w 415"/>
                  <a:gd name="T15" fmla="*/ 172 h 406"/>
                  <a:gd name="T16" fmla="*/ 225 w 415"/>
                  <a:gd name="T17" fmla="*/ 241 h 406"/>
                  <a:gd name="T18" fmla="*/ 100 w 415"/>
                  <a:gd name="T19" fmla="*/ 388 h 406"/>
                  <a:gd name="T20" fmla="*/ 59 w 415"/>
                  <a:gd name="T21" fmla="*/ 406 h 406"/>
                  <a:gd name="T22" fmla="*/ 273 w 415"/>
                  <a:gd name="T23" fmla="*/ 388 h 406"/>
                  <a:gd name="T24" fmla="*/ 398 w 415"/>
                  <a:gd name="T25" fmla="*/ 241 h 406"/>
                  <a:gd name="T26" fmla="*/ 398 w 415"/>
                  <a:gd name="T27" fmla="*/ 172 h 406"/>
                  <a:gd name="T28" fmla="*/ 273 w 415"/>
                  <a:gd name="T29" fmla="*/ 25 h 406"/>
                  <a:gd name="T30" fmla="*/ 198 w 415"/>
                  <a:gd name="T31" fmla="*/ 19 h 406"/>
                  <a:gd name="T32" fmla="*/ 192 w 415"/>
                  <a:gd name="T33" fmla="*/ 94 h 406"/>
                  <a:gd name="T34" fmla="*/ 287 w 415"/>
                  <a:gd name="T35" fmla="*/ 206 h 406"/>
                  <a:gd name="T36" fmla="*/ 192 w 415"/>
                  <a:gd name="T37" fmla="*/ 318 h 406"/>
                  <a:gd name="T38" fmla="*/ 198 w 415"/>
                  <a:gd name="T39" fmla="*/ 394 h 406"/>
                  <a:gd name="T40" fmla="*/ 232 w 415"/>
                  <a:gd name="T41" fmla="*/ 406 h 406"/>
                  <a:gd name="T42" fmla="*/ 273 w 415"/>
                  <a:gd name="T43" fmla="*/ 388 h 4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415" h="406">
                    <a:moveTo>
                      <a:pt x="59" y="406"/>
                    </a:moveTo>
                    <a:cubicBezTo>
                      <a:pt x="47" y="406"/>
                      <a:pt x="35" y="402"/>
                      <a:pt x="25" y="394"/>
                    </a:cubicBezTo>
                    <a:cubicBezTo>
                      <a:pt x="2" y="375"/>
                      <a:pt x="0" y="341"/>
                      <a:pt x="19" y="318"/>
                    </a:cubicBezTo>
                    <a:lnTo>
                      <a:pt x="114" y="206"/>
                    </a:lnTo>
                    <a:lnTo>
                      <a:pt x="19" y="94"/>
                    </a:lnTo>
                    <a:cubicBezTo>
                      <a:pt x="0" y="71"/>
                      <a:pt x="2" y="38"/>
                      <a:pt x="25" y="19"/>
                    </a:cubicBezTo>
                    <a:cubicBezTo>
                      <a:pt x="47" y="0"/>
                      <a:pt x="81" y="2"/>
                      <a:pt x="100" y="25"/>
                    </a:cubicBezTo>
                    <a:lnTo>
                      <a:pt x="225" y="172"/>
                    </a:lnTo>
                    <a:cubicBezTo>
                      <a:pt x="242" y="192"/>
                      <a:pt x="242" y="221"/>
                      <a:pt x="225" y="241"/>
                    </a:cubicBezTo>
                    <a:lnTo>
                      <a:pt x="100" y="388"/>
                    </a:lnTo>
                    <a:cubicBezTo>
                      <a:pt x="89" y="400"/>
                      <a:pt x="74" y="406"/>
                      <a:pt x="59" y="406"/>
                    </a:cubicBezTo>
                    <a:close/>
                    <a:moveTo>
                      <a:pt x="273" y="388"/>
                    </a:moveTo>
                    <a:lnTo>
                      <a:pt x="398" y="241"/>
                    </a:lnTo>
                    <a:cubicBezTo>
                      <a:pt x="415" y="221"/>
                      <a:pt x="415" y="192"/>
                      <a:pt x="398" y="172"/>
                    </a:cubicBezTo>
                    <a:lnTo>
                      <a:pt x="273" y="25"/>
                    </a:lnTo>
                    <a:cubicBezTo>
                      <a:pt x="254" y="2"/>
                      <a:pt x="220" y="0"/>
                      <a:pt x="198" y="19"/>
                    </a:cubicBezTo>
                    <a:cubicBezTo>
                      <a:pt x="175" y="38"/>
                      <a:pt x="173" y="71"/>
                      <a:pt x="192" y="94"/>
                    </a:cubicBezTo>
                    <a:lnTo>
                      <a:pt x="287" y="206"/>
                    </a:lnTo>
                    <a:lnTo>
                      <a:pt x="192" y="318"/>
                    </a:lnTo>
                    <a:cubicBezTo>
                      <a:pt x="173" y="341"/>
                      <a:pt x="175" y="375"/>
                      <a:pt x="198" y="394"/>
                    </a:cubicBezTo>
                    <a:cubicBezTo>
                      <a:pt x="208" y="402"/>
                      <a:pt x="220" y="406"/>
                      <a:pt x="232" y="406"/>
                    </a:cubicBezTo>
                    <a:cubicBezTo>
                      <a:pt x="247" y="406"/>
                      <a:pt x="262" y="400"/>
                      <a:pt x="273" y="388"/>
                    </a:cubicBezTo>
                    <a:close/>
                  </a:path>
                </a:pathLst>
              </a:custGeom>
              <a:solidFill>
                <a:srgbClr val="0BF6FF"/>
              </a:solidFill>
              <a:ln>
                <a:noFill/>
              </a:ln>
            </p:spPr>
          </p:sp>
          <p:sp>
            <p:nvSpPr>
              <p:cNvPr id="33" name="progress-report_18229">
                <a:extLst>
                  <a:ext uri="{FF2B5EF4-FFF2-40B4-BE49-F238E27FC236}">
                    <a16:creationId xmlns:a16="http://schemas.microsoft.com/office/drawing/2014/main" xmlns="" id="{99C2EA19-572E-4C79-9658-E897AB159ACB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4742793" y="2751336"/>
                <a:ext cx="609684" cy="553212"/>
              </a:xfrm>
              <a:custGeom>
                <a:avLst/>
                <a:gdLst>
                  <a:gd name="connsiteX0" fmla="*/ 116112 w 607919"/>
                  <a:gd name="connsiteY0" fmla="*/ 473652 h 551610"/>
                  <a:gd name="connsiteX1" fmla="*/ 118901 w 607919"/>
                  <a:gd name="connsiteY1" fmla="*/ 480423 h 551610"/>
                  <a:gd name="connsiteX2" fmla="*/ 118901 w 607919"/>
                  <a:gd name="connsiteY2" fmla="*/ 551610 h 551610"/>
                  <a:gd name="connsiteX3" fmla="*/ 55604 w 607919"/>
                  <a:gd name="connsiteY3" fmla="*/ 551610 h 551610"/>
                  <a:gd name="connsiteX4" fmla="*/ 55604 w 607919"/>
                  <a:gd name="connsiteY4" fmla="*/ 540851 h 551610"/>
                  <a:gd name="connsiteX5" fmla="*/ 65255 w 607919"/>
                  <a:gd name="connsiteY5" fmla="*/ 520583 h 551610"/>
                  <a:gd name="connsiteX6" fmla="*/ 83555 w 607919"/>
                  <a:gd name="connsiteY6" fmla="*/ 502317 h 551610"/>
                  <a:gd name="connsiteX7" fmla="*/ 109375 w 607919"/>
                  <a:gd name="connsiteY7" fmla="*/ 476545 h 551610"/>
                  <a:gd name="connsiteX8" fmla="*/ 116112 w 607919"/>
                  <a:gd name="connsiteY8" fmla="*/ 473652 h 551610"/>
                  <a:gd name="connsiteX9" fmla="*/ 199155 w 607919"/>
                  <a:gd name="connsiteY9" fmla="*/ 390799 h 551610"/>
                  <a:gd name="connsiteX10" fmla="*/ 201956 w 607919"/>
                  <a:gd name="connsiteY10" fmla="*/ 397632 h 551610"/>
                  <a:gd name="connsiteX11" fmla="*/ 201956 w 607919"/>
                  <a:gd name="connsiteY11" fmla="*/ 551610 h 551610"/>
                  <a:gd name="connsiteX12" fmla="*/ 145363 w 607919"/>
                  <a:gd name="connsiteY12" fmla="*/ 551610 h 551610"/>
                  <a:gd name="connsiteX13" fmla="*/ 145363 w 607919"/>
                  <a:gd name="connsiteY13" fmla="*/ 454170 h 551610"/>
                  <a:gd name="connsiteX14" fmla="*/ 154879 w 607919"/>
                  <a:gd name="connsiteY14" fmla="*/ 431030 h 551610"/>
                  <a:gd name="connsiteX15" fmla="*/ 192315 w 607919"/>
                  <a:gd name="connsiteY15" fmla="*/ 393630 h 551610"/>
                  <a:gd name="connsiteX16" fmla="*/ 199155 w 607919"/>
                  <a:gd name="connsiteY16" fmla="*/ 390799 h 551610"/>
                  <a:gd name="connsiteX17" fmla="*/ 231082 w 607919"/>
                  <a:gd name="connsiteY17" fmla="*/ 388245 h 551610"/>
                  <a:gd name="connsiteX18" fmla="*/ 237930 w 607919"/>
                  <a:gd name="connsiteY18" fmla="*/ 391091 h 551610"/>
                  <a:gd name="connsiteX19" fmla="*/ 266763 w 607919"/>
                  <a:gd name="connsiteY19" fmla="*/ 419867 h 551610"/>
                  <a:gd name="connsiteX20" fmla="*/ 275915 w 607919"/>
                  <a:gd name="connsiteY20" fmla="*/ 428875 h 551610"/>
                  <a:gd name="connsiteX21" fmla="*/ 284941 w 607919"/>
                  <a:gd name="connsiteY21" fmla="*/ 451520 h 551610"/>
                  <a:gd name="connsiteX22" fmla="*/ 284941 w 607919"/>
                  <a:gd name="connsiteY22" fmla="*/ 551610 h 551610"/>
                  <a:gd name="connsiteX23" fmla="*/ 228277 w 607919"/>
                  <a:gd name="connsiteY23" fmla="*/ 551610 h 551610"/>
                  <a:gd name="connsiteX24" fmla="*/ 228277 w 607919"/>
                  <a:gd name="connsiteY24" fmla="*/ 394969 h 551610"/>
                  <a:gd name="connsiteX25" fmla="*/ 231082 w 607919"/>
                  <a:gd name="connsiteY25" fmla="*/ 388245 h 551610"/>
                  <a:gd name="connsiteX26" fmla="*/ 365148 w 607919"/>
                  <a:gd name="connsiteY26" fmla="*/ 381336 h 551610"/>
                  <a:gd name="connsiteX27" fmla="*/ 367997 w 607919"/>
                  <a:gd name="connsiteY27" fmla="*/ 388122 h 551610"/>
                  <a:gd name="connsiteX28" fmla="*/ 367997 w 607919"/>
                  <a:gd name="connsiteY28" fmla="*/ 551610 h 551610"/>
                  <a:gd name="connsiteX29" fmla="*/ 311262 w 607919"/>
                  <a:gd name="connsiteY29" fmla="*/ 551610 h 551610"/>
                  <a:gd name="connsiteX30" fmla="*/ 311262 w 607919"/>
                  <a:gd name="connsiteY30" fmla="*/ 444661 h 551610"/>
                  <a:gd name="connsiteX31" fmla="*/ 316898 w 607919"/>
                  <a:gd name="connsiteY31" fmla="*/ 425523 h 551610"/>
                  <a:gd name="connsiteX32" fmla="*/ 322534 w 607919"/>
                  <a:gd name="connsiteY32" fmla="*/ 419894 h 551610"/>
                  <a:gd name="connsiteX33" fmla="*/ 358353 w 607919"/>
                  <a:gd name="connsiteY33" fmla="*/ 384120 h 551610"/>
                  <a:gd name="connsiteX34" fmla="*/ 365148 w 607919"/>
                  <a:gd name="connsiteY34" fmla="*/ 381336 h 551610"/>
                  <a:gd name="connsiteX35" fmla="*/ 448177 w 607919"/>
                  <a:gd name="connsiteY35" fmla="*/ 298352 h 551610"/>
                  <a:gd name="connsiteX36" fmla="*/ 450982 w 607919"/>
                  <a:gd name="connsiteY36" fmla="*/ 305139 h 551610"/>
                  <a:gd name="connsiteX37" fmla="*/ 450982 w 607919"/>
                  <a:gd name="connsiteY37" fmla="*/ 551610 h 551610"/>
                  <a:gd name="connsiteX38" fmla="*/ 394318 w 607919"/>
                  <a:gd name="connsiteY38" fmla="*/ 551610 h 551610"/>
                  <a:gd name="connsiteX39" fmla="*/ 394318 w 607919"/>
                  <a:gd name="connsiteY39" fmla="*/ 361815 h 551610"/>
                  <a:gd name="connsiteX40" fmla="*/ 403846 w 607919"/>
                  <a:gd name="connsiteY40" fmla="*/ 338669 h 551610"/>
                  <a:gd name="connsiteX41" fmla="*/ 441329 w 607919"/>
                  <a:gd name="connsiteY41" fmla="*/ 301136 h 551610"/>
                  <a:gd name="connsiteX42" fmla="*/ 448177 w 607919"/>
                  <a:gd name="connsiteY42" fmla="*/ 298352 h 551610"/>
                  <a:gd name="connsiteX43" fmla="*/ 527085 w 607919"/>
                  <a:gd name="connsiteY43" fmla="*/ 219452 h 551610"/>
                  <a:gd name="connsiteX44" fmla="*/ 529874 w 607919"/>
                  <a:gd name="connsiteY44" fmla="*/ 226177 h 551610"/>
                  <a:gd name="connsiteX45" fmla="*/ 529874 w 607919"/>
                  <a:gd name="connsiteY45" fmla="*/ 551610 h 551610"/>
                  <a:gd name="connsiteX46" fmla="*/ 477232 w 607919"/>
                  <a:gd name="connsiteY46" fmla="*/ 551610 h 551610"/>
                  <a:gd name="connsiteX47" fmla="*/ 477232 w 607919"/>
                  <a:gd name="connsiteY47" fmla="*/ 278727 h 551610"/>
                  <a:gd name="connsiteX48" fmla="*/ 486883 w 607919"/>
                  <a:gd name="connsiteY48" fmla="*/ 255580 h 551610"/>
                  <a:gd name="connsiteX49" fmla="*/ 520348 w 607919"/>
                  <a:gd name="connsiteY49" fmla="*/ 222298 h 551610"/>
                  <a:gd name="connsiteX50" fmla="*/ 527085 w 607919"/>
                  <a:gd name="connsiteY50" fmla="*/ 219452 h 551610"/>
                  <a:gd name="connsiteX51" fmla="*/ 387769 w 607919"/>
                  <a:gd name="connsiteY51" fmla="*/ 0 h 551610"/>
                  <a:gd name="connsiteX52" fmla="*/ 580729 w 607919"/>
                  <a:gd name="connsiteY52" fmla="*/ 0 h 551610"/>
                  <a:gd name="connsiteX53" fmla="*/ 607919 w 607919"/>
                  <a:gd name="connsiteY53" fmla="*/ 26022 h 551610"/>
                  <a:gd name="connsiteX54" fmla="*/ 607919 w 607919"/>
                  <a:gd name="connsiteY54" fmla="*/ 219812 h 551610"/>
                  <a:gd name="connsiteX55" fmla="*/ 598271 w 607919"/>
                  <a:gd name="connsiteY55" fmla="*/ 223815 h 551610"/>
                  <a:gd name="connsiteX56" fmla="*/ 530610 w 607919"/>
                  <a:gd name="connsiteY56" fmla="*/ 156258 h 551610"/>
                  <a:gd name="connsiteX57" fmla="*/ 304320 w 607919"/>
                  <a:gd name="connsiteY57" fmla="*/ 382325 h 551610"/>
                  <a:gd name="connsiteX58" fmla="*/ 285024 w 607919"/>
                  <a:gd name="connsiteY58" fmla="*/ 382325 h 551610"/>
                  <a:gd name="connsiteX59" fmla="*/ 216360 w 607919"/>
                  <a:gd name="connsiteY59" fmla="*/ 313767 h 551610"/>
                  <a:gd name="connsiteX60" fmla="*/ 94068 w 607919"/>
                  <a:gd name="connsiteY60" fmla="*/ 435996 h 551610"/>
                  <a:gd name="connsiteX61" fmla="*/ 17260 w 607919"/>
                  <a:gd name="connsiteY61" fmla="*/ 435996 h 551610"/>
                  <a:gd name="connsiteX62" fmla="*/ 15882 w 607919"/>
                  <a:gd name="connsiteY62" fmla="*/ 434745 h 551610"/>
                  <a:gd name="connsiteX63" fmla="*/ 15882 w 607919"/>
                  <a:gd name="connsiteY63" fmla="*/ 358055 h 551610"/>
                  <a:gd name="connsiteX64" fmla="*/ 206837 w 607919"/>
                  <a:gd name="connsiteY64" fmla="*/ 167267 h 551610"/>
                  <a:gd name="connsiteX65" fmla="*/ 226008 w 607919"/>
                  <a:gd name="connsiteY65" fmla="*/ 167267 h 551610"/>
                  <a:gd name="connsiteX66" fmla="*/ 294672 w 607919"/>
                  <a:gd name="connsiteY66" fmla="*/ 235701 h 551610"/>
                  <a:gd name="connsiteX67" fmla="*/ 424481 w 607919"/>
                  <a:gd name="connsiteY67" fmla="*/ 105965 h 551610"/>
                  <a:gd name="connsiteX68" fmla="*/ 452423 w 607919"/>
                  <a:gd name="connsiteY68" fmla="*/ 78192 h 551610"/>
                  <a:gd name="connsiteX69" fmla="*/ 383885 w 607919"/>
                  <a:gd name="connsiteY69" fmla="*/ 9633 h 551610"/>
                  <a:gd name="connsiteX70" fmla="*/ 387769 w 607919"/>
                  <a:gd name="connsiteY70" fmla="*/ 0 h 5516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</a:cxnLst>
                <a:rect l="l" t="t" r="r" b="b"/>
                <a:pathLst>
                  <a:path w="607919" h="551610">
                    <a:moveTo>
                      <a:pt x="116112" y="473652"/>
                    </a:moveTo>
                    <a:cubicBezTo>
                      <a:pt x="117836" y="474356"/>
                      <a:pt x="118901" y="476670"/>
                      <a:pt x="118901" y="480423"/>
                    </a:cubicBezTo>
                    <a:lnTo>
                      <a:pt x="118901" y="551610"/>
                    </a:lnTo>
                    <a:lnTo>
                      <a:pt x="55604" y="551610"/>
                    </a:lnTo>
                    <a:lnTo>
                      <a:pt x="55604" y="540851"/>
                    </a:lnTo>
                    <a:cubicBezTo>
                      <a:pt x="55604" y="534971"/>
                      <a:pt x="59991" y="525838"/>
                      <a:pt x="65255" y="520583"/>
                    </a:cubicBezTo>
                    <a:lnTo>
                      <a:pt x="83555" y="502317"/>
                    </a:lnTo>
                    <a:lnTo>
                      <a:pt x="109375" y="476545"/>
                    </a:lnTo>
                    <a:cubicBezTo>
                      <a:pt x="112007" y="473855"/>
                      <a:pt x="114389" y="472948"/>
                      <a:pt x="116112" y="473652"/>
                    </a:cubicBezTo>
                    <a:close/>
                    <a:moveTo>
                      <a:pt x="199155" y="390799"/>
                    </a:moveTo>
                    <a:cubicBezTo>
                      <a:pt x="200892" y="391534"/>
                      <a:pt x="201956" y="393880"/>
                      <a:pt x="201956" y="397632"/>
                    </a:cubicBezTo>
                    <a:lnTo>
                      <a:pt x="201956" y="551610"/>
                    </a:lnTo>
                    <a:lnTo>
                      <a:pt x="145363" y="551610"/>
                    </a:lnTo>
                    <a:lnTo>
                      <a:pt x="145363" y="454170"/>
                    </a:lnTo>
                    <a:cubicBezTo>
                      <a:pt x="145363" y="446665"/>
                      <a:pt x="149620" y="436283"/>
                      <a:pt x="154879" y="431030"/>
                    </a:cubicBezTo>
                    <a:lnTo>
                      <a:pt x="192315" y="393630"/>
                    </a:lnTo>
                    <a:cubicBezTo>
                      <a:pt x="195007" y="390941"/>
                      <a:pt x="197417" y="390065"/>
                      <a:pt x="199155" y="390799"/>
                    </a:cubicBezTo>
                    <a:close/>
                    <a:moveTo>
                      <a:pt x="231082" y="388245"/>
                    </a:moveTo>
                    <a:cubicBezTo>
                      <a:pt x="232822" y="387525"/>
                      <a:pt x="235235" y="388401"/>
                      <a:pt x="237930" y="391091"/>
                    </a:cubicBezTo>
                    <a:lnTo>
                      <a:pt x="266763" y="419867"/>
                    </a:lnTo>
                    <a:lnTo>
                      <a:pt x="275915" y="428875"/>
                    </a:lnTo>
                    <a:cubicBezTo>
                      <a:pt x="280929" y="433879"/>
                      <a:pt x="284941" y="444013"/>
                      <a:pt x="284941" y="451520"/>
                    </a:cubicBezTo>
                    <a:lnTo>
                      <a:pt x="284941" y="551610"/>
                    </a:lnTo>
                    <a:lnTo>
                      <a:pt x="228277" y="551610"/>
                    </a:lnTo>
                    <a:lnTo>
                      <a:pt x="228277" y="394969"/>
                    </a:lnTo>
                    <a:cubicBezTo>
                      <a:pt x="228277" y="391278"/>
                      <a:pt x="229343" y="388964"/>
                      <a:pt x="231082" y="388245"/>
                    </a:cubicBezTo>
                    <a:close/>
                    <a:moveTo>
                      <a:pt x="365148" y="381336"/>
                    </a:moveTo>
                    <a:cubicBezTo>
                      <a:pt x="366901" y="382055"/>
                      <a:pt x="367997" y="384370"/>
                      <a:pt x="367997" y="388122"/>
                    </a:cubicBezTo>
                    <a:lnTo>
                      <a:pt x="367997" y="551610"/>
                    </a:lnTo>
                    <a:lnTo>
                      <a:pt x="311262" y="551610"/>
                    </a:lnTo>
                    <a:lnTo>
                      <a:pt x="311262" y="444661"/>
                    </a:lnTo>
                    <a:cubicBezTo>
                      <a:pt x="311262" y="437156"/>
                      <a:pt x="313767" y="428650"/>
                      <a:pt x="316898" y="425523"/>
                    </a:cubicBezTo>
                    <a:cubicBezTo>
                      <a:pt x="320029" y="422396"/>
                      <a:pt x="322534" y="419894"/>
                      <a:pt x="322534" y="419894"/>
                    </a:cubicBezTo>
                    <a:lnTo>
                      <a:pt x="358353" y="384120"/>
                    </a:lnTo>
                    <a:cubicBezTo>
                      <a:pt x="360983" y="381493"/>
                      <a:pt x="363394" y="380617"/>
                      <a:pt x="365148" y="381336"/>
                    </a:cubicBezTo>
                    <a:close/>
                    <a:moveTo>
                      <a:pt x="448177" y="298352"/>
                    </a:moveTo>
                    <a:cubicBezTo>
                      <a:pt x="449916" y="299071"/>
                      <a:pt x="450982" y="301386"/>
                      <a:pt x="450982" y="305139"/>
                    </a:cubicBezTo>
                    <a:lnTo>
                      <a:pt x="450982" y="551610"/>
                    </a:lnTo>
                    <a:lnTo>
                      <a:pt x="394318" y="551610"/>
                    </a:lnTo>
                    <a:lnTo>
                      <a:pt x="394318" y="361815"/>
                    </a:lnTo>
                    <a:cubicBezTo>
                      <a:pt x="394318" y="354308"/>
                      <a:pt x="398580" y="343924"/>
                      <a:pt x="403846" y="338669"/>
                    </a:cubicBezTo>
                    <a:lnTo>
                      <a:pt x="441329" y="301136"/>
                    </a:lnTo>
                    <a:cubicBezTo>
                      <a:pt x="444024" y="298508"/>
                      <a:pt x="446438" y="297633"/>
                      <a:pt x="448177" y="298352"/>
                    </a:cubicBezTo>
                    <a:close/>
                    <a:moveTo>
                      <a:pt x="527085" y="219452"/>
                    </a:moveTo>
                    <a:cubicBezTo>
                      <a:pt x="528809" y="220171"/>
                      <a:pt x="529874" y="222486"/>
                      <a:pt x="529874" y="226177"/>
                    </a:cubicBezTo>
                    <a:lnTo>
                      <a:pt x="529874" y="551610"/>
                    </a:lnTo>
                    <a:lnTo>
                      <a:pt x="477232" y="551610"/>
                    </a:lnTo>
                    <a:lnTo>
                      <a:pt x="477232" y="278727"/>
                    </a:lnTo>
                    <a:cubicBezTo>
                      <a:pt x="477232" y="271345"/>
                      <a:pt x="481494" y="260960"/>
                      <a:pt x="486883" y="255580"/>
                    </a:cubicBezTo>
                    <a:lnTo>
                      <a:pt x="520348" y="222298"/>
                    </a:lnTo>
                    <a:cubicBezTo>
                      <a:pt x="522980" y="219608"/>
                      <a:pt x="525362" y="218732"/>
                      <a:pt x="527085" y="219452"/>
                    </a:cubicBezTo>
                    <a:close/>
                    <a:moveTo>
                      <a:pt x="387769" y="0"/>
                    </a:moveTo>
                    <a:lnTo>
                      <a:pt x="580729" y="0"/>
                    </a:lnTo>
                    <a:cubicBezTo>
                      <a:pt x="594512" y="0"/>
                      <a:pt x="607919" y="12135"/>
                      <a:pt x="607919" y="26022"/>
                    </a:cubicBezTo>
                    <a:lnTo>
                      <a:pt x="607919" y="219812"/>
                    </a:lnTo>
                    <a:cubicBezTo>
                      <a:pt x="607919" y="227318"/>
                      <a:pt x="603534" y="229070"/>
                      <a:pt x="598271" y="223815"/>
                    </a:cubicBezTo>
                    <a:lnTo>
                      <a:pt x="530610" y="156258"/>
                    </a:lnTo>
                    <a:lnTo>
                      <a:pt x="304320" y="382325"/>
                    </a:lnTo>
                    <a:cubicBezTo>
                      <a:pt x="298932" y="387580"/>
                      <a:pt x="290412" y="387580"/>
                      <a:pt x="285024" y="382325"/>
                    </a:cubicBezTo>
                    <a:lnTo>
                      <a:pt x="216360" y="313767"/>
                    </a:lnTo>
                    <a:lnTo>
                      <a:pt x="94068" y="435996"/>
                    </a:lnTo>
                    <a:cubicBezTo>
                      <a:pt x="72767" y="457264"/>
                      <a:pt x="38435" y="457264"/>
                      <a:pt x="17260" y="435996"/>
                    </a:cubicBezTo>
                    <a:lnTo>
                      <a:pt x="15882" y="434745"/>
                    </a:lnTo>
                    <a:cubicBezTo>
                      <a:pt x="-5294" y="413477"/>
                      <a:pt x="-5294" y="379198"/>
                      <a:pt x="15882" y="358055"/>
                    </a:cubicBezTo>
                    <a:lnTo>
                      <a:pt x="206837" y="167267"/>
                    </a:lnTo>
                    <a:cubicBezTo>
                      <a:pt x="212100" y="161888"/>
                      <a:pt x="220745" y="161888"/>
                      <a:pt x="226008" y="167267"/>
                    </a:cubicBezTo>
                    <a:lnTo>
                      <a:pt x="294672" y="235701"/>
                    </a:lnTo>
                    <a:lnTo>
                      <a:pt x="424481" y="105965"/>
                    </a:lnTo>
                    <a:lnTo>
                      <a:pt x="452423" y="78192"/>
                    </a:lnTo>
                    <a:lnTo>
                      <a:pt x="383885" y="9633"/>
                    </a:lnTo>
                    <a:cubicBezTo>
                      <a:pt x="378497" y="4379"/>
                      <a:pt x="380376" y="0"/>
                      <a:pt x="387769" y="0"/>
                    </a:cubicBezTo>
                    <a:close/>
                  </a:path>
                </a:pathLst>
              </a:custGeom>
              <a:solidFill>
                <a:srgbClr val="0BF6FF"/>
              </a:solidFill>
              <a:ln>
                <a:noFill/>
              </a:ln>
            </p:spPr>
          </p:sp>
          <p:sp>
            <p:nvSpPr>
              <p:cNvPr id="34" name="alarm-clock_62834">
                <a:extLst>
                  <a:ext uri="{FF2B5EF4-FFF2-40B4-BE49-F238E27FC236}">
                    <a16:creationId xmlns:a16="http://schemas.microsoft.com/office/drawing/2014/main" xmlns="" id="{C4E32331-B10D-49FB-970A-7B4CB7B0DD5E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6863026" y="2694863"/>
                <a:ext cx="574698" cy="609685"/>
              </a:xfrm>
              <a:custGeom>
                <a:avLst/>
                <a:gdLst>
                  <a:gd name="connsiteX0" fmla="*/ 373273 h 605239"/>
                  <a:gd name="connsiteY0" fmla="*/ 373273 h 605239"/>
                  <a:gd name="connsiteX1" fmla="*/ 373273 h 605239"/>
                  <a:gd name="connsiteY1" fmla="*/ 373273 h 605239"/>
                  <a:gd name="connsiteX2" fmla="*/ 373273 h 605239"/>
                  <a:gd name="connsiteY2" fmla="*/ 373273 h 605239"/>
                  <a:gd name="connsiteX3" fmla="*/ 373273 h 605239"/>
                  <a:gd name="connsiteY3" fmla="*/ 373273 h 605239"/>
                  <a:gd name="connsiteX4" fmla="*/ 373273 h 605239"/>
                  <a:gd name="connsiteY4" fmla="*/ 373273 h 605239"/>
                  <a:gd name="connsiteX5" fmla="*/ 373273 h 605239"/>
                  <a:gd name="connsiteY5" fmla="*/ 373273 h 605239"/>
                  <a:gd name="connsiteX6" fmla="*/ 373273 h 605239"/>
                  <a:gd name="connsiteY6" fmla="*/ 373273 h 605239"/>
                  <a:gd name="connsiteX7" fmla="*/ 373273 h 605239"/>
                  <a:gd name="connsiteY7" fmla="*/ 373273 h 605239"/>
                  <a:gd name="connsiteX8" fmla="*/ 373273 h 605239"/>
                  <a:gd name="connsiteY8" fmla="*/ 373273 h 605239"/>
                  <a:gd name="connsiteX9" fmla="*/ 373273 h 605239"/>
                  <a:gd name="connsiteY9" fmla="*/ 373273 h 605239"/>
                  <a:gd name="connsiteX10" fmla="*/ 373273 h 605239"/>
                  <a:gd name="connsiteY10" fmla="*/ 373273 h 605239"/>
                  <a:gd name="connsiteX11" fmla="*/ 373273 h 605239"/>
                  <a:gd name="connsiteY11" fmla="*/ 373273 h 605239"/>
                  <a:gd name="connsiteX12" fmla="*/ 373273 h 605239"/>
                  <a:gd name="connsiteY12" fmla="*/ 373273 h 605239"/>
                  <a:gd name="connsiteX13" fmla="*/ 373273 h 605239"/>
                  <a:gd name="connsiteY13" fmla="*/ 373273 h 605239"/>
                  <a:gd name="connsiteX14" fmla="*/ 373273 h 605239"/>
                  <a:gd name="connsiteY14" fmla="*/ 373273 h 605239"/>
                  <a:gd name="connsiteX15" fmla="*/ 373273 h 605239"/>
                  <a:gd name="connsiteY15" fmla="*/ 373273 h 605239"/>
                  <a:gd name="connsiteX16" fmla="*/ 373273 h 605239"/>
                  <a:gd name="connsiteY16" fmla="*/ 373273 h 605239"/>
                  <a:gd name="connsiteX17" fmla="*/ 373273 h 605239"/>
                  <a:gd name="connsiteY17" fmla="*/ 373273 h 605239"/>
                  <a:gd name="connsiteX18" fmla="*/ 373273 h 605239"/>
                  <a:gd name="connsiteY18" fmla="*/ 373273 h 605239"/>
                  <a:gd name="connsiteX19" fmla="*/ 373273 h 605239"/>
                  <a:gd name="connsiteY19" fmla="*/ 373273 h 605239"/>
                  <a:gd name="connsiteX20" fmla="*/ 373273 h 605239"/>
                  <a:gd name="connsiteY20" fmla="*/ 373273 h 605239"/>
                  <a:gd name="connsiteX21" fmla="*/ 373273 h 605239"/>
                  <a:gd name="connsiteY21" fmla="*/ 373273 h 605239"/>
                  <a:gd name="connsiteX22" fmla="*/ 373273 h 605239"/>
                  <a:gd name="connsiteY22" fmla="*/ 373273 h 605239"/>
                  <a:gd name="connsiteX23" fmla="*/ 373273 h 605239"/>
                  <a:gd name="connsiteY23" fmla="*/ 373273 h 605239"/>
                  <a:gd name="connsiteX24" fmla="*/ 373273 h 605239"/>
                  <a:gd name="connsiteY24" fmla="*/ 373273 h 605239"/>
                  <a:gd name="connsiteX25" fmla="*/ 373273 h 605239"/>
                  <a:gd name="connsiteY25" fmla="*/ 373273 h 605239"/>
                  <a:gd name="connsiteX26" fmla="*/ 373273 h 605239"/>
                  <a:gd name="connsiteY26" fmla="*/ 373273 h 605239"/>
                  <a:gd name="connsiteX27" fmla="*/ 373273 h 605239"/>
                  <a:gd name="connsiteY27" fmla="*/ 373273 h 605239"/>
                  <a:gd name="connsiteX28" fmla="*/ 373273 h 605239"/>
                  <a:gd name="connsiteY28" fmla="*/ 373273 h 605239"/>
                  <a:gd name="connsiteX29" fmla="*/ 373273 h 605239"/>
                  <a:gd name="connsiteY29" fmla="*/ 373273 h 605239"/>
                  <a:gd name="connsiteX30" fmla="*/ 373273 h 605239"/>
                  <a:gd name="connsiteY30" fmla="*/ 373273 h 605239"/>
                  <a:gd name="connsiteX31" fmla="*/ 373273 h 605239"/>
                  <a:gd name="connsiteY31" fmla="*/ 373273 h 605239"/>
                  <a:gd name="connsiteX32" fmla="*/ 373273 h 605239"/>
                  <a:gd name="connsiteY32" fmla="*/ 373273 h 605239"/>
                  <a:gd name="connsiteX33" fmla="*/ 373273 h 605239"/>
                  <a:gd name="connsiteY33" fmla="*/ 373273 h 605239"/>
                  <a:gd name="connsiteX34" fmla="*/ 373273 h 605239"/>
                  <a:gd name="connsiteY34" fmla="*/ 373273 h 605239"/>
                  <a:gd name="connsiteX35" fmla="*/ 373273 h 605239"/>
                  <a:gd name="connsiteY35" fmla="*/ 373273 h 605239"/>
                  <a:gd name="connsiteX36" fmla="*/ 373273 h 605239"/>
                  <a:gd name="connsiteY36" fmla="*/ 373273 h 605239"/>
                  <a:gd name="connsiteX37" fmla="*/ 373273 h 605239"/>
                  <a:gd name="connsiteY37" fmla="*/ 373273 h 605239"/>
                  <a:gd name="connsiteX38" fmla="*/ 373273 h 605239"/>
                  <a:gd name="connsiteY38" fmla="*/ 373273 h 605239"/>
                  <a:gd name="connsiteX39" fmla="*/ 373273 h 605239"/>
                  <a:gd name="connsiteY39" fmla="*/ 373273 h 605239"/>
                  <a:gd name="connsiteX40" fmla="*/ 373273 h 605239"/>
                  <a:gd name="connsiteY40" fmla="*/ 373273 h 605239"/>
                  <a:gd name="connsiteX41" fmla="*/ 373273 h 605239"/>
                  <a:gd name="connsiteY41" fmla="*/ 373273 h 605239"/>
                  <a:gd name="connsiteX42" fmla="*/ 373273 h 605239"/>
                  <a:gd name="connsiteY42" fmla="*/ 373273 h 605239"/>
                  <a:gd name="connsiteX43" fmla="*/ 373273 h 605239"/>
                  <a:gd name="connsiteY43" fmla="*/ 373273 h 605239"/>
                  <a:gd name="connsiteX44" fmla="*/ 373273 h 605239"/>
                  <a:gd name="connsiteY44" fmla="*/ 373273 h 605239"/>
                  <a:gd name="connsiteX45" fmla="*/ 373273 h 605239"/>
                  <a:gd name="connsiteY45" fmla="*/ 373273 h 605239"/>
                  <a:gd name="connsiteX46" fmla="*/ 373273 h 605239"/>
                  <a:gd name="connsiteY46" fmla="*/ 373273 h 605239"/>
                  <a:gd name="connsiteX47" fmla="*/ 373273 h 605239"/>
                  <a:gd name="connsiteY47" fmla="*/ 373273 h 605239"/>
                  <a:gd name="connsiteX48" fmla="*/ 373273 h 605239"/>
                  <a:gd name="connsiteY48" fmla="*/ 373273 h 605239"/>
                  <a:gd name="connsiteX49" fmla="*/ 373273 h 605239"/>
                  <a:gd name="connsiteY49" fmla="*/ 373273 h 605239"/>
                  <a:gd name="connsiteX50" fmla="*/ 373273 h 605239"/>
                  <a:gd name="connsiteY50" fmla="*/ 373273 h 605239"/>
                  <a:gd name="connsiteX51" fmla="*/ 373273 h 605239"/>
                  <a:gd name="connsiteY51" fmla="*/ 373273 h 605239"/>
                  <a:gd name="connsiteX52" fmla="*/ 373273 h 605239"/>
                  <a:gd name="connsiteY52" fmla="*/ 373273 h 605239"/>
                  <a:gd name="connsiteX53" fmla="*/ 373273 h 605239"/>
                  <a:gd name="connsiteY53" fmla="*/ 373273 h 605239"/>
                  <a:gd name="connsiteX54" fmla="*/ 373273 h 605239"/>
                  <a:gd name="connsiteY54" fmla="*/ 373273 h 605239"/>
                  <a:gd name="connsiteX55" fmla="*/ 373273 h 605239"/>
                  <a:gd name="connsiteY55" fmla="*/ 373273 h 605239"/>
                  <a:gd name="connsiteX56" fmla="*/ 373273 h 605239"/>
                  <a:gd name="connsiteY56" fmla="*/ 373273 h 605239"/>
                  <a:gd name="connsiteX57" fmla="*/ 373273 h 605239"/>
                  <a:gd name="connsiteY57" fmla="*/ 373273 h 605239"/>
                  <a:gd name="connsiteX58" fmla="*/ 373273 h 605239"/>
                  <a:gd name="connsiteY58" fmla="*/ 373273 h 605239"/>
                  <a:gd name="connsiteX59" fmla="*/ 373273 h 605239"/>
                  <a:gd name="connsiteY59" fmla="*/ 373273 h 605239"/>
                  <a:gd name="connsiteX60" fmla="*/ 373273 h 605239"/>
                  <a:gd name="connsiteY60" fmla="*/ 373273 h 605239"/>
                  <a:gd name="connsiteX61" fmla="*/ 373273 h 605239"/>
                  <a:gd name="connsiteY61" fmla="*/ 373273 h 6052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</a:cxnLst>
                <a:rect l="l" t="t" r="r" b="b"/>
                <a:pathLst>
                  <a:path w="570345" h="605066">
                    <a:moveTo>
                      <a:pt x="290188" y="219155"/>
                    </a:moveTo>
                    <a:cubicBezTo>
                      <a:pt x="301114" y="219155"/>
                      <a:pt x="310053" y="229081"/>
                      <a:pt x="310053" y="239999"/>
                    </a:cubicBezTo>
                    <a:lnTo>
                      <a:pt x="306080" y="325358"/>
                    </a:lnTo>
                    <a:cubicBezTo>
                      <a:pt x="313033" y="330321"/>
                      <a:pt x="317006" y="337269"/>
                      <a:pt x="318000" y="345209"/>
                    </a:cubicBezTo>
                    <a:lnTo>
                      <a:pt x="386536" y="387889"/>
                    </a:lnTo>
                    <a:cubicBezTo>
                      <a:pt x="396469" y="392851"/>
                      <a:pt x="399449" y="405755"/>
                      <a:pt x="393489" y="414688"/>
                    </a:cubicBezTo>
                    <a:cubicBezTo>
                      <a:pt x="389516" y="420643"/>
                      <a:pt x="382563" y="424613"/>
                      <a:pt x="376603" y="424613"/>
                    </a:cubicBezTo>
                    <a:cubicBezTo>
                      <a:pt x="372630" y="424613"/>
                      <a:pt x="368657" y="423621"/>
                      <a:pt x="365677" y="421635"/>
                    </a:cubicBezTo>
                    <a:lnTo>
                      <a:pt x="300121" y="380941"/>
                    </a:lnTo>
                    <a:cubicBezTo>
                      <a:pt x="296148" y="382926"/>
                      <a:pt x="291181" y="383918"/>
                      <a:pt x="286215" y="383918"/>
                    </a:cubicBezTo>
                    <a:cubicBezTo>
                      <a:pt x="267342" y="383918"/>
                      <a:pt x="252443" y="369030"/>
                      <a:pt x="252443" y="351164"/>
                    </a:cubicBezTo>
                    <a:cubicBezTo>
                      <a:pt x="252443" y="340246"/>
                      <a:pt x="258403" y="330321"/>
                      <a:pt x="266349" y="324365"/>
                    </a:cubicBezTo>
                    <a:lnTo>
                      <a:pt x="270322" y="238014"/>
                    </a:lnTo>
                    <a:cubicBezTo>
                      <a:pt x="270322" y="227095"/>
                      <a:pt x="279262" y="219155"/>
                      <a:pt x="290188" y="219155"/>
                    </a:cubicBezTo>
                    <a:close/>
                    <a:moveTo>
                      <a:pt x="286128" y="166596"/>
                    </a:moveTo>
                    <a:cubicBezTo>
                      <a:pt x="277188" y="166596"/>
                      <a:pt x="267254" y="167588"/>
                      <a:pt x="258314" y="168580"/>
                    </a:cubicBezTo>
                    <a:cubicBezTo>
                      <a:pt x="202685" y="177508"/>
                      <a:pt x="155003" y="212229"/>
                      <a:pt x="128181" y="260837"/>
                    </a:cubicBezTo>
                    <a:cubicBezTo>
                      <a:pt x="114274" y="285638"/>
                      <a:pt x="106327" y="314406"/>
                      <a:pt x="106327" y="345158"/>
                    </a:cubicBezTo>
                    <a:cubicBezTo>
                      <a:pt x="106327" y="444360"/>
                      <a:pt x="186791" y="524713"/>
                      <a:pt x="286128" y="524713"/>
                    </a:cubicBezTo>
                    <a:cubicBezTo>
                      <a:pt x="385465" y="524713"/>
                      <a:pt x="465929" y="444360"/>
                      <a:pt x="465929" y="345158"/>
                    </a:cubicBezTo>
                    <a:cubicBezTo>
                      <a:pt x="465929" y="314406"/>
                      <a:pt x="457982" y="285638"/>
                      <a:pt x="444075" y="259845"/>
                    </a:cubicBezTo>
                    <a:cubicBezTo>
                      <a:pt x="417253" y="211237"/>
                      <a:pt x="368578" y="176516"/>
                      <a:pt x="311956" y="168580"/>
                    </a:cubicBezTo>
                    <a:cubicBezTo>
                      <a:pt x="304009" y="167588"/>
                      <a:pt x="295068" y="166596"/>
                      <a:pt x="286128" y="166596"/>
                    </a:cubicBezTo>
                    <a:close/>
                    <a:moveTo>
                      <a:pt x="286128" y="97155"/>
                    </a:moveTo>
                    <a:cubicBezTo>
                      <a:pt x="299042" y="97155"/>
                      <a:pt x="311956" y="98147"/>
                      <a:pt x="323876" y="100131"/>
                    </a:cubicBezTo>
                    <a:cubicBezTo>
                      <a:pt x="401359" y="112035"/>
                      <a:pt x="466922" y="159652"/>
                      <a:pt x="503677" y="225125"/>
                    </a:cubicBezTo>
                    <a:cubicBezTo>
                      <a:pt x="523545" y="260837"/>
                      <a:pt x="535465" y="302502"/>
                      <a:pt x="535465" y="345158"/>
                    </a:cubicBezTo>
                    <a:cubicBezTo>
                      <a:pt x="535465" y="419560"/>
                      <a:pt x="502684" y="486024"/>
                      <a:pt x="451028" y="531657"/>
                    </a:cubicBezTo>
                    <a:lnTo>
                      <a:pt x="471889" y="560425"/>
                    </a:lnTo>
                    <a:cubicBezTo>
                      <a:pt x="480829" y="573322"/>
                      <a:pt x="477849" y="591178"/>
                      <a:pt x="464935" y="600106"/>
                    </a:cubicBezTo>
                    <a:cubicBezTo>
                      <a:pt x="459969" y="604074"/>
                      <a:pt x="455002" y="605066"/>
                      <a:pt x="449041" y="605066"/>
                    </a:cubicBezTo>
                    <a:cubicBezTo>
                      <a:pt x="440101" y="605066"/>
                      <a:pt x="431161" y="601098"/>
                      <a:pt x="426194" y="593162"/>
                    </a:cubicBezTo>
                    <a:lnTo>
                      <a:pt x="405333" y="564394"/>
                    </a:lnTo>
                    <a:cubicBezTo>
                      <a:pt x="369571" y="583242"/>
                      <a:pt x="328843" y="594154"/>
                      <a:pt x="286128" y="594154"/>
                    </a:cubicBezTo>
                    <a:cubicBezTo>
                      <a:pt x="243413" y="594154"/>
                      <a:pt x="202685" y="583242"/>
                      <a:pt x="166923" y="564394"/>
                    </a:cubicBezTo>
                    <a:lnTo>
                      <a:pt x="146062" y="593162"/>
                    </a:lnTo>
                    <a:cubicBezTo>
                      <a:pt x="141095" y="601098"/>
                      <a:pt x="132155" y="605066"/>
                      <a:pt x="123215" y="605066"/>
                    </a:cubicBezTo>
                    <a:cubicBezTo>
                      <a:pt x="117254" y="605066"/>
                      <a:pt x="112287" y="604074"/>
                      <a:pt x="107321" y="600106"/>
                    </a:cubicBezTo>
                    <a:cubicBezTo>
                      <a:pt x="94407" y="591178"/>
                      <a:pt x="91427" y="573322"/>
                      <a:pt x="100367" y="560425"/>
                    </a:cubicBezTo>
                    <a:lnTo>
                      <a:pt x="121228" y="531657"/>
                    </a:lnTo>
                    <a:cubicBezTo>
                      <a:pt x="69572" y="486024"/>
                      <a:pt x="36791" y="419560"/>
                      <a:pt x="36791" y="345158"/>
                    </a:cubicBezTo>
                    <a:cubicBezTo>
                      <a:pt x="36791" y="302502"/>
                      <a:pt x="48712" y="261829"/>
                      <a:pt x="67586" y="226117"/>
                    </a:cubicBezTo>
                    <a:cubicBezTo>
                      <a:pt x="104340" y="160644"/>
                      <a:pt x="169903" y="113027"/>
                      <a:pt x="246393" y="100131"/>
                    </a:cubicBezTo>
                    <a:cubicBezTo>
                      <a:pt x="259307" y="98147"/>
                      <a:pt x="272221" y="97155"/>
                      <a:pt x="286128" y="97155"/>
                    </a:cubicBezTo>
                    <a:close/>
                    <a:moveTo>
                      <a:pt x="457057" y="0"/>
                    </a:moveTo>
                    <a:cubicBezTo>
                      <a:pt x="519663" y="0"/>
                      <a:pt x="570345" y="50585"/>
                      <a:pt x="570345" y="113072"/>
                    </a:cubicBezTo>
                    <a:cubicBezTo>
                      <a:pt x="570345" y="138860"/>
                      <a:pt x="561401" y="162665"/>
                      <a:pt x="547489" y="181510"/>
                    </a:cubicBezTo>
                    <a:cubicBezTo>
                      <a:pt x="544507" y="185477"/>
                      <a:pt x="539539" y="187461"/>
                      <a:pt x="534570" y="187461"/>
                    </a:cubicBezTo>
                    <a:cubicBezTo>
                      <a:pt x="529601" y="187461"/>
                      <a:pt x="524632" y="184485"/>
                      <a:pt x="522645" y="180518"/>
                    </a:cubicBezTo>
                    <a:cubicBezTo>
                      <a:pt x="487863" y="128941"/>
                      <a:pt x="434200" y="90259"/>
                      <a:pt x="371594" y="75381"/>
                    </a:cubicBezTo>
                    <a:cubicBezTo>
                      <a:pt x="366625" y="74389"/>
                      <a:pt x="362650" y="71414"/>
                      <a:pt x="360663" y="66454"/>
                    </a:cubicBezTo>
                    <a:cubicBezTo>
                      <a:pt x="358675" y="61495"/>
                      <a:pt x="359669" y="56536"/>
                      <a:pt x="361656" y="52568"/>
                    </a:cubicBezTo>
                    <a:cubicBezTo>
                      <a:pt x="382525" y="20829"/>
                      <a:pt x="417307" y="0"/>
                      <a:pt x="457057" y="0"/>
                    </a:cubicBezTo>
                    <a:close/>
                    <a:moveTo>
                      <a:pt x="113288" y="0"/>
                    </a:moveTo>
                    <a:cubicBezTo>
                      <a:pt x="153038" y="0"/>
                      <a:pt x="188814" y="20825"/>
                      <a:pt x="208689" y="52558"/>
                    </a:cubicBezTo>
                    <a:cubicBezTo>
                      <a:pt x="211670" y="57516"/>
                      <a:pt x="211670" y="62475"/>
                      <a:pt x="209682" y="66441"/>
                    </a:cubicBezTo>
                    <a:cubicBezTo>
                      <a:pt x="208689" y="71400"/>
                      <a:pt x="204714" y="74375"/>
                      <a:pt x="199745" y="76358"/>
                    </a:cubicBezTo>
                    <a:cubicBezTo>
                      <a:pt x="137138" y="91233"/>
                      <a:pt x="83475" y="129908"/>
                      <a:pt x="49688" y="181474"/>
                    </a:cubicBezTo>
                    <a:cubicBezTo>
                      <a:pt x="46707" y="185441"/>
                      <a:pt x="41738" y="188416"/>
                      <a:pt x="36769" y="188416"/>
                    </a:cubicBezTo>
                    <a:cubicBezTo>
                      <a:pt x="32794" y="188416"/>
                      <a:pt x="27825" y="186433"/>
                      <a:pt x="24844" y="182466"/>
                    </a:cubicBezTo>
                    <a:cubicBezTo>
                      <a:pt x="8944" y="163624"/>
                      <a:pt x="0" y="138833"/>
                      <a:pt x="0" y="113050"/>
                    </a:cubicBezTo>
                    <a:cubicBezTo>
                      <a:pt x="0" y="50575"/>
                      <a:pt x="50682" y="0"/>
                      <a:pt x="113288" y="0"/>
                    </a:cubicBezTo>
                    <a:close/>
                  </a:path>
                </a:pathLst>
              </a:custGeom>
              <a:solidFill>
                <a:srgbClr val="0BF6FF"/>
              </a:solidFill>
              <a:ln>
                <a:noFill/>
              </a:ln>
            </p:spPr>
          </p:sp>
          <p:sp>
            <p:nvSpPr>
              <p:cNvPr id="35" name="black-lightbulb-symbol_44754">
                <a:extLst>
                  <a:ext uri="{FF2B5EF4-FFF2-40B4-BE49-F238E27FC236}">
                    <a16:creationId xmlns:a16="http://schemas.microsoft.com/office/drawing/2014/main" xmlns="" id="{C4F89ED5-14C2-45F5-B891-26340C3C42FB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3769767" y="2694863"/>
                <a:ext cx="373246" cy="609685"/>
              </a:xfrm>
              <a:custGeom>
                <a:avLst/>
                <a:gdLst>
                  <a:gd name="connsiteX0" fmla="*/ 145931 w 371950"/>
                  <a:gd name="connsiteY0" fmla="*/ 570451 h 607568"/>
                  <a:gd name="connsiteX1" fmla="*/ 226019 w 371950"/>
                  <a:gd name="connsiteY1" fmla="*/ 570451 h 607568"/>
                  <a:gd name="connsiteX2" fmla="*/ 244650 w 371950"/>
                  <a:gd name="connsiteY2" fmla="*/ 589048 h 607568"/>
                  <a:gd name="connsiteX3" fmla="*/ 226019 w 371950"/>
                  <a:gd name="connsiteY3" fmla="*/ 607568 h 607568"/>
                  <a:gd name="connsiteX4" fmla="*/ 145931 w 371950"/>
                  <a:gd name="connsiteY4" fmla="*/ 607568 h 607568"/>
                  <a:gd name="connsiteX5" fmla="*/ 127300 w 371950"/>
                  <a:gd name="connsiteY5" fmla="*/ 589048 h 607568"/>
                  <a:gd name="connsiteX6" fmla="*/ 145931 w 371950"/>
                  <a:gd name="connsiteY6" fmla="*/ 570451 h 607568"/>
                  <a:gd name="connsiteX7" fmla="*/ 130186 w 371950"/>
                  <a:gd name="connsiteY7" fmla="*/ 516891 h 607568"/>
                  <a:gd name="connsiteX8" fmla="*/ 241764 w 371950"/>
                  <a:gd name="connsiteY8" fmla="*/ 516891 h 607568"/>
                  <a:gd name="connsiteX9" fmla="*/ 260386 w 371950"/>
                  <a:gd name="connsiteY9" fmla="*/ 535520 h 607568"/>
                  <a:gd name="connsiteX10" fmla="*/ 241764 w 371950"/>
                  <a:gd name="connsiteY10" fmla="*/ 554150 h 607568"/>
                  <a:gd name="connsiteX11" fmla="*/ 130186 w 371950"/>
                  <a:gd name="connsiteY11" fmla="*/ 554150 h 607568"/>
                  <a:gd name="connsiteX12" fmla="*/ 111564 w 371950"/>
                  <a:gd name="connsiteY12" fmla="*/ 535520 h 607568"/>
                  <a:gd name="connsiteX13" fmla="*/ 130186 w 371950"/>
                  <a:gd name="connsiteY13" fmla="*/ 516891 h 607568"/>
                  <a:gd name="connsiteX14" fmla="*/ 130186 w 371950"/>
                  <a:gd name="connsiteY14" fmla="*/ 464391 h 607568"/>
                  <a:gd name="connsiteX15" fmla="*/ 241764 w 371950"/>
                  <a:gd name="connsiteY15" fmla="*/ 464391 h 607568"/>
                  <a:gd name="connsiteX16" fmla="*/ 260386 w 371950"/>
                  <a:gd name="connsiteY16" fmla="*/ 482988 h 607568"/>
                  <a:gd name="connsiteX17" fmla="*/ 241764 w 371950"/>
                  <a:gd name="connsiteY17" fmla="*/ 501508 h 607568"/>
                  <a:gd name="connsiteX18" fmla="*/ 130186 w 371950"/>
                  <a:gd name="connsiteY18" fmla="*/ 501508 h 607568"/>
                  <a:gd name="connsiteX19" fmla="*/ 111564 w 371950"/>
                  <a:gd name="connsiteY19" fmla="*/ 482988 h 607568"/>
                  <a:gd name="connsiteX20" fmla="*/ 130186 w 371950"/>
                  <a:gd name="connsiteY20" fmla="*/ 464391 h 607568"/>
                  <a:gd name="connsiteX21" fmla="*/ 185975 w 371950"/>
                  <a:gd name="connsiteY21" fmla="*/ 0 h 607568"/>
                  <a:gd name="connsiteX22" fmla="*/ 371950 w 371950"/>
                  <a:gd name="connsiteY22" fmla="*/ 185728 h 607568"/>
                  <a:gd name="connsiteX23" fmla="*/ 287037 w 371950"/>
                  <a:gd name="connsiteY23" fmla="*/ 340745 h 607568"/>
                  <a:gd name="connsiteX24" fmla="*/ 279001 w 371950"/>
                  <a:gd name="connsiteY24" fmla="*/ 355174 h 607568"/>
                  <a:gd name="connsiteX25" fmla="*/ 279001 w 371950"/>
                  <a:gd name="connsiteY25" fmla="*/ 408647 h 607568"/>
                  <a:gd name="connsiteX26" fmla="*/ 241760 w 371950"/>
                  <a:gd name="connsiteY26" fmla="*/ 445762 h 607568"/>
                  <a:gd name="connsiteX27" fmla="*/ 130190 w 371950"/>
                  <a:gd name="connsiteY27" fmla="*/ 445762 h 607568"/>
                  <a:gd name="connsiteX28" fmla="*/ 93026 w 371950"/>
                  <a:gd name="connsiteY28" fmla="*/ 408647 h 607568"/>
                  <a:gd name="connsiteX29" fmla="*/ 93026 w 371950"/>
                  <a:gd name="connsiteY29" fmla="*/ 355174 h 607568"/>
                  <a:gd name="connsiteX30" fmla="*/ 84913 w 371950"/>
                  <a:gd name="connsiteY30" fmla="*/ 340745 h 607568"/>
                  <a:gd name="connsiteX31" fmla="*/ 0 w 371950"/>
                  <a:gd name="connsiteY31" fmla="*/ 185728 h 607568"/>
                  <a:gd name="connsiteX32" fmla="*/ 185975 w 371950"/>
                  <a:gd name="connsiteY32" fmla="*/ 0 h 6075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371950" h="607568">
                    <a:moveTo>
                      <a:pt x="145931" y="570451"/>
                    </a:moveTo>
                    <a:lnTo>
                      <a:pt x="226019" y="570451"/>
                    </a:lnTo>
                    <a:cubicBezTo>
                      <a:pt x="236301" y="570451"/>
                      <a:pt x="244650" y="578785"/>
                      <a:pt x="244650" y="589048"/>
                    </a:cubicBezTo>
                    <a:cubicBezTo>
                      <a:pt x="244650" y="599311"/>
                      <a:pt x="236301" y="607568"/>
                      <a:pt x="226019" y="607568"/>
                    </a:cubicBezTo>
                    <a:lnTo>
                      <a:pt x="145931" y="607568"/>
                    </a:lnTo>
                    <a:cubicBezTo>
                      <a:pt x="135649" y="607568"/>
                      <a:pt x="127300" y="599311"/>
                      <a:pt x="127300" y="589048"/>
                    </a:cubicBezTo>
                    <a:cubicBezTo>
                      <a:pt x="127300" y="578785"/>
                      <a:pt x="135649" y="570451"/>
                      <a:pt x="145931" y="570451"/>
                    </a:cubicBezTo>
                    <a:close/>
                    <a:moveTo>
                      <a:pt x="130186" y="516891"/>
                    </a:moveTo>
                    <a:lnTo>
                      <a:pt x="241764" y="516891"/>
                    </a:lnTo>
                    <a:cubicBezTo>
                      <a:pt x="252041" y="516891"/>
                      <a:pt x="260386" y="525239"/>
                      <a:pt x="260386" y="535520"/>
                    </a:cubicBezTo>
                    <a:cubicBezTo>
                      <a:pt x="260386" y="545802"/>
                      <a:pt x="252041" y="554150"/>
                      <a:pt x="241764" y="554150"/>
                    </a:cubicBezTo>
                    <a:lnTo>
                      <a:pt x="130186" y="554150"/>
                    </a:lnTo>
                    <a:cubicBezTo>
                      <a:pt x="119909" y="554150"/>
                      <a:pt x="111564" y="545802"/>
                      <a:pt x="111564" y="535520"/>
                    </a:cubicBezTo>
                    <a:cubicBezTo>
                      <a:pt x="111564" y="525239"/>
                      <a:pt x="119909" y="516891"/>
                      <a:pt x="130186" y="516891"/>
                    </a:cubicBezTo>
                    <a:close/>
                    <a:moveTo>
                      <a:pt x="130186" y="464391"/>
                    </a:moveTo>
                    <a:lnTo>
                      <a:pt x="241764" y="464391"/>
                    </a:lnTo>
                    <a:cubicBezTo>
                      <a:pt x="252041" y="464391"/>
                      <a:pt x="260386" y="472725"/>
                      <a:pt x="260386" y="482988"/>
                    </a:cubicBezTo>
                    <a:cubicBezTo>
                      <a:pt x="260386" y="493251"/>
                      <a:pt x="252041" y="501508"/>
                      <a:pt x="241764" y="501508"/>
                    </a:cubicBezTo>
                    <a:lnTo>
                      <a:pt x="130186" y="501508"/>
                    </a:lnTo>
                    <a:cubicBezTo>
                      <a:pt x="119909" y="501508"/>
                      <a:pt x="111564" y="493251"/>
                      <a:pt x="111564" y="482988"/>
                    </a:cubicBezTo>
                    <a:cubicBezTo>
                      <a:pt x="111564" y="472725"/>
                      <a:pt x="119909" y="464391"/>
                      <a:pt x="130186" y="464391"/>
                    </a:cubicBezTo>
                    <a:close/>
                    <a:moveTo>
                      <a:pt x="185975" y="0"/>
                    </a:moveTo>
                    <a:cubicBezTo>
                      <a:pt x="288737" y="0"/>
                      <a:pt x="371950" y="83180"/>
                      <a:pt x="371950" y="185728"/>
                    </a:cubicBezTo>
                    <a:cubicBezTo>
                      <a:pt x="371950" y="250929"/>
                      <a:pt x="337954" y="307720"/>
                      <a:pt x="287037" y="340745"/>
                    </a:cubicBezTo>
                    <a:cubicBezTo>
                      <a:pt x="282633" y="343600"/>
                      <a:pt x="279001" y="349927"/>
                      <a:pt x="279001" y="355174"/>
                    </a:cubicBezTo>
                    <a:lnTo>
                      <a:pt x="279001" y="408647"/>
                    </a:lnTo>
                    <a:cubicBezTo>
                      <a:pt x="279001" y="429172"/>
                      <a:pt x="262312" y="445762"/>
                      <a:pt x="241760" y="445762"/>
                    </a:cubicBezTo>
                    <a:lnTo>
                      <a:pt x="130190" y="445762"/>
                    </a:lnTo>
                    <a:cubicBezTo>
                      <a:pt x="109638" y="445762"/>
                      <a:pt x="93026" y="429172"/>
                      <a:pt x="93026" y="408647"/>
                    </a:cubicBezTo>
                    <a:lnTo>
                      <a:pt x="93026" y="355174"/>
                    </a:lnTo>
                    <a:cubicBezTo>
                      <a:pt x="93026" y="349927"/>
                      <a:pt x="89318" y="343600"/>
                      <a:pt x="84913" y="340745"/>
                    </a:cubicBezTo>
                    <a:cubicBezTo>
                      <a:pt x="33996" y="307643"/>
                      <a:pt x="0" y="250929"/>
                      <a:pt x="0" y="185728"/>
                    </a:cubicBezTo>
                    <a:cubicBezTo>
                      <a:pt x="0" y="83180"/>
                      <a:pt x="83291" y="0"/>
                      <a:pt x="185975" y="0"/>
                    </a:cubicBezTo>
                    <a:close/>
                  </a:path>
                </a:pathLst>
              </a:custGeom>
              <a:solidFill>
                <a:srgbClr val="0BF6FF"/>
              </a:solidFill>
              <a:ln>
                <a:noFill/>
              </a:ln>
            </p:spPr>
          </p:sp>
          <p:sp>
            <p:nvSpPr>
              <p:cNvPr id="36" name="statistics_150448">
                <a:extLst>
                  <a:ext uri="{FF2B5EF4-FFF2-40B4-BE49-F238E27FC236}">
                    <a16:creationId xmlns:a16="http://schemas.microsoft.com/office/drawing/2014/main" xmlns="" id="{75112D7A-F2CF-492F-A561-01C43F03593B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7888156" y="2780655"/>
                <a:ext cx="609685" cy="523893"/>
              </a:xfrm>
              <a:custGeom>
                <a:avLst/>
                <a:gdLst>
                  <a:gd name="connsiteX0" fmla="*/ 389492 w 608271"/>
                  <a:gd name="connsiteY0" fmla="*/ 248491 h 522678"/>
                  <a:gd name="connsiteX1" fmla="*/ 481825 w 608271"/>
                  <a:gd name="connsiteY1" fmla="*/ 293892 h 522678"/>
                  <a:gd name="connsiteX2" fmla="*/ 604637 w 608271"/>
                  <a:gd name="connsiteY2" fmla="*/ 486497 h 522678"/>
                  <a:gd name="connsiteX3" fmla="*/ 605332 w 608271"/>
                  <a:gd name="connsiteY3" fmla="*/ 510486 h 522678"/>
                  <a:gd name="connsiteX4" fmla="*/ 584681 w 608271"/>
                  <a:gd name="connsiteY4" fmla="*/ 522678 h 522678"/>
                  <a:gd name="connsiteX5" fmla="*/ 467131 w 608271"/>
                  <a:gd name="connsiteY5" fmla="*/ 522381 h 522678"/>
                  <a:gd name="connsiteX6" fmla="*/ 441814 w 608271"/>
                  <a:gd name="connsiteY6" fmla="*/ 507115 h 522678"/>
                  <a:gd name="connsiteX7" fmla="*/ 385123 w 608271"/>
                  <a:gd name="connsiteY7" fmla="*/ 423451 h 522678"/>
                  <a:gd name="connsiteX8" fmla="*/ 148136 w 608271"/>
                  <a:gd name="connsiteY8" fmla="*/ 432472 h 522678"/>
                  <a:gd name="connsiteX9" fmla="*/ 123415 w 608271"/>
                  <a:gd name="connsiteY9" fmla="*/ 423650 h 522678"/>
                  <a:gd name="connsiteX10" fmla="*/ 11920 w 608271"/>
                  <a:gd name="connsiteY10" fmla="*/ 325117 h 522678"/>
                  <a:gd name="connsiteX11" fmla="*/ 8843 w 608271"/>
                  <a:gd name="connsiteY11" fmla="*/ 275454 h 522678"/>
                  <a:gd name="connsiteX12" fmla="*/ 58583 w 608271"/>
                  <a:gd name="connsiteY12" fmla="*/ 272381 h 522678"/>
                  <a:gd name="connsiteX13" fmla="*/ 159554 w 608271"/>
                  <a:gd name="connsiteY13" fmla="*/ 361596 h 522678"/>
                  <a:gd name="connsiteX14" fmla="*/ 378869 w 608271"/>
                  <a:gd name="connsiteY14" fmla="*/ 319863 h 522678"/>
                  <a:gd name="connsiteX15" fmla="*/ 250596 w 608271"/>
                  <a:gd name="connsiteY15" fmla="*/ 333741 h 522678"/>
                  <a:gd name="connsiteX16" fmla="*/ 211776 w 608271"/>
                  <a:gd name="connsiteY16" fmla="*/ 302615 h 522678"/>
                  <a:gd name="connsiteX17" fmla="*/ 242951 w 608271"/>
                  <a:gd name="connsiteY17" fmla="*/ 263757 h 522678"/>
                  <a:gd name="connsiteX18" fmla="*/ 389492 w 608271"/>
                  <a:gd name="connsiteY18" fmla="*/ 248491 h 522678"/>
                  <a:gd name="connsiteX19" fmla="*/ 22874 w 608271"/>
                  <a:gd name="connsiteY19" fmla="*/ 158631 h 522678"/>
                  <a:gd name="connsiteX20" fmla="*/ 352733 w 608271"/>
                  <a:gd name="connsiteY20" fmla="*/ 158631 h 522678"/>
                  <a:gd name="connsiteX21" fmla="*/ 372685 w 608271"/>
                  <a:gd name="connsiteY21" fmla="*/ 178545 h 522678"/>
                  <a:gd name="connsiteX22" fmla="*/ 372685 w 608271"/>
                  <a:gd name="connsiteY22" fmla="*/ 223129 h 522678"/>
                  <a:gd name="connsiteX23" fmla="*/ 240067 w 608271"/>
                  <a:gd name="connsiteY23" fmla="*/ 237495 h 522678"/>
                  <a:gd name="connsiteX24" fmla="*/ 187456 w 608271"/>
                  <a:gd name="connsiteY24" fmla="*/ 281485 h 522678"/>
                  <a:gd name="connsiteX25" fmla="*/ 108838 w 608271"/>
                  <a:gd name="connsiteY25" fmla="*/ 281485 h 522678"/>
                  <a:gd name="connsiteX26" fmla="*/ 76180 w 608271"/>
                  <a:gd name="connsiteY26" fmla="*/ 252654 h 522678"/>
                  <a:gd name="connsiteX27" fmla="*/ 2922 w 608271"/>
                  <a:gd name="connsiteY27" fmla="*/ 246313 h 522678"/>
                  <a:gd name="connsiteX28" fmla="*/ 2922 w 608271"/>
                  <a:gd name="connsiteY28" fmla="*/ 178545 h 522678"/>
                  <a:gd name="connsiteX29" fmla="*/ 22874 w 608271"/>
                  <a:gd name="connsiteY29" fmla="*/ 158631 h 522678"/>
                  <a:gd name="connsiteX30" fmla="*/ 22874 w 608271"/>
                  <a:gd name="connsiteY30" fmla="*/ 0 h 522678"/>
                  <a:gd name="connsiteX31" fmla="*/ 352733 w 608271"/>
                  <a:gd name="connsiteY31" fmla="*/ 0 h 522678"/>
                  <a:gd name="connsiteX32" fmla="*/ 372685 w 608271"/>
                  <a:gd name="connsiteY32" fmla="*/ 19925 h 522678"/>
                  <a:gd name="connsiteX33" fmla="*/ 372685 w 608271"/>
                  <a:gd name="connsiteY33" fmla="*/ 102999 h 522678"/>
                  <a:gd name="connsiteX34" fmla="*/ 352733 w 608271"/>
                  <a:gd name="connsiteY34" fmla="*/ 122925 h 522678"/>
                  <a:gd name="connsiteX35" fmla="*/ 22874 w 608271"/>
                  <a:gd name="connsiteY35" fmla="*/ 122925 h 522678"/>
                  <a:gd name="connsiteX36" fmla="*/ 2922 w 608271"/>
                  <a:gd name="connsiteY36" fmla="*/ 102999 h 522678"/>
                  <a:gd name="connsiteX37" fmla="*/ 2922 w 608271"/>
                  <a:gd name="connsiteY37" fmla="*/ 19925 h 522678"/>
                  <a:gd name="connsiteX38" fmla="*/ 22874 w 608271"/>
                  <a:gd name="connsiteY38" fmla="*/ 0 h 5226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</a:cxnLst>
                <a:rect l="l" t="t" r="r" b="b"/>
                <a:pathLst>
                  <a:path w="608271" h="522678">
                    <a:moveTo>
                      <a:pt x="389492" y="248491"/>
                    </a:moveTo>
                    <a:cubicBezTo>
                      <a:pt x="425432" y="248491"/>
                      <a:pt x="459883" y="265442"/>
                      <a:pt x="481825" y="293892"/>
                    </a:cubicBezTo>
                    <a:lnTo>
                      <a:pt x="604637" y="486497"/>
                    </a:lnTo>
                    <a:cubicBezTo>
                      <a:pt x="609204" y="493733"/>
                      <a:pt x="609502" y="502952"/>
                      <a:pt x="605332" y="510486"/>
                    </a:cubicBezTo>
                    <a:cubicBezTo>
                      <a:pt x="601162" y="518019"/>
                      <a:pt x="593319" y="522678"/>
                      <a:pt x="584681" y="522678"/>
                    </a:cubicBezTo>
                    <a:cubicBezTo>
                      <a:pt x="569888" y="522678"/>
                      <a:pt x="467131" y="522381"/>
                      <a:pt x="467131" y="522381"/>
                    </a:cubicBezTo>
                    <a:cubicBezTo>
                      <a:pt x="457203" y="521290"/>
                      <a:pt x="447771" y="516037"/>
                      <a:pt x="441814" y="507115"/>
                    </a:cubicBezTo>
                    <a:lnTo>
                      <a:pt x="385123" y="423451"/>
                    </a:lnTo>
                    <a:lnTo>
                      <a:pt x="148136" y="432472"/>
                    </a:lnTo>
                    <a:cubicBezTo>
                      <a:pt x="138804" y="432869"/>
                      <a:pt x="129967" y="429498"/>
                      <a:pt x="123415" y="423650"/>
                    </a:cubicBezTo>
                    <a:lnTo>
                      <a:pt x="11920" y="325117"/>
                    </a:lnTo>
                    <a:cubicBezTo>
                      <a:pt x="-2674" y="312230"/>
                      <a:pt x="-4064" y="290026"/>
                      <a:pt x="8843" y="275454"/>
                    </a:cubicBezTo>
                    <a:cubicBezTo>
                      <a:pt x="21749" y="260882"/>
                      <a:pt x="44088" y="259494"/>
                      <a:pt x="58583" y="272381"/>
                    </a:cubicBezTo>
                    <a:lnTo>
                      <a:pt x="159554" y="361596"/>
                    </a:lnTo>
                    <a:lnTo>
                      <a:pt x="378869" y="319863"/>
                    </a:lnTo>
                    <a:lnTo>
                      <a:pt x="250596" y="333741"/>
                    </a:lnTo>
                    <a:cubicBezTo>
                      <a:pt x="231236" y="335823"/>
                      <a:pt x="213861" y="321846"/>
                      <a:pt x="211776" y="302615"/>
                    </a:cubicBezTo>
                    <a:cubicBezTo>
                      <a:pt x="209592" y="283285"/>
                      <a:pt x="223591" y="265838"/>
                      <a:pt x="242951" y="263757"/>
                    </a:cubicBezTo>
                    <a:cubicBezTo>
                      <a:pt x="388896" y="247896"/>
                      <a:pt x="380954" y="248491"/>
                      <a:pt x="389492" y="248491"/>
                    </a:cubicBezTo>
                    <a:close/>
                    <a:moveTo>
                      <a:pt x="22874" y="158631"/>
                    </a:moveTo>
                    <a:lnTo>
                      <a:pt x="352733" y="158631"/>
                    </a:lnTo>
                    <a:cubicBezTo>
                      <a:pt x="363751" y="158631"/>
                      <a:pt x="372685" y="167548"/>
                      <a:pt x="372685" y="178545"/>
                    </a:cubicBezTo>
                    <a:lnTo>
                      <a:pt x="372685" y="223129"/>
                    </a:lnTo>
                    <a:lnTo>
                      <a:pt x="240067" y="237495"/>
                    </a:lnTo>
                    <a:cubicBezTo>
                      <a:pt x="213861" y="240368"/>
                      <a:pt x="194107" y="258896"/>
                      <a:pt x="187456" y="281485"/>
                    </a:cubicBezTo>
                    <a:lnTo>
                      <a:pt x="108838" y="281485"/>
                    </a:lnTo>
                    <a:lnTo>
                      <a:pt x="76180" y="252654"/>
                    </a:lnTo>
                    <a:cubicBezTo>
                      <a:pt x="55930" y="234721"/>
                      <a:pt x="26249" y="231947"/>
                      <a:pt x="2922" y="246313"/>
                    </a:cubicBezTo>
                    <a:lnTo>
                      <a:pt x="2922" y="178545"/>
                    </a:lnTo>
                    <a:cubicBezTo>
                      <a:pt x="2922" y="167548"/>
                      <a:pt x="11856" y="158631"/>
                      <a:pt x="22874" y="158631"/>
                    </a:cubicBezTo>
                    <a:close/>
                    <a:moveTo>
                      <a:pt x="22874" y="0"/>
                    </a:moveTo>
                    <a:lnTo>
                      <a:pt x="352733" y="0"/>
                    </a:lnTo>
                    <a:cubicBezTo>
                      <a:pt x="363751" y="0"/>
                      <a:pt x="372685" y="8922"/>
                      <a:pt x="372685" y="19925"/>
                    </a:cubicBezTo>
                    <a:lnTo>
                      <a:pt x="372685" y="102999"/>
                    </a:lnTo>
                    <a:cubicBezTo>
                      <a:pt x="372685" y="114003"/>
                      <a:pt x="363751" y="122925"/>
                      <a:pt x="352733" y="122925"/>
                    </a:cubicBezTo>
                    <a:lnTo>
                      <a:pt x="22874" y="122925"/>
                    </a:lnTo>
                    <a:cubicBezTo>
                      <a:pt x="11856" y="122925"/>
                      <a:pt x="2922" y="114003"/>
                      <a:pt x="2922" y="102999"/>
                    </a:cubicBezTo>
                    <a:lnTo>
                      <a:pt x="2922" y="19925"/>
                    </a:lnTo>
                    <a:cubicBezTo>
                      <a:pt x="2922" y="8922"/>
                      <a:pt x="11856" y="0"/>
                      <a:pt x="22874" y="0"/>
                    </a:cubicBezTo>
                    <a:close/>
                  </a:path>
                </a:pathLst>
              </a:custGeom>
              <a:solidFill>
                <a:srgbClr val="0BF6FF"/>
              </a:solidFill>
              <a:ln>
                <a:noFill/>
              </a:ln>
            </p:spPr>
          </p:sp>
          <p:sp>
            <p:nvSpPr>
              <p:cNvPr id="37" name="analytics_230924">
                <a:extLst>
                  <a:ext uri="{FF2B5EF4-FFF2-40B4-BE49-F238E27FC236}">
                    <a16:creationId xmlns:a16="http://schemas.microsoft.com/office/drawing/2014/main" xmlns="" id="{7D54EB6B-4C0C-43A3-979E-C90E1BDE65AB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906331" y="3632977"/>
                <a:ext cx="609685" cy="608764"/>
              </a:xfrm>
              <a:custGeom>
                <a:avLst/>
                <a:gdLst>
                  <a:gd name="T0" fmla="*/ 5916 w 6827"/>
                  <a:gd name="T1" fmla="*/ 2503 h 6827"/>
                  <a:gd name="T2" fmla="*/ 5014 w 6827"/>
                  <a:gd name="T3" fmla="*/ 3300 h 6827"/>
                  <a:gd name="T4" fmla="*/ 1813 w 6827"/>
                  <a:gd name="T5" fmla="*/ 3300 h 6827"/>
                  <a:gd name="T6" fmla="*/ 1462 w 6827"/>
                  <a:gd name="T7" fmla="*/ 2691 h 6827"/>
                  <a:gd name="T8" fmla="*/ 2736 w 6827"/>
                  <a:gd name="T9" fmla="*/ 1516 h 6827"/>
                  <a:gd name="T10" fmla="*/ 3413 w 6827"/>
                  <a:gd name="T11" fmla="*/ 1820 h 6827"/>
                  <a:gd name="T12" fmla="*/ 4324 w 6827"/>
                  <a:gd name="T13" fmla="*/ 910 h 6827"/>
                  <a:gd name="T14" fmla="*/ 3413 w 6827"/>
                  <a:gd name="T15" fmla="*/ 0 h 6827"/>
                  <a:gd name="T16" fmla="*/ 2503 w 6827"/>
                  <a:gd name="T17" fmla="*/ 910 h 6827"/>
                  <a:gd name="T18" fmla="*/ 2605 w 6827"/>
                  <a:gd name="T19" fmla="*/ 1327 h 6827"/>
                  <a:gd name="T20" fmla="*/ 1256 w 6827"/>
                  <a:gd name="T21" fmla="*/ 2572 h 6827"/>
                  <a:gd name="T22" fmla="*/ 910 w 6827"/>
                  <a:gd name="T23" fmla="*/ 2503 h 6827"/>
                  <a:gd name="T24" fmla="*/ 0 w 6827"/>
                  <a:gd name="T25" fmla="*/ 3413 h 6827"/>
                  <a:gd name="T26" fmla="*/ 910 w 6827"/>
                  <a:gd name="T27" fmla="*/ 4324 h 6827"/>
                  <a:gd name="T28" fmla="*/ 1813 w 6827"/>
                  <a:gd name="T29" fmla="*/ 3527 h 6827"/>
                  <a:gd name="T30" fmla="*/ 5014 w 6827"/>
                  <a:gd name="T31" fmla="*/ 3527 h 6827"/>
                  <a:gd name="T32" fmla="*/ 5365 w 6827"/>
                  <a:gd name="T33" fmla="*/ 4135 h 6827"/>
                  <a:gd name="T34" fmla="*/ 4091 w 6827"/>
                  <a:gd name="T35" fmla="*/ 5311 h 6827"/>
                  <a:gd name="T36" fmla="*/ 3413 w 6827"/>
                  <a:gd name="T37" fmla="*/ 5006 h 6827"/>
                  <a:gd name="T38" fmla="*/ 2503 w 6827"/>
                  <a:gd name="T39" fmla="*/ 5916 h 6827"/>
                  <a:gd name="T40" fmla="*/ 3413 w 6827"/>
                  <a:gd name="T41" fmla="*/ 6827 h 6827"/>
                  <a:gd name="T42" fmla="*/ 4324 w 6827"/>
                  <a:gd name="T43" fmla="*/ 5916 h 6827"/>
                  <a:gd name="T44" fmla="*/ 4222 w 6827"/>
                  <a:gd name="T45" fmla="*/ 5500 h 6827"/>
                  <a:gd name="T46" fmla="*/ 5571 w 6827"/>
                  <a:gd name="T47" fmla="*/ 4255 h 6827"/>
                  <a:gd name="T48" fmla="*/ 5916 w 6827"/>
                  <a:gd name="T49" fmla="*/ 4324 h 6827"/>
                  <a:gd name="T50" fmla="*/ 6827 w 6827"/>
                  <a:gd name="T51" fmla="*/ 3413 h 6827"/>
                  <a:gd name="T52" fmla="*/ 5916 w 6827"/>
                  <a:gd name="T53" fmla="*/ 2503 h 68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6827" h="6827">
                    <a:moveTo>
                      <a:pt x="5916" y="2503"/>
                    </a:moveTo>
                    <a:cubicBezTo>
                      <a:pt x="5453" y="2503"/>
                      <a:pt x="5070" y="2851"/>
                      <a:pt x="5014" y="3300"/>
                    </a:cubicBezTo>
                    <a:lnTo>
                      <a:pt x="1813" y="3300"/>
                    </a:lnTo>
                    <a:cubicBezTo>
                      <a:pt x="1782" y="3052"/>
                      <a:pt x="1651" y="2836"/>
                      <a:pt x="1462" y="2691"/>
                    </a:cubicBezTo>
                    <a:lnTo>
                      <a:pt x="2736" y="1516"/>
                    </a:lnTo>
                    <a:cubicBezTo>
                      <a:pt x="2902" y="1702"/>
                      <a:pt x="3144" y="1820"/>
                      <a:pt x="3413" y="1820"/>
                    </a:cubicBezTo>
                    <a:cubicBezTo>
                      <a:pt x="3915" y="1820"/>
                      <a:pt x="4324" y="1412"/>
                      <a:pt x="4324" y="910"/>
                    </a:cubicBezTo>
                    <a:cubicBezTo>
                      <a:pt x="4324" y="408"/>
                      <a:pt x="3915" y="0"/>
                      <a:pt x="3413" y="0"/>
                    </a:cubicBezTo>
                    <a:cubicBezTo>
                      <a:pt x="2911" y="0"/>
                      <a:pt x="2503" y="408"/>
                      <a:pt x="2503" y="910"/>
                    </a:cubicBezTo>
                    <a:cubicBezTo>
                      <a:pt x="2503" y="1060"/>
                      <a:pt x="2540" y="1202"/>
                      <a:pt x="2605" y="1327"/>
                    </a:cubicBezTo>
                    <a:lnTo>
                      <a:pt x="1256" y="2572"/>
                    </a:lnTo>
                    <a:cubicBezTo>
                      <a:pt x="1149" y="2528"/>
                      <a:pt x="1033" y="2503"/>
                      <a:pt x="910" y="2503"/>
                    </a:cubicBezTo>
                    <a:cubicBezTo>
                      <a:pt x="408" y="2503"/>
                      <a:pt x="0" y="2911"/>
                      <a:pt x="0" y="3413"/>
                    </a:cubicBezTo>
                    <a:cubicBezTo>
                      <a:pt x="0" y="3915"/>
                      <a:pt x="408" y="4324"/>
                      <a:pt x="910" y="4324"/>
                    </a:cubicBezTo>
                    <a:cubicBezTo>
                      <a:pt x="1374" y="4324"/>
                      <a:pt x="1756" y="3975"/>
                      <a:pt x="1813" y="3527"/>
                    </a:cubicBezTo>
                    <a:lnTo>
                      <a:pt x="5014" y="3527"/>
                    </a:lnTo>
                    <a:cubicBezTo>
                      <a:pt x="5045" y="3775"/>
                      <a:pt x="5176" y="3991"/>
                      <a:pt x="5365" y="4135"/>
                    </a:cubicBezTo>
                    <a:lnTo>
                      <a:pt x="4091" y="5311"/>
                    </a:lnTo>
                    <a:cubicBezTo>
                      <a:pt x="3924" y="5125"/>
                      <a:pt x="3683" y="5006"/>
                      <a:pt x="3413" y="5006"/>
                    </a:cubicBezTo>
                    <a:cubicBezTo>
                      <a:pt x="2911" y="5006"/>
                      <a:pt x="2503" y="5415"/>
                      <a:pt x="2503" y="5916"/>
                    </a:cubicBezTo>
                    <a:cubicBezTo>
                      <a:pt x="2503" y="6418"/>
                      <a:pt x="2911" y="6827"/>
                      <a:pt x="3413" y="6827"/>
                    </a:cubicBezTo>
                    <a:cubicBezTo>
                      <a:pt x="3915" y="6827"/>
                      <a:pt x="4324" y="6418"/>
                      <a:pt x="4324" y="5916"/>
                    </a:cubicBezTo>
                    <a:cubicBezTo>
                      <a:pt x="4324" y="5766"/>
                      <a:pt x="4286" y="5625"/>
                      <a:pt x="4222" y="5500"/>
                    </a:cubicBezTo>
                    <a:lnTo>
                      <a:pt x="5571" y="4255"/>
                    </a:lnTo>
                    <a:cubicBezTo>
                      <a:pt x="5677" y="4299"/>
                      <a:pt x="5794" y="4324"/>
                      <a:pt x="5916" y="4324"/>
                    </a:cubicBezTo>
                    <a:cubicBezTo>
                      <a:pt x="6418" y="4324"/>
                      <a:pt x="6827" y="3915"/>
                      <a:pt x="6827" y="3413"/>
                    </a:cubicBezTo>
                    <a:cubicBezTo>
                      <a:pt x="6827" y="2911"/>
                      <a:pt x="6418" y="2503"/>
                      <a:pt x="5916" y="2503"/>
                    </a:cubicBezTo>
                    <a:close/>
                  </a:path>
                </a:pathLst>
              </a:custGeom>
              <a:solidFill>
                <a:srgbClr val="0BF6FF"/>
              </a:solidFill>
              <a:ln>
                <a:noFill/>
              </a:ln>
            </p:spPr>
          </p:sp>
          <p:sp>
            <p:nvSpPr>
              <p:cNvPr id="38" name="route_310231">
                <a:extLst>
                  <a:ext uri="{FF2B5EF4-FFF2-40B4-BE49-F238E27FC236}">
                    <a16:creationId xmlns:a16="http://schemas.microsoft.com/office/drawing/2014/main" xmlns="" id="{3F359EB7-639E-4730-AA85-F7D06B7F5B8B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8732006" y="3686133"/>
                <a:ext cx="609685" cy="555608"/>
              </a:xfrm>
              <a:custGeom>
                <a:avLst/>
                <a:gdLst>
                  <a:gd name="connsiteX0" fmla="*/ 238942 w 607620"/>
                  <a:gd name="connsiteY0" fmla="*/ 508565 h 553727"/>
                  <a:gd name="connsiteX1" fmla="*/ 261549 w 607620"/>
                  <a:gd name="connsiteY1" fmla="*/ 531146 h 553727"/>
                  <a:gd name="connsiteX2" fmla="*/ 239031 w 607620"/>
                  <a:gd name="connsiteY2" fmla="*/ 553727 h 553727"/>
                  <a:gd name="connsiteX3" fmla="*/ 238942 w 607620"/>
                  <a:gd name="connsiteY3" fmla="*/ 553727 h 553727"/>
                  <a:gd name="connsiteX4" fmla="*/ 216335 w 607620"/>
                  <a:gd name="connsiteY4" fmla="*/ 531235 h 553727"/>
                  <a:gd name="connsiteX5" fmla="*/ 238942 w 607620"/>
                  <a:gd name="connsiteY5" fmla="*/ 508565 h 553727"/>
                  <a:gd name="connsiteX6" fmla="*/ 179676 w 607620"/>
                  <a:gd name="connsiteY6" fmla="*/ 508565 h 553727"/>
                  <a:gd name="connsiteX7" fmla="*/ 202292 w 607620"/>
                  <a:gd name="connsiteY7" fmla="*/ 531146 h 553727"/>
                  <a:gd name="connsiteX8" fmla="*/ 179765 w 607620"/>
                  <a:gd name="connsiteY8" fmla="*/ 553727 h 553727"/>
                  <a:gd name="connsiteX9" fmla="*/ 179676 w 607620"/>
                  <a:gd name="connsiteY9" fmla="*/ 553727 h 553727"/>
                  <a:gd name="connsiteX10" fmla="*/ 157060 w 607620"/>
                  <a:gd name="connsiteY10" fmla="*/ 531235 h 553727"/>
                  <a:gd name="connsiteX11" fmla="*/ 179676 w 607620"/>
                  <a:gd name="connsiteY11" fmla="*/ 508565 h 553727"/>
                  <a:gd name="connsiteX12" fmla="*/ 299478 w 607620"/>
                  <a:gd name="connsiteY12" fmla="*/ 508495 h 553727"/>
                  <a:gd name="connsiteX13" fmla="*/ 322183 w 607620"/>
                  <a:gd name="connsiteY13" fmla="*/ 531041 h 553727"/>
                  <a:gd name="connsiteX14" fmla="*/ 299567 w 607620"/>
                  <a:gd name="connsiteY14" fmla="*/ 553586 h 553727"/>
                  <a:gd name="connsiteX15" fmla="*/ 276951 w 607620"/>
                  <a:gd name="connsiteY15" fmla="*/ 531129 h 553727"/>
                  <a:gd name="connsiteX16" fmla="*/ 299478 w 607620"/>
                  <a:gd name="connsiteY16" fmla="*/ 508495 h 553727"/>
                  <a:gd name="connsiteX17" fmla="*/ 360103 w 607620"/>
                  <a:gd name="connsiteY17" fmla="*/ 508353 h 553727"/>
                  <a:gd name="connsiteX18" fmla="*/ 382710 w 607620"/>
                  <a:gd name="connsiteY18" fmla="*/ 530845 h 553727"/>
                  <a:gd name="connsiteX19" fmla="*/ 360192 w 607620"/>
                  <a:gd name="connsiteY19" fmla="*/ 553515 h 553727"/>
                  <a:gd name="connsiteX20" fmla="*/ 360103 w 607620"/>
                  <a:gd name="connsiteY20" fmla="*/ 553515 h 553727"/>
                  <a:gd name="connsiteX21" fmla="*/ 337496 w 607620"/>
                  <a:gd name="connsiteY21" fmla="*/ 530934 h 553727"/>
                  <a:gd name="connsiteX22" fmla="*/ 360103 w 607620"/>
                  <a:gd name="connsiteY22" fmla="*/ 508353 h 553727"/>
                  <a:gd name="connsiteX23" fmla="*/ 420727 w 607620"/>
                  <a:gd name="connsiteY23" fmla="*/ 508301 h 553727"/>
                  <a:gd name="connsiteX24" fmla="*/ 443343 w 607620"/>
                  <a:gd name="connsiteY24" fmla="*/ 530784 h 553727"/>
                  <a:gd name="connsiteX25" fmla="*/ 420727 w 607620"/>
                  <a:gd name="connsiteY25" fmla="*/ 553444 h 553727"/>
                  <a:gd name="connsiteX26" fmla="*/ 398111 w 607620"/>
                  <a:gd name="connsiteY26" fmla="*/ 530873 h 553727"/>
                  <a:gd name="connsiteX27" fmla="*/ 420727 w 607620"/>
                  <a:gd name="connsiteY27" fmla="*/ 508301 h 553727"/>
                  <a:gd name="connsiteX28" fmla="*/ 481219 w 607620"/>
                  <a:gd name="connsiteY28" fmla="*/ 508142 h 553727"/>
                  <a:gd name="connsiteX29" fmla="*/ 503889 w 607620"/>
                  <a:gd name="connsiteY29" fmla="*/ 530688 h 553727"/>
                  <a:gd name="connsiteX30" fmla="*/ 481308 w 607620"/>
                  <a:gd name="connsiteY30" fmla="*/ 553233 h 553727"/>
                  <a:gd name="connsiteX31" fmla="*/ 458727 w 607620"/>
                  <a:gd name="connsiteY31" fmla="*/ 530776 h 553727"/>
                  <a:gd name="connsiteX32" fmla="*/ 481219 w 607620"/>
                  <a:gd name="connsiteY32" fmla="*/ 508142 h 553727"/>
                  <a:gd name="connsiteX33" fmla="*/ 545190 w 607620"/>
                  <a:gd name="connsiteY33" fmla="*/ 496115 h 553727"/>
                  <a:gd name="connsiteX34" fmla="*/ 559011 w 607620"/>
                  <a:gd name="connsiteY34" fmla="*/ 506499 h 553727"/>
                  <a:gd name="connsiteX35" fmla="*/ 551088 w 607620"/>
                  <a:gd name="connsiteY35" fmla="*/ 537421 h 553727"/>
                  <a:gd name="connsiteX36" fmla="*/ 539604 w 607620"/>
                  <a:gd name="connsiteY36" fmla="*/ 540531 h 553727"/>
                  <a:gd name="connsiteX37" fmla="*/ 520107 w 607620"/>
                  <a:gd name="connsiteY37" fmla="*/ 529424 h 553727"/>
                  <a:gd name="connsiteX38" fmla="*/ 528030 w 607620"/>
                  <a:gd name="connsiteY38" fmla="*/ 498591 h 553727"/>
                  <a:gd name="connsiteX39" fmla="*/ 545190 w 607620"/>
                  <a:gd name="connsiteY39" fmla="*/ 496115 h 553727"/>
                  <a:gd name="connsiteX40" fmla="*/ 586442 w 607620"/>
                  <a:gd name="connsiteY40" fmla="*/ 451772 h 553727"/>
                  <a:gd name="connsiteX41" fmla="*/ 599178 w 607620"/>
                  <a:gd name="connsiteY41" fmla="*/ 481074 h 553727"/>
                  <a:gd name="connsiteX42" fmla="*/ 578159 w 607620"/>
                  <a:gd name="connsiteY42" fmla="*/ 495370 h 553727"/>
                  <a:gd name="connsiteX43" fmla="*/ 569876 w 607620"/>
                  <a:gd name="connsiteY43" fmla="*/ 493772 h 553727"/>
                  <a:gd name="connsiteX44" fmla="*/ 557139 w 607620"/>
                  <a:gd name="connsiteY44" fmla="*/ 464470 h 553727"/>
                  <a:gd name="connsiteX45" fmla="*/ 586442 w 607620"/>
                  <a:gd name="connsiteY45" fmla="*/ 451772 h 553727"/>
                  <a:gd name="connsiteX46" fmla="*/ 574485 w 607620"/>
                  <a:gd name="connsiteY46" fmla="*/ 391786 h 553727"/>
                  <a:gd name="connsiteX47" fmla="*/ 602525 w 607620"/>
                  <a:gd name="connsiteY47" fmla="*/ 407154 h 553727"/>
                  <a:gd name="connsiteX48" fmla="*/ 587214 w 607620"/>
                  <a:gd name="connsiteY48" fmla="*/ 435136 h 553727"/>
                  <a:gd name="connsiteX49" fmla="*/ 580805 w 607620"/>
                  <a:gd name="connsiteY49" fmla="*/ 436024 h 553727"/>
                  <a:gd name="connsiteX50" fmla="*/ 559085 w 607620"/>
                  <a:gd name="connsiteY50" fmla="*/ 419857 h 553727"/>
                  <a:gd name="connsiteX51" fmla="*/ 574485 w 607620"/>
                  <a:gd name="connsiteY51" fmla="*/ 391786 h 553727"/>
                  <a:gd name="connsiteX52" fmla="*/ 542824 w 607620"/>
                  <a:gd name="connsiteY52" fmla="*/ 342755 h 553727"/>
                  <a:gd name="connsiteX53" fmla="*/ 559657 w 607620"/>
                  <a:gd name="connsiteY53" fmla="*/ 346712 h 553727"/>
                  <a:gd name="connsiteX54" fmla="*/ 564823 w 607620"/>
                  <a:gd name="connsiteY54" fmla="*/ 378279 h 553727"/>
                  <a:gd name="connsiteX55" fmla="*/ 546386 w 607620"/>
                  <a:gd name="connsiteY55" fmla="*/ 387616 h 553727"/>
                  <a:gd name="connsiteX56" fmla="*/ 533205 w 607620"/>
                  <a:gd name="connsiteY56" fmla="*/ 383348 h 553727"/>
                  <a:gd name="connsiteX57" fmla="*/ 528128 w 607620"/>
                  <a:gd name="connsiteY57" fmla="*/ 351869 h 553727"/>
                  <a:gd name="connsiteX58" fmla="*/ 542824 w 607620"/>
                  <a:gd name="connsiteY58" fmla="*/ 342755 h 553727"/>
                  <a:gd name="connsiteX59" fmla="*/ 428904 w 607620"/>
                  <a:gd name="connsiteY59" fmla="*/ 325377 h 553727"/>
                  <a:gd name="connsiteX60" fmla="*/ 451511 w 607620"/>
                  <a:gd name="connsiteY60" fmla="*/ 347869 h 553727"/>
                  <a:gd name="connsiteX61" fmla="*/ 428993 w 607620"/>
                  <a:gd name="connsiteY61" fmla="*/ 370539 h 553727"/>
                  <a:gd name="connsiteX62" fmla="*/ 428904 w 607620"/>
                  <a:gd name="connsiteY62" fmla="*/ 370539 h 553727"/>
                  <a:gd name="connsiteX63" fmla="*/ 406297 w 607620"/>
                  <a:gd name="connsiteY63" fmla="*/ 347958 h 553727"/>
                  <a:gd name="connsiteX64" fmla="*/ 428904 w 607620"/>
                  <a:gd name="connsiteY64" fmla="*/ 325377 h 553727"/>
                  <a:gd name="connsiteX65" fmla="*/ 489405 w 607620"/>
                  <a:gd name="connsiteY65" fmla="*/ 325236 h 553727"/>
                  <a:gd name="connsiteX66" fmla="*/ 512075 w 607620"/>
                  <a:gd name="connsiteY66" fmla="*/ 347781 h 553727"/>
                  <a:gd name="connsiteX67" fmla="*/ 489583 w 607620"/>
                  <a:gd name="connsiteY67" fmla="*/ 370327 h 553727"/>
                  <a:gd name="connsiteX68" fmla="*/ 489494 w 607620"/>
                  <a:gd name="connsiteY68" fmla="*/ 370327 h 553727"/>
                  <a:gd name="connsiteX69" fmla="*/ 466913 w 607620"/>
                  <a:gd name="connsiteY69" fmla="*/ 347870 h 553727"/>
                  <a:gd name="connsiteX70" fmla="*/ 489405 w 607620"/>
                  <a:gd name="connsiteY70" fmla="*/ 325236 h 553727"/>
                  <a:gd name="connsiteX71" fmla="*/ 374424 w 607620"/>
                  <a:gd name="connsiteY71" fmla="*/ 324431 h 553727"/>
                  <a:gd name="connsiteX72" fmla="*/ 390370 w 607620"/>
                  <a:gd name="connsiteY72" fmla="*/ 352068 h 553727"/>
                  <a:gd name="connsiteX73" fmla="*/ 368545 w 607620"/>
                  <a:gd name="connsiteY73" fmla="*/ 368775 h 553727"/>
                  <a:gd name="connsiteX74" fmla="*/ 362576 w 607620"/>
                  <a:gd name="connsiteY74" fmla="*/ 367975 h 553727"/>
                  <a:gd name="connsiteX75" fmla="*/ 346719 w 607620"/>
                  <a:gd name="connsiteY75" fmla="*/ 340338 h 553727"/>
                  <a:gd name="connsiteX76" fmla="*/ 374424 w 607620"/>
                  <a:gd name="connsiteY76" fmla="*/ 324431 h 553727"/>
                  <a:gd name="connsiteX77" fmla="*/ 325656 w 607620"/>
                  <a:gd name="connsiteY77" fmla="*/ 281731 h 553727"/>
                  <a:gd name="connsiteX78" fmla="*/ 351923 w 607620"/>
                  <a:gd name="connsiteY78" fmla="*/ 299943 h 553727"/>
                  <a:gd name="connsiteX79" fmla="*/ 333670 w 607620"/>
                  <a:gd name="connsiteY79" fmla="*/ 326152 h 553727"/>
                  <a:gd name="connsiteX80" fmla="*/ 329663 w 607620"/>
                  <a:gd name="connsiteY80" fmla="*/ 326507 h 553727"/>
                  <a:gd name="connsiteX81" fmla="*/ 307403 w 607620"/>
                  <a:gd name="connsiteY81" fmla="*/ 307939 h 553727"/>
                  <a:gd name="connsiteX82" fmla="*/ 325656 w 607620"/>
                  <a:gd name="connsiteY82" fmla="*/ 281731 h 553727"/>
                  <a:gd name="connsiteX83" fmla="*/ 110724 w 607620"/>
                  <a:gd name="connsiteY83" fmla="*/ 258795 h 553727"/>
                  <a:gd name="connsiteX84" fmla="*/ 78326 w 607620"/>
                  <a:gd name="connsiteY84" fmla="*/ 291235 h 553727"/>
                  <a:gd name="connsiteX85" fmla="*/ 110813 w 607620"/>
                  <a:gd name="connsiteY85" fmla="*/ 323586 h 553727"/>
                  <a:gd name="connsiteX86" fmla="*/ 143212 w 607620"/>
                  <a:gd name="connsiteY86" fmla="*/ 291146 h 553727"/>
                  <a:gd name="connsiteX87" fmla="*/ 110724 w 607620"/>
                  <a:gd name="connsiteY87" fmla="*/ 258795 h 553727"/>
                  <a:gd name="connsiteX88" fmla="*/ 354539 w 607620"/>
                  <a:gd name="connsiteY88" fmla="*/ 228405 h 553727"/>
                  <a:gd name="connsiteX89" fmla="*/ 369268 w 607620"/>
                  <a:gd name="connsiteY89" fmla="*/ 237464 h 553727"/>
                  <a:gd name="connsiteX90" fmla="*/ 364280 w 607620"/>
                  <a:gd name="connsiteY90" fmla="*/ 269032 h 553727"/>
                  <a:gd name="connsiteX91" fmla="*/ 351010 w 607620"/>
                  <a:gd name="connsiteY91" fmla="*/ 273300 h 553727"/>
                  <a:gd name="connsiteX92" fmla="*/ 332662 w 607620"/>
                  <a:gd name="connsiteY92" fmla="*/ 263963 h 553727"/>
                  <a:gd name="connsiteX93" fmla="*/ 337739 w 607620"/>
                  <a:gd name="connsiteY93" fmla="*/ 232484 h 553727"/>
                  <a:gd name="connsiteX94" fmla="*/ 354539 w 607620"/>
                  <a:gd name="connsiteY94" fmla="*/ 228405 h 553727"/>
                  <a:gd name="connsiteX95" fmla="*/ 474136 w 607620"/>
                  <a:gd name="connsiteY95" fmla="*/ 217836 h 553727"/>
                  <a:gd name="connsiteX96" fmla="*/ 496743 w 607620"/>
                  <a:gd name="connsiteY96" fmla="*/ 240417 h 553727"/>
                  <a:gd name="connsiteX97" fmla="*/ 474225 w 607620"/>
                  <a:gd name="connsiteY97" fmla="*/ 262998 h 553727"/>
                  <a:gd name="connsiteX98" fmla="*/ 474136 w 607620"/>
                  <a:gd name="connsiteY98" fmla="*/ 262998 h 553727"/>
                  <a:gd name="connsiteX99" fmla="*/ 451529 w 607620"/>
                  <a:gd name="connsiteY99" fmla="*/ 240506 h 553727"/>
                  <a:gd name="connsiteX100" fmla="*/ 474136 w 607620"/>
                  <a:gd name="connsiteY100" fmla="*/ 217836 h 553727"/>
                  <a:gd name="connsiteX101" fmla="*/ 409402 w 607620"/>
                  <a:gd name="connsiteY101" fmla="*/ 217836 h 553727"/>
                  <a:gd name="connsiteX102" fmla="*/ 431983 w 607620"/>
                  <a:gd name="connsiteY102" fmla="*/ 240417 h 553727"/>
                  <a:gd name="connsiteX103" fmla="*/ 409491 w 607620"/>
                  <a:gd name="connsiteY103" fmla="*/ 262998 h 553727"/>
                  <a:gd name="connsiteX104" fmla="*/ 409402 w 607620"/>
                  <a:gd name="connsiteY104" fmla="*/ 262998 h 553727"/>
                  <a:gd name="connsiteX105" fmla="*/ 386821 w 607620"/>
                  <a:gd name="connsiteY105" fmla="*/ 240506 h 553727"/>
                  <a:gd name="connsiteX106" fmla="*/ 409402 w 607620"/>
                  <a:gd name="connsiteY106" fmla="*/ 217836 h 553727"/>
                  <a:gd name="connsiteX107" fmla="*/ 110546 w 607620"/>
                  <a:gd name="connsiteY107" fmla="*/ 175073 h 553727"/>
                  <a:gd name="connsiteX108" fmla="*/ 110813 w 607620"/>
                  <a:gd name="connsiteY108" fmla="*/ 175073 h 553727"/>
                  <a:gd name="connsiteX109" fmla="*/ 189050 w 607620"/>
                  <a:gd name="connsiteY109" fmla="*/ 206624 h 553727"/>
                  <a:gd name="connsiteX110" fmla="*/ 221538 w 607620"/>
                  <a:gd name="connsiteY110" fmla="*/ 283947 h 553727"/>
                  <a:gd name="connsiteX111" fmla="*/ 111080 w 607620"/>
                  <a:gd name="connsiteY111" fmla="*/ 493253 h 553727"/>
                  <a:gd name="connsiteX112" fmla="*/ 0 w 607620"/>
                  <a:gd name="connsiteY112" fmla="*/ 285903 h 553727"/>
                  <a:gd name="connsiteX113" fmla="*/ 110546 w 607620"/>
                  <a:gd name="connsiteY113" fmla="*/ 175073 h 553727"/>
                  <a:gd name="connsiteX114" fmla="*/ 537831 w 607620"/>
                  <a:gd name="connsiteY114" fmla="*/ 52891 h 553727"/>
                  <a:gd name="connsiteX115" fmla="*/ 511393 w 607620"/>
                  <a:gd name="connsiteY115" fmla="*/ 79381 h 553727"/>
                  <a:gd name="connsiteX116" fmla="*/ 537920 w 607620"/>
                  <a:gd name="connsiteY116" fmla="*/ 105693 h 553727"/>
                  <a:gd name="connsiteX117" fmla="*/ 564358 w 607620"/>
                  <a:gd name="connsiteY117" fmla="*/ 79292 h 553727"/>
                  <a:gd name="connsiteX118" fmla="*/ 537831 w 607620"/>
                  <a:gd name="connsiteY118" fmla="*/ 52891 h 553727"/>
                  <a:gd name="connsiteX119" fmla="*/ 537742 w 607620"/>
                  <a:gd name="connsiteY119" fmla="*/ 0 h 553727"/>
                  <a:gd name="connsiteX120" fmla="*/ 537831 w 607620"/>
                  <a:gd name="connsiteY120" fmla="*/ 0 h 553727"/>
                  <a:gd name="connsiteX121" fmla="*/ 607620 w 607620"/>
                  <a:gd name="connsiteY121" fmla="*/ 68447 h 553727"/>
                  <a:gd name="connsiteX122" fmla="*/ 538009 w 607620"/>
                  <a:gd name="connsiteY122" fmla="*/ 201253 h 553727"/>
                  <a:gd name="connsiteX123" fmla="*/ 468131 w 607620"/>
                  <a:gd name="connsiteY123" fmla="*/ 69781 h 553727"/>
                  <a:gd name="connsiteX124" fmla="*/ 537742 w 607620"/>
                  <a:gd name="connsiteY124" fmla="*/ 0 h 5537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</a:cxnLst>
                <a:rect l="l" t="t" r="r" b="b"/>
                <a:pathLst>
                  <a:path w="607620" h="553727">
                    <a:moveTo>
                      <a:pt x="238942" y="508565"/>
                    </a:moveTo>
                    <a:cubicBezTo>
                      <a:pt x="251402" y="508565"/>
                      <a:pt x="261549" y="518700"/>
                      <a:pt x="261549" y="531146"/>
                    </a:cubicBezTo>
                    <a:cubicBezTo>
                      <a:pt x="261638" y="543592"/>
                      <a:pt x="251491" y="553727"/>
                      <a:pt x="239031" y="553727"/>
                    </a:cubicBezTo>
                    <a:lnTo>
                      <a:pt x="238942" y="553727"/>
                    </a:lnTo>
                    <a:cubicBezTo>
                      <a:pt x="226481" y="553727"/>
                      <a:pt x="216424" y="543681"/>
                      <a:pt x="216335" y="531235"/>
                    </a:cubicBezTo>
                    <a:cubicBezTo>
                      <a:pt x="216335" y="518700"/>
                      <a:pt x="226481" y="508654"/>
                      <a:pt x="238942" y="508565"/>
                    </a:cubicBezTo>
                    <a:close/>
                    <a:moveTo>
                      <a:pt x="179676" y="508565"/>
                    </a:moveTo>
                    <a:cubicBezTo>
                      <a:pt x="192141" y="508565"/>
                      <a:pt x="202292" y="518700"/>
                      <a:pt x="202292" y="531146"/>
                    </a:cubicBezTo>
                    <a:cubicBezTo>
                      <a:pt x="202292" y="543592"/>
                      <a:pt x="192230" y="553727"/>
                      <a:pt x="179765" y="553727"/>
                    </a:cubicBezTo>
                    <a:lnTo>
                      <a:pt x="179676" y="553727"/>
                    </a:lnTo>
                    <a:cubicBezTo>
                      <a:pt x="167210" y="553727"/>
                      <a:pt x="157060" y="543681"/>
                      <a:pt x="157060" y="531235"/>
                    </a:cubicBezTo>
                    <a:cubicBezTo>
                      <a:pt x="157060" y="518700"/>
                      <a:pt x="167121" y="508654"/>
                      <a:pt x="179676" y="508565"/>
                    </a:cubicBezTo>
                    <a:close/>
                    <a:moveTo>
                      <a:pt x="299478" y="508495"/>
                    </a:moveTo>
                    <a:cubicBezTo>
                      <a:pt x="312032" y="508495"/>
                      <a:pt x="322183" y="518525"/>
                      <a:pt x="322183" y="531041"/>
                    </a:cubicBezTo>
                    <a:cubicBezTo>
                      <a:pt x="322183" y="543467"/>
                      <a:pt x="312121" y="553586"/>
                      <a:pt x="299567" y="553586"/>
                    </a:cubicBezTo>
                    <a:cubicBezTo>
                      <a:pt x="287101" y="553586"/>
                      <a:pt x="276951" y="543556"/>
                      <a:pt x="276951" y="531129"/>
                    </a:cubicBezTo>
                    <a:cubicBezTo>
                      <a:pt x="276951" y="518614"/>
                      <a:pt x="287012" y="508495"/>
                      <a:pt x="299478" y="508495"/>
                    </a:cubicBezTo>
                    <a:close/>
                    <a:moveTo>
                      <a:pt x="360103" y="508353"/>
                    </a:moveTo>
                    <a:cubicBezTo>
                      <a:pt x="372564" y="508353"/>
                      <a:pt x="382710" y="518399"/>
                      <a:pt x="382710" y="530845"/>
                    </a:cubicBezTo>
                    <a:cubicBezTo>
                      <a:pt x="382799" y="543380"/>
                      <a:pt x="372653" y="553515"/>
                      <a:pt x="360192" y="553515"/>
                    </a:cubicBezTo>
                    <a:lnTo>
                      <a:pt x="360103" y="553515"/>
                    </a:lnTo>
                    <a:cubicBezTo>
                      <a:pt x="347643" y="553515"/>
                      <a:pt x="337585" y="543380"/>
                      <a:pt x="337496" y="530934"/>
                    </a:cubicBezTo>
                    <a:cubicBezTo>
                      <a:pt x="337496" y="518488"/>
                      <a:pt x="347643" y="508353"/>
                      <a:pt x="360103" y="508353"/>
                    </a:cubicBezTo>
                    <a:close/>
                    <a:moveTo>
                      <a:pt x="420727" y="508301"/>
                    </a:moveTo>
                    <a:cubicBezTo>
                      <a:pt x="433193" y="508212"/>
                      <a:pt x="443343" y="518343"/>
                      <a:pt x="443343" y="530784"/>
                    </a:cubicBezTo>
                    <a:cubicBezTo>
                      <a:pt x="443343" y="543225"/>
                      <a:pt x="433282" y="553355"/>
                      <a:pt x="420727" y="553444"/>
                    </a:cubicBezTo>
                    <a:cubicBezTo>
                      <a:pt x="408262" y="553444"/>
                      <a:pt x="398111" y="543314"/>
                      <a:pt x="398111" y="530873"/>
                    </a:cubicBezTo>
                    <a:cubicBezTo>
                      <a:pt x="398111" y="518432"/>
                      <a:pt x="408173" y="508301"/>
                      <a:pt x="420727" y="508301"/>
                    </a:cubicBezTo>
                    <a:close/>
                    <a:moveTo>
                      <a:pt x="481219" y="508142"/>
                    </a:moveTo>
                    <a:cubicBezTo>
                      <a:pt x="493754" y="508142"/>
                      <a:pt x="503889" y="518261"/>
                      <a:pt x="503889" y="530688"/>
                    </a:cubicBezTo>
                    <a:cubicBezTo>
                      <a:pt x="503889" y="543114"/>
                      <a:pt x="493754" y="553233"/>
                      <a:pt x="481308" y="553233"/>
                    </a:cubicBezTo>
                    <a:cubicBezTo>
                      <a:pt x="468862" y="553233"/>
                      <a:pt x="458727" y="543203"/>
                      <a:pt x="458727" y="530776"/>
                    </a:cubicBezTo>
                    <a:cubicBezTo>
                      <a:pt x="458727" y="518350"/>
                      <a:pt x="468773" y="508231"/>
                      <a:pt x="481219" y="508142"/>
                    </a:cubicBezTo>
                    <a:close/>
                    <a:moveTo>
                      <a:pt x="545190" y="496115"/>
                    </a:moveTo>
                    <a:cubicBezTo>
                      <a:pt x="550799" y="497547"/>
                      <a:pt x="555851" y="501124"/>
                      <a:pt x="559011" y="506499"/>
                    </a:cubicBezTo>
                    <a:cubicBezTo>
                      <a:pt x="565421" y="517162"/>
                      <a:pt x="561860" y="531024"/>
                      <a:pt x="551088" y="537421"/>
                    </a:cubicBezTo>
                    <a:cubicBezTo>
                      <a:pt x="547438" y="539554"/>
                      <a:pt x="543521" y="540531"/>
                      <a:pt x="539604" y="540531"/>
                    </a:cubicBezTo>
                    <a:cubicBezTo>
                      <a:pt x="531858" y="540531"/>
                      <a:pt x="524380" y="536622"/>
                      <a:pt x="520107" y="529424"/>
                    </a:cubicBezTo>
                    <a:cubicBezTo>
                      <a:pt x="513697" y="518762"/>
                      <a:pt x="517258" y="504900"/>
                      <a:pt x="528030" y="498591"/>
                    </a:cubicBezTo>
                    <a:cubicBezTo>
                      <a:pt x="533416" y="495393"/>
                      <a:pt x="539581" y="494682"/>
                      <a:pt x="545190" y="496115"/>
                    </a:cubicBezTo>
                    <a:close/>
                    <a:moveTo>
                      <a:pt x="586442" y="451772"/>
                    </a:moveTo>
                    <a:cubicBezTo>
                      <a:pt x="598109" y="456390"/>
                      <a:pt x="603809" y="469442"/>
                      <a:pt x="599178" y="481074"/>
                    </a:cubicBezTo>
                    <a:cubicBezTo>
                      <a:pt x="595704" y="489953"/>
                      <a:pt x="587154" y="495370"/>
                      <a:pt x="578159" y="495370"/>
                    </a:cubicBezTo>
                    <a:cubicBezTo>
                      <a:pt x="575398" y="495370"/>
                      <a:pt x="572637" y="494837"/>
                      <a:pt x="569876" y="493772"/>
                    </a:cubicBezTo>
                    <a:cubicBezTo>
                      <a:pt x="558208" y="489154"/>
                      <a:pt x="552508" y="476102"/>
                      <a:pt x="557139" y="464470"/>
                    </a:cubicBezTo>
                    <a:cubicBezTo>
                      <a:pt x="561682" y="452927"/>
                      <a:pt x="574863" y="447244"/>
                      <a:pt x="586442" y="451772"/>
                    </a:cubicBezTo>
                    <a:close/>
                    <a:moveTo>
                      <a:pt x="574485" y="391786"/>
                    </a:moveTo>
                    <a:cubicBezTo>
                      <a:pt x="586413" y="388322"/>
                      <a:pt x="598965" y="395162"/>
                      <a:pt x="602525" y="407154"/>
                    </a:cubicBezTo>
                    <a:cubicBezTo>
                      <a:pt x="605997" y="419057"/>
                      <a:pt x="599143" y="431582"/>
                      <a:pt x="587214" y="435136"/>
                    </a:cubicBezTo>
                    <a:cubicBezTo>
                      <a:pt x="585078" y="435757"/>
                      <a:pt x="582941" y="436024"/>
                      <a:pt x="580805" y="436024"/>
                    </a:cubicBezTo>
                    <a:cubicBezTo>
                      <a:pt x="571013" y="436024"/>
                      <a:pt x="562022" y="429628"/>
                      <a:pt x="559085" y="419857"/>
                    </a:cubicBezTo>
                    <a:cubicBezTo>
                      <a:pt x="555613" y="407865"/>
                      <a:pt x="562467" y="395339"/>
                      <a:pt x="574485" y="391786"/>
                    </a:cubicBezTo>
                    <a:close/>
                    <a:moveTo>
                      <a:pt x="542824" y="342755"/>
                    </a:moveTo>
                    <a:cubicBezTo>
                      <a:pt x="548524" y="341821"/>
                      <a:pt x="554580" y="343066"/>
                      <a:pt x="559657" y="346712"/>
                    </a:cubicBezTo>
                    <a:cubicBezTo>
                      <a:pt x="569810" y="354003"/>
                      <a:pt x="572126" y="368142"/>
                      <a:pt x="564823" y="378279"/>
                    </a:cubicBezTo>
                    <a:cubicBezTo>
                      <a:pt x="560370" y="384326"/>
                      <a:pt x="553423" y="387616"/>
                      <a:pt x="546386" y="387616"/>
                    </a:cubicBezTo>
                    <a:cubicBezTo>
                      <a:pt x="541844" y="387616"/>
                      <a:pt x="537213" y="386193"/>
                      <a:pt x="533205" y="383348"/>
                    </a:cubicBezTo>
                    <a:cubicBezTo>
                      <a:pt x="523052" y="376056"/>
                      <a:pt x="520825" y="361917"/>
                      <a:pt x="528128" y="351869"/>
                    </a:cubicBezTo>
                    <a:cubicBezTo>
                      <a:pt x="531780" y="346801"/>
                      <a:pt x="537124" y="343688"/>
                      <a:pt x="542824" y="342755"/>
                    </a:cubicBezTo>
                    <a:close/>
                    <a:moveTo>
                      <a:pt x="428904" y="325377"/>
                    </a:moveTo>
                    <a:cubicBezTo>
                      <a:pt x="441365" y="325377"/>
                      <a:pt x="451511" y="335423"/>
                      <a:pt x="451511" y="347869"/>
                    </a:cubicBezTo>
                    <a:cubicBezTo>
                      <a:pt x="451600" y="360404"/>
                      <a:pt x="441454" y="370539"/>
                      <a:pt x="428993" y="370539"/>
                    </a:cubicBezTo>
                    <a:lnTo>
                      <a:pt x="428904" y="370539"/>
                    </a:lnTo>
                    <a:cubicBezTo>
                      <a:pt x="416444" y="370539"/>
                      <a:pt x="406386" y="360404"/>
                      <a:pt x="406297" y="347958"/>
                    </a:cubicBezTo>
                    <a:cubicBezTo>
                      <a:pt x="406297" y="335512"/>
                      <a:pt x="416444" y="325377"/>
                      <a:pt x="428904" y="325377"/>
                    </a:cubicBezTo>
                    <a:close/>
                    <a:moveTo>
                      <a:pt x="489405" y="325236"/>
                    </a:moveTo>
                    <a:cubicBezTo>
                      <a:pt x="501940" y="325236"/>
                      <a:pt x="512075" y="335355"/>
                      <a:pt x="512075" y="347781"/>
                    </a:cubicBezTo>
                    <a:cubicBezTo>
                      <a:pt x="512075" y="360208"/>
                      <a:pt x="502029" y="370327"/>
                      <a:pt x="489583" y="370327"/>
                    </a:cubicBezTo>
                    <a:lnTo>
                      <a:pt x="489494" y="370327"/>
                    </a:lnTo>
                    <a:cubicBezTo>
                      <a:pt x="477048" y="370327"/>
                      <a:pt x="466913" y="360297"/>
                      <a:pt x="466913" y="347870"/>
                    </a:cubicBezTo>
                    <a:cubicBezTo>
                      <a:pt x="466913" y="335443"/>
                      <a:pt x="476959" y="325325"/>
                      <a:pt x="489405" y="325236"/>
                    </a:cubicBezTo>
                    <a:close/>
                    <a:moveTo>
                      <a:pt x="374424" y="324431"/>
                    </a:moveTo>
                    <a:cubicBezTo>
                      <a:pt x="386450" y="327630"/>
                      <a:pt x="393666" y="340071"/>
                      <a:pt x="390370" y="352068"/>
                    </a:cubicBezTo>
                    <a:cubicBezTo>
                      <a:pt x="387608" y="362199"/>
                      <a:pt x="378522" y="368775"/>
                      <a:pt x="368545" y="368775"/>
                    </a:cubicBezTo>
                    <a:cubicBezTo>
                      <a:pt x="366585" y="368775"/>
                      <a:pt x="364625" y="368508"/>
                      <a:pt x="362576" y="367975"/>
                    </a:cubicBezTo>
                    <a:cubicBezTo>
                      <a:pt x="350550" y="364687"/>
                      <a:pt x="343423" y="352335"/>
                      <a:pt x="346719" y="340338"/>
                    </a:cubicBezTo>
                    <a:cubicBezTo>
                      <a:pt x="349926" y="328252"/>
                      <a:pt x="362398" y="321143"/>
                      <a:pt x="374424" y="324431"/>
                    </a:cubicBezTo>
                    <a:close/>
                    <a:moveTo>
                      <a:pt x="325656" y="281731"/>
                    </a:moveTo>
                    <a:cubicBezTo>
                      <a:pt x="337944" y="279510"/>
                      <a:pt x="349697" y="287683"/>
                      <a:pt x="351923" y="299943"/>
                    </a:cubicBezTo>
                    <a:cubicBezTo>
                      <a:pt x="354149" y="312203"/>
                      <a:pt x="345957" y="323930"/>
                      <a:pt x="333670" y="326152"/>
                    </a:cubicBezTo>
                    <a:cubicBezTo>
                      <a:pt x="332334" y="326418"/>
                      <a:pt x="330999" y="326507"/>
                      <a:pt x="329663" y="326507"/>
                    </a:cubicBezTo>
                    <a:cubicBezTo>
                      <a:pt x="318889" y="326507"/>
                      <a:pt x="309362" y="318867"/>
                      <a:pt x="307403" y="307939"/>
                    </a:cubicBezTo>
                    <a:cubicBezTo>
                      <a:pt x="305177" y="295679"/>
                      <a:pt x="313369" y="283952"/>
                      <a:pt x="325656" y="281731"/>
                    </a:cubicBezTo>
                    <a:close/>
                    <a:moveTo>
                      <a:pt x="110724" y="258795"/>
                    </a:moveTo>
                    <a:cubicBezTo>
                      <a:pt x="92834" y="258884"/>
                      <a:pt x="78326" y="273371"/>
                      <a:pt x="78326" y="291235"/>
                    </a:cubicBezTo>
                    <a:cubicBezTo>
                      <a:pt x="78415" y="309188"/>
                      <a:pt x="92923" y="323586"/>
                      <a:pt x="110813" y="323586"/>
                    </a:cubicBezTo>
                    <a:cubicBezTo>
                      <a:pt x="128793" y="323586"/>
                      <a:pt x="143212" y="309011"/>
                      <a:pt x="143212" y="291146"/>
                    </a:cubicBezTo>
                    <a:cubicBezTo>
                      <a:pt x="143212" y="273282"/>
                      <a:pt x="128615" y="258795"/>
                      <a:pt x="110724" y="258795"/>
                    </a:cubicBezTo>
                    <a:close/>
                    <a:moveTo>
                      <a:pt x="354539" y="228405"/>
                    </a:moveTo>
                    <a:cubicBezTo>
                      <a:pt x="360250" y="229305"/>
                      <a:pt x="365616" y="232396"/>
                      <a:pt x="369268" y="237464"/>
                    </a:cubicBezTo>
                    <a:cubicBezTo>
                      <a:pt x="376660" y="247512"/>
                      <a:pt x="374433" y="261651"/>
                      <a:pt x="364280" y="269032"/>
                    </a:cubicBezTo>
                    <a:cubicBezTo>
                      <a:pt x="360272" y="271877"/>
                      <a:pt x="355641" y="273300"/>
                      <a:pt x="351010" y="273300"/>
                    </a:cubicBezTo>
                    <a:cubicBezTo>
                      <a:pt x="344063" y="273300"/>
                      <a:pt x="337115" y="270099"/>
                      <a:pt x="332662" y="263963"/>
                    </a:cubicBezTo>
                    <a:cubicBezTo>
                      <a:pt x="325359" y="253915"/>
                      <a:pt x="327586" y="239776"/>
                      <a:pt x="337739" y="232484"/>
                    </a:cubicBezTo>
                    <a:cubicBezTo>
                      <a:pt x="342771" y="228794"/>
                      <a:pt x="348828" y="227505"/>
                      <a:pt x="354539" y="228405"/>
                    </a:cubicBezTo>
                    <a:close/>
                    <a:moveTo>
                      <a:pt x="474136" y="217836"/>
                    </a:moveTo>
                    <a:cubicBezTo>
                      <a:pt x="486597" y="217836"/>
                      <a:pt x="496743" y="227882"/>
                      <a:pt x="496743" y="240417"/>
                    </a:cubicBezTo>
                    <a:cubicBezTo>
                      <a:pt x="496832" y="252863"/>
                      <a:pt x="486686" y="262998"/>
                      <a:pt x="474225" y="262998"/>
                    </a:cubicBezTo>
                    <a:lnTo>
                      <a:pt x="474136" y="262998"/>
                    </a:lnTo>
                    <a:cubicBezTo>
                      <a:pt x="461676" y="262998"/>
                      <a:pt x="451618" y="252952"/>
                      <a:pt x="451529" y="240506"/>
                    </a:cubicBezTo>
                    <a:cubicBezTo>
                      <a:pt x="451529" y="228060"/>
                      <a:pt x="461676" y="217925"/>
                      <a:pt x="474136" y="217836"/>
                    </a:cubicBezTo>
                    <a:close/>
                    <a:moveTo>
                      <a:pt x="409402" y="217836"/>
                    </a:moveTo>
                    <a:cubicBezTo>
                      <a:pt x="421848" y="217836"/>
                      <a:pt x="431983" y="227882"/>
                      <a:pt x="431983" y="240417"/>
                    </a:cubicBezTo>
                    <a:cubicBezTo>
                      <a:pt x="431983" y="252863"/>
                      <a:pt x="421937" y="262998"/>
                      <a:pt x="409491" y="262998"/>
                    </a:cubicBezTo>
                    <a:lnTo>
                      <a:pt x="409402" y="262998"/>
                    </a:lnTo>
                    <a:cubicBezTo>
                      <a:pt x="396956" y="262998"/>
                      <a:pt x="386821" y="252952"/>
                      <a:pt x="386821" y="240506"/>
                    </a:cubicBezTo>
                    <a:cubicBezTo>
                      <a:pt x="386821" y="228060"/>
                      <a:pt x="396867" y="217925"/>
                      <a:pt x="409402" y="217836"/>
                    </a:cubicBezTo>
                    <a:close/>
                    <a:moveTo>
                      <a:pt x="110546" y="175073"/>
                    </a:moveTo>
                    <a:lnTo>
                      <a:pt x="110813" y="175073"/>
                    </a:lnTo>
                    <a:cubicBezTo>
                      <a:pt x="140453" y="175073"/>
                      <a:pt x="168223" y="186271"/>
                      <a:pt x="189050" y="206624"/>
                    </a:cubicBezTo>
                    <a:cubicBezTo>
                      <a:pt x="209967" y="227066"/>
                      <a:pt x="221538" y="254529"/>
                      <a:pt x="221538" y="283947"/>
                    </a:cubicBezTo>
                    <a:cubicBezTo>
                      <a:pt x="221627" y="331319"/>
                      <a:pt x="150332" y="439304"/>
                      <a:pt x="111080" y="493253"/>
                    </a:cubicBezTo>
                    <a:cubicBezTo>
                      <a:pt x="71739" y="439927"/>
                      <a:pt x="89" y="333274"/>
                      <a:pt x="0" y="285903"/>
                    </a:cubicBezTo>
                    <a:cubicBezTo>
                      <a:pt x="-89" y="224933"/>
                      <a:pt x="49488" y="175251"/>
                      <a:pt x="110546" y="175073"/>
                    </a:cubicBezTo>
                    <a:close/>
                    <a:moveTo>
                      <a:pt x="537831" y="52891"/>
                    </a:moveTo>
                    <a:cubicBezTo>
                      <a:pt x="523232" y="52891"/>
                      <a:pt x="511393" y="64714"/>
                      <a:pt x="511393" y="79381"/>
                    </a:cubicBezTo>
                    <a:cubicBezTo>
                      <a:pt x="511393" y="93959"/>
                      <a:pt x="523321" y="105782"/>
                      <a:pt x="537920" y="105693"/>
                    </a:cubicBezTo>
                    <a:cubicBezTo>
                      <a:pt x="552519" y="105693"/>
                      <a:pt x="564358" y="93871"/>
                      <a:pt x="564358" y="79292"/>
                    </a:cubicBezTo>
                    <a:cubicBezTo>
                      <a:pt x="564269" y="64625"/>
                      <a:pt x="552430" y="52891"/>
                      <a:pt x="537831" y="52891"/>
                    </a:cubicBezTo>
                    <a:close/>
                    <a:moveTo>
                      <a:pt x="537742" y="0"/>
                    </a:moveTo>
                    <a:lnTo>
                      <a:pt x="537831" y="0"/>
                    </a:lnTo>
                    <a:cubicBezTo>
                      <a:pt x="576909" y="0"/>
                      <a:pt x="607531" y="30046"/>
                      <a:pt x="607620" y="68447"/>
                    </a:cubicBezTo>
                    <a:cubicBezTo>
                      <a:pt x="607620" y="95204"/>
                      <a:pt x="568809" y="158229"/>
                      <a:pt x="538009" y="201253"/>
                    </a:cubicBezTo>
                    <a:cubicBezTo>
                      <a:pt x="507120" y="158762"/>
                      <a:pt x="468131" y="96537"/>
                      <a:pt x="468131" y="69781"/>
                    </a:cubicBezTo>
                    <a:cubicBezTo>
                      <a:pt x="468042" y="31379"/>
                      <a:pt x="499287" y="89"/>
                      <a:pt x="537742" y="0"/>
                    </a:cubicBezTo>
                    <a:close/>
                  </a:path>
                </a:pathLst>
              </a:custGeom>
              <a:solidFill>
                <a:srgbClr val="0BF6FF"/>
              </a:solidFill>
              <a:ln>
                <a:noFill/>
              </a:ln>
            </p:spPr>
          </p:sp>
          <p:sp>
            <p:nvSpPr>
              <p:cNvPr id="39" name="stationery-stacked-papers_29343">
                <a:extLst>
                  <a:ext uri="{FF2B5EF4-FFF2-40B4-BE49-F238E27FC236}">
                    <a16:creationId xmlns:a16="http://schemas.microsoft.com/office/drawing/2014/main" xmlns="" id="{D631F553-3DF9-405F-8540-E2E22080ADC4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9703546" y="2899483"/>
                <a:ext cx="609685" cy="405065"/>
              </a:xfrm>
              <a:custGeom>
                <a:avLst/>
                <a:gdLst>
                  <a:gd name="connsiteX0" fmla="*/ 0 w 604107"/>
                  <a:gd name="connsiteY0" fmla="*/ 379555 h 401360"/>
                  <a:gd name="connsiteX1" fmla="*/ 375408 w 604107"/>
                  <a:gd name="connsiteY1" fmla="*/ 379555 h 401360"/>
                  <a:gd name="connsiteX2" fmla="*/ 375408 w 604107"/>
                  <a:gd name="connsiteY2" fmla="*/ 401360 h 401360"/>
                  <a:gd name="connsiteX3" fmla="*/ 0 w 604107"/>
                  <a:gd name="connsiteY3" fmla="*/ 401360 h 401360"/>
                  <a:gd name="connsiteX4" fmla="*/ 593808 w 604107"/>
                  <a:gd name="connsiteY4" fmla="*/ 283516 h 401360"/>
                  <a:gd name="connsiteX5" fmla="*/ 593808 w 604107"/>
                  <a:gd name="connsiteY5" fmla="*/ 305281 h 401360"/>
                  <a:gd name="connsiteX6" fmla="*/ 380983 w 604107"/>
                  <a:gd name="connsiteY6" fmla="*/ 401360 h 401360"/>
                  <a:gd name="connsiteX7" fmla="*/ 380983 w 604107"/>
                  <a:gd name="connsiteY7" fmla="*/ 379596 h 401360"/>
                  <a:gd name="connsiteX8" fmla="*/ 538457 w 604107"/>
                  <a:gd name="connsiteY8" fmla="*/ 275965 h 401360"/>
                  <a:gd name="connsiteX9" fmla="*/ 593808 w 604107"/>
                  <a:gd name="connsiteY9" fmla="*/ 275965 h 401360"/>
                  <a:gd name="connsiteX10" fmla="*/ 375988 w 604107"/>
                  <a:gd name="connsiteY10" fmla="*/ 371722 h 401360"/>
                  <a:gd name="connsiteX11" fmla="*/ 0 w 604107"/>
                  <a:gd name="connsiteY11" fmla="*/ 371722 h 401360"/>
                  <a:gd name="connsiteX12" fmla="*/ 141676 w 604107"/>
                  <a:gd name="connsiteY12" fmla="*/ 314755 h 401360"/>
                  <a:gd name="connsiteX13" fmla="*/ 372833 w 604107"/>
                  <a:gd name="connsiteY13" fmla="*/ 351540 h 401360"/>
                  <a:gd name="connsiteX14" fmla="*/ 379716 w 604107"/>
                  <a:gd name="connsiteY14" fmla="*/ 351540 h 401360"/>
                  <a:gd name="connsiteX15" fmla="*/ 153160 w 604107"/>
                  <a:gd name="connsiteY15" fmla="*/ 175127 h 401360"/>
                  <a:gd name="connsiteX16" fmla="*/ 375148 w 604107"/>
                  <a:gd name="connsiteY16" fmla="*/ 311733 h 401360"/>
                  <a:gd name="connsiteX17" fmla="*/ 378016 w 604107"/>
                  <a:gd name="connsiteY17" fmla="*/ 312019 h 401360"/>
                  <a:gd name="connsiteX18" fmla="*/ 557557 w 604107"/>
                  <a:gd name="connsiteY18" fmla="*/ 230256 h 401360"/>
                  <a:gd name="connsiteX19" fmla="*/ 587528 w 604107"/>
                  <a:gd name="connsiteY19" fmla="*/ 230829 h 401360"/>
                  <a:gd name="connsiteX20" fmla="*/ 377442 w 604107"/>
                  <a:gd name="connsiteY20" fmla="*/ 330921 h 401360"/>
                  <a:gd name="connsiteX21" fmla="*/ 40445 w 604107"/>
                  <a:gd name="connsiteY21" fmla="*/ 245435 h 401360"/>
                  <a:gd name="connsiteX22" fmla="*/ 42166 w 604107"/>
                  <a:gd name="connsiteY22" fmla="*/ 225245 h 401360"/>
                  <a:gd name="connsiteX23" fmla="*/ 310750 w 604107"/>
                  <a:gd name="connsiteY23" fmla="*/ 20564 h 401360"/>
                  <a:gd name="connsiteX24" fmla="*/ 308025 w 604107"/>
                  <a:gd name="connsiteY24" fmla="*/ 20850 h 401360"/>
                  <a:gd name="connsiteX25" fmla="*/ 130338 w 604107"/>
                  <a:gd name="connsiteY25" fmla="*/ 63649 h 401360"/>
                  <a:gd name="connsiteX26" fmla="*/ 125749 w 604107"/>
                  <a:gd name="connsiteY26" fmla="*/ 66941 h 401360"/>
                  <a:gd name="connsiteX27" fmla="*/ 126179 w 604107"/>
                  <a:gd name="connsiteY27" fmla="*/ 71951 h 401360"/>
                  <a:gd name="connsiteX28" fmla="*/ 379444 w 604107"/>
                  <a:gd name="connsiteY28" fmla="*/ 272920 h 401360"/>
                  <a:gd name="connsiteX29" fmla="*/ 555553 w 604107"/>
                  <a:gd name="connsiteY29" fmla="*/ 192618 h 401360"/>
                  <a:gd name="connsiteX30" fmla="*/ 324948 w 604107"/>
                  <a:gd name="connsiteY30" fmla="*/ 29438 h 401360"/>
                  <a:gd name="connsiteX31" fmla="*/ 310750 w 604107"/>
                  <a:gd name="connsiteY31" fmla="*/ 20564 h 401360"/>
                  <a:gd name="connsiteX32" fmla="*/ 303149 w 604107"/>
                  <a:gd name="connsiteY32" fmla="*/ 810 h 401360"/>
                  <a:gd name="connsiteX33" fmla="*/ 343448 w 604107"/>
                  <a:gd name="connsiteY33" fmla="*/ 20134 h 401360"/>
                  <a:gd name="connsiteX34" fmla="*/ 593844 w 604107"/>
                  <a:gd name="connsiteY34" fmla="*/ 176300 h 401360"/>
                  <a:gd name="connsiteX35" fmla="*/ 603883 w 604107"/>
                  <a:gd name="connsiteY35" fmla="*/ 184459 h 401360"/>
                  <a:gd name="connsiteX36" fmla="*/ 598003 w 604107"/>
                  <a:gd name="connsiteY36" fmla="*/ 196054 h 401360"/>
                  <a:gd name="connsiteX37" fmla="*/ 385324 w 604107"/>
                  <a:gd name="connsiteY37" fmla="*/ 292816 h 401360"/>
                  <a:gd name="connsiteX38" fmla="*/ 381021 w 604107"/>
                  <a:gd name="connsiteY38" fmla="*/ 293818 h 401360"/>
                  <a:gd name="connsiteX39" fmla="*/ 379731 w 604107"/>
                  <a:gd name="connsiteY39" fmla="*/ 293675 h 401360"/>
                  <a:gd name="connsiteX40" fmla="*/ 108109 w 604107"/>
                  <a:gd name="connsiteY40" fmla="*/ 81684 h 401360"/>
                  <a:gd name="connsiteX41" fmla="*/ 106818 w 604107"/>
                  <a:gd name="connsiteY41" fmla="*/ 58496 h 401360"/>
                  <a:gd name="connsiteX42" fmla="*/ 125605 w 604107"/>
                  <a:gd name="connsiteY42" fmla="*/ 43609 h 4013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</a:cxnLst>
                <a:rect l="l" t="t" r="r" b="b"/>
                <a:pathLst>
                  <a:path w="604107" h="401360">
                    <a:moveTo>
                      <a:pt x="0" y="379555"/>
                    </a:moveTo>
                    <a:lnTo>
                      <a:pt x="375408" y="379555"/>
                    </a:lnTo>
                    <a:lnTo>
                      <a:pt x="375408" y="401360"/>
                    </a:lnTo>
                    <a:lnTo>
                      <a:pt x="0" y="401360"/>
                    </a:lnTo>
                    <a:close/>
                    <a:moveTo>
                      <a:pt x="593808" y="283516"/>
                    </a:moveTo>
                    <a:lnTo>
                      <a:pt x="593808" y="305281"/>
                    </a:lnTo>
                    <a:lnTo>
                      <a:pt x="380983" y="401360"/>
                    </a:lnTo>
                    <a:lnTo>
                      <a:pt x="380983" y="379596"/>
                    </a:lnTo>
                    <a:close/>
                    <a:moveTo>
                      <a:pt x="538457" y="275965"/>
                    </a:moveTo>
                    <a:lnTo>
                      <a:pt x="593808" y="275965"/>
                    </a:lnTo>
                    <a:lnTo>
                      <a:pt x="375988" y="371722"/>
                    </a:lnTo>
                    <a:lnTo>
                      <a:pt x="0" y="371722"/>
                    </a:lnTo>
                    <a:lnTo>
                      <a:pt x="141676" y="314755"/>
                    </a:lnTo>
                    <a:cubicBezTo>
                      <a:pt x="199466" y="334650"/>
                      <a:pt x="276757" y="351540"/>
                      <a:pt x="372833" y="351540"/>
                    </a:cubicBezTo>
                    <a:lnTo>
                      <a:pt x="379716" y="351540"/>
                    </a:lnTo>
                    <a:close/>
                    <a:moveTo>
                      <a:pt x="153160" y="175127"/>
                    </a:moveTo>
                    <a:cubicBezTo>
                      <a:pt x="199192" y="232977"/>
                      <a:pt x="272471" y="298416"/>
                      <a:pt x="375148" y="311733"/>
                    </a:cubicBezTo>
                    <a:lnTo>
                      <a:pt x="378016" y="312019"/>
                    </a:lnTo>
                    <a:lnTo>
                      <a:pt x="557557" y="230256"/>
                    </a:lnTo>
                    <a:cubicBezTo>
                      <a:pt x="576199" y="230829"/>
                      <a:pt x="587528" y="230829"/>
                      <a:pt x="587528" y="230829"/>
                    </a:cubicBezTo>
                    <a:lnTo>
                      <a:pt x="377442" y="330921"/>
                    </a:lnTo>
                    <a:cubicBezTo>
                      <a:pt x="197041" y="331923"/>
                      <a:pt x="81745" y="271353"/>
                      <a:pt x="40445" y="245435"/>
                    </a:cubicBezTo>
                    <a:cubicBezTo>
                      <a:pt x="30837" y="239277"/>
                      <a:pt x="31841" y="229970"/>
                      <a:pt x="42166" y="225245"/>
                    </a:cubicBezTo>
                    <a:close/>
                    <a:moveTo>
                      <a:pt x="310750" y="20564"/>
                    </a:moveTo>
                    <a:cubicBezTo>
                      <a:pt x="309746" y="20564"/>
                      <a:pt x="308885" y="20707"/>
                      <a:pt x="308025" y="20850"/>
                    </a:cubicBezTo>
                    <a:lnTo>
                      <a:pt x="130338" y="63649"/>
                    </a:lnTo>
                    <a:cubicBezTo>
                      <a:pt x="128043" y="64078"/>
                      <a:pt x="126322" y="65366"/>
                      <a:pt x="125749" y="66941"/>
                    </a:cubicBezTo>
                    <a:cubicBezTo>
                      <a:pt x="124888" y="68659"/>
                      <a:pt x="125605" y="70663"/>
                      <a:pt x="126179" y="71951"/>
                    </a:cubicBezTo>
                    <a:cubicBezTo>
                      <a:pt x="155435" y="125915"/>
                      <a:pt x="238184" y="253023"/>
                      <a:pt x="379444" y="272920"/>
                    </a:cubicBezTo>
                    <a:lnTo>
                      <a:pt x="555553" y="192618"/>
                    </a:lnTo>
                    <a:cubicBezTo>
                      <a:pt x="496755" y="182455"/>
                      <a:pt x="384177" y="147529"/>
                      <a:pt x="324948" y="29438"/>
                    </a:cubicBezTo>
                    <a:cubicBezTo>
                      <a:pt x="322366" y="24285"/>
                      <a:pt x="316486" y="20564"/>
                      <a:pt x="310750" y="20564"/>
                    </a:cubicBezTo>
                    <a:close/>
                    <a:moveTo>
                      <a:pt x="303149" y="810"/>
                    </a:moveTo>
                    <a:cubicBezTo>
                      <a:pt x="318494" y="-2768"/>
                      <a:pt x="336277" y="5820"/>
                      <a:pt x="343448" y="20134"/>
                    </a:cubicBezTo>
                    <a:cubicBezTo>
                      <a:pt x="419886" y="172578"/>
                      <a:pt x="592123" y="176300"/>
                      <a:pt x="593844" y="176300"/>
                    </a:cubicBezTo>
                    <a:cubicBezTo>
                      <a:pt x="598720" y="176300"/>
                      <a:pt x="602879" y="179736"/>
                      <a:pt x="603883" y="184459"/>
                    </a:cubicBezTo>
                    <a:cubicBezTo>
                      <a:pt x="604887" y="189183"/>
                      <a:pt x="602449" y="194050"/>
                      <a:pt x="598003" y="196054"/>
                    </a:cubicBezTo>
                    <a:lnTo>
                      <a:pt x="385324" y="292816"/>
                    </a:lnTo>
                    <a:cubicBezTo>
                      <a:pt x="384033" y="293389"/>
                      <a:pt x="382456" y="293818"/>
                      <a:pt x="381021" y="293818"/>
                    </a:cubicBezTo>
                    <a:cubicBezTo>
                      <a:pt x="380591" y="293818"/>
                      <a:pt x="380161" y="293675"/>
                      <a:pt x="379731" y="293675"/>
                    </a:cubicBezTo>
                    <a:cubicBezTo>
                      <a:pt x="227141" y="273922"/>
                      <a:pt x="138943" y="138797"/>
                      <a:pt x="108109" y="81684"/>
                    </a:cubicBezTo>
                    <a:cubicBezTo>
                      <a:pt x="104094" y="74241"/>
                      <a:pt x="103520" y="65796"/>
                      <a:pt x="106818" y="58496"/>
                    </a:cubicBezTo>
                    <a:cubicBezTo>
                      <a:pt x="110117" y="51052"/>
                      <a:pt x="117001" y="45613"/>
                      <a:pt x="125605" y="43609"/>
                    </a:cubicBezTo>
                    <a:close/>
                  </a:path>
                </a:pathLst>
              </a:custGeom>
              <a:solidFill>
                <a:srgbClr val="0BF6FF"/>
              </a:solidFill>
              <a:ln>
                <a:noFill/>
              </a:ln>
            </p:spPr>
          </p:sp>
          <p:sp>
            <p:nvSpPr>
              <p:cNvPr id="40" name="settings_100852">
                <a:extLst>
                  <a:ext uri="{FF2B5EF4-FFF2-40B4-BE49-F238E27FC236}">
                    <a16:creationId xmlns:a16="http://schemas.microsoft.com/office/drawing/2014/main" xmlns="" id="{094823C2-AA1E-43A8-8014-319A014872A3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7888810" y="1787016"/>
                <a:ext cx="609031" cy="609685"/>
              </a:xfrm>
              <a:custGeom>
                <a:avLst/>
                <a:gdLst>
                  <a:gd name="connsiteX0" fmla="*/ 202089 w 606246"/>
                  <a:gd name="connsiteY0" fmla="*/ 318618 h 606897"/>
                  <a:gd name="connsiteX1" fmla="*/ 254652 w 606246"/>
                  <a:gd name="connsiteY1" fmla="*/ 371258 h 606897"/>
                  <a:gd name="connsiteX2" fmla="*/ 263361 w 606246"/>
                  <a:gd name="connsiteY2" fmla="*/ 430576 h 606897"/>
                  <a:gd name="connsiteX3" fmla="*/ 104738 w 606246"/>
                  <a:gd name="connsiteY3" fmla="*/ 588963 h 606897"/>
                  <a:gd name="connsiteX4" fmla="*/ 17962 w 606246"/>
                  <a:gd name="connsiteY4" fmla="*/ 588963 h 606897"/>
                  <a:gd name="connsiteX5" fmla="*/ 17962 w 606246"/>
                  <a:gd name="connsiteY5" fmla="*/ 502471 h 606897"/>
                  <a:gd name="connsiteX6" fmla="*/ 52359 w 606246"/>
                  <a:gd name="connsiteY6" fmla="*/ 37008 h 606897"/>
                  <a:gd name="connsiteX7" fmla="*/ 65227 w 606246"/>
                  <a:gd name="connsiteY7" fmla="*/ 40676 h 606897"/>
                  <a:gd name="connsiteX8" fmla="*/ 145001 w 606246"/>
                  <a:gd name="connsiteY8" fmla="*/ 99371 h 606897"/>
                  <a:gd name="connsiteX9" fmla="*/ 147334 w 606246"/>
                  <a:gd name="connsiteY9" fmla="*/ 128563 h 606897"/>
                  <a:gd name="connsiteX10" fmla="*/ 138159 w 606246"/>
                  <a:gd name="connsiteY10" fmla="*/ 137725 h 606897"/>
                  <a:gd name="connsiteX11" fmla="*/ 333785 w 606246"/>
                  <a:gd name="connsiteY11" fmla="*/ 333065 h 606897"/>
                  <a:gd name="connsiteX12" fmla="*/ 344826 w 606246"/>
                  <a:gd name="connsiteY12" fmla="*/ 322195 h 606897"/>
                  <a:gd name="connsiteX13" fmla="*/ 358511 w 606246"/>
                  <a:gd name="connsiteY13" fmla="*/ 316450 h 606897"/>
                  <a:gd name="connsiteX14" fmla="*/ 372040 w 606246"/>
                  <a:gd name="connsiteY14" fmla="*/ 322195 h 606897"/>
                  <a:gd name="connsiteX15" fmla="*/ 552582 w 606246"/>
                  <a:gd name="connsiteY15" fmla="*/ 502473 h 606897"/>
                  <a:gd name="connsiteX16" fmla="*/ 552582 w 606246"/>
                  <a:gd name="connsiteY16" fmla="*/ 588963 h 606897"/>
                  <a:gd name="connsiteX17" fmla="*/ 465965 w 606246"/>
                  <a:gd name="connsiteY17" fmla="*/ 588963 h 606897"/>
                  <a:gd name="connsiteX18" fmla="*/ 285423 w 606246"/>
                  <a:gd name="connsiteY18" fmla="*/ 408685 h 606897"/>
                  <a:gd name="connsiteX19" fmla="*/ 285423 w 606246"/>
                  <a:gd name="connsiteY19" fmla="*/ 381512 h 606897"/>
                  <a:gd name="connsiteX20" fmla="*/ 297242 w 606246"/>
                  <a:gd name="connsiteY20" fmla="*/ 369710 h 606897"/>
                  <a:gd name="connsiteX21" fmla="*/ 101460 w 606246"/>
                  <a:gd name="connsiteY21" fmla="*/ 174215 h 606897"/>
                  <a:gd name="connsiteX22" fmla="*/ 92285 w 606246"/>
                  <a:gd name="connsiteY22" fmla="*/ 183377 h 606897"/>
                  <a:gd name="connsiteX23" fmla="*/ 63205 w 606246"/>
                  <a:gd name="connsiteY23" fmla="*/ 181203 h 606897"/>
                  <a:gd name="connsiteX24" fmla="*/ 4424 w 606246"/>
                  <a:gd name="connsiteY24" fmla="*/ 101545 h 606897"/>
                  <a:gd name="connsiteX25" fmla="*/ 6290 w 606246"/>
                  <a:gd name="connsiteY25" fmla="*/ 76390 h 606897"/>
                  <a:gd name="connsiteX26" fmla="*/ 40190 w 606246"/>
                  <a:gd name="connsiteY26" fmla="*/ 42539 h 606897"/>
                  <a:gd name="connsiteX27" fmla="*/ 52359 w 606246"/>
                  <a:gd name="connsiteY27" fmla="*/ 37008 h 606897"/>
                  <a:gd name="connsiteX28" fmla="*/ 452033 w 606246"/>
                  <a:gd name="connsiteY28" fmla="*/ 354 h 606897"/>
                  <a:gd name="connsiteX29" fmla="*/ 485412 w 606246"/>
                  <a:gd name="connsiteY29" fmla="*/ 1865 h 606897"/>
                  <a:gd name="connsiteX30" fmla="*/ 495831 w 606246"/>
                  <a:gd name="connsiteY30" fmla="*/ 10715 h 606897"/>
                  <a:gd name="connsiteX31" fmla="*/ 492565 w 606246"/>
                  <a:gd name="connsiteY31" fmla="*/ 24068 h 606897"/>
                  <a:gd name="connsiteX32" fmla="*/ 462241 w 606246"/>
                  <a:gd name="connsiteY32" fmla="*/ 54345 h 606897"/>
                  <a:gd name="connsiteX33" fmla="*/ 462241 w 606246"/>
                  <a:gd name="connsiteY33" fmla="*/ 143933 h 606897"/>
                  <a:gd name="connsiteX34" fmla="*/ 551815 w 606246"/>
                  <a:gd name="connsiteY34" fmla="*/ 143933 h 606897"/>
                  <a:gd name="connsiteX35" fmla="*/ 582140 w 606246"/>
                  <a:gd name="connsiteY35" fmla="*/ 113501 h 606897"/>
                  <a:gd name="connsiteX36" fmla="*/ 595514 w 606246"/>
                  <a:gd name="connsiteY36" fmla="*/ 110396 h 606897"/>
                  <a:gd name="connsiteX37" fmla="*/ 604378 w 606246"/>
                  <a:gd name="connsiteY37" fmla="*/ 120643 h 606897"/>
                  <a:gd name="connsiteX38" fmla="*/ 564100 w 606246"/>
                  <a:gd name="connsiteY38" fmla="*/ 245632 h 606897"/>
                  <a:gd name="connsiteX39" fmla="*/ 414499 w 606246"/>
                  <a:gd name="connsiteY39" fmla="*/ 279635 h 606897"/>
                  <a:gd name="connsiteX40" fmla="*/ 393972 w 606246"/>
                  <a:gd name="connsiteY40" fmla="*/ 300130 h 606897"/>
                  <a:gd name="connsiteX41" fmla="*/ 358515 w 606246"/>
                  <a:gd name="connsiteY41" fmla="*/ 285380 h 606897"/>
                  <a:gd name="connsiteX42" fmla="*/ 335500 w 606246"/>
                  <a:gd name="connsiteY42" fmla="*/ 290969 h 606897"/>
                  <a:gd name="connsiteX43" fmla="*/ 282626 w 606246"/>
                  <a:gd name="connsiteY43" fmla="*/ 238179 h 606897"/>
                  <a:gd name="connsiteX44" fmla="*/ 327102 w 606246"/>
                  <a:gd name="connsiteY44" fmla="*/ 193773 h 606897"/>
                  <a:gd name="connsiteX45" fmla="*/ 360381 w 606246"/>
                  <a:gd name="connsiteY45" fmla="*/ 42079 h 606897"/>
                  <a:gd name="connsiteX46" fmla="*/ 452033 w 606246"/>
                  <a:gd name="connsiteY46" fmla="*/ 354 h 6068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</a:cxnLst>
                <a:rect l="l" t="t" r="r" b="b"/>
                <a:pathLst>
                  <a:path w="606246" h="606897">
                    <a:moveTo>
                      <a:pt x="202089" y="318618"/>
                    </a:moveTo>
                    <a:lnTo>
                      <a:pt x="254652" y="371258"/>
                    </a:lnTo>
                    <a:cubicBezTo>
                      <a:pt x="244544" y="390203"/>
                      <a:pt x="247343" y="414427"/>
                      <a:pt x="263361" y="430576"/>
                    </a:cubicBezTo>
                    <a:lnTo>
                      <a:pt x="104738" y="588963"/>
                    </a:lnTo>
                    <a:cubicBezTo>
                      <a:pt x="80789" y="612876"/>
                      <a:pt x="41911" y="612876"/>
                      <a:pt x="17962" y="588963"/>
                    </a:cubicBezTo>
                    <a:cubicBezTo>
                      <a:pt x="-5987" y="565049"/>
                      <a:pt x="-5987" y="526384"/>
                      <a:pt x="17962" y="502471"/>
                    </a:cubicBezTo>
                    <a:close/>
                    <a:moveTo>
                      <a:pt x="52359" y="37008"/>
                    </a:moveTo>
                    <a:cubicBezTo>
                      <a:pt x="56829" y="36678"/>
                      <a:pt x="61417" y="37881"/>
                      <a:pt x="65227" y="40676"/>
                    </a:cubicBezTo>
                    <a:lnTo>
                      <a:pt x="145001" y="99371"/>
                    </a:lnTo>
                    <a:cubicBezTo>
                      <a:pt x="154643" y="106359"/>
                      <a:pt x="155576" y="120178"/>
                      <a:pt x="147334" y="128563"/>
                    </a:cubicBezTo>
                    <a:lnTo>
                      <a:pt x="138159" y="137725"/>
                    </a:lnTo>
                    <a:lnTo>
                      <a:pt x="333785" y="333065"/>
                    </a:lnTo>
                    <a:lnTo>
                      <a:pt x="344826" y="322195"/>
                    </a:lnTo>
                    <a:cubicBezTo>
                      <a:pt x="348558" y="318313"/>
                      <a:pt x="353535" y="316450"/>
                      <a:pt x="358511" y="316450"/>
                    </a:cubicBezTo>
                    <a:cubicBezTo>
                      <a:pt x="363332" y="316450"/>
                      <a:pt x="368308" y="318313"/>
                      <a:pt x="372040" y="322195"/>
                    </a:cubicBezTo>
                    <a:lnTo>
                      <a:pt x="552582" y="502473"/>
                    </a:lnTo>
                    <a:cubicBezTo>
                      <a:pt x="576530" y="526386"/>
                      <a:pt x="576530" y="565050"/>
                      <a:pt x="552582" y="588963"/>
                    </a:cubicBezTo>
                    <a:cubicBezTo>
                      <a:pt x="528634" y="612876"/>
                      <a:pt x="489913" y="612876"/>
                      <a:pt x="465965" y="588963"/>
                    </a:cubicBezTo>
                    <a:lnTo>
                      <a:pt x="285423" y="408685"/>
                    </a:lnTo>
                    <a:cubicBezTo>
                      <a:pt x="277959" y="401077"/>
                      <a:pt x="277959" y="388965"/>
                      <a:pt x="285423" y="381512"/>
                    </a:cubicBezTo>
                    <a:lnTo>
                      <a:pt x="297242" y="369710"/>
                    </a:lnTo>
                    <a:lnTo>
                      <a:pt x="101460" y="174215"/>
                    </a:lnTo>
                    <a:lnTo>
                      <a:pt x="92285" y="183377"/>
                    </a:lnTo>
                    <a:cubicBezTo>
                      <a:pt x="84043" y="191762"/>
                      <a:pt x="70203" y="190675"/>
                      <a:pt x="63205" y="181203"/>
                    </a:cubicBezTo>
                    <a:lnTo>
                      <a:pt x="4424" y="101545"/>
                    </a:lnTo>
                    <a:cubicBezTo>
                      <a:pt x="-1330" y="93781"/>
                      <a:pt x="-552" y="83222"/>
                      <a:pt x="6290" y="76390"/>
                    </a:cubicBezTo>
                    <a:lnTo>
                      <a:pt x="40190" y="42539"/>
                    </a:lnTo>
                    <a:cubicBezTo>
                      <a:pt x="43534" y="39201"/>
                      <a:pt x="47888" y="37338"/>
                      <a:pt x="52359" y="37008"/>
                    </a:cubicBezTo>
                    <a:close/>
                    <a:moveTo>
                      <a:pt x="452033" y="354"/>
                    </a:moveTo>
                    <a:cubicBezTo>
                      <a:pt x="463164" y="-425"/>
                      <a:pt x="474371" y="80"/>
                      <a:pt x="485412" y="1865"/>
                    </a:cubicBezTo>
                    <a:cubicBezTo>
                      <a:pt x="490233" y="2642"/>
                      <a:pt x="494276" y="6057"/>
                      <a:pt x="495831" y="10715"/>
                    </a:cubicBezTo>
                    <a:cubicBezTo>
                      <a:pt x="497386" y="15529"/>
                      <a:pt x="496142" y="20652"/>
                      <a:pt x="492565" y="24068"/>
                    </a:cubicBezTo>
                    <a:lnTo>
                      <a:pt x="462241" y="54345"/>
                    </a:lnTo>
                    <a:cubicBezTo>
                      <a:pt x="437515" y="79187"/>
                      <a:pt x="437515" y="119091"/>
                      <a:pt x="462241" y="143933"/>
                    </a:cubicBezTo>
                    <a:cubicBezTo>
                      <a:pt x="486967" y="168620"/>
                      <a:pt x="527089" y="168620"/>
                      <a:pt x="551815" y="143933"/>
                    </a:cubicBezTo>
                    <a:lnTo>
                      <a:pt x="582140" y="113501"/>
                    </a:lnTo>
                    <a:cubicBezTo>
                      <a:pt x="585716" y="110085"/>
                      <a:pt x="590848" y="108843"/>
                      <a:pt x="595514" y="110396"/>
                    </a:cubicBezTo>
                    <a:cubicBezTo>
                      <a:pt x="600179" y="111793"/>
                      <a:pt x="603600" y="115830"/>
                      <a:pt x="604378" y="120643"/>
                    </a:cubicBezTo>
                    <a:cubicBezTo>
                      <a:pt x="611531" y="164739"/>
                      <a:pt x="598157" y="211629"/>
                      <a:pt x="564100" y="245632"/>
                    </a:cubicBezTo>
                    <a:cubicBezTo>
                      <a:pt x="523668" y="286001"/>
                      <a:pt x="465040" y="297335"/>
                      <a:pt x="414499" y="279635"/>
                    </a:cubicBezTo>
                    <a:lnTo>
                      <a:pt x="393972" y="300130"/>
                    </a:lnTo>
                    <a:cubicBezTo>
                      <a:pt x="384486" y="290659"/>
                      <a:pt x="371889" y="285380"/>
                      <a:pt x="358515" y="285380"/>
                    </a:cubicBezTo>
                    <a:cubicBezTo>
                      <a:pt x="350429" y="285380"/>
                      <a:pt x="342498" y="287243"/>
                      <a:pt x="335500" y="290969"/>
                    </a:cubicBezTo>
                    <a:lnTo>
                      <a:pt x="282626" y="238179"/>
                    </a:lnTo>
                    <a:lnTo>
                      <a:pt x="327102" y="193773"/>
                    </a:lnTo>
                    <a:cubicBezTo>
                      <a:pt x="308130" y="142691"/>
                      <a:pt x="319171" y="83069"/>
                      <a:pt x="360381" y="42079"/>
                    </a:cubicBezTo>
                    <a:cubicBezTo>
                      <a:pt x="385924" y="16577"/>
                      <a:pt x="418640" y="2690"/>
                      <a:pt x="452033" y="354"/>
                    </a:cubicBezTo>
                    <a:close/>
                  </a:path>
                </a:pathLst>
              </a:custGeom>
              <a:solidFill>
                <a:srgbClr val="0BF6FF"/>
              </a:solidFill>
              <a:ln>
                <a:noFill/>
              </a:ln>
            </p:spPr>
          </p:sp>
          <p:sp>
            <p:nvSpPr>
              <p:cNvPr id="41" name="siren_115696">
                <a:extLst>
                  <a:ext uri="{FF2B5EF4-FFF2-40B4-BE49-F238E27FC236}">
                    <a16:creationId xmlns:a16="http://schemas.microsoft.com/office/drawing/2014/main" xmlns="" id="{9D8ED55B-E756-4114-A605-7A569EE309F4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2854636" y="1787016"/>
                <a:ext cx="609685" cy="570743"/>
              </a:xfrm>
              <a:custGeom>
                <a:avLst/>
                <a:gdLst>
                  <a:gd name="connsiteX0" fmla="*/ 531604 w 607639"/>
                  <a:gd name="connsiteY0" fmla="*/ 265467 h 568828"/>
                  <a:gd name="connsiteX1" fmla="*/ 569622 w 607639"/>
                  <a:gd name="connsiteY1" fmla="*/ 265467 h 568828"/>
                  <a:gd name="connsiteX2" fmla="*/ 607639 w 607639"/>
                  <a:gd name="connsiteY2" fmla="*/ 303441 h 568828"/>
                  <a:gd name="connsiteX3" fmla="*/ 569622 w 607639"/>
                  <a:gd name="connsiteY3" fmla="*/ 341325 h 568828"/>
                  <a:gd name="connsiteX4" fmla="*/ 531604 w 607639"/>
                  <a:gd name="connsiteY4" fmla="*/ 341325 h 568828"/>
                  <a:gd name="connsiteX5" fmla="*/ 493676 w 607639"/>
                  <a:gd name="connsiteY5" fmla="*/ 303441 h 568828"/>
                  <a:gd name="connsiteX6" fmla="*/ 531604 w 607639"/>
                  <a:gd name="connsiteY6" fmla="*/ 265467 h 568828"/>
                  <a:gd name="connsiteX7" fmla="*/ 37994 w 607639"/>
                  <a:gd name="connsiteY7" fmla="*/ 265467 h 568828"/>
                  <a:gd name="connsiteX8" fmla="*/ 75899 w 607639"/>
                  <a:gd name="connsiteY8" fmla="*/ 265467 h 568828"/>
                  <a:gd name="connsiteX9" fmla="*/ 113893 w 607639"/>
                  <a:gd name="connsiteY9" fmla="*/ 303441 h 568828"/>
                  <a:gd name="connsiteX10" fmla="*/ 75899 w 607639"/>
                  <a:gd name="connsiteY10" fmla="*/ 341325 h 568828"/>
                  <a:gd name="connsiteX11" fmla="*/ 37994 w 607639"/>
                  <a:gd name="connsiteY11" fmla="*/ 341325 h 568828"/>
                  <a:gd name="connsiteX12" fmla="*/ 0 w 607639"/>
                  <a:gd name="connsiteY12" fmla="*/ 303441 h 568828"/>
                  <a:gd name="connsiteX13" fmla="*/ 37994 w 607639"/>
                  <a:gd name="connsiteY13" fmla="*/ 265467 h 568828"/>
                  <a:gd name="connsiteX14" fmla="*/ 303749 w 607639"/>
                  <a:gd name="connsiteY14" fmla="*/ 227531 h 568828"/>
                  <a:gd name="connsiteX15" fmla="*/ 227827 w 607639"/>
                  <a:gd name="connsiteY15" fmla="*/ 303434 h 568828"/>
                  <a:gd name="connsiteX16" fmla="*/ 227827 w 607639"/>
                  <a:gd name="connsiteY16" fmla="*/ 455062 h 568828"/>
                  <a:gd name="connsiteX17" fmla="*/ 303749 w 607639"/>
                  <a:gd name="connsiteY17" fmla="*/ 455062 h 568828"/>
                  <a:gd name="connsiteX18" fmla="*/ 303749 w 607639"/>
                  <a:gd name="connsiteY18" fmla="*/ 151716 h 568828"/>
                  <a:gd name="connsiteX19" fmla="*/ 455683 w 607639"/>
                  <a:gd name="connsiteY19" fmla="*/ 303434 h 568828"/>
                  <a:gd name="connsiteX20" fmla="*/ 455683 w 607639"/>
                  <a:gd name="connsiteY20" fmla="*/ 455062 h 568828"/>
                  <a:gd name="connsiteX21" fmla="*/ 474642 w 607639"/>
                  <a:gd name="connsiteY21" fmla="*/ 455062 h 568828"/>
                  <a:gd name="connsiteX22" fmla="*/ 508642 w 607639"/>
                  <a:gd name="connsiteY22" fmla="*/ 476038 h 568828"/>
                  <a:gd name="connsiteX23" fmla="*/ 527601 w 607639"/>
                  <a:gd name="connsiteY23" fmla="*/ 513990 h 568828"/>
                  <a:gd name="connsiteX24" fmla="*/ 525999 w 607639"/>
                  <a:gd name="connsiteY24" fmla="*/ 550875 h 568828"/>
                  <a:gd name="connsiteX25" fmla="*/ 493689 w 607639"/>
                  <a:gd name="connsiteY25" fmla="*/ 568828 h 568828"/>
                  <a:gd name="connsiteX26" fmla="*/ 113898 w 607639"/>
                  <a:gd name="connsiteY26" fmla="*/ 568828 h 568828"/>
                  <a:gd name="connsiteX27" fmla="*/ 81589 w 607639"/>
                  <a:gd name="connsiteY27" fmla="*/ 550875 h 568828"/>
                  <a:gd name="connsiteX28" fmla="*/ 79898 w 607639"/>
                  <a:gd name="connsiteY28" fmla="*/ 513990 h 568828"/>
                  <a:gd name="connsiteX29" fmla="*/ 98945 w 607639"/>
                  <a:gd name="connsiteY29" fmla="*/ 476038 h 568828"/>
                  <a:gd name="connsiteX30" fmla="*/ 132856 w 607639"/>
                  <a:gd name="connsiteY30" fmla="*/ 455062 h 568828"/>
                  <a:gd name="connsiteX31" fmla="*/ 151904 w 607639"/>
                  <a:gd name="connsiteY31" fmla="*/ 455062 h 568828"/>
                  <a:gd name="connsiteX32" fmla="*/ 151904 w 607639"/>
                  <a:gd name="connsiteY32" fmla="*/ 303434 h 568828"/>
                  <a:gd name="connsiteX33" fmla="*/ 303749 w 607639"/>
                  <a:gd name="connsiteY33" fmla="*/ 151716 h 568828"/>
                  <a:gd name="connsiteX34" fmla="*/ 491737 w 607639"/>
                  <a:gd name="connsiteY34" fmla="*/ 77734 h 568828"/>
                  <a:gd name="connsiteX35" fmla="*/ 518609 w 607639"/>
                  <a:gd name="connsiteY35" fmla="*/ 88869 h 568828"/>
                  <a:gd name="connsiteX36" fmla="*/ 518609 w 607639"/>
                  <a:gd name="connsiteY36" fmla="*/ 142476 h 568828"/>
                  <a:gd name="connsiteX37" fmla="*/ 491725 w 607639"/>
                  <a:gd name="connsiteY37" fmla="*/ 169324 h 568828"/>
                  <a:gd name="connsiteX38" fmla="*/ 464931 w 607639"/>
                  <a:gd name="connsiteY38" fmla="*/ 180436 h 568828"/>
                  <a:gd name="connsiteX39" fmla="*/ 438047 w 607639"/>
                  <a:gd name="connsiteY39" fmla="*/ 169324 h 568828"/>
                  <a:gd name="connsiteX40" fmla="*/ 438047 w 607639"/>
                  <a:gd name="connsiteY40" fmla="*/ 115717 h 568828"/>
                  <a:gd name="connsiteX41" fmla="*/ 464931 w 607639"/>
                  <a:gd name="connsiteY41" fmla="*/ 88869 h 568828"/>
                  <a:gd name="connsiteX42" fmla="*/ 491737 w 607639"/>
                  <a:gd name="connsiteY42" fmla="*/ 77734 h 568828"/>
                  <a:gd name="connsiteX43" fmla="*/ 115850 w 607639"/>
                  <a:gd name="connsiteY43" fmla="*/ 77734 h 568828"/>
                  <a:gd name="connsiteX44" fmla="*/ 142676 w 607639"/>
                  <a:gd name="connsiteY44" fmla="*/ 88869 h 568828"/>
                  <a:gd name="connsiteX45" fmla="*/ 169547 w 607639"/>
                  <a:gd name="connsiteY45" fmla="*/ 115717 h 568828"/>
                  <a:gd name="connsiteX46" fmla="*/ 169547 w 607639"/>
                  <a:gd name="connsiteY46" fmla="*/ 169324 h 568828"/>
                  <a:gd name="connsiteX47" fmla="*/ 142676 w 607639"/>
                  <a:gd name="connsiteY47" fmla="*/ 180436 h 568828"/>
                  <a:gd name="connsiteX48" fmla="*/ 115805 w 607639"/>
                  <a:gd name="connsiteY48" fmla="*/ 169324 h 568828"/>
                  <a:gd name="connsiteX49" fmla="*/ 89023 w 607639"/>
                  <a:gd name="connsiteY49" fmla="*/ 142476 h 568828"/>
                  <a:gd name="connsiteX50" fmla="*/ 89023 w 607639"/>
                  <a:gd name="connsiteY50" fmla="*/ 88869 h 568828"/>
                  <a:gd name="connsiteX51" fmla="*/ 115850 w 607639"/>
                  <a:gd name="connsiteY51" fmla="*/ 77734 h 568828"/>
                  <a:gd name="connsiteX52" fmla="*/ 303776 w 607639"/>
                  <a:gd name="connsiteY52" fmla="*/ 0 h 568828"/>
                  <a:gd name="connsiteX53" fmla="*/ 341749 w 607639"/>
                  <a:gd name="connsiteY53" fmla="*/ 37946 h 568828"/>
                  <a:gd name="connsiteX54" fmla="*/ 341749 w 607639"/>
                  <a:gd name="connsiteY54" fmla="*/ 75893 h 568828"/>
                  <a:gd name="connsiteX55" fmla="*/ 303776 w 607639"/>
                  <a:gd name="connsiteY55" fmla="*/ 113751 h 568828"/>
                  <a:gd name="connsiteX56" fmla="*/ 265891 w 607639"/>
                  <a:gd name="connsiteY56" fmla="*/ 75893 h 568828"/>
                  <a:gd name="connsiteX57" fmla="*/ 265891 w 607639"/>
                  <a:gd name="connsiteY57" fmla="*/ 37946 h 568828"/>
                  <a:gd name="connsiteX58" fmla="*/ 303776 w 607639"/>
                  <a:gd name="connsiteY58" fmla="*/ 0 h 5688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</a:cxnLst>
                <a:rect l="l" t="t" r="r" b="b"/>
                <a:pathLst>
                  <a:path w="607639" h="568828">
                    <a:moveTo>
                      <a:pt x="531604" y="265467"/>
                    </a:moveTo>
                    <a:lnTo>
                      <a:pt x="569622" y="265467"/>
                    </a:lnTo>
                    <a:cubicBezTo>
                      <a:pt x="590634" y="265467"/>
                      <a:pt x="607639" y="282453"/>
                      <a:pt x="607639" y="303441"/>
                    </a:cubicBezTo>
                    <a:cubicBezTo>
                      <a:pt x="607639" y="324339"/>
                      <a:pt x="590634" y="341325"/>
                      <a:pt x="569622" y="341325"/>
                    </a:cubicBezTo>
                    <a:lnTo>
                      <a:pt x="531604" y="341325"/>
                    </a:lnTo>
                    <a:cubicBezTo>
                      <a:pt x="510682" y="341325"/>
                      <a:pt x="493676" y="324339"/>
                      <a:pt x="493676" y="303441"/>
                    </a:cubicBezTo>
                    <a:cubicBezTo>
                      <a:pt x="493676" y="282453"/>
                      <a:pt x="510682" y="265467"/>
                      <a:pt x="531604" y="265467"/>
                    </a:cubicBezTo>
                    <a:close/>
                    <a:moveTo>
                      <a:pt x="37994" y="265467"/>
                    </a:moveTo>
                    <a:lnTo>
                      <a:pt x="75899" y="265467"/>
                    </a:lnTo>
                    <a:cubicBezTo>
                      <a:pt x="96898" y="265467"/>
                      <a:pt x="113893" y="282453"/>
                      <a:pt x="113893" y="303441"/>
                    </a:cubicBezTo>
                    <a:cubicBezTo>
                      <a:pt x="113893" y="324339"/>
                      <a:pt x="96898" y="341325"/>
                      <a:pt x="75899" y="341325"/>
                    </a:cubicBezTo>
                    <a:lnTo>
                      <a:pt x="37994" y="341325"/>
                    </a:lnTo>
                    <a:cubicBezTo>
                      <a:pt x="16995" y="341325"/>
                      <a:pt x="0" y="324339"/>
                      <a:pt x="0" y="303441"/>
                    </a:cubicBezTo>
                    <a:cubicBezTo>
                      <a:pt x="0" y="282453"/>
                      <a:pt x="16995" y="265467"/>
                      <a:pt x="37994" y="265467"/>
                    </a:cubicBezTo>
                    <a:close/>
                    <a:moveTo>
                      <a:pt x="303749" y="227531"/>
                    </a:moveTo>
                    <a:cubicBezTo>
                      <a:pt x="261827" y="227531"/>
                      <a:pt x="227827" y="261483"/>
                      <a:pt x="227827" y="303434"/>
                    </a:cubicBezTo>
                    <a:lnTo>
                      <a:pt x="227827" y="455062"/>
                    </a:lnTo>
                    <a:lnTo>
                      <a:pt x="303749" y="455062"/>
                    </a:lnTo>
                    <a:close/>
                    <a:moveTo>
                      <a:pt x="303749" y="151716"/>
                    </a:moveTo>
                    <a:cubicBezTo>
                      <a:pt x="387504" y="151716"/>
                      <a:pt x="455683" y="219798"/>
                      <a:pt x="455683" y="303434"/>
                    </a:cubicBezTo>
                    <a:lnTo>
                      <a:pt x="455683" y="455062"/>
                    </a:lnTo>
                    <a:lnTo>
                      <a:pt x="474642" y="455062"/>
                    </a:lnTo>
                    <a:cubicBezTo>
                      <a:pt x="489061" y="455062"/>
                      <a:pt x="502234" y="463239"/>
                      <a:pt x="508642" y="476038"/>
                    </a:cubicBezTo>
                    <a:lnTo>
                      <a:pt x="527601" y="513990"/>
                    </a:lnTo>
                    <a:cubicBezTo>
                      <a:pt x="533475" y="525722"/>
                      <a:pt x="532852" y="539676"/>
                      <a:pt x="525999" y="550875"/>
                    </a:cubicBezTo>
                    <a:cubicBezTo>
                      <a:pt x="519056" y="562073"/>
                      <a:pt x="506862" y="568828"/>
                      <a:pt x="493689" y="568828"/>
                    </a:cubicBezTo>
                    <a:lnTo>
                      <a:pt x="113898" y="568828"/>
                    </a:lnTo>
                    <a:cubicBezTo>
                      <a:pt x="100725" y="568828"/>
                      <a:pt x="88531" y="562073"/>
                      <a:pt x="81589" y="550875"/>
                    </a:cubicBezTo>
                    <a:cubicBezTo>
                      <a:pt x="74646" y="539676"/>
                      <a:pt x="74023" y="525722"/>
                      <a:pt x="79898" y="513990"/>
                    </a:cubicBezTo>
                    <a:lnTo>
                      <a:pt x="98945" y="476038"/>
                    </a:lnTo>
                    <a:cubicBezTo>
                      <a:pt x="105353" y="463239"/>
                      <a:pt x="118526" y="455062"/>
                      <a:pt x="132856" y="455062"/>
                    </a:cubicBezTo>
                    <a:lnTo>
                      <a:pt x="151904" y="455062"/>
                    </a:lnTo>
                    <a:lnTo>
                      <a:pt x="151904" y="303434"/>
                    </a:lnTo>
                    <a:cubicBezTo>
                      <a:pt x="151904" y="219798"/>
                      <a:pt x="219994" y="151716"/>
                      <a:pt x="303749" y="151716"/>
                    </a:cubicBezTo>
                    <a:close/>
                    <a:moveTo>
                      <a:pt x="491737" y="77734"/>
                    </a:moveTo>
                    <a:cubicBezTo>
                      <a:pt x="501451" y="77734"/>
                      <a:pt x="511176" y="81446"/>
                      <a:pt x="518609" y="88869"/>
                    </a:cubicBezTo>
                    <a:cubicBezTo>
                      <a:pt x="533475" y="103715"/>
                      <a:pt x="533475" y="127718"/>
                      <a:pt x="518609" y="142476"/>
                    </a:cubicBezTo>
                    <a:lnTo>
                      <a:pt x="491725" y="169324"/>
                    </a:lnTo>
                    <a:cubicBezTo>
                      <a:pt x="484337" y="176702"/>
                      <a:pt x="474634" y="180436"/>
                      <a:pt x="464931" y="180436"/>
                    </a:cubicBezTo>
                    <a:cubicBezTo>
                      <a:pt x="455139" y="180436"/>
                      <a:pt x="445436" y="176702"/>
                      <a:pt x="438047" y="169324"/>
                    </a:cubicBezTo>
                    <a:cubicBezTo>
                      <a:pt x="423181" y="154566"/>
                      <a:pt x="423181" y="130474"/>
                      <a:pt x="438047" y="115717"/>
                    </a:cubicBezTo>
                    <a:lnTo>
                      <a:pt x="464931" y="88869"/>
                    </a:lnTo>
                    <a:cubicBezTo>
                      <a:pt x="472319" y="81446"/>
                      <a:pt x="482022" y="77734"/>
                      <a:pt x="491737" y="77734"/>
                    </a:cubicBezTo>
                    <a:close/>
                    <a:moveTo>
                      <a:pt x="115850" y="77734"/>
                    </a:moveTo>
                    <a:cubicBezTo>
                      <a:pt x="125570" y="77734"/>
                      <a:pt x="135291" y="81446"/>
                      <a:pt x="142676" y="88869"/>
                    </a:cubicBezTo>
                    <a:lnTo>
                      <a:pt x="169547" y="115717"/>
                    </a:lnTo>
                    <a:cubicBezTo>
                      <a:pt x="184317" y="130474"/>
                      <a:pt x="184317" y="154566"/>
                      <a:pt x="169547" y="169324"/>
                    </a:cubicBezTo>
                    <a:cubicBezTo>
                      <a:pt x="162162" y="176702"/>
                      <a:pt x="152375" y="180436"/>
                      <a:pt x="142676" y="180436"/>
                    </a:cubicBezTo>
                    <a:cubicBezTo>
                      <a:pt x="132978" y="180436"/>
                      <a:pt x="123279" y="176702"/>
                      <a:pt x="115805" y="169324"/>
                    </a:cubicBezTo>
                    <a:lnTo>
                      <a:pt x="89023" y="142476"/>
                    </a:lnTo>
                    <a:cubicBezTo>
                      <a:pt x="74164" y="127718"/>
                      <a:pt x="74164" y="103715"/>
                      <a:pt x="89023" y="88869"/>
                    </a:cubicBezTo>
                    <a:cubicBezTo>
                      <a:pt x="96408" y="81446"/>
                      <a:pt x="106129" y="77734"/>
                      <a:pt x="115850" y="77734"/>
                    </a:cubicBezTo>
                    <a:close/>
                    <a:moveTo>
                      <a:pt x="303776" y="0"/>
                    </a:moveTo>
                    <a:cubicBezTo>
                      <a:pt x="324763" y="0"/>
                      <a:pt x="341749" y="16974"/>
                      <a:pt x="341749" y="37946"/>
                    </a:cubicBezTo>
                    <a:lnTo>
                      <a:pt x="341749" y="75893"/>
                    </a:lnTo>
                    <a:cubicBezTo>
                      <a:pt x="341749" y="96777"/>
                      <a:pt x="324763" y="113751"/>
                      <a:pt x="303776" y="113751"/>
                    </a:cubicBezTo>
                    <a:cubicBezTo>
                      <a:pt x="282877" y="113751"/>
                      <a:pt x="265891" y="96777"/>
                      <a:pt x="265891" y="75893"/>
                    </a:cubicBezTo>
                    <a:lnTo>
                      <a:pt x="265891" y="37946"/>
                    </a:lnTo>
                    <a:cubicBezTo>
                      <a:pt x="265891" y="16974"/>
                      <a:pt x="282877" y="0"/>
                      <a:pt x="303776" y="0"/>
                    </a:cubicBezTo>
                    <a:close/>
                  </a:path>
                </a:pathLst>
              </a:custGeom>
              <a:solidFill>
                <a:srgbClr val="0BF6FF"/>
              </a:solidFill>
              <a:ln>
                <a:noFill/>
              </a:ln>
            </p:spPr>
          </p:sp>
          <p:sp>
            <p:nvSpPr>
              <p:cNvPr id="42" name="bluetooth_149949">
                <a:extLst>
                  <a:ext uri="{FF2B5EF4-FFF2-40B4-BE49-F238E27FC236}">
                    <a16:creationId xmlns:a16="http://schemas.microsoft.com/office/drawing/2014/main" xmlns="" id="{74CBCF5B-F7F4-402D-92ED-63BB7590C7D5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10818306" y="2694863"/>
                <a:ext cx="325042" cy="609685"/>
              </a:xfrm>
              <a:custGeom>
                <a:avLst/>
                <a:gdLst>
                  <a:gd name="T0" fmla="*/ 325000 h 606722"/>
                  <a:gd name="T1" fmla="*/ 325000 h 606722"/>
                  <a:gd name="T2" fmla="*/ 325000 h 606722"/>
                  <a:gd name="T3" fmla="*/ 325000 h 606722"/>
                  <a:gd name="T4" fmla="*/ 325000 h 606722"/>
                  <a:gd name="T5" fmla="*/ 325000 h 606722"/>
                  <a:gd name="T6" fmla="*/ 325000 h 606722"/>
                  <a:gd name="T7" fmla="*/ 325000 h 606722"/>
                  <a:gd name="T8" fmla="*/ 325000 h 606722"/>
                  <a:gd name="T9" fmla="*/ 325000 h 606722"/>
                  <a:gd name="T10" fmla="*/ 325000 h 606722"/>
                  <a:gd name="T11" fmla="*/ 325000 h 606722"/>
                  <a:gd name="T12" fmla="*/ 325000 h 606722"/>
                  <a:gd name="T13" fmla="*/ 325000 h 606722"/>
                  <a:gd name="T14" fmla="*/ 325000 h 606722"/>
                  <a:gd name="T15" fmla="*/ 325000 h 606722"/>
                  <a:gd name="T16" fmla="*/ 325000 h 606722"/>
                  <a:gd name="T17" fmla="*/ 325000 h 606722"/>
                  <a:gd name="T18" fmla="*/ 325000 h 606722"/>
                  <a:gd name="T19" fmla="*/ 325000 h 606722"/>
                  <a:gd name="T20" fmla="*/ 325000 h 606722"/>
                  <a:gd name="T21" fmla="*/ 325000 h 606722"/>
                  <a:gd name="T22" fmla="*/ 325000 h 606722"/>
                  <a:gd name="T23" fmla="*/ 325000 h 606722"/>
                  <a:gd name="T24" fmla="*/ 325000 h 606722"/>
                  <a:gd name="T25" fmla="*/ 325000 h 606722"/>
                  <a:gd name="T26" fmla="*/ 325000 h 606722"/>
                  <a:gd name="T27" fmla="*/ 325000 h 606722"/>
                  <a:gd name="T28" fmla="*/ 325000 h 606722"/>
                  <a:gd name="T29" fmla="*/ 325000 h 606722"/>
                  <a:gd name="T30" fmla="*/ 325000 h 606722"/>
                  <a:gd name="T31" fmla="*/ 325000 h 606722"/>
                  <a:gd name="T32" fmla="*/ 325000 h 606722"/>
                  <a:gd name="T33" fmla="*/ 325000 h 606722"/>
                  <a:gd name="T34" fmla="*/ 325000 h 606722"/>
                  <a:gd name="T35" fmla="*/ 325000 h 606722"/>
                  <a:gd name="T36" fmla="*/ 325000 h 606722"/>
                  <a:gd name="T37" fmla="*/ 325000 h 606722"/>
                  <a:gd name="T38" fmla="*/ 325000 h 606722"/>
                  <a:gd name="T39" fmla="*/ 325000 h 606722"/>
                  <a:gd name="T40" fmla="*/ 325000 h 606722"/>
                  <a:gd name="T41" fmla="*/ 325000 h 6067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426" h="800">
                    <a:moveTo>
                      <a:pt x="426" y="226"/>
                    </a:moveTo>
                    <a:lnTo>
                      <a:pt x="171" y="0"/>
                    </a:lnTo>
                    <a:lnTo>
                      <a:pt x="171" y="290"/>
                    </a:lnTo>
                    <a:lnTo>
                      <a:pt x="56" y="176"/>
                    </a:lnTo>
                    <a:lnTo>
                      <a:pt x="0" y="232"/>
                    </a:lnTo>
                    <a:lnTo>
                      <a:pt x="161" y="393"/>
                    </a:lnTo>
                    <a:lnTo>
                      <a:pt x="0" y="554"/>
                    </a:lnTo>
                    <a:lnTo>
                      <a:pt x="56" y="611"/>
                    </a:lnTo>
                    <a:lnTo>
                      <a:pt x="171" y="497"/>
                    </a:lnTo>
                    <a:lnTo>
                      <a:pt x="171" y="800"/>
                    </a:lnTo>
                    <a:lnTo>
                      <a:pt x="426" y="546"/>
                    </a:lnTo>
                    <a:lnTo>
                      <a:pt x="273" y="392"/>
                    </a:lnTo>
                    <a:lnTo>
                      <a:pt x="426" y="226"/>
                    </a:lnTo>
                    <a:close/>
                    <a:moveTo>
                      <a:pt x="251" y="618"/>
                    </a:moveTo>
                    <a:lnTo>
                      <a:pt x="251" y="483"/>
                    </a:lnTo>
                    <a:lnTo>
                      <a:pt x="315" y="548"/>
                    </a:lnTo>
                    <a:lnTo>
                      <a:pt x="251" y="618"/>
                    </a:lnTo>
                    <a:close/>
                    <a:moveTo>
                      <a:pt x="315" y="228"/>
                    </a:moveTo>
                    <a:lnTo>
                      <a:pt x="251" y="298"/>
                    </a:lnTo>
                    <a:lnTo>
                      <a:pt x="251" y="163"/>
                    </a:lnTo>
                    <a:lnTo>
                      <a:pt x="315" y="228"/>
                    </a:lnTo>
                    <a:close/>
                  </a:path>
                </a:pathLst>
              </a:custGeom>
              <a:solidFill>
                <a:srgbClr val="0BF6FF"/>
              </a:solidFill>
              <a:ln>
                <a:noFill/>
              </a:ln>
            </p:spPr>
          </p:sp>
          <p:sp>
            <p:nvSpPr>
              <p:cNvPr id="43" name="book-closed-tool_59175">
                <a:extLst>
                  <a:ext uri="{FF2B5EF4-FFF2-40B4-BE49-F238E27FC236}">
                    <a16:creationId xmlns:a16="http://schemas.microsoft.com/office/drawing/2014/main" xmlns="" id="{140EEB99-CDE8-44FB-BEF9-54FCDB665DC2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5802739" y="1787016"/>
                <a:ext cx="556187" cy="609685"/>
              </a:xfrm>
              <a:custGeom>
                <a:avLst/>
                <a:gdLst>
                  <a:gd name="T0" fmla="*/ 1160 w 1187"/>
                  <a:gd name="T1" fmla="*/ 0 h 1303"/>
                  <a:gd name="T2" fmla="*/ 1098 w 1187"/>
                  <a:gd name="T3" fmla="*/ 0 h 1303"/>
                  <a:gd name="T4" fmla="*/ 1071 w 1187"/>
                  <a:gd name="T5" fmla="*/ 27 h 1303"/>
                  <a:gd name="T6" fmla="*/ 1071 w 1187"/>
                  <a:gd name="T7" fmla="*/ 1187 h 1303"/>
                  <a:gd name="T8" fmla="*/ 342 w 1187"/>
                  <a:gd name="T9" fmla="*/ 1187 h 1303"/>
                  <a:gd name="T10" fmla="*/ 246 w 1187"/>
                  <a:gd name="T11" fmla="*/ 1091 h 1303"/>
                  <a:gd name="T12" fmla="*/ 342 w 1187"/>
                  <a:gd name="T13" fmla="*/ 994 h 1303"/>
                  <a:gd name="T14" fmla="*/ 911 w 1187"/>
                  <a:gd name="T15" fmla="*/ 994 h 1303"/>
                  <a:gd name="T16" fmla="*/ 938 w 1187"/>
                  <a:gd name="T17" fmla="*/ 968 h 1303"/>
                  <a:gd name="T18" fmla="*/ 938 w 1187"/>
                  <a:gd name="T19" fmla="*/ 27 h 1303"/>
                  <a:gd name="T20" fmla="*/ 911 w 1187"/>
                  <a:gd name="T21" fmla="*/ 0 h 1303"/>
                  <a:gd name="T22" fmla="*/ 306 w 1187"/>
                  <a:gd name="T23" fmla="*/ 0 h 1303"/>
                  <a:gd name="T24" fmla="*/ 0 w 1187"/>
                  <a:gd name="T25" fmla="*/ 306 h 1303"/>
                  <a:gd name="T26" fmla="*/ 0 w 1187"/>
                  <a:gd name="T27" fmla="*/ 996 h 1303"/>
                  <a:gd name="T28" fmla="*/ 307 w 1187"/>
                  <a:gd name="T29" fmla="*/ 1303 h 1303"/>
                  <a:gd name="T30" fmla="*/ 1160 w 1187"/>
                  <a:gd name="T31" fmla="*/ 1303 h 1303"/>
                  <a:gd name="T32" fmla="*/ 1187 w 1187"/>
                  <a:gd name="T33" fmla="*/ 1276 h 1303"/>
                  <a:gd name="T34" fmla="*/ 1187 w 1187"/>
                  <a:gd name="T35" fmla="*/ 27 h 1303"/>
                  <a:gd name="T36" fmla="*/ 1160 w 1187"/>
                  <a:gd name="T37" fmla="*/ 0 h 1303"/>
                  <a:gd name="T38" fmla="*/ 331 w 1187"/>
                  <a:gd name="T39" fmla="*/ 134 h 1303"/>
                  <a:gd name="T40" fmla="*/ 378 w 1187"/>
                  <a:gd name="T41" fmla="*/ 87 h 1303"/>
                  <a:gd name="T42" fmla="*/ 425 w 1187"/>
                  <a:gd name="T43" fmla="*/ 134 h 1303"/>
                  <a:gd name="T44" fmla="*/ 425 w 1187"/>
                  <a:gd name="T45" fmla="*/ 860 h 1303"/>
                  <a:gd name="T46" fmla="*/ 378 w 1187"/>
                  <a:gd name="T47" fmla="*/ 907 h 1303"/>
                  <a:gd name="T48" fmla="*/ 331 w 1187"/>
                  <a:gd name="T49" fmla="*/ 860 h 1303"/>
                  <a:gd name="T50" fmla="*/ 331 w 1187"/>
                  <a:gd name="T51" fmla="*/ 134 h 13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187" h="1303">
                    <a:moveTo>
                      <a:pt x="1160" y="0"/>
                    </a:moveTo>
                    <a:lnTo>
                      <a:pt x="1098" y="0"/>
                    </a:lnTo>
                    <a:cubicBezTo>
                      <a:pt x="1083" y="0"/>
                      <a:pt x="1071" y="12"/>
                      <a:pt x="1071" y="27"/>
                    </a:cubicBezTo>
                    <a:lnTo>
                      <a:pt x="1071" y="1187"/>
                    </a:lnTo>
                    <a:lnTo>
                      <a:pt x="342" y="1187"/>
                    </a:lnTo>
                    <a:cubicBezTo>
                      <a:pt x="289" y="1187"/>
                      <a:pt x="246" y="1144"/>
                      <a:pt x="246" y="1091"/>
                    </a:cubicBezTo>
                    <a:cubicBezTo>
                      <a:pt x="246" y="1037"/>
                      <a:pt x="289" y="994"/>
                      <a:pt x="342" y="994"/>
                    </a:cubicBezTo>
                    <a:lnTo>
                      <a:pt x="911" y="994"/>
                    </a:lnTo>
                    <a:cubicBezTo>
                      <a:pt x="926" y="994"/>
                      <a:pt x="938" y="982"/>
                      <a:pt x="938" y="968"/>
                    </a:cubicBezTo>
                    <a:lnTo>
                      <a:pt x="938" y="27"/>
                    </a:lnTo>
                    <a:cubicBezTo>
                      <a:pt x="938" y="12"/>
                      <a:pt x="926" y="0"/>
                      <a:pt x="911" y="0"/>
                    </a:cubicBezTo>
                    <a:lnTo>
                      <a:pt x="306" y="0"/>
                    </a:lnTo>
                    <a:cubicBezTo>
                      <a:pt x="138" y="0"/>
                      <a:pt x="0" y="137"/>
                      <a:pt x="0" y="306"/>
                    </a:cubicBezTo>
                    <a:lnTo>
                      <a:pt x="0" y="996"/>
                    </a:lnTo>
                    <a:cubicBezTo>
                      <a:pt x="0" y="1165"/>
                      <a:pt x="138" y="1303"/>
                      <a:pt x="307" y="1303"/>
                    </a:cubicBezTo>
                    <a:lnTo>
                      <a:pt x="1160" y="1303"/>
                    </a:lnTo>
                    <a:cubicBezTo>
                      <a:pt x="1175" y="1303"/>
                      <a:pt x="1187" y="1291"/>
                      <a:pt x="1187" y="1276"/>
                    </a:cubicBezTo>
                    <a:lnTo>
                      <a:pt x="1187" y="27"/>
                    </a:lnTo>
                    <a:cubicBezTo>
                      <a:pt x="1187" y="12"/>
                      <a:pt x="1175" y="0"/>
                      <a:pt x="1160" y="0"/>
                    </a:cubicBezTo>
                    <a:close/>
                    <a:moveTo>
                      <a:pt x="331" y="134"/>
                    </a:moveTo>
                    <a:cubicBezTo>
                      <a:pt x="331" y="108"/>
                      <a:pt x="352" y="87"/>
                      <a:pt x="378" y="87"/>
                    </a:cubicBezTo>
                    <a:cubicBezTo>
                      <a:pt x="404" y="87"/>
                      <a:pt x="425" y="108"/>
                      <a:pt x="425" y="134"/>
                    </a:cubicBezTo>
                    <a:lnTo>
                      <a:pt x="425" y="860"/>
                    </a:lnTo>
                    <a:cubicBezTo>
                      <a:pt x="425" y="886"/>
                      <a:pt x="404" y="907"/>
                      <a:pt x="378" y="907"/>
                    </a:cubicBezTo>
                    <a:cubicBezTo>
                      <a:pt x="352" y="907"/>
                      <a:pt x="331" y="886"/>
                      <a:pt x="331" y="860"/>
                    </a:cubicBezTo>
                    <a:lnTo>
                      <a:pt x="331" y="134"/>
                    </a:lnTo>
                    <a:close/>
                  </a:path>
                </a:pathLst>
              </a:custGeom>
              <a:solidFill>
                <a:srgbClr val="0BF6FF"/>
              </a:solidFill>
              <a:ln>
                <a:noFill/>
              </a:ln>
            </p:spPr>
          </p:sp>
          <p:sp>
            <p:nvSpPr>
              <p:cNvPr id="44" name="analytics_329111">
                <a:extLst>
                  <a:ext uri="{FF2B5EF4-FFF2-40B4-BE49-F238E27FC236}">
                    <a16:creationId xmlns:a16="http://schemas.microsoft.com/office/drawing/2014/main" xmlns="" id="{AC947419-2029-4528-A597-B2801A636EF5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10675985" y="1787016"/>
                <a:ext cx="609685" cy="489744"/>
              </a:xfrm>
              <a:custGeom>
                <a:avLst/>
                <a:gdLst>
                  <a:gd name="T0" fmla="*/ 6609 w 6827"/>
                  <a:gd name="T1" fmla="*/ 3778 h 5492"/>
                  <a:gd name="T2" fmla="*/ 5229 w 6827"/>
                  <a:gd name="T3" fmla="*/ 3778 h 5492"/>
                  <a:gd name="T4" fmla="*/ 5229 w 6827"/>
                  <a:gd name="T5" fmla="*/ 2004 h 5492"/>
                  <a:gd name="T6" fmla="*/ 5650 w 6827"/>
                  <a:gd name="T7" fmla="*/ 2004 h 5492"/>
                  <a:gd name="T8" fmla="*/ 5810 w 6827"/>
                  <a:gd name="T9" fmla="*/ 1638 h 5492"/>
                  <a:gd name="T10" fmla="*/ 4372 w 6827"/>
                  <a:gd name="T11" fmla="*/ 92 h 5492"/>
                  <a:gd name="T12" fmla="*/ 4053 w 6827"/>
                  <a:gd name="T13" fmla="*/ 92 h 5492"/>
                  <a:gd name="T14" fmla="*/ 2615 w 6827"/>
                  <a:gd name="T15" fmla="*/ 1638 h 5492"/>
                  <a:gd name="T16" fmla="*/ 2774 w 6827"/>
                  <a:gd name="T17" fmla="*/ 2004 h 5492"/>
                  <a:gd name="T18" fmla="*/ 3195 w 6827"/>
                  <a:gd name="T19" fmla="*/ 2004 h 5492"/>
                  <a:gd name="T20" fmla="*/ 3195 w 6827"/>
                  <a:gd name="T21" fmla="*/ 2499 h 5492"/>
                  <a:gd name="T22" fmla="*/ 1816 w 6827"/>
                  <a:gd name="T23" fmla="*/ 2499 h 5492"/>
                  <a:gd name="T24" fmla="*/ 1598 w 6827"/>
                  <a:gd name="T25" fmla="*/ 2717 h 5492"/>
                  <a:gd name="T26" fmla="*/ 1598 w 6827"/>
                  <a:gd name="T27" fmla="*/ 3778 h 5492"/>
                  <a:gd name="T28" fmla="*/ 218 w 6827"/>
                  <a:gd name="T29" fmla="*/ 3778 h 5492"/>
                  <a:gd name="T30" fmla="*/ 0 w 6827"/>
                  <a:gd name="T31" fmla="*/ 3996 h 5492"/>
                  <a:gd name="T32" fmla="*/ 0 w 6827"/>
                  <a:gd name="T33" fmla="*/ 5274 h 5492"/>
                  <a:gd name="T34" fmla="*/ 218 w 6827"/>
                  <a:gd name="T35" fmla="*/ 5492 h 5492"/>
                  <a:gd name="T36" fmla="*/ 6609 w 6827"/>
                  <a:gd name="T37" fmla="*/ 5492 h 5492"/>
                  <a:gd name="T38" fmla="*/ 6827 w 6827"/>
                  <a:gd name="T39" fmla="*/ 5274 h 5492"/>
                  <a:gd name="T40" fmla="*/ 6827 w 6827"/>
                  <a:gd name="T41" fmla="*/ 3996 h 5492"/>
                  <a:gd name="T42" fmla="*/ 6609 w 6827"/>
                  <a:gd name="T43" fmla="*/ 3778 h 5492"/>
                  <a:gd name="T44" fmla="*/ 3195 w 6827"/>
                  <a:gd name="T45" fmla="*/ 5056 h 5492"/>
                  <a:gd name="T46" fmla="*/ 2033 w 6827"/>
                  <a:gd name="T47" fmla="*/ 5056 h 5492"/>
                  <a:gd name="T48" fmla="*/ 2033 w 6827"/>
                  <a:gd name="T49" fmla="*/ 2935 h 5492"/>
                  <a:gd name="T50" fmla="*/ 3195 w 6827"/>
                  <a:gd name="T51" fmla="*/ 2935 h 5492"/>
                  <a:gd name="T52" fmla="*/ 3195 w 6827"/>
                  <a:gd name="T53" fmla="*/ 5056 h 5492"/>
                  <a:gd name="T54" fmla="*/ 6391 w 6827"/>
                  <a:gd name="T55" fmla="*/ 5056 h 5492"/>
                  <a:gd name="T56" fmla="*/ 5229 w 6827"/>
                  <a:gd name="T57" fmla="*/ 5056 h 5492"/>
                  <a:gd name="T58" fmla="*/ 5229 w 6827"/>
                  <a:gd name="T59" fmla="*/ 4213 h 5492"/>
                  <a:gd name="T60" fmla="*/ 6391 w 6827"/>
                  <a:gd name="T61" fmla="*/ 4213 h 5492"/>
                  <a:gd name="T62" fmla="*/ 6391 w 6827"/>
                  <a:gd name="T63" fmla="*/ 5056 h 54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6827" h="5492">
                    <a:moveTo>
                      <a:pt x="6609" y="3778"/>
                    </a:moveTo>
                    <a:lnTo>
                      <a:pt x="5229" y="3778"/>
                    </a:lnTo>
                    <a:lnTo>
                      <a:pt x="5229" y="2004"/>
                    </a:lnTo>
                    <a:lnTo>
                      <a:pt x="5650" y="2004"/>
                    </a:lnTo>
                    <a:cubicBezTo>
                      <a:pt x="5840" y="2004"/>
                      <a:pt x="5939" y="1777"/>
                      <a:pt x="5810" y="1638"/>
                    </a:cubicBezTo>
                    <a:lnTo>
                      <a:pt x="4372" y="92"/>
                    </a:lnTo>
                    <a:cubicBezTo>
                      <a:pt x="4286" y="0"/>
                      <a:pt x="4139" y="0"/>
                      <a:pt x="4053" y="92"/>
                    </a:cubicBezTo>
                    <a:lnTo>
                      <a:pt x="2615" y="1638"/>
                    </a:lnTo>
                    <a:cubicBezTo>
                      <a:pt x="2485" y="1777"/>
                      <a:pt x="2584" y="2004"/>
                      <a:pt x="2774" y="2004"/>
                    </a:cubicBezTo>
                    <a:lnTo>
                      <a:pt x="3195" y="2004"/>
                    </a:lnTo>
                    <a:lnTo>
                      <a:pt x="3195" y="2499"/>
                    </a:lnTo>
                    <a:lnTo>
                      <a:pt x="1816" y="2499"/>
                    </a:lnTo>
                    <a:cubicBezTo>
                      <a:pt x="1695" y="2499"/>
                      <a:pt x="1598" y="2597"/>
                      <a:pt x="1598" y="2717"/>
                    </a:cubicBezTo>
                    <a:lnTo>
                      <a:pt x="1598" y="3778"/>
                    </a:lnTo>
                    <a:lnTo>
                      <a:pt x="218" y="3778"/>
                    </a:lnTo>
                    <a:cubicBezTo>
                      <a:pt x="98" y="3778"/>
                      <a:pt x="0" y="3875"/>
                      <a:pt x="0" y="3996"/>
                    </a:cubicBezTo>
                    <a:lnTo>
                      <a:pt x="0" y="5274"/>
                    </a:lnTo>
                    <a:cubicBezTo>
                      <a:pt x="0" y="5394"/>
                      <a:pt x="98" y="5492"/>
                      <a:pt x="218" y="5492"/>
                    </a:cubicBezTo>
                    <a:lnTo>
                      <a:pt x="6609" y="5492"/>
                    </a:lnTo>
                    <a:cubicBezTo>
                      <a:pt x="6729" y="5492"/>
                      <a:pt x="6827" y="5394"/>
                      <a:pt x="6827" y="5274"/>
                    </a:cubicBezTo>
                    <a:lnTo>
                      <a:pt x="6827" y="3996"/>
                    </a:lnTo>
                    <a:cubicBezTo>
                      <a:pt x="6827" y="3875"/>
                      <a:pt x="6729" y="3778"/>
                      <a:pt x="6609" y="3778"/>
                    </a:cubicBezTo>
                    <a:close/>
                    <a:moveTo>
                      <a:pt x="3195" y="5056"/>
                    </a:moveTo>
                    <a:lnTo>
                      <a:pt x="2033" y="5056"/>
                    </a:lnTo>
                    <a:lnTo>
                      <a:pt x="2033" y="2935"/>
                    </a:lnTo>
                    <a:lnTo>
                      <a:pt x="3195" y="2935"/>
                    </a:lnTo>
                    <a:lnTo>
                      <a:pt x="3195" y="5056"/>
                    </a:lnTo>
                    <a:close/>
                    <a:moveTo>
                      <a:pt x="6391" y="5056"/>
                    </a:moveTo>
                    <a:lnTo>
                      <a:pt x="5229" y="5056"/>
                    </a:lnTo>
                    <a:lnTo>
                      <a:pt x="5229" y="4213"/>
                    </a:lnTo>
                    <a:lnTo>
                      <a:pt x="6391" y="4213"/>
                    </a:lnTo>
                    <a:lnTo>
                      <a:pt x="6391" y="5056"/>
                    </a:lnTo>
                    <a:close/>
                  </a:path>
                </a:pathLst>
              </a:custGeom>
              <a:solidFill>
                <a:srgbClr val="0BF6FF"/>
              </a:solidFill>
              <a:ln>
                <a:noFill/>
              </a:ln>
            </p:spPr>
          </p:sp>
          <p:sp>
            <p:nvSpPr>
              <p:cNvPr id="45" name="bookmark_238940">
                <a:extLst>
                  <a:ext uri="{FF2B5EF4-FFF2-40B4-BE49-F238E27FC236}">
                    <a16:creationId xmlns:a16="http://schemas.microsoft.com/office/drawing/2014/main" xmlns="" id="{977EEEBA-6DCE-4023-B3CF-A2738A8AEB38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1937690" y="1787016"/>
                <a:ext cx="438738" cy="609685"/>
              </a:xfrm>
              <a:custGeom>
                <a:avLst/>
                <a:gdLst>
                  <a:gd name="connsiteX0" fmla="*/ 14776 w 436588"/>
                  <a:gd name="connsiteY0" fmla="*/ 128429 h 606696"/>
                  <a:gd name="connsiteX1" fmla="*/ 421724 w 436588"/>
                  <a:gd name="connsiteY1" fmla="*/ 128429 h 606696"/>
                  <a:gd name="connsiteX2" fmla="*/ 436588 w 436588"/>
                  <a:gd name="connsiteY2" fmla="*/ 143181 h 606696"/>
                  <a:gd name="connsiteX3" fmla="*/ 436588 w 436588"/>
                  <a:gd name="connsiteY3" fmla="*/ 583882 h 606696"/>
                  <a:gd name="connsiteX4" fmla="*/ 398581 w 436588"/>
                  <a:gd name="connsiteY4" fmla="*/ 600144 h 606696"/>
                  <a:gd name="connsiteX5" fmla="*/ 218250 w 436588"/>
                  <a:gd name="connsiteY5" fmla="*/ 420096 h 606696"/>
                  <a:gd name="connsiteX6" fmla="*/ 37918 w 436588"/>
                  <a:gd name="connsiteY6" fmla="*/ 600144 h 606696"/>
                  <a:gd name="connsiteX7" fmla="*/ 0 w 436588"/>
                  <a:gd name="connsiteY7" fmla="*/ 583970 h 606696"/>
                  <a:gd name="connsiteX8" fmla="*/ 0 w 436588"/>
                  <a:gd name="connsiteY8" fmla="*/ 143181 h 606696"/>
                  <a:gd name="connsiteX9" fmla="*/ 14776 w 436588"/>
                  <a:gd name="connsiteY9" fmla="*/ 128429 h 606696"/>
                  <a:gd name="connsiteX10" fmla="*/ 22252 w 436588"/>
                  <a:gd name="connsiteY10" fmla="*/ 0 h 606696"/>
                  <a:gd name="connsiteX11" fmla="*/ 414336 w 436588"/>
                  <a:gd name="connsiteY11" fmla="*/ 0 h 606696"/>
                  <a:gd name="connsiteX12" fmla="*/ 436588 w 436588"/>
                  <a:gd name="connsiteY12" fmla="*/ 22226 h 606696"/>
                  <a:gd name="connsiteX13" fmla="*/ 436588 w 436588"/>
                  <a:gd name="connsiteY13" fmla="*/ 84015 h 606696"/>
                  <a:gd name="connsiteX14" fmla="*/ 421724 w 436588"/>
                  <a:gd name="connsiteY14" fmla="*/ 98862 h 606696"/>
                  <a:gd name="connsiteX15" fmla="*/ 14776 w 436588"/>
                  <a:gd name="connsiteY15" fmla="*/ 98862 h 606696"/>
                  <a:gd name="connsiteX16" fmla="*/ 0 w 436588"/>
                  <a:gd name="connsiteY16" fmla="*/ 84015 h 606696"/>
                  <a:gd name="connsiteX17" fmla="*/ 0 w 436588"/>
                  <a:gd name="connsiteY17" fmla="*/ 22226 h 606696"/>
                  <a:gd name="connsiteX18" fmla="*/ 22252 w 436588"/>
                  <a:gd name="connsiteY18" fmla="*/ 0 h 6066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436588" h="606696">
                    <a:moveTo>
                      <a:pt x="14776" y="128429"/>
                    </a:moveTo>
                    <a:lnTo>
                      <a:pt x="421724" y="128429"/>
                    </a:lnTo>
                    <a:cubicBezTo>
                      <a:pt x="429913" y="128429"/>
                      <a:pt x="436588" y="135005"/>
                      <a:pt x="436588" y="143181"/>
                    </a:cubicBezTo>
                    <a:lnTo>
                      <a:pt x="436588" y="583882"/>
                    </a:lnTo>
                    <a:cubicBezTo>
                      <a:pt x="436588" y="604855"/>
                      <a:pt x="412289" y="613830"/>
                      <a:pt x="398581" y="600144"/>
                    </a:cubicBezTo>
                    <a:lnTo>
                      <a:pt x="218250" y="420096"/>
                    </a:lnTo>
                    <a:lnTo>
                      <a:pt x="37918" y="600144"/>
                    </a:lnTo>
                    <a:cubicBezTo>
                      <a:pt x="24211" y="613919"/>
                      <a:pt x="0" y="604766"/>
                      <a:pt x="0" y="583970"/>
                    </a:cubicBezTo>
                    <a:lnTo>
                      <a:pt x="0" y="143181"/>
                    </a:lnTo>
                    <a:cubicBezTo>
                      <a:pt x="0" y="135005"/>
                      <a:pt x="6676" y="128429"/>
                      <a:pt x="14776" y="128429"/>
                    </a:cubicBezTo>
                    <a:close/>
                    <a:moveTo>
                      <a:pt x="22252" y="0"/>
                    </a:moveTo>
                    <a:lnTo>
                      <a:pt x="414336" y="0"/>
                    </a:lnTo>
                    <a:cubicBezTo>
                      <a:pt x="426619" y="0"/>
                      <a:pt x="436588" y="9957"/>
                      <a:pt x="436588" y="22226"/>
                    </a:cubicBezTo>
                    <a:lnTo>
                      <a:pt x="436588" y="84015"/>
                    </a:lnTo>
                    <a:cubicBezTo>
                      <a:pt x="436588" y="92194"/>
                      <a:pt x="429913" y="98862"/>
                      <a:pt x="421724" y="98862"/>
                    </a:cubicBezTo>
                    <a:lnTo>
                      <a:pt x="14776" y="98862"/>
                    </a:lnTo>
                    <a:cubicBezTo>
                      <a:pt x="6676" y="98862"/>
                      <a:pt x="0" y="92194"/>
                      <a:pt x="0" y="84015"/>
                    </a:cubicBezTo>
                    <a:lnTo>
                      <a:pt x="0" y="22226"/>
                    </a:lnTo>
                    <a:cubicBezTo>
                      <a:pt x="0" y="9957"/>
                      <a:pt x="9969" y="0"/>
                      <a:pt x="22252" y="0"/>
                    </a:cubicBezTo>
                    <a:close/>
                  </a:path>
                </a:pathLst>
              </a:custGeom>
              <a:solidFill>
                <a:srgbClr val="0BF6FF"/>
              </a:solidFill>
              <a:ln>
                <a:noFill/>
              </a:ln>
            </p:spPr>
          </p:sp>
        </p:grpSp>
        <p:sp>
          <p:nvSpPr>
            <p:cNvPr id="47" name="矩形: 圆角 46">
              <a:extLst>
                <a:ext uri="{FF2B5EF4-FFF2-40B4-BE49-F238E27FC236}">
                  <a16:creationId xmlns:a16="http://schemas.microsoft.com/office/drawing/2014/main" xmlns="" id="{0EEFDB03-253A-47C5-BCD5-3CD9537DDD4B}"/>
                </a:ext>
              </a:extLst>
            </p:cNvPr>
            <p:cNvSpPr/>
            <p:nvPr/>
          </p:nvSpPr>
          <p:spPr>
            <a:xfrm>
              <a:off x="3875575" y="1194625"/>
              <a:ext cx="4410513" cy="381124"/>
            </a:xfrm>
            <a:prstGeom prst="roundRect">
              <a:avLst>
                <a:gd name="adj" fmla="val 50000"/>
              </a:avLst>
            </a:prstGeom>
            <a:solidFill>
              <a:srgbClr val="0BF6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b="1" dirty="0">
                  <a:solidFill>
                    <a:srgbClr val="0F172C"/>
                  </a:solidFill>
                  <a:latin typeface="方正幼线简体" panose="03000509000000000000" pitchFamily="65" charset="-122"/>
                  <a:ea typeface="方正幼线简体" panose="03000509000000000000" pitchFamily="65" charset="-122"/>
                </a:rPr>
                <a:t>赠送可自由编辑工作总结、汇报图标</a:t>
              </a:r>
            </a:p>
          </p:txBody>
        </p:sp>
      </p:grpSp>
      <p:grpSp>
        <p:nvGrpSpPr>
          <p:cNvPr id="51" name="组合 50">
            <a:extLst>
              <a:ext uri="{FF2B5EF4-FFF2-40B4-BE49-F238E27FC236}">
                <a16:creationId xmlns:a16="http://schemas.microsoft.com/office/drawing/2014/main" xmlns="" id="{9DA7F444-4950-4ECE-BBDD-BF65DC34ACC8}"/>
              </a:ext>
            </a:extLst>
          </p:cNvPr>
          <p:cNvGrpSpPr/>
          <p:nvPr/>
        </p:nvGrpSpPr>
        <p:grpSpPr>
          <a:xfrm>
            <a:off x="949479" y="5249991"/>
            <a:ext cx="3242902" cy="1031360"/>
            <a:chOff x="949479" y="5117649"/>
            <a:chExt cx="3242902" cy="1031360"/>
          </a:xfrm>
        </p:grpSpPr>
        <p:sp>
          <p:nvSpPr>
            <p:cNvPr id="22" name="矩形: 圆角 21">
              <a:extLst>
                <a:ext uri="{FF2B5EF4-FFF2-40B4-BE49-F238E27FC236}">
                  <a16:creationId xmlns:a16="http://schemas.microsoft.com/office/drawing/2014/main" xmlns="" id="{0D5E8DDD-2C2B-428A-9D55-DB8DEC0F79B9}"/>
                </a:ext>
              </a:extLst>
            </p:cNvPr>
            <p:cNvSpPr/>
            <p:nvPr/>
          </p:nvSpPr>
          <p:spPr>
            <a:xfrm>
              <a:off x="949479" y="5117649"/>
              <a:ext cx="3242902" cy="285160"/>
            </a:xfrm>
            <a:prstGeom prst="roundRect">
              <a:avLst>
                <a:gd name="adj" fmla="val 50000"/>
              </a:avLst>
            </a:prstGeom>
            <a:solidFill>
              <a:srgbClr val="0BF6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1600" dirty="0">
                  <a:solidFill>
                    <a:srgbClr val="0F172C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</a:rPr>
                <a:t>中文字体：方正兰亭黑简体</a:t>
              </a:r>
            </a:p>
          </p:txBody>
        </p:sp>
        <p:sp>
          <p:nvSpPr>
            <p:cNvPr id="48" name="矩形: 圆角 47">
              <a:extLst>
                <a:ext uri="{FF2B5EF4-FFF2-40B4-BE49-F238E27FC236}">
                  <a16:creationId xmlns:a16="http://schemas.microsoft.com/office/drawing/2014/main" xmlns="" id="{48B79ACA-F4E2-4555-83D7-8BCADB9509A7}"/>
                </a:ext>
              </a:extLst>
            </p:cNvPr>
            <p:cNvSpPr/>
            <p:nvPr/>
          </p:nvSpPr>
          <p:spPr>
            <a:xfrm>
              <a:off x="949479" y="5863849"/>
              <a:ext cx="3242902" cy="285160"/>
            </a:xfrm>
            <a:prstGeom prst="roundRect">
              <a:avLst>
                <a:gd name="adj" fmla="val 50000"/>
              </a:avLst>
            </a:prstGeom>
            <a:solidFill>
              <a:srgbClr val="0BF6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1600" dirty="0">
                  <a:solidFill>
                    <a:srgbClr val="0F172C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</a:rPr>
                <a:t>英文字体：</a:t>
              </a:r>
              <a:r>
                <a:rPr lang="en-US" altLang="zh-CN" sz="1600" dirty="0">
                  <a:solidFill>
                    <a:srgbClr val="0F172C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</a:rPr>
                <a:t>Dubai Medium</a:t>
              </a:r>
              <a:endParaRPr lang="zh-CN" altLang="en-US" sz="1600" dirty="0">
                <a:solidFill>
                  <a:srgbClr val="0F172C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</p:grpSp>
      <p:sp>
        <p:nvSpPr>
          <p:cNvPr id="49" name="矩形: 圆角 48">
            <a:extLst>
              <a:ext uri="{FF2B5EF4-FFF2-40B4-BE49-F238E27FC236}">
                <a16:creationId xmlns:a16="http://schemas.microsoft.com/office/drawing/2014/main" xmlns="" id="{63623093-508B-491B-AC24-B22E308940B2}"/>
              </a:ext>
            </a:extLst>
          </p:cNvPr>
          <p:cNvSpPr/>
          <p:nvPr/>
        </p:nvSpPr>
        <p:spPr>
          <a:xfrm>
            <a:off x="10043043" y="5517334"/>
            <a:ext cx="1199478" cy="496674"/>
          </a:xfrm>
          <a:prstGeom prst="roundRect">
            <a:avLst>
              <a:gd name="adj" fmla="val 50000"/>
            </a:avLst>
          </a:prstGeom>
          <a:solidFill>
            <a:srgbClr val="0BF6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0F172C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颜色搭配数值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xmlns="" id="{C84DD419-9D78-4449-A697-F21677090688}"/>
              </a:ext>
            </a:extLst>
          </p:cNvPr>
          <p:cNvSpPr txBox="1"/>
          <p:nvPr/>
        </p:nvSpPr>
        <p:spPr>
          <a:xfrm>
            <a:off x="9011854" y="5117353"/>
            <a:ext cx="1031189" cy="12966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rgbClr val="0BF6FF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R:11</a:t>
            </a:r>
          </a:p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rgbClr val="0BF6FF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G:246</a:t>
            </a:r>
          </a:p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rgbClr val="0BF6FF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B:255</a:t>
            </a:r>
            <a:endParaRPr lang="zh-CN" altLang="en-US" dirty="0">
              <a:solidFill>
                <a:srgbClr val="0BF6FF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899171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xmlns="" id="{0BBEA075-726D-4229-86E5-25745E8A8A96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6E53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9F452981-A76F-407E-9F49-C6C0EF7C88C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5412" y="1689652"/>
            <a:ext cx="3478696" cy="3478696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F26C7ADB-E5EE-4EA9-8E4E-BAC24ED17862}"/>
              </a:ext>
            </a:extLst>
          </p:cNvPr>
          <p:cNvSpPr txBox="1"/>
          <p:nvPr/>
        </p:nvSpPr>
        <p:spPr>
          <a:xfrm>
            <a:off x="6132513" y="1999387"/>
            <a:ext cx="465151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微信公众号：帅气的小阿豆</a:t>
            </a:r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xmlns="" id="{215F7563-1ED6-49BD-A8CE-B0836607BA71}"/>
              </a:ext>
            </a:extLst>
          </p:cNvPr>
          <p:cNvGrpSpPr/>
          <p:nvPr/>
        </p:nvGrpSpPr>
        <p:grpSpPr>
          <a:xfrm>
            <a:off x="6202124" y="3775179"/>
            <a:ext cx="4831860" cy="1083434"/>
            <a:chOff x="6202124" y="3881353"/>
            <a:chExt cx="4831860" cy="1083434"/>
          </a:xfrm>
        </p:grpSpPr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xmlns="" id="{E4C043FD-4FFE-44A2-914D-ABFC18DFB75E}"/>
                </a:ext>
              </a:extLst>
            </p:cNvPr>
            <p:cNvGrpSpPr/>
            <p:nvPr/>
          </p:nvGrpSpPr>
          <p:grpSpPr>
            <a:xfrm>
              <a:off x="6202124" y="3881353"/>
              <a:ext cx="4831860" cy="461665"/>
              <a:chOff x="6230462" y="3695822"/>
              <a:chExt cx="4831860" cy="461665"/>
            </a:xfrm>
          </p:grpSpPr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xmlns="" id="{2B5BA9ED-A63A-4522-A8C0-4051A3425DCC}"/>
                  </a:ext>
                </a:extLst>
              </p:cNvPr>
              <p:cNvSpPr txBox="1"/>
              <p:nvPr/>
            </p:nvSpPr>
            <p:spPr>
              <a:xfrm>
                <a:off x="6410809" y="3695822"/>
                <a:ext cx="4651513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领取优质模板，每天更新</a:t>
                </a:r>
              </a:p>
            </p:txBody>
          </p:sp>
          <p:sp>
            <p:nvSpPr>
              <p:cNvPr id="9" name="椭圆 8">
                <a:extLst>
                  <a:ext uri="{FF2B5EF4-FFF2-40B4-BE49-F238E27FC236}">
                    <a16:creationId xmlns:a16="http://schemas.microsoft.com/office/drawing/2014/main" xmlns="" id="{85FD55C9-0671-41DA-9A64-75FC4945D221}"/>
                  </a:ext>
                </a:extLst>
              </p:cNvPr>
              <p:cNvSpPr/>
              <p:nvPr/>
            </p:nvSpPr>
            <p:spPr>
              <a:xfrm>
                <a:off x="6230462" y="3862333"/>
                <a:ext cx="128642" cy="128642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xmlns="" id="{FE18C12F-8D4B-4C49-8EEA-D9C85554EFB8}"/>
                </a:ext>
              </a:extLst>
            </p:cNvPr>
            <p:cNvGrpSpPr/>
            <p:nvPr/>
          </p:nvGrpSpPr>
          <p:grpSpPr>
            <a:xfrm>
              <a:off x="6202124" y="4503122"/>
              <a:ext cx="4831860" cy="461665"/>
              <a:chOff x="6230462" y="3695822"/>
              <a:chExt cx="4831860" cy="461665"/>
            </a:xfrm>
          </p:grpSpPr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xmlns="" id="{8F644EB9-EE43-48A3-B078-DB494563CC61}"/>
                  </a:ext>
                </a:extLst>
              </p:cNvPr>
              <p:cNvSpPr txBox="1"/>
              <p:nvPr/>
            </p:nvSpPr>
            <p:spPr>
              <a:xfrm>
                <a:off x="6410809" y="3695822"/>
                <a:ext cx="4651513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各种风格素材，每天更新</a:t>
                </a:r>
              </a:p>
            </p:txBody>
          </p:sp>
          <p:sp>
            <p:nvSpPr>
              <p:cNvPr id="13" name="椭圆 12">
                <a:extLst>
                  <a:ext uri="{FF2B5EF4-FFF2-40B4-BE49-F238E27FC236}">
                    <a16:creationId xmlns:a16="http://schemas.microsoft.com/office/drawing/2014/main" xmlns="" id="{DA8BCFF7-C5B3-44B2-8CD0-05529244ED49}"/>
                  </a:ext>
                </a:extLst>
              </p:cNvPr>
              <p:cNvSpPr/>
              <p:nvPr/>
            </p:nvSpPr>
            <p:spPr>
              <a:xfrm>
                <a:off x="6230462" y="3862333"/>
                <a:ext cx="128642" cy="128642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901926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阿豆</a:t>
            </a:r>
            <a:r>
              <a:rPr lang="en-US" altLang="zh-CN" dirty="0" smtClean="0"/>
              <a:t>PPT  </a:t>
            </a:r>
            <a:r>
              <a:rPr lang="zh-CN" altLang="en-US" dirty="0" smtClean="0"/>
              <a:t>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1485391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xmlns="" id="{41B25B39-6B31-43F8-83BD-F2E51390E07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F17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9" name="直接连接符 28">
            <a:extLst>
              <a:ext uri="{FF2B5EF4-FFF2-40B4-BE49-F238E27FC236}">
                <a16:creationId xmlns:a16="http://schemas.microsoft.com/office/drawing/2014/main" xmlns="" id="{528EE669-B27E-4268-8466-65FDBD670CE7}"/>
              </a:ext>
            </a:extLst>
          </p:cNvPr>
          <p:cNvCxnSpPr>
            <a:cxnSpLocks/>
          </p:cNvCxnSpPr>
          <p:nvPr/>
        </p:nvCxnSpPr>
        <p:spPr>
          <a:xfrm flipH="1">
            <a:off x="1893815" y="-1028164"/>
            <a:ext cx="3022235" cy="3022236"/>
          </a:xfrm>
          <a:prstGeom prst="line">
            <a:avLst/>
          </a:prstGeom>
          <a:ln>
            <a:solidFill>
              <a:srgbClr val="0EE5EE">
                <a:alpha val="24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椭圆 19">
            <a:extLst>
              <a:ext uri="{FF2B5EF4-FFF2-40B4-BE49-F238E27FC236}">
                <a16:creationId xmlns:a16="http://schemas.microsoft.com/office/drawing/2014/main" xmlns="" id="{F1AFA4D1-FE53-4954-92AD-CA3696CC6796}"/>
              </a:ext>
            </a:extLst>
          </p:cNvPr>
          <p:cNvSpPr/>
          <p:nvPr/>
        </p:nvSpPr>
        <p:spPr>
          <a:xfrm>
            <a:off x="-914400" y="-702867"/>
            <a:ext cx="2696939" cy="2696939"/>
          </a:xfrm>
          <a:prstGeom prst="ellipse">
            <a:avLst/>
          </a:prstGeom>
          <a:solidFill>
            <a:srgbClr val="2EECF3">
              <a:alpha val="9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1" name="椭圆 20">
            <a:extLst>
              <a:ext uri="{FF2B5EF4-FFF2-40B4-BE49-F238E27FC236}">
                <a16:creationId xmlns:a16="http://schemas.microsoft.com/office/drawing/2014/main" xmlns="" id="{C963760C-4388-41A5-B305-1E24F0364FC2}"/>
              </a:ext>
            </a:extLst>
          </p:cNvPr>
          <p:cNvSpPr/>
          <p:nvPr/>
        </p:nvSpPr>
        <p:spPr>
          <a:xfrm>
            <a:off x="3041716" y="4584700"/>
            <a:ext cx="476184" cy="476184"/>
          </a:xfrm>
          <a:prstGeom prst="ellipse">
            <a:avLst/>
          </a:prstGeom>
          <a:solidFill>
            <a:srgbClr val="0BF6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6" name="直接连接符 25">
            <a:extLst>
              <a:ext uri="{FF2B5EF4-FFF2-40B4-BE49-F238E27FC236}">
                <a16:creationId xmlns:a16="http://schemas.microsoft.com/office/drawing/2014/main" xmlns="" id="{52D45C87-C020-40D0-9167-B1F389078930}"/>
              </a:ext>
            </a:extLst>
          </p:cNvPr>
          <p:cNvCxnSpPr>
            <a:cxnSpLocks/>
          </p:cNvCxnSpPr>
          <p:nvPr/>
        </p:nvCxnSpPr>
        <p:spPr>
          <a:xfrm flipH="1">
            <a:off x="8816342" y="4460851"/>
            <a:ext cx="691008" cy="691009"/>
          </a:xfrm>
          <a:prstGeom prst="line">
            <a:avLst/>
          </a:prstGeom>
          <a:ln>
            <a:solidFill>
              <a:srgbClr val="0EE5EE">
                <a:alpha val="8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>
            <a:extLst>
              <a:ext uri="{FF2B5EF4-FFF2-40B4-BE49-F238E27FC236}">
                <a16:creationId xmlns:a16="http://schemas.microsoft.com/office/drawing/2014/main" xmlns="" id="{079835A5-0255-45D8-B8DE-A0623F698D5C}"/>
              </a:ext>
            </a:extLst>
          </p:cNvPr>
          <p:cNvCxnSpPr>
            <a:cxnSpLocks/>
          </p:cNvCxnSpPr>
          <p:nvPr/>
        </p:nvCxnSpPr>
        <p:spPr>
          <a:xfrm flipH="1">
            <a:off x="7655647" y="4368117"/>
            <a:ext cx="1189596" cy="1189595"/>
          </a:xfrm>
          <a:prstGeom prst="line">
            <a:avLst/>
          </a:prstGeom>
          <a:ln w="28575">
            <a:solidFill>
              <a:srgbClr val="0EE5E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>
            <a:extLst>
              <a:ext uri="{FF2B5EF4-FFF2-40B4-BE49-F238E27FC236}">
                <a16:creationId xmlns:a16="http://schemas.microsoft.com/office/drawing/2014/main" xmlns="" id="{28E0A6CA-A0A4-4969-9961-8C312A18556E}"/>
              </a:ext>
            </a:extLst>
          </p:cNvPr>
          <p:cNvCxnSpPr>
            <a:cxnSpLocks/>
          </p:cNvCxnSpPr>
          <p:nvPr/>
        </p:nvCxnSpPr>
        <p:spPr>
          <a:xfrm flipH="1">
            <a:off x="6374851" y="5145915"/>
            <a:ext cx="823596" cy="823594"/>
          </a:xfrm>
          <a:prstGeom prst="line">
            <a:avLst/>
          </a:prstGeom>
          <a:ln w="12700">
            <a:solidFill>
              <a:srgbClr val="0EE5EE">
                <a:alpha val="12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>
            <a:extLst>
              <a:ext uri="{FF2B5EF4-FFF2-40B4-BE49-F238E27FC236}">
                <a16:creationId xmlns:a16="http://schemas.microsoft.com/office/drawing/2014/main" xmlns="" id="{A2660913-0470-4182-8627-62ABDD0F5BDC}"/>
              </a:ext>
            </a:extLst>
          </p:cNvPr>
          <p:cNvCxnSpPr>
            <a:cxnSpLocks/>
          </p:cNvCxnSpPr>
          <p:nvPr/>
        </p:nvCxnSpPr>
        <p:spPr>
          <a:xfrm flipH="1">
            <a:off x="1041049" y="2113240"/>
            <a:ext cx="1759956" cy="1759955"/>
          </a:xfrm>
          <a:prstGeom prst="line">
            <a:avLst/>
          </a:prstGeom>
          <a:ln w="12700">
            <a:solidFill>
              <a:srgbClr val="0EE5E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圆: 空心 40">
            <a:extLst>
              <a:ext uri="{FF2B5EF4-FFF2-40B4-BE49-F238E27FC236}">
                <a16:creationId xmlns:a16="http://schemas.microsoft.com/office/drawing/2014/main" xmlns="" id="{B063BECB-7DEF-4381-B86F-05361904FADB}"/>
              </a:ext>
            </a:extLst>
          </p:cNvPr>
          <p:cNvSpPr/>
          <p:nvPr/>
        </p:nvSpPr>
        <p:spPr>
          <a:xfrm>
            <a:off x="9088488" y="868417"/>
            <a:ext cx="1320973" cy="1320973"/>
          </a:xfrm>
          <a:prstGeom prst="donut">
            <a:avLst>
              <a:gd name="adj" fmla="val 3462"/>
            </a:avLst>
          </a:prstGeom>
          <a:solidFill>
            <a:srgbClr val="0EE5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xmlns="" id="{2FF3836A-95CD-4B3A-94B6-9151C3CBC7E9}"/>
              </a:ext>
            </a:extLst>
          </p:cNvPr>
          <p:cNvGrpSpPr/>
          <p:nvPr/>
        </p:nvGrpSpPr>
        <p:grpSpPr>
          <a:xfrm>
            <a:off x="5062331" y="2097155"/>
            <a:ext cx="2067339" cy="1258957"/>
            <a:chOff x="5029753" y="2113240"/>
            <a:chExt cx="2067339" cy="1258957"/>
          </a:xfrm>
        </p:grpSpPr>
        <p:sp>
          <p:nvSpPr>
            <p:cNvPr id="13" name="矩形: 圆角 12">
              <a:extLst>
                <a:ext uri="{FF2B5EF4-FFF2-40B4-BE49-F238E27FC236}">
                  <a16:creationId xmlns:a16="http://schemas.microsoft.com/office/drawing/2014/main" xmlns="" id="{F01E9BE6-657B-4477-9923-8C5DCE11C685}"/>
                </a:ext>
              </a:extLst>
            </p:cNvPr>
            <p:cNvSpPr/>
            <p:nvPr/>
          </p:nvSpPr>
          <p:spPr>
            <a:xfrm>
              <a:off x="5433944" y="2113240"/>
              <a:ext cx="1258957" cy="1258957"/>
            </a:xfrm>
            <a:prstGeom prst="roundRect">
              <a:avLst/>
            </a:prstGeom>
            <a:solidFill>
              <a:srgbClr val="0BF6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xmlns="" id="{5F029FF8-DCB7-4F99-963F-057413362EC2}"/>
                </a:ext>
              </a:extLst>
            </p:cNvPr>
            <p:cNvSpPr txBox="1"/>
            <p:nvPr/>
          </p:nvSpPr>
          <p:spPr>
            <a:xfrm>
              <a:off x="5029753" y="2204109"/>
              <a:ext cx="2067339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dirty="0">
                  <a:solidFill>
                    <a:srgbClr val="0F172C"/>
                  </a:solidFill>
                  <a:latin typeface="Dubai Medium" panose="020B0603030403030204" pitchFamily="34" charset="-78"/>
                  <a:cs typeface="Dubai Medium" panose="020B0603030403030204" pitchFamily="34" charset="-78"/>
                </a:rPr>
                <a:t>PART </a:t>
              </a:r>
            </a:p>
            <a:p>
              <a:pPr algn="ctr"/>
              <a:r>
                <a:rPr lang="en-US" altLang="zh-CN" sz="3200" dirty="0">
                  <a:solidFill>
                    <a:srgbClr val="0F172C"/>
                  </a:solidFill>
                  <a:latin typeface="Dubai Medium" panose="020B0603030403030204" pitchFamily="34" charset="-78"/>
                  <a:cs typeface="Dubai Medium" panose="020B0603030403030204" pitchFamily="34" charset="-78"/>
                </a:rPr>
                <a:t>01</a:t>
              </a:r>
              <a:endParaRPr lang="zh-CN" altLang="en-US" sz="3200" dirty="0">
                <a:solidFill>
                  <a:srgbClr val="0F172C"/>
                </a:solidFill>
                <a:latin typeface="Dubai Medium" panose="020B0603030403030204" pitchFamily="34" charset="-78"/>
                <a:cs typeface="Dubai Medium" panose="020B0603030403030204" pitchFamily="34" charset="-78"/>
              </a:endParaRPr>
            </a:p>
          </p:txBody>
        </p:sp>
      </p:grpSp>
      <p:sp>
        <p:nvSpPr>
          <p:cNvPr id="25" name="文本框 24">
            <a:extLst>
              <a:ext uri="{FF2B5EF4-FFF2-40B4-BE49-F238E27FC236}">
                <a16:creationId xmlns:a16="http://schemas.microsoft.com/office/drawing/2014/main" xmlns="" id="{AD47902A-CABE-4A6B-B4D7-1B50BD0D68CE}"/>
              </a:ext>
            </a:extLst>
          </p:cNvPr>
          <p:cNvSpPr txBox="1"/>
          <p:nvPr/>
        </p:nvSpPr>
        <p:spPr>
          <a:xfrm>
            <a:off x="4075044" y="3419185"/>
            <a:ext cx="404191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>
                <a:solidFill>
                  <a:srgbClr val="0BF6FF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前期工作总结</a:t>
            </a:r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xmlns="" id="{01329F39-378E-489F-858C-415D5363866F}"/>
              </a:ext>
            </a:extLst>
          </p:cNvPr>
          <p:cNvSpPr/>
          <p:nvPr/>
        </p:nvSpPr>
        <p:spPr>
          <a:xfrm>
            <a:off x="4903944" y="3914268"/>
            <a:ext cx="238411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400" dirty="0">
                <a:solidFill>
                  <a:srgbClr val="0BF6FF"/>
                </a:solidFill>
                <a:latin typeface="Dubai Medium" panose="020B0603030403030204" pitchFamily="34" charset="-78"/>
                <a:cs typeface="Dubai Medium" panose="020B0603030403030204" pitchFamily="34" charset="-78"/>
              </a:rPr>
              <a:t>Summary of preliminary work</a:t>
            </a:r>
            <a:endParaRPr lang="zh-CN" altLang="en-US" sz="1400" dirty="0">
              <a:solidFill>
                <a:srgbClr val="0BF6FF"/>
              </a:solidFill>
              <a:latin typeface="Dubai Medium" panose="020B0603030403030204" pitchFamily="34" charset="-78"/>
              <a:cs typeface="Dubai Medium" panose="020B060303040303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5731894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文本框 23">
            <a:extLst>
              <a:ext uri="{FF2B5EF4-FFF2-40B4-BE49-F238E27FC236}">
                <a16:creationId xmlns:a16="http://schemas.microsoft.com/office/drawing/2014/main" xmlns="" id="{1C1F8BD9-5904-4E46-879B-DC00A3709F30}"/>
              </a:ext>
            </a:extLst>
          </p:cNvPr>
          <p:cNvSpPr txBox="1"/>
          <p:nvPr/>
        </p:nvSpPr>
        <p:spPr>
          <a:xfrm>
            <a:off x="1338274" y="384065"/>
            <a:ext cx="282271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rgbClr val="0BF6FF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前期工作总结</a:t>
            </a:r>
          </a:p>
        </p:txBody>
      </p:sp>
      <p:sp>
        <p:nvSpPr>
          <p:cNvPr id="25" name="椭圆 24">
            <a:extLst>
              <a:ext uri="{FF2B5EF4-FFF2-40B4-BE49-F238E27FC236}">
                <a16:creationId xmlns:a16="http://schemas.microsoft.com/office/drawing/2014/main" xmlns="" id="{8ADD2A30-1674-4AE4-9F7D-09692A79A80F}"/>
              </a:ext>
            </a:extLst>
          </p:cNvPr>
          <p:cNvSpPr/>
          <p:nvPr/>
        </p:nvSpPr>
        <p:spPr>
          <a:xfrm>
            <a:off x="649162" y="306850"/>
            <a:ext cx="554541" cy="554541"/>
          </a:xfrm>
          <a:prstGeom prst="ellipse">
            <a:avLst/>
          </a:prstGeom>
          <a:solidFill>
            <a:srgbClr val="0BF6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0BF6FF"/>
              </a:solidFill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xmlns="" id="{A7F27361-694F-49B8-8DA8-6FE96B23897C}"/>
              </a:ext>
            </a:extLst>
          </p:cNvPr>
          <p:cNvSpPr txBox="1"/>
          <p:nvPr/>
        </p:nvSpPr>
        <p:spPr>
          <a:xfrm>
            <a:off x="674738" y="399454"/>
            <a:ext cx="5033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rgbClr val="0F172C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01</a:t>
            </a:r>
            <a:endParaRPr lang="zh-CN" altLang="en-US" dirty="0">
              <a:solidFill>
                <a:srgbClr val="0F172C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xmlns="" id="{0E25B25E-F753-4FC3-BD08-593D312DC62A}"/>
              </a:ext>
            </a:extLst>
          </p:cNvPr>
          <p:cNvSpPr/>
          <p:nvPr/>
        </p:nvSpPr>
        <p:spPr>
          <a:xfrm>
            <a:off x="1139492" y="1656523"/>
            <a:ext cx="3737308" cy="4605378"/>
          </a:xfrm>
          <a:prstGeom prst="rect">
            <a:avLst/>
          </a:pr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 r="607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xmlns="" id="{8E967FCF-7226-4F51-9AF1-BEDEF0F173B8}"/>
              </a:ext>
            </a:extLst>
          </p:cNvPr>
          <p:cNvSpPr txBox="1"/>
          <p:nvPr/>
        </p:nvSpPr>
        <p:spPr>
          <a:xfrm>
            <a:off x="5685184" y="1562991"/>
            <a:ext cx="366570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0BF6FF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前期工作总结概要</a:t>
            </a: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xmlns="" id="{4F408FDA-260C-49DA-8090-30F785FDC303}"/>
              </a:ext>
            </a:extLst>
          </p:cNvPr>
          <p:cNvSpPr txBox="1"/>
          <p:nvPr/>
        </p:nvSpPr>
        <p:spPr>
          <a:xfrm>
            <a:off x="5711688" y="2433550"/>
            <a:ext cx="5340624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>
                <a:solidFill>
                  <a:schemeClr val="bg1">
                    <a:lumMod val="85000"/>
                  </a:schemeClr>
                </a:solidFill>
                <a:latin typeface="方正幼线简体" panose="03000509000000000000" pitchFamily="65" charset="-122"/>
                <a:ea typeface="方正幼线简体" panose="03000509000000000000" pitchFamily="65" charset="-122"/>
                <a:cs typeface="Dubai Medium" panose="020B0603030403030204" pitchFamily="34" charset="-78"/>
              </a:rPr>
              <a:t>在这里输入总结简要，尽可能的简介生动。对这一段时间里，工作的集中概括。在这里输入总结简要，尽可能的简介生动。对这一段时间里，工作的集中概括。在这里输入总结简要，尽可能的简介生动。对这一段时间里，工作的集中概括。</a:t>
            </a:r>
          </a:p>
          <a:p>
            <a:endParaRPr lang="zh-CN" altLang="en-US" sz="1400" b="1" dirty="0">
              <a:solidFill>
                <a:schemeClr val="bg1">
                  <a:lumMod val="85000"/>
                </a:schemeClr>
              </a:solidFill>
              <a:latin typeface="方正幼线简体" panose="03000509000000000000" pitchFamily="65" charset="-122"/>
              <a:ea typeface="方正幼线简体" panose="03000509000000000000" pitchFamily="65" charset="-122"/>
              <a:cs typeface="Dubai Medium" panose="020B0603030403030204" pitchFamily="34" charset="-78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E9207DF5-9FEF-4263-8EAF-3BB9B0094E26}"/>
              </a:ext>
            </a:extLst>
          </p:cNvPr>
          <p:cNvSpPr/>
          <p:nvPr/>
        </p:nvSpPr>
        <p:spPr>
          <a:xfrm>
            <a:off x="5791201" y="2133599"/>
            <a:ext cx="350044" cy="45719"/>
          </a:xfrm>
          <a:prstGeom prst="rect">
            <a:avLst/>
          </a:prstGeom>
          <a:solidFill>
            <a:srgbClr val="0BF6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圆: 空心 43">
            <a:extLst>
              <a:ext uri="{FF2B5EF4-FFF2-40B4-BE49-F238E27FC236}">
                <a16:creationId xmlns:a16="http://schemas.microsoft.com/office/drawing/2014/main" xmlns="" id="{6D061044-C1B8-4F05-B87D-26CF38142EF9}"/>
              </a:ext>
            </a:extLst>
          </p:cNvPr>
          <p:cNvSpPr/>
          <p:nvPr/>
        </p:nvSpPr>
        <p:spPr>
          <a:xfrm>
            <a:off x="6514805" y="3549978"/>
            <a:ext cx="791569" cy="791569"/>
          </a:xfrm>
          <a:prstGeom prst="donut">
            <a:avLst>
              <a:gd name="adj" fmla="val 2177"/>
            </a:avLst>
          </a:prstGeom>
          <a:solidFill>
            <a:srgbClr val="338459"/>
          </a:solidFill>
          <a:ln>
            <a:solidFill>
              <a:srgbClr val="0BF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7" name="圆: 空心 46">
            <a:extLst>
              <a:ext uri="{FF2B5EF4-FFF2-40B4-BE49-F238E27FC236}">
                <a16:creationId xmlns:a16="http://schemas.microsoft.com/office/drawing/2014/main" xmlns="" id="{E7281D12-5881-4275-B5A3-C367510EDB7F}"/>
              </a:ext>
            </a:extLst>
          </p:cNvPr>
          <p:cNvSpPr/>
          <p:nvPr/>
        </p:nvSpPr>
        <p:spPr>
          <a:xfrm>
            <a:off x="9517439" y="3549978"/>
            <a:ext cx="791569" cy="791569"/>
          </a:xfrm>
          <a:prstGeom prst="donut">
            <a:avLst>
              <a:gd name="adj" fmla="val 2177"/>
            </a:avLst>
          </a:prstGeom>
          <a:solidFill>
            <a:srgbClr val="338459"/>
          </a:solidFill>
          <a:ln>
            <a:solidFill>
              <a:srgbClr val="0BF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8" name="black-lightbulb-symbol_44754">
            <a:extLst>
              <a:ext uri="{FF2B5EF4-FFF2-40B4-BE49-F238E27FC236}">
                <a16:creationId xmlns:a16="http://schemas.microsoft.com/office/drawing/2014/main" xmlns="" id="{7FFD126C-54EF-4536-96B7-434048C968FE}"/>
              </a:ext>
            </a:extLst>
          </p:cNvPr>
          <p:cNvSpPr>
            <a:spLocks noChangeAspect="1"/>
          </p:cNvSpPr>
          <p:nvPr/>
        </p:nvSpPr>
        <p:spPr bwMode="auto">
          <a:xfrm>
            <a:off x="9798102" y="3757715"/>
            <a:ext cx="230242" cy="376094"/>
          </a:xfrm>
          <a:custGeom>
            <a:avLst/>
            <a:gdLst>
              <a:gd name="connsiteX0" fmla="*/ 145931 w 371950"/>
              <a:gd name="connsiteY0" fmla="*/ 570451 h 607568"/>
              <a:gd name="connsiteX1" fmla="*/ 226019 w 371950"/>
              <a:gd name="connsiteY1" fmla="*/ 570451 h 607568"/>
              <a:gd name="connsiteX2" fmla="*/ 244650 w 371950"/>
              <a:gd name="connsiteY2" fmla="*/ 589048 h 607568"/>
              <a:gd name="connsiteX3" fmla="*/ 226019 w 371950"/>
              <a:gd name="connsiteY3" fmla="*/ 607568 h 607568"/>
              <a:gd name="connsiteX4" fmla="*/ 145931 w 371950"/>
              <a:gd name="connsiteY4" fmla="*/ 607568 h 607568"/>
              <a:gd name="connsiteX5" fmla="*/ 127300 w 371950"/>
              <a:gd name="connsiteY5" fmla="*/ 589048 h 607568"/>
              <a:gd name="connsiteX6" fmla="*/ 145931 w 371950"/>
              <a:gd name="connsiteY6" fmla="*/ 570451 h 607568"/>
              <a:gd name="connsiteX7" fmla="*/ 130186 w 371950"/>
              <a:gd name="connsiteY7" fmla="*/ 516891 h 607568"/>
              <a:gd name="connsiteX8" fmla="*/ 241764 w 371950"/>
              <a:gd name="connsiteY8" fmla="*/ 516891 h 607568"/>
              <a:gd name="connsiteX9" fmla="*/ 260386 w 371950"/>
              <a:gd name="connsiteY9" fmla="*/ 535520 h 607568"/>
              <a:gd name="connsiteX10" fmla="*/ 241764 w 371950"/>
              <a:gd name="connsiteY10" fmla="*/ 554150 h 607568"/>
              <a:gd name="connsiteX11" fmla="*/ 130186 w 371950"/>
              <a:gd name="connsiteY11" fmla="*/ 554150 h 607568"/>
              <a:gd name="connsiteX12" fmla="*/ 111564 w 371950"/>
              <a:gd name="connsiteY12" fmla="*/ 535520 h 607568"/>
              <a:gd name="connsiteX13" fmla="*/ 130186 w 371950"/>
              <a:gd name="connsiteY13" fmla="*/ 516891 h 607568"/>
              <a:gd name="connsiteX14" fmla="*/ 130186 w 371950"/>
              <a:gd name="connsiteY14" fmla="*/ 464391 h 607568"/>
              <a:gd name="connsiteX15" fmla="*/ 241764 w 371950"/>
              <a:gd name="connsiteY15" fmla="*/ 464391 h 607568"/>
              <a:gd name="connsiteX16" fmla="*/ 260386 w 371950"/>
              <a:gd name="connsiteY16" fmla="*/ 482988 h 607568"/>
              <a:gd name="connsiteX17" fmla="*/ 241764 w 371950"/>
              <a:gd name="connsiteY17" fmla="*/ 501508 h 607568"/>
              <a:gd name="connsiteX18" fmla="*/ 130186 w 371950"/>
              <a:gd name="connsiteY18" fmla="*/ 501508 h 607568"/>
              <a:gd name="connsiteX19" fmla="*/ 111564 w 371950"/>
              <a:gd name="connsiteY19" fmla="*/ 482988 h 607568"/>
              <a:gd name="connsiteX20" fmla="*/ 130186 w 371950"/>
              <a:gd name="connsiteY20" fmla="*/ 464391 h 607568"/>
              <a:gd name="connsiteX21" fmla="*/ 185975 w 371950"/>
              <a:gd name="connsiteY21" fmla="*/ 0 h 607568"/>
              <a:gd name="connsiteX22" fmla="*/ 371950 w 371950"/>
              <a:gd name="connsiteY22" fmla="*/ 185728 h 607568"/>
              <a:gd name="connsiteX23" fmla="*/ 287037 w 371950"/>
              <a:gd name="connsiteY23" fmla="*/ 340745 h 607568"/>
              <a:gd name="connsiteX24" fmla="*/ 279001 w 371950"/>
              <a:gd name="connsiteY24" fmla="*/ 355174 h 607568"/>
              <a:gd name="connsiteX25" fmla="*/ 279001 w 371950"/>
              <a:gd name="connsiteY25" fmla="*/ 408647 h 607568"/>
              <a:gd name="connsiteX26" fmla="*/ 241760 w 371950"/>
              <a:gd name="connsiteY26" fmla="*/ 445762 h 607568"/>
              <a:gd name="connsiteX27" fmla="*/ 130190 w 371950"/>
              <a:gd name="connsiteY27" fmla="*/ 445762 h 607568"/>
              <a:gd name="connsiteX28" fmla="*/ 93026 w 371950"/>
              <a:gd name="connsiteY28" fmla="*/ 408647 h 607568"/>
              <a:gd name="connsiteX29" fmla="*/ 93026 w 371950"/>
              <a:gd name="connsiteY29" fmla="*/ 355174 h 607568"/>
              <a:gd name="connsiteX30" fmla="*/ 84913 w 371950"/>
              <a:gd name="connsiteY30" fmla="*/ 340745 h 607568"/>
              <a:gd name="connsiteX31" fmla="*/ 0 w 371950"/>
              <a:gd name="connsiteY31" fmla="*/ 185728 h 607568"/>
              <a:gd name="connsiteX32" fmla="*/ 185975 w 371950"/>
              <a:gd name="connsiteY32" fmla="*/ 0 h 6075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371950" h="607568">
                <a:moveTo>
                  <a:pt x="145931" y="570451"/>
                </a:moveTo>
                <a:lnTo>
                  <a:pt x="226019" y="570451"/>
                </a:lnTo>
                <a:cubicBezTo>
                  <a:pt x="236301" y="570451"/>
                  <a:pt x="244650" y="578785"/>
                  <a:pt x="244650" y="589048"/>
                </a:cubicBezTo>
                <a:cubicBezTo>
                  <a:pt x="244650" y="599311"/>
                  <a:pt x="236301" y="607568"/>
                  <a:pt x="226019" y="607568"/>
                </a:cubicBezTo>
                <a:lnTo>
                  <a:pt x="145931" y="607568"/>
                </a:lnTo>
                <a:cubicBezTo>
                  <a:pt x="135649" y="607568"/>
                  <a:pt x="127300" y="599311"/>
                  <a:pt x="127300" y="589048"/>
                </a:cubicBezTo>
                <a:cubicBezTo>
                  <a:pt x="127300" y="578785"/>
                  <a:pt x="135649" y="570451"/>
                  <a:pt x="145931" y="570451"/>
                </a:cubicBezTo>
                <a:close/>
                <a:moveTo>
                  <a:pt x="130186" y="516891"/>
                </a:moveTo>
                <a:lnTo>
                  <a:pt x="241764" y="516891"/>
                </a:lnTo>
                <a:cubicBezTo>
                  <a:pt x="252041" y="516891"/>
                  <a:pt x="260386" y="525239"/>
                  <a:pt x="260386" y="535520"/>
                </a:cubicBezTo>
                <a:cubicBezTo>
                  <a:pt x="260386" y="545802"/>
                  <a:pt x="252041" y="554150"/>
                  <a:pt x="241764" y="554150"/>
                </a:cubicBezTo>
                <a:lnTo>
                  <a:pt x="130186" y="554150"/>
                </a:lnTo>
                <a:cubicBezTo>
                  <a:pt x="119909" y="554150"/>
                  <a:pt x="111564" y="545802"/>
                  <a:pt x="111564" y="535520"/>
                </a:cubicBezTo>
                <a:cubicBezTo>
                  <a:pt x="111564" y="525239"/>
                  <a:pt x="119909" y="516891"/>
                  <a:pt x="130186" y="516891"/>
                </a:cubicBezTo>
                <a:close/>
                <a:moveTo>
                  <a:pt x="130186" y="464391"/>
                </a:moveTo>
                <a:lnTo>
                  <a:pt x="241764" y="464391"/>
                </a:lnTo>
                <a:cubicBezTo>
                  <a:pt x="252041" y="464391"/>
                  <a:pt x="260386" y="472725"/>
                  <a:pt x="260386" y="482988"/>
                </a:cubicBezTo>
                <a:cubicBezTo>
                  <a:pt x="260386" y="493251"/>
                  <a:pt x="252041" y="501508"/>
                  <a:pt x="241764" y="501508"/>
                </a:cubicBezTo>
                <a:lnTo>
                  <a:pt x="130186" y="501508"/>
                </a:lnTo>
                <a:cubicBezTo>
                  <a:pt x="119909" y="501508"/>
                  <a:pt x="111564" y="493251"/>
                  <a:pt x="111564" y="482988"/>
                </a:cubicBezTo>
                <a:cubicBezTo>
                  <a:pt x="111564" y="472725"/>
                  <a:pt x="119909" y="464391"/>
                  <a:pt x="130186" y="464391"/>
                </a:cubicBezTo>
                <a:close/>
                <a:moveTo>
                  <a:pt x="185975" y="0"/>
                </a:moveTo>
                <a:cubicBezTo>
                  <a:pt x="288737" y="0"/>
                  <a:pt x="371950" y="83180"/>
                  <a:pt x="371950" y="185728"/>
                </a:cubicBezTo>
                <a:cubicBezTo>
                  <a:pt x="371950" y="250929"/>
                  <a:pt x="337954" y="307720"/>
                  <a:pt x="287037" y="340745"/>
                </a:cubicBezTo>
                <a:cubicBezTo>
                  <a:pt x="282633" y="343600"/>
                  <a:pt x="279001" y="349927"/>
                  <a:pt x="279001" y="355174"/>
                </a:cubicBezTo>
                <a:lnTo>
                  <a:pt x="279001" y="408647"/>
                </a:lnTo>
                <a:cubicBezTo>
                  <a:pt x="279001" y="429172"/>
                  <a:pt x="262312" y="445762"/>
                  <a:pt x="241760" y="445762"/>
                </a:cubicBezTo>
                <a:lnTo>
                  <a:pt x="130190" y="445762"/>
                </a:lnTo>
                <a:cubicBezTo>
                  <a:pt x="109638" y="445762"/>
                  <a:pt x="93026" y="429172"/>
                  <a:pt x="93026" y="408647"/>
                </a:cubicBezTo>
                <a:lnTo>
                  <a:pt x="93026" y="355174"/>
                </a:lnTo>
                <a:cubicBezTo>
                  <a:pt x="93026" y="349927"/>
                  <a:pt x="89318" y="343600"/>
                  <a:pt x="84913" y="340745"/>
                </a:cubicBezTo>
                <a:cubicBezTo>
                  <a:pt x="33996" y="307643"/>
                  <a:pt x="0" y="250929"/>
                  <a:pt x="0" y="185728"/>
                </a:cubicBezTo>
                <a:cubicBezTo>
                  <a:pt x="0" y="83180"/>
                  <a:pt x="83291" y="0"/>
                  <a:pt x="185975" y="0"/>
                </a:cubicBezTo>
                <a:close/>
              </a:path>
            </a:pathLst>
          </a:custGeom>
          <a:solidFill>
            <a:srgbClr val="0BF6FF"/>
          </a:solidFill>
          <a:ln>
            <a:noFill/>
          </a:ln>
        </p:spPr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xmlns="" id="{05D718B3-EBBF-4A4E-91C9-8314E28034D5}"/>
              </a:ext>
            </a:extLst>
          </p:cNvPr>
          <p:cNvSpPr txBox="1"/>
          <p:nvPr/>
        </p:nvSpPr>
        <p:spPr>
          <a:xfrm>
            <a:off x="5077736" y="4434278"/>
            <a:ext cx="366570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rgbClr val="0BF6FF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请输入标题</a:t>
            </a:r>
          </a:p>
        </p:txBody>
      </p:sp>
      <p:sp>
        <p:nvSpPr>
          <p:cNvPr id="50" name="文本框 49">
            <a:extLst>
              <a:ext uri="{FF2B5EF4-FFF2-40B4-BE49-F238E27FC236}">
                <a16:creationId xmlns:a16="http://schemas.microsoft.com/office/drawing/2014/main" xmlns="" id="{6D8D5E5A-E94C-4A8B-B27D-1D46529B9097}"/>
              </a:ext>
            </a:extLst>
          </p:cNvPr>
          <p:cNvSpPr txBox="1"/>
          <p:nvPr/>
        </p:nvSpPr>
        <p:spPr>
          <a:xfrm>
            <a:off x="5751025" y="4947027"/>
            <a:ext cx="2319129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100" dirty="0">
                <a:solidFill>
                  <a:schemeClr val="bg1">
                    <a:lumMod val="85000"/>
                  </a:schemeClr>
                </a:solidFill>
                <a:latin typeface="David" panose="020E0502060401010101" pitchFamily="34" charset="-79"/>
                <a:cs typeface="David" panose="020E0502060401010101" pitchFamily="34" charset="-79"/>
              </a:rPr>
              <a:t>Life if only such as first see, what autumn wind sad painting fan. It is easy to change, but it is easy to change. . Life if only such as first see, what autumn wind sad painting fan. It is</a:t>
            </a:r>
            <a:endParaRPr lang="zh-CN" altLang="en-US" sz="1100" dirty="0">
              <a:solidFill>
                <a:schemeClr val="bg1">
                  <a:lumMod val="85000"/>
                </a:schemeClr>
              </a:solidFill>
              <a:latin typeface="David" panose="020E0502060401010101" pitchFamily="34" charset="-79"/>
              <a:cs typeface="David" panose="020E0502060401010101" pitchFamily="34" charset="-79"/>
            </a:endParaRPr>
          </a:p>
        </p:txBody>
      </p:sp>
      <p:sp>
        <p:nvSpPr>
          <p:cNvPr id="51" name="文本框 50">
            <a:extLst>
              <a:ext uri="{FF2B5EF4-FFF2-40B4-BE49-F238E27FC236}">
                <a16:creationId xmlns:a16="http://schemas.microsoft.com/office/drawing/2014/main" xmlns="" id="{F93F0BE4-D26D-41F7-9EA9-916217F37B0D}"/>
              </a:ext>
            </a:extLst>
          </p:cNvPr>
          <p:cNvSpPr txBox="1"/>
          <p:nvPr/>
        </p:nvSpPr>
        <p:spPr>
          <a:xfrm>
            <a:off x="8080370" y="4434278"/>
            <a:ext cx="366570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rgbClr val="0BF6FF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请输入标题</a:t>
            </a:r>
          </a:p>
        </p:txBody>
      </p:sp>
      <p:sp>
        <p:nvSpPr>
          <p:cNvPr id="52" name="文本框 51">
            <a:extLst>
              <a:ext uri="{FF2B5EF4-FFF2-40B4-BE49-F238E27FC236}">
                <a16:creationId xmlns:a16="http://schemas.microsoft.com/office/drawing/2014/main" xmlns="" id="{D7A5EDCF-8DA4-47C4-9518-239AB66FF928}"/>
              </a:ext>
            </a:extLst>
          </p:cNvPr>
          <p:cNvSpPr txBox="1"/>
          <p:nvPr/>
        </p:nvSpPr>
        <p:spPr>
          <a:xfrm>
            <a:off x="8753659" y="4947027"/>
            <a:ext cx="2319129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100" dirty="0">
                <a:solidFill>
                  <a:schemeClr val="bg1">
                    <a:lumMod val="85000"/>
                  </a:schemeClr>
                </a:solidFill>
                <a:latin typeface="David" panose="020E0502060401010101" pitchFamily="34" charset="-79"/>
                <a:cs typeface="David" panose="020E0502060401010101" pitchFamily="34" charset="-79"/>
              </a:rPr>
              <a:t>Life if only such as first see, what autumn wind sad painting fan. It is easy to change, but it is easy to change. . Life if only such as first see, what autumn wind sad painting fan. It is</a:t>
            </a:r>
            <a:endParaRPr lang="zh-CN" altLang="en-US" sz="1100" dirty="0">
              <a:solidFill>
                <a:schemeClr val="bg1">
                  <a:lumMod val="85000"/>
                </a:schemeClr>
              </a:solidFill>
              <a:latin typeface="David" panose="020E0502060401010101" pitchFamily="34" charset="-79"/>
              <a:cs typeface="David" panose="020E0502060401010101" pitchFamily="34" charset="-79"/>
            </a:endParaRPr>
          </a:p>
        </p:txBody>
      </p:sp>
      <p:sp>
        <p:nvSpPr>
          <p:cNvPr id="55" name="trophy_159553">
            <a:extLst>
              <a:ext uri="{FF2B5EF4-FFF2-40B4-BE49-F238E27FC236}">
                <a16:creationId xmlns:a16="http://schemas.microsoft.com/office/drawing/2014/main" xmlns="" id="{3073AAFA-C164-4E4D-9E6C-31731B2EC9A3}"/>
              </a:ext>
            </a:extLst>
          </p:cNvPr>
          <p:cNvSpPr>
            <a:spLocks noChangeAspect="1"/>
          </p:cNvSpPr>
          <p:nvPr/>
        </p:nvSpPr>
        <p:spPr bwMode="auto">
          <a:xfrm>
            <a:off x="6744420" y="3753191"/>
            <a:ext cx="348190" cy="380618"/>
          </a:xfrm>
          <a:custGeom>
            <a:avLst/>
            <a:gdLst>
              <a:gd name="T0" fmla="*/ 84 w 5965"/>
              <a:gd name="T1" fmla="*/ 2653 h 6531"/>
              <a:gd name="T2" fmla="*/ 509 w 5965"/>
              <a:gd name="T3" fmla="*/ 3669 h 6531"/>
              <a:gd name="T4" fmla="*/ 1174 w 5965"/>
              <a:gd name="T5" fmla="*/ 4943 h 6531"/>
              <a:gd name="T6" fmla="*/ 1294 w 5965"/>
              <a:gd name="T7" fmla="*/ 4913 h 6531"/>
              <a:gd name="T8" fmla="*/ 1141 w 5965"/>
              <a:gd name="T9" fmla="*/ 3817 h 6531"/>
              <a:gd name="T10" fmla="*/ 2452 w 5965"/>
              <a:gd name="T11" fmla="*/ 5580 h 6531"/>
              <a:gd name="T12" fmla="*/ 2456 w 5965"/>
              <a:gd name="T13" fmla="*/ 5681 h 6531"/>
              <a:gd name="T14" fmla="*/ 2334 w 5965"/>
              <a:gd name="T15" fmla="*/ 6531 h 6531"/>
              <a:gd name="T16" fmla="*/ 1305 w 5965"/>
              <a:gd name="T17" fmla="*/ 5955 h 6531"/>
              <a:gd name="T18" fmla="*/ 162 w 5965"/>
              <a:gd name="T19" fmla="*/ 4347 h 6531"/>
              <a:gd name="T20" fmla="*/ 676 w 5965"/>
              <a:gd name="T21" fmla="*/ 3568 h 6531"/>
              <a:gd name="T22" fmla="*/ 821 w 5965"/>
              <a:gd name="T23" fmla="*/ 3535 h 6531"/>
              <a:gd name="T24" fmla="*/ 568 w 5965"/>
              <a:gd name="T25" fmla="*/ 2773 h 6531"/>
              <a:gd name="T26" fmla="*/ 976 w 5965"/>
              <a:gd name="T27" fmla="*/ 3489 h 6531"/>
              <a:gd name="T28" fmla="*/ 1002 w 5965"/>
              <a:gd name="T29" fmla="*/ 3144 h 6531"/>
              <a:gd name="T30" fmla="*/ 5526 w 5965"/>
              <a:gd name="T31" fmla="*/ 2995 h 6531"/>
              <a:gd name="T32" fmla="*/ 5392 w 5965"/>
              <a:gd name="T33" fmla="*/ 3960 h 6531"/>
              <a:gd name="T34" fmla="*/ 4692 w 5965"/>
              <a:gd name="T35" fmla="*/ 4995 h 6531"/>
              <a:gd name="T36" fmla="*/ 5121 w 5965"/>
              <a:gd name="T37" fmla="*/ 3752 h 6531"/>
              <a:gd name="T38" fmla="*/ 4120 w 5965"/>
              <a:gd name="T39" fmla="*/ 4675 h 6531"/>
              <a:gd name="T40" fmla="*/ 3509 w 5965"/>
              <a:gd name="T41" fmla="*/ 5681 h 6531"/>
              <a:gd name="T42" fmla="*/ 3630 w 5965"/>
              <a:gd name="T43" fmla="*/ 6531 h 6531"/>
              <a:gd name="T44" fmla="*/ 4660 w 5965"/>
              <a:gd name="T45" fmla="*/ 5955 h 6531"/>
              <a:gd name="T46" fmla="*/ 5802 w 5965"/>
              <a:gd name="T47" fmla="*/ 4349 h 6531"/>
              <a:gd name="T48" fmla="*/ 5621 w 5965"/>
              <a:gd name="T49" fmla="*/ 2669 h 6531"/>
              <a:gd name="T50" fmla="*/ 5229 w 5965"/>
              <a:gd name="T51" fmla="*/ 3572 h 6531"/>
              <a:gd name="T52" fmla="*/ 5364 w 5965"/>
              <a:gd name="T53" fmla="*/ 2929 h 6531"/>
              <a:gd name="T54" fmla="*/ 5141 w 5965"/>
              <a:gd name="T55" fmla="*/ 3528 h 6531"/>
              <a:gd name="T56" fmla="*/ 4989 w 5965"/>
              <a:gd name="T57" fmla="*/ 3489 h 6531"/>
              <a:gd name="T58" fmla="*/ 4962 w 5965"/>
              <a:gd name="T59" fmla="*/ 3144 h 6531"/>
              <a:gd name="T60" fmla="*/ 4256 w 5965"/>
              <a:gd name="T61" fmla="*/ 1945 h 6531"/>
              <a:gd name="T62" fmla="*/ 3250 w 5965"/>
              <a:gd name="T63" fmla="*/ 3212 h 6531"/>
              <a:gd name="T64" fmla="*/ 3737 w 5965"/>
              <a:gd name="T65" fmla="*/ 3616 h 6531"/>
              <a:gd name="T66" fmla="*/ 1961 w 5965"/>
              <a:gd name="T67" fmla="*/ 4433 h 6531"/>
              <a:gd name="T68" fmla="*/ 2228 w 5965"/>
              <a:gd name="T69" fmla="*/ 3387 h 6531"/>
              <a:gd name="T70" fmla="*/ 2714 w 5965"/>
              <a:gd name="T71" fmla="*/ 2665 h 6531"/>
              <a:gd name="T72" fmla="*/ 838 w 5965"/>
              <a:gd name="T73" fmla="*/ 1075 h 6531"/>
              <a:gd name="T74" fmla="*/ 1709 w 5965"/>
              <a:gd name="T75" fmla="*/ 0 h 6531"/>
              <a:gd name="T76" fmla="*/ 5125 w 5965"/>
              <a:gd name="T77" fmla="*/ 407 h 6531"/>
              <a:gd name="T78" fmla="*/ 1713 w 5965"/>
              <a:gd name="T79" fmla="*/ 1505 h 6531"/>
              <a:gd name="T80" fmla="*/ 1281 w 5965"/>
              <a:gd name="T81" fmla="*/ 848 h 6531"/>
              <a:gd name="T82" fmla="*/ 1713 w 5965"/>
              <a:gd name="T83" fmla="*/ 1505 h 6531"/>
              <a:gd name="T84" fmla="*/ 3336 w 5965"/>
              <a:gd name="T85" fmla="*/ 4095 h 6531"/>
              <a:gd name="T86" fmla="*/ 3688 w 5965"/>
              <a:gd name="T87" fmla="*/ 1033 h 6531"/>
              <a:gd name="T88" fmla="*/ 3152 w 5965"/>
              <a:gd name="T89" fmla="*/ 635 h 6531"/>
              <a:gd name="T90" fmla="*/ 2713 w 5965"/>
              <a:gd name="T91" fmla="*/ 888 h 6531"/>
              <a:gd name="T92" fmla="*/ 2336 w 5965"/>
              <a:gd name="T93" fmla="*/ 1228 h 6531"/>
              <a:gd name="T94" fmla="*/ 2513 w 5965"/>
              <a:gd name="T95" fmla="*/ 1825 h 6531"/>
              <a:gd name="T96" fmla="*/ 3217 w 5965"/>
              <a:gd name="T97" fmla="*/ 1868 h 6531"/>
              <a:gd name="T98" fmla="*/ 3490 w 5965"/>
              <a:gd name="T99" fmla="*/ 1669 h 6531"/>
              <a:gd name="T100" fmla="*/ 3688 w 5965"/>
              <a:gd name="T101" fmla="*/ 1033 h 6531"/>
              <a:gd name="T102" fmla="*/ 4256 w 5965"/>
              <a:gd name="T103" fmla="*/ 1423 h 6531"/>
              <a:gd name="T104" fmla="*/ 4685 w 5965"/>
              <a:gd name="T105" fmla="*/ 1076 h 6531"/>
              <a:gd name="T106" fmla="*/ 2864 w 5965"/>
              <a:gd name="T107" fmla="*/ 1099 h 6531"/>
              <a:gd name="T108" fmla="*/ 2713 w 5965"/>
              <a:gd name="T109" fmla="*/ 1632 h 6531"/>
              <a:gd name="T110" fmla="*/ 3176 w 5965"/>
              <a:gd name="T111" fmla="*/ 1325 h 6531"/>
              <a:gd name="T112" fmla="*/ 2982 w 5965"/>
              <a:gd name="T113" fmla="*/ 805 h 65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5965" h="6531">
                <a:moveTo>
                  <a:pt x="162" y="4347"/>
                </a:moveTo>
                <a:lnTo>
                  <a:pt x="8" y="2849"/>
                </a:lnTo>
                <a:cubicBezTo>
                  <a:pt x="0" y="2776"/>
                  <a:pt x="26" y="2700"/>
                  <a:pt x="84" y="2653"/>
                </a:cubicBezTo>
                <a:cubicBezTo>
                  <a:pt x="153" y="2597"/>
                  <a:pt x="262" y="2577"/>
                  <a:pt x="344" y="2669"/>
                </a:cubicBezTo>
                <a:cubicBezTo>
                  <a:pt x="401" y="2735"/>
                  <a:pt x="429" y="2940"/>
                  <a:pt x="438" y="2995"/>
                </a:cubicBezTo>
                <a:cubicBezTo>
                  <a:pt x="472" y="3191"/>
                  <a:pt x="504" y="3472"/>
                  <a:pt x="509" y="3669"/>
                </a:cubicBezTo>
                <a:cubicBezTo>
                  <a:pt x="509" y="3683"/>
                  <a:pt x="510" y="3701"/>
                  <a:pt x="512" y="3715"/>
                </a:cubicBezTo>
                <a:cubicBezTo>
                  <a:pt x="517" y="3801"/>
                  <a:pt x="537" y="3881"/>
                  <a:pt x="573" y="3960"/>
                </a:cubicBezTo>
                <a:cubicBezTo>
                  <a:pt x="773" y="4393"/>
                  <a:pt x="1174" y="4943"/>
                  <a:pt x="1174" y="4943"/>
                </a:cubicBezTo>
                <a:lnTo>
                  <a:pt x="1197" y="4976"/>
                </a:lnTo>
                <a:cubicBezTo>
                  <a:pt x="1214" y="5001"/>
                  <a:pt x="1248" y="5009"/>
                  <a:pt x="1273" y="4995"/>
                </a:cubicBezTo>
                <a:cubicBezTo>
                  <a:pt x="1302" y="4979"/>
                  <a:pt x="1312" y="4941"/>
                  <a:pt x="1294" y="4913"/>
                </a:cubicBezTo>
                <a:lnTo>
                  <a:pt x="764" y="4048"/>
                </a:lnTo>
                <a:cubicBezTo>
                  <a:pt x="706" y="3952"/>
                  <a:pt x="740" y="3816"/>
                  <a:pt x="844" y="3752"/>
                </a:cubicBezTo>
                <a:cubicBezTo>
                  <a:pt x="948" y="3688"/>
                  <a:pt x="1084" y="3721"/>
                  <a:pt x="1141" y="3817"/>
                </a:cubicBezTo>
                <a:lnTo>
                  <a:pt x="1693" y="4527"/>
                </a:lnTo>
                <a:cubicBezTo>
                  <a:pt x="1729" y="4573"/>
                  <a:pt x="1797" y="4640"/>
                  <a:pt x="1845" y="4675"/>
                </a:cubicBezTo>
                <a:cubicBezTo>
                  <a:pt x="2341" y="5032"/>
                  <a:pt x="2408" y="5395"/>
                  <a:pt x="2452" y="5580"/>
                </a:cubicBezTo>
                <a:cubicBezTo>
                  <a:pt x="2452" y="5580"/>
                  <a:pt x="2456" y="5621"/>
                  <a:pt x="2456" y="5681"/>
                </a:cubicBezTo>
                <a:lnTo>
                  <a:pt x="2456" y="5681"/>
                </a:lnTo>
                <a:lnTo>
                  <a:pt x="2456" y="5681"/>
                </a:lnTo>
                <a:cubicBezTo>
                  <a:pt x="2456" y="5731"/>
                  <a:pt x="2454" y="5793"/>
                  <a:pt x="2446" y="5856"/>
                </a:cubicBezTo>
                <a:lnTo>
                  <a:pt x="2414" y="6452"/>
                </a:lnTo>
                <a:cubicBezTo>
                  <a:pt x="2414" y="6496"/>
                  <a:pt x="2378" y="6531"/>
                  <a:pt x="2334" y="6531"/>
                </a:cubicBezTo>
                <a:lnTo>
                  <a:pt x="1401" y="6527"/>
                </a:lnTo>
                <a:cubicBezTo>
                  <a:pt x="1357" y="6527"/>
                  <a:pt x="1322" y="6491"/>
                  <a:pt x="1322" y="6447"/>
                </a:cubicBezTo>
                <a:lnTo>
                  <a:pt x="1305" y="5955"/>
                </a:lnTo>
                <a:lnTo>
                  <a:pt x="418" y="4887"/>
                </a:lnTo>
                <a:cubicBezTo>
                  <a:pt x="288" y="4748"/>
                  <a:pt x="198" y="4592"/>
                  <a:pt x="170" y="4404"/>
                </a:cubicBezTo>
                <a:lnTo>
                  <a:pt x="162" y="4347"/>
                </a:lnTo>
                <a:close/>
                <a:moveTo>
                  <a:pt x="568" y="2773"/>
                </a:moveTo>
                <a:cubicBezTo>
                  <a:pt x="584" y="2827"/>
                  <a:pt x="594" y="2879"/>
                  <a:pt x="602" y="2931"/>
                </a:cubicBezTo>
                <a:cubicBezTo>
                  <a:pt x="630" y="3100"/>
                  <a:pt x="673" y="3405"/>
                  <a:pt x="676" y="3568"/>
                </a:cubicBezTo>
                <a:cubicBezTo>
                  <a:pt x="676" y="3584"/>
                  <a:pt x="677" y="3601"/>
                  <a:pt x="677" y="3617"/>
                </a:cubicBezTo>
                <a:cubicBezTo>
                  <a:pt x="696" y="3601"/>
                  <a:pt x="716" y="3585"/>
                  <a:pt x="737" y="3573"/>
                </a:cubicBezTo>
                <a:cubicBezTo>
                  <a:pt x="764" y="3557"/>
                  <a:pt x="792" y="3544"/>
                  <a:pt x="821" y="3535"/>
                </a:cubicBezTo>
                <a:cubicBezTo>
                  <a:pt x="822" y="3533"/>
                  <a:pt x="824" y="3531"/>
                  <a:pt x="824" y="3529"/>
                </a:cubicBezTo>
                <a:cubicBezTo>
                  <a:pt x="802" y="3375"/>
                  <a:pt x="749" y="3083"/>
                  <a:pt x="709" y="2931"/>
                </a:cubicBezTo>
                <a:cubicBezTo>
                  <a:pt x="688" y="2855"/>
                  <a:pt x="644" y="2799"/>
                  <a:pt x="568" y="2773"/>
                </a:cubicBezTo>
                <a:close/>
                <a:moveTo>
                  <a:pt x="864" y="2988"/>
                </a:moveTo>
                <a:cubicBezTo>
                  <a:pt x="889" y="3100"/>
                  <a:pt x="952" y="3307"/>
                  <a:pt x="966" y="3415"/>
                </a:cubicBezTo>
                <a:lnTo>
                  <a:pt x="976" y="3489"/>
                </a:lnTo>
                <a:cubicBezTo>
                  <a:pt x="977" y="3496"/>
                  <a:pt x="976" y="3504"/>
                  <a:pt x="977" y="3511"/>
                </a:cubicBezTo>
                <a:cubicBezTo>
                  <a:pt x="1022" y="3512"/>
                  <a:pt x="1068" y="3521"/>
                  <a:pt x="1109" y="3537"/>
                </a:cubicBezTo>
                <a:cubicBezTo>
                  <a:pt x="1094" y="3437"/>
                  <a:pt x="1028" y="3237"/>
                  <a:pt x="1002" y="3144"/>
                </a:cubicBezTo>
                <a:cubicBezTo>
                  <a:pt x="984" y="3068"/>
                  <a:pt x="940" y="3013"/>
                  <a:pt x="864" y="2988"/>
                </a:cubicBezTo>
                <a:close/>
                <a:moveTo>
                  <a:pt x="5621" y="2669"/>
                </a:moveTo>
                <a:cubicBezTo>
                  <a:pt x="5564" y="2735"/>
                  <a:pt x="5536" y="2940"/>
                  <a:pt x="5526" y="2995"/>
                </a:cubicBezTo>
                <a:cubicBezTo>
                  <a:pt x="5493" y="3191"/>
                  <a:pt x="5461" y="3472"/>
                  <a:pt x="5456" y="3669"/>
                </a:cubicBezTo>
                <a:cubicBezTo>
                  <a:pt x="5456" y="3683"/>
                  <a:pt x="5454" y="3701"/>
                  <a:pt x="5453" y="3715"/>
                </a:cubicBezTo>
                <a:cubicBezTo>
                  <a:pt x="5448" y="3801"/>
                  <a:pt x="5428" y="3881"/>
                  <a:pt x="5392" y="3960"/>
                </a:cubicBezTo>
                <a:cubicBezTo>
                  <a:pt x="5192" y="4393"/>
                  <a:pt x="4790" y="4943"/>
                  <a:pt x="4790" y="4943"/>
                </a:cubicBezTo>
                <a:lnTo>
                  <a:pt x="4768" y="4976"/>
                </a:lnTo>
                <a:cubicBezTo>
                  <a:pt x="4750" y="5001"/>
                  <a:pt x="4717" y="5009"/>
                  <a:pt x="4692" y="4995"/>
                </a:cubicBezTo>
                <a:cubicBezTo>
                  <a:pt x="4662" y="4979"/>
                  <a:pt x="4653" y="4941"/>
                  <a:pt x="4670" y="4913"/>
                </a:cubicBezTo>
                <a:lnTo>
                  <a:pt x="5201" y="4048"/>
                </a:lnTo>
                <a:cubicBezTo>
                  <a:pt x="5258" y="3952"/>
                  <a:pt x="5225" y="3816"/>
                  <a:pt x="5121" y="3752"/>
                </a:cubicBezTo>
                <a:cubicBezTo>
                  <a:pt x="5017" y="3688"/>
                  <a:pt x="4881" y="3721"/>
                  <a:pt x="4824" y="3817"/>
                </a:cubicBezTo>
                <a:lnTo>
                  <a:pt x="4272" y="4527"/>
                </a:lnTo>
                <a:cubicBezTo>
                  <a:pt x="4236" y="4573"/>
                  <a:pt x="4168" y="4640"/>
                  <a:pt x="4120" y="4675"/>
                </a:cubicBezTo>
                <a:cubicBezTo>
                  <a:pt x="3624" y="5032"/>
                  <a:pt x="3557" y="5395"/>
                  <a:pt x="3513" y="5580"/>
                </a:cubicBezTo>
                <a:cubicBezTo>
                  <a:pt x="3513" y="5580"/>
                  <a:pt x="3509" y="5621"/>
                  <a:pt x="3509" y="5681"/>
                </a:cubicBezTo>
                <a:lnTo>
                  <a:pt x="3509" y="5681"/>
                </a:lnTo>
                <a:cubicBezTo>
                  <a:pt x="3509" y="5731"/>
                  <a:pt x="3510" y="5793"/>
                  <a:pt x="3518" y="5856"/>
                </a:cubicBezTo>
                <a:lnTo>
                  <a:pt x="3550" y="6452"/>
                </a:lnTo>
                <a:cubicBezTo>
                  <a:pt x="3550" y="6496"/>
                  <a:pt x="3586" y="6531"/>
                  <a:pt x="3630" y="6531"/>
                </a:cubicBezTo>
                <a:lnTo>
                  <a:pt x="4564" y="6527"/>
                </a:lnTo>
                <a:cubicBezTo>
                  <a:pt x="4608" y="6527"/>
                  <a:pt x="4642" y="6491"/>
                  <a:pt x="4642" y="6447"/>
                </a:cubicBezTo>
                <a:lnTo>
                  <a:pt x="4660" y="5955"/>
                </a:lnTo>
                <a:lnTo>
                  <a:pt x="5546" y="4887"/>
                </a:lnTo>
                <a:cubicBezTo>
                  <a:pt x="5677" y="4748"/>
                  <a:pt x="5766" y="4592"/>
                  <a:pt x="5794" y="4404"/>
                </a:cubicBezTo>
                <a:lnTo>
                  <a:pt x="5802" y="4349"/>
                </a:lnTo>
                <a:lnTo>
                  <a:pt x="5957" y="2852"/>
                </a:lnTo>
                <a:cubicBezTo>
                  <a:pt x="5965" y="2779"/>
                  <a:pt x="5938" y="2703"/>
                  <a:pt x="5881" y="2656"/>
                </a:cubicBezTo>
                <a:cubicBezTo>
                  <a:pt x="5812" y="2597"/>
                  <a:pt x="5702" y="2577"/>
                  <a:pt x="5621" y="2669"/>
                </a:cubicBezTo>
                <a:close/>
                <a:moveTo>
                  <a:pt x="5141" y="3528"/>
                </a:moveTo>
                <a:cubicBezTo>
                  <a:pt x="5142" y="3529"/>
                  <a:pt x="5144" y="3532"/>
                  <a:pt x="5145" y="3533"/>
                </a:cubicBezTo>
                <a:cubicBezTo>
                  <a:pt x="5174" y="3543"/>
                  <a:pt x="5202" y="3556"/>
                  <a:pt x="5229" y="3572"/>
                </a:cubicBezTo>
                <a:cubicBezTo>
                  <a:pt x="5250" y="3585"/>
                  <a:pt x="5270" y="3600"/>
                  <a:pt x="5289" y="3616"/>
                </a:cubicBezTo>
                <a:cubicBezTo>
                  <a:pt x="5289" y="3600"/>
                  <a:pt x="5290" y="3583"/>
                  <a:pt x="5290" y="3567"/>
                </a:cubicBezTo>
                <a:cubicBezTo>
                  <a:pt x="5293" y="3404"/>
                  <a:pt x="5336" y="3099"/>
                  <a:pt x="5364" y="2929"/>
                </a:cubicBezTo>
                <a:cubicBezTo>
                  <a:pt x="5372" y="2879"/>
                  <a:pt x="5382" y="2825"/>
                  <a:pt x="5398" y="2772"/>
                </a:cubicBezTo>
                <a:cubicBezTo>
                  <a:pt x="5321" y="2797"/>
                  <a:pt x="5277" y="2852"/>
                  <a:pt x="5257" y="2928"/>
                </a:cubicBezTo>
                <a:cubicBezTo>
                  <a:pt x="5216" y="3081"/>
                  <a:pt x="5161" y="3375"/>
                  <a:pt x="5141" y="3528"/>
                </a:cubicBezTo>
                <a:close/>
                <a:moveTo>
                  <a:pt x="4856" y="3537"/>
                </a:moveTo>
                <a:cubicBezTo>
                  <a:pt x="4898" y="3521"/>
                  <a:pt x="4942" y="3513"/>
                  <a:pt x="4988" y="3511"/>
                </a:cubicBezTo>
                <a:cubicBezTo>
                  <a:pt x="4988" y="3504"/>
                  <a:pt x="4988" y="3496"/>
                  <a:pt x="4989" y="3489"/>
                </a:cubicBezTo>
                <a:lnTo>
                  <a:pt x="4998" y="3415"/>
                </a:lnTo>
                <a:cubicBezTo>
                  <a:pt x="5013" y="3305"/>
                  <a:pt x="5076" y="3100"/>
                  <a:pt x="5101" y="2988"/>
                </a:cubicBezTo>
                <a:cubicBezTo>
                  <a:pt x="5026" y="3013"/>
                  <a:pt x="4982" y="3068"/>
                  <a:pt x="4962" y="3144"/>
                </a:cubicBezTo>
                <a:cubicBezTo>
                  <a:pt x="4937" y="3237"/>
                  <a:pt x="4870" y="3437"/>
                  <a:pt x="4856" y="3537"/>
                </a:cubicBezTo>
                <a:close/>
                <a:moveTo>
                  <a:pt x="5126" y="1075"/>
                </a:moveTo>
                <a:cubicBezTo>
                  <a:pt x="5126" y="1555"/>
                  <a:pt x="4736" y="1945"/>
                  <a:pt x="4256" y="1945"/>
                </a:cubicBezTo>
                <a:lnTo>
                  <a:pt x="4142" y="1945"/>
                </a:lnTo>
                <a:cubicBezTo>
                  <a:pt x="3978" y="2308"/>
                  <a:pt x="3649" y="2580"/>
                  <a:pt x="3250" y="2665"/>
                </a:cubicBezTo>
                <a:lnTo>
                  <a:pt x="3250" y="3212"/>
                </a:lnTo>
                <a:lnTo>
                  <a:pt x="3562" y="3212"/>
                </a:lnTo>
                <a:cubicBezTo>
                  <a:pt x="3658" y="3212"/>
                  <a:pt x="3737" y="3291"/>
                  <a:pt x="3737" y="3387"/>
                </a:cubicBezTo>
                <a:lnTo>
                  <a:pt x="3737" y="3616"/>
                </a:lnTo>
                <a:lnTo>
                  <a:pt x="4004" y="3616"/>
                </a:lnTo>
                <a:lnTo>
                  <a:pt x="4004" y="4433"/>
                </a:lnTo>
                <a:lnTo>
                  <a:pt x="1961" y="4433"/>
                </a:lnTo>
                <a:lnTo>
                  <a:pt x="1961" y="3616"/>
                </a:lnTo>
                <a:lnTo>
                  <a:pt x="2228" y="3616"/>
                </a:lnTo>
                <a:lnTo>
                  <a:pt x="2228" y="3387"/>
                </a:lnTo>
                <a:cubicBezTo>
                  <a:pt x="2228" y="3291"/>
                  <a:pt x="2306" y="3212"/>
                  <a:pt x="2402" y="3212"/>
                </a:cubicBezTo>
                <a:lnTo>
                  <a:pt x="2714" y="3212"/>
                </a:lnTo>
                <a:lnTo>
                  <a:pt x="2714" y="2665"/>
                </a:lnTo>
                <a:cubicBezTo>
                  <a:pt x="2316" y="2580"/>
                  <a:pt x="1986" y="2308"/>
                  <a:pt x="1822" y="1945"/>
                </a:cubicBezTo>
                <a:lnTo>
                  <a:pt x="1709" y="1945"/>
                </a:lnTo>
                <a:cubicBezTo>
                  <a:pt x="1229" y="1945"/>
                  <a:pt x="838" y="1555"/>
                  <a:pt x="838" y="1075"/>
                </a:cubicBezTo>
                <a:lnTo>
                  <a:pt x="838" y="407"/>
                </a:lnTo>
                <a:lnTo>
                  <a:pt x="1709" y="407"/>
                </a:lnTo>
                <a:lnTo>
                  <a:pt x="1709" y="0"/>
                </a:lnTo>
                <a:lnTo>
                  <a:pt x="4254" y="0"/>
                </a:lnTo>
                <a:lnTo>
                  <a:pt x="4254" y="407"/>
                </a:lnTo>
                <a:lnTo>
                  <a:pt x="5125" y="407"/>
                </a:lnTo>
                <a:lnTo>
                  <a:pt x="5125" y="1075"/>
                </a:lnTo>
                <a:lnTo>
                  <a:pt x="5126" y="1075"/>
                </a:lnTo>
                <a:close/>
                <a:moveTo>
                  <a:pt x="1713" y="1505"/>
                </a:moveTo>
                <a:cubicBezTo>
                  <a:pt x="1712" y="1477"/>
                  <a:pt x="1710" y="1451"/>
                  <a:pt x="1710" y="1423"/>
                </a:cubicBezTo>
                <a:lnTo>
                  <a:pt x="1710" y="848"/>
                </a:lnTo>
                <a:lnTo>
                  <a:pt x="1281" y="848"/>
                </a:lnTo>
                <a:lnTo>
                  <a:pt x="1281" y="1076"/>
                </a:lnTo>
                <a:cubicBezTo>
                  <a:pt x="1281" y="1313"/>
                  <a:pt x="1474" y="1505"/>
                  <a:pt x="1710" y="1505"/>
                </a:cubicBezTo>
                <a:lnTo>
                  <a:pt x="1713" y="1505"/>
                </a:lnTo>
                <a:close/>
                <a:moveTo>
                  <a:pt x="2629" y="3657"/>
                </a:moveTo>
                <a:lnTo>
                  <a:pt x="2629" y="4095"/>
                </a:lnTo>
                <a:lnTo>
                  <a:pt x="3336" y="4095"/>
                </a:lnTo>
                <a:lnTo>
                  <a:pt x="3336" y="3657"/>
                </a:lnTo>
                <a:lnTo>
                  <a:pt x="2629" y="3657"/>
                </a:lnTo>
                <a:close/>
                <a:moveTo>
                  <a:pt x="3688" y="1033"/>
                </a:moveTo>
                <a:cubicBezTo>
                  <a:pt x="3665" y="963"/>
                  <a:pt x="3602" y="913"/>
                  <a:pt x="3528" y="908"/>
                </a:cubicBezTo>
                <a:lnTo>
                  <a:pt x="3254" y="888"/>
                </a:lnTo>
                <a:lnTo>
                  <a:pt x="3152" y="635"/>
                </a:lnTo>
                <a:cubicBezTo>
                  <a:pt x="3124" y="565"/>
                  <a:pt x="3057" y="521"/>
                  <a:pt x="2984" y="521"/>
                </a:cubicBezTo>
                <a:cubicBezTo>
                  <a:pt x="2909" y="521"/>
                  <a:pt x="2844" y="565"/>
                  <a:pt x="2816" y="635"/>
                </a:cubicBezTo>
                <a:lnTo>
                  <a:pt x="2713" y="888"/>
                </a:lnTo>
                <a:lnTo>
                  <a:pt x="2440" y="908"/>
                </a:lnTo>
                <a:cubicBezTo>
                  <a:pt x="2365" y="913"/>
                  <a:pt x="2302" y="963"/>
                  <a:pt x="2280" y="1033"/>
                </a:cubicBezTo>
                <a:cubicBezTo>
                  <a:pt x="2257" y="1104"/>
                  <a:pt x="2278" y="1181"/>
                  <a:pt x="2336" y="1228"/>
                </a:cubicBezTo>
                <a:lnTo>
                  <a:pt x="2545" y="1404"/>
                </a:lnTo>
                <a:lnTo>
                  <a:pt x="2480" y="1669"/>
                </a:lnTo>
                <a:cubicBezTo>
                  <a:pt x="2466" y="1724"/>
                  <a:pt x="2478" y="1781"/>
                  <a:pt x="2513" y="1825"/>
                </a:cubicBezTo>
                <a:cubicBezTo>
                  <a:pt x="2569" y="1896"/>
                  <a:pt x="2676" y="1916"/>
                  <a:pt x="2753" y="1868"/>
                </a:cubicBezTo>
                <a:lnTo>
                  <a:pt x="2985" y="1724"/>
                </a:lnTo>
                <a:lnTo>
                  <a:pt x="3217" y="1868"/>
                </a:lnTo>
                <a:cubicBezTo>
                  <a:pt x="3246" y="1887"/>
                  <a:pt x="3280" y="1896"/>
                  <a:pt x="3313" y="1896"/>
                </a:cubicBezTo>
                <a:cubicBezTo>
                  <a:pt x="3369" y="1896"/>
                  <a:pt x="3422" y="1869"/>
                  <a:pt x="3457" y="1825"/>
                </a:cubicBezTo>
                <a:cubicBezTo>
                  <a:pt x="3492" y="1781"/>
                  <a:pt x="3504" y="1724"/>
                  <a:pt x="3490" y="1669"/>
                </a:cubicBezTo>
                <a:lnTo>
                  <a:pt x="3425" y="1404"/>
                </a:lnTo>
                <a:lnTo>
                  <a:pt x="3634" y="1228"/>
                </a:lnTo>
                <a:cubicBezTo>
                  <a:pt x="3688" y="1180"/>
                  <a:pt x="3710" y="1104"/>
                  <a:pt x="3688" y="1033"/>
                </a:cubicBezTo>
                <a:close/>
                <a:moveTo>
                  <a:pt x="4685" y="848"/>
                </a:moveTo>
                <a:lnTo>
                  <a:pt x="4256" y="848"/>
                </a:lnTo>
                <a:lnTo>
                  <a:pt x="4256" y="1423"/>
                </a:lnTo>
                <a:cubicBezTo>
                  <a:pt x="4256" y="1451"/>
                  <a:pt x="4254" y="1479"/>
                  <a:pt x="4253" y="1505"/>
                </a:cubicBezTo>
                <a:lnTo>
                  <a:pt x="4256" y="1505"/>
                </a:lnTo>
                <a:cubicBezTo>
                  <a:pt x="4493" y="1505"/>
                  <a:pt x="4685" y="1312"/>
                  <a:pt x="4685" y="1076"/>
                </a:cubicBezTo>
                <a:lnTo>
                  <a:pt x="4685" y="848"/>
                </a:lnTo>
                <a:close/>
                <a:moveTo>
                  <a:pt x="2982" y="805"/>
                </a:moveTo>
                <a:lnTo>
                  <a:pt x="2864" y="1099"/>
                </a:lnTo>
                <a:lnTo>
                  <a:pt x="2548" y="1121"/>
                </a:lnTo>
                <a:lnTo>
                  <a:pt x="2789" y="1325"/>
                </a:lnTo>
                <a:lnTo>
                  <a:pt x="2713" y="1632"/>
                </a:lnTo>
                <a:lnTo>
                  <a:pt x="2982" y="1465"/>
                </a:lnTo>
                <a:lnTo>
                  <a:pt x="3252" y="1632"/>
                </a:lnTo>
                <a:lnTo>
                  <a:pt x="3176" y="1325"/>
                </a:lnTo>
                <a:lnTo>
                  <a:pt x="3417" y="1121"/>
                </a:lnTo>
                <a:lnTo>
                  <a:pt x="3101" y="1099"/>
                </a:lnTo>
                <a:lnTo>
                  <a:pt x="2982" y="805"/>
                </a:lnTo>
                <a:close/>
              </a:path>
            </a:pathLst>
          </a:custGeom>
          <a:solidFill>
            <a:srgbClr val="0BF6FF"/>
          </a:solidFill>
          <a:ln>
            <a:noFill/>
          </a:ln>
        </p:spPr>
      </p:sp>
    </p:spTree>
    <p:extLst>
      <p:ext uri="{BB962C8B-B14F-4D97-AF65-F5344CB8AC3E}">
        <p14:creationId xmlns:p14="http://schemas.microsoft.com/office/powerpoint/2010/main" val="1781255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16928010-5780-4075-84D5-70C4B59EFE2A}"/>
              </a:ext>
            </a:extLst>
          </p:cNvPr>
          <p:cNvSpPr txBox="1"/>
          <p:nvPr/>
        </p:nvSpPr>
        <p:spPr>
          <a:xfrm>
            <a:off x="1338274" y="384065"/>
            <a:ext cx="282271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rgbClr val="0BF6FF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前期工作总结</a:t>
            </a:r>
          </a:p>
        </p:txBody>
      </p:sp>
      <p:sp>
        <p:nvSpPr>
          <p:cNvPr id="3" name="椭圆 2">
            <a:extLst>
              <a:ext uri="{FF2B5EF4-FFF2-40B4-BE49-F238E27FC236}">
                <a16:creationId xmlns:a16="http://schemas.microsoft.com/office/drawing/2014/main" xmlns="" id="{8642E9F7-F25E-412A-9D8B-2D420C53362D}"/>
              </a:ext>
            </a:extLst>
          </p:cNvPr>
          <p:cNvSpPr/>
          <p:nvPr/>
        </p:nvSpPr>
        <p:spPr>
          <a:xfrm>
            <a:off x="649162" y="306850"/>
            <a:ext cx="554541" cy="554541"/>
          </a:xfrm>
          <a:prstGeom prst="ellipse">
            <a:avLst/>
          </a:prstGeom>
          <a:solidFill>
            <a:srgbClr val="0BF6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0BF6FF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9ABF2B69-2C8F-463F-84A6-5F5AAE112680}"/>
              </a:ext>
            </a:extLst>
          </p:cNvPr>
          <p:cNvSpPr txBox="1"/>
          <p:nvPr/>
        </p:nvSpPr>
        <p:spPr>
          <a:xfrm>
            <a:off x="674738" y="399454"/>
            <a:ext cx="5033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rgbClr val="0F172C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01</a:t>
            </a:r>
            <a:endParaRPr lang="zh-CN" altLang="en-US" dirty="0">
              <a:solidFill>
                <a:srgbClr val="0F172C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sp>
        <p:nvSpPr>
          <p:cNvPr id="9" name="任意多边形: 形状 8">
            <a:extLst>
              <a:ext uri="{FF2B5EF4-FFF2-40B4-BE49-F238E27FC236}">
                <a16:creationId xmlns:a16="http://schemas.microsoft.com/office/drawing/2014/main" xmlns="" id="{0C3FD045-62AC-4C42-B225-44AFDE45FCA1}"/>
              </a:ext>
            </a:extLst>
          </p:cNvPr>
          <p:cNvSpPr/>
          <p:nvPr/>
        </p:nvSpPr>
        <p:spPr>
          <a:xfrm>
            <a:off x="2034540" y="2033339"/>
            <a:ext cx="2476500" cy="990600"/>
          </a:xfrm>
          <a:custGeom>
            <a:avLst/>
            <a:gdLst>
              <a:gd name="connsiteX0" fmla="*/ 0 w 2476500"/>
              <a:gd name="connsiteY0" fmla="*/ 0 h 990600"/>
              <a:gd name="connsiteX1" fmla="*/ 2476500 w 2476500"/>
              <a:gd name="connsiteY1" fmla="*/ 0 h 990600"/>
              <a:gd name="connsiteX2" fmla="*/ 2476500 w 2476500"/>
              <a:gd name="connsiteY2" fmla="*/ 990600 h 990600"/>
              <a:gd name="connsiteX3" fmla="*/ 0 w 2476500"/>
              <a:gd name="connsiteY3" fmla="*/ 990600 h 990600"/>
              <a:gd name="connsiteX4" fmla="*/ 0 w 2476500"/>
              <a:gd name="connsiteY4" fmla="*/ 0 h 990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76500" h="990600">
                <a:moveTo>
                  <a:pt x="0" y="0"/>
                </a:moveTo>
                <a:lnTo>
                  <a:pt x="2476500" y="0"/>
                </a:lnTo>
                <a:lnTo>
                  <a:pt x="2476500" y="990600"/>
                </a:lnTo>
                <a:lnTo>
                  <a:pt x="0" y="990600"/>
                </a:lnTo>
                <a:lnTo>
                  <a:pt x="0" y="0"/>
                </a:lnTo>
                <a:close/>
              </a:path>
            </a:pathLst>
          </a:custGeom>
          <a:solidFill>
            <a:srgbClr val="0BF6FF"/>
          </a:solidFill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70256" tIns="154432" rIns="270256" bIns="154432" numCol="1" spcCol="1270" anchor="ctr" anchorCtr="0">
            <a:noAutofit/>
          </a:bodyPr>
          <a:lstStyle/>
          <a:p>
            <a:pPr marL="0" lvl="0" indent="0" algn="ctr" defTabSz="1689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endParaRPr lang="zh-CN" altLang="en-US" sz="3800" kern="1200"/>
          </a:p>
        </p:txBody>
      </p:sp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xmlns="" id="{86BE3FB0-04B7-4FB0-973F-8922E91C6930}"/>
              </a:ext>
            </a:extLst>
          </p:cNvPr>
          <p:cNvSpPr/>
          <p:nvPr/>
        </p:nvSpPr>
        <p:spPr>
          <a:xfrm>
            <a:off x="2034540" y="3023938"/>
            <a:ext cx="2476500" cy="3045557"/>
          </a:xfrm>
          <a:custGeom>
            <a:avLst/>
            <a:gdLst>
              <a:gd name="connsiteX0" fmla="*/ 0 w 2476500"/>
              <a:gd name="connsiteY0" fmla="*/ 0 h 1800720"/>
              <a:gd name="connsiteX1" fmla="*/ 2476500 w 2476500"/>
              <a:gd name="connsiteY1" fmla="*/ 0 h 1800720"/>
              <a:gd name="connsiteX2" fmla="*/ 2476500 w 2476500"/>
              <a:gd name="connsiteY2" fmla="*/ 1800720 h 1800720"/>
              <a:gd name="connsiteX3" fmla="*/ 0 w 2476500"/>
              <a:gd name="connsiteY3" fmla="*/ 1800720 h 1800720"/>
              <a:gd name="connsiteX4" fmla="*/ 0 w 2476500"/>
              <a:gd name="connsiteY4" fmla="*/ 0 h 18007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76500" h="1800720">
                <a:moveTo>
                  <a:pt x="0" y="0"/>
                </a:moveTo>
                <a:lnTo>
                  <a:pt x="2476500" y="0"/>
                </a:lnTo>
                <a:lnTo>
                  <a:pt x="2476500" y="1800720"/>
                </a:lnTo>
                <a:lnTo>
                  <a:pt x="0" y="1800720"/>
                </a:lnTo>
                <a:lnTo>
                  <a:pt x="0" y="0"/>
                </a:lnTo>
                <a:close/>
              </a:path>
            </a:pathLst>
          </a:custGeom>
        </p:spPr>
        <p:style>
          <a:lnRef idx="2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02692" tIns="202692" rIns="270256" bIns="304038" numCol="1" spcCol="1270" anchor="t" anchorCtr="0">
            <a:noAutofit/>
          </a:bodyPr>
          <a:lstStyle/>
          <a:p>
            <a:pPr marL="285750" lvl="1" indent="-285750" algn="l" defTabSz="16891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"/>
            </a:pPr>
            <a:endParaRPr lang="zh-CN" altLang="en-US" sz="3800" kern="1200"/>
          </a:p>
          <a:p>
            <a:pPr marL="285750" lvl="1" indent="-285750" algn="l" defTabSz="16891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"/>
            </a:pPr>
            <a:endParaRPr lang="zh-CN" altLang="en-US" sz="3800" kern="1200"/>
          </a:p>
        </p:txBody>
      </p:sp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xmlns="" id="{21D1DCA0-9965-4475-9137-3D11451079F0}"/>
              </a:ext>
            </a:extLst>
          </p:cNvPr>
          <p:cNvSpPr/>
          <p:nvPr/>
        </p:nvSpPr>
        <p:spPr>
          <a:xfrm>
            <a:off x="4857750" y="2033339"/>
            <a:ext cx="2476500" cy="990600"/>
          </a:xfrm>
          <a:custGeom>
            <a:avLst/>
            <a:gdLst>
              <a:gd name="connsiteX0" fmla="*/ 0 w 2476500"/>
              <a:gd name="connsiteY0" fmla="*/ 0 h 990600"/>
              <a:gd name="connsiteX1" fmla="*/ 2476500 w 2476500"/>
              <a:gd name="connsiteY1" fmla="*/ 0 h 990600"/>
              <a:gd name="connsiteX2" fmla="*/ 2476500 w 2476500"/>
              <a:gd name="connsiteY2" fmla="*/ 990600 h 990600"/>
              <a:gd name="connsiteX3" fmla="*/ 0 w 2476500"/>
              <a:gd name="connsiteY3" fmla="*/ 990600 h 990600"/>
              <a:gd name="connsiteX4" fmla="*/ 0 w 2476500"/>
              <a:gd name="connsiteY4" fmla="*/ 0 h 990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76500" h="990600">
                <a:moveTo>
                  <a:pt x="0" y="0"/>
                </a:moveTo>
                <a:lnTo>
                  <a:pt x="2476500" y="0"/>
                </a:lnTo>
                <a:lnTo>
                  <a:pt x="2476500" y="990600"/>
                </a:lnTo>
                <a:lnTo>
                  <a:pt x="0" y="990600"/>
                </a:lnTo>
                <a:lnTo>
                  <a:pt x="0" y="0"/>
                </a:lnTo>
                <a:close/>
              </a:path>
            </a:pathLst>
          </a:custGeom>
          <a:solidFill>
            <a:srgbClr val="0BF6FF"/>
          </a:solidFill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70256" tIns="154432" rIns="270256" bIns="154432" numCol="1" spcCol="1270" anchor="ctr" anchorCtr="0">
            <a:noAutofit/>
          </a:bodyPr>
          <a:lstStyle/>
          <a:p>
            <a:pPr marL="0" lvl="0" indent="0" algn="ctr" defTabSz="1689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endParaRPr lang="zh-CN" altLang="en-US" sz="3800" kern="1200"/>
          </a:p>
        </p:txBody>
      </p:sp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xmlns="" id="{423BE84D-3D24-4372-9055-3183C875F3D6}"/>
              </a:ext>
            </a:extLst>
          </p:cNvPr>
          <p:cNvSpPr/>
          <p:nvPr/>
        </p:nvSpPr>
        <p:spPr>
          <a:xfrm>
            <a:off x="4857750" y="3023938"/>
            <a:ext cx="2476500" cy="3045557"/>
          </a:xfrm>
          <a:custGeom>
            <a:avLst/>
            <a:gdLst>
              <a:gd name="connsiteX0" fmla="*/ 0 w 2476500"/>
              <a:gd name="connsiteY0" fmla="*/ 0 h 1800720"/>
              <a:gd name="connsiteX1" fmla="*/ 2476500 w 2476500"/>
              <a:gd name="connsiteY1" fmla="*/ 0 h 1800720"/>
              <a:gd name="connsiteX2" fmla="*/ 2476500 w 2476500"/>
              <a:gd name="connsiteY2" fmla="*/ 1800720 h 1800720"/>
              <a:gd name="connsiteX3" fmla="*/ 0 w 2476500"/>
              <a:gd name="connsiteY3" fmla="*/ 1800720 h 1800720"/>
              <a:gd name="connsiteX4" fmla="*/ 0 w 2476500"/>
              <a:gd name="connsiteY4" fmla="*/ 0 h 18007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76500" h="1800720">
                <a:moveTo>
                  <a:pt x="0" y="0"/>
                </a:moveTo>
                <a:lnTo>
                  <a:pt x="2476500" y="0"/>
                </a:lnTo>
                <a:lnTo>
                  <a:pt x="2476500" y="1800720"/>
                </a:lnTo>
                <a:lnTo>
                  <a:pt x="0" y="1800720"/>
                </a:lnTo>
                <a:lnTo>
                  <a:pt x="0" y="0"/>
                </a:lnTo>
                <a:close/>
              </a:path>
            </a:pathLst>
          </a:custGeom>
        </p:spPr>
        <p:style>
          <a:lnRef idx="2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02692" tIns="202692" rIns="270256" bIns="304038" numCol="1" spcCol="1270" anchor="t" anchorCtr="0">
            <a:noAutofit/>
          </a:bodyPr>
          <a:lstStyle/>
          <a:p>
            <a:pPr marL="285750" lvl="1" indent="-285750" algn="l" defTabSz="16891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"/>
            </a:pPr>
            <a:endParaRPr lang="zh-CN" altLang="en-US" sz="3800" kern="1200" dirty="0"/>
          </a:p>
          <a:p>
            <a:pPr marL="285750" lvl="1" indent="-285750" algn="l" defTabSz="16891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"/>
            </a:pPr>
            <a:endParaRPr lang="zh-CN" altLang="en-US" sz="3800" kern="1200" dirty="0"/>
          </a:p>
        </p:txBody>
      </p:sp>
      <p:sp>
        <p:nvSpPr>
          <p:cNvPr id="13" name="任意多边形: 形状 12">
            <a:extLst>
              <a:ext uri="{FF2B5EF4-FFF2-40B4-BE49-F238E27FC236}">
                <a16:creationId xmlns:a16="http://schemas.microsoft.com/office/drawing/2014/main" xmlns="" id="{4C162A75-4FB4-4A23-BF66-0844B8E758BB}"/>
              </a:ext>
            </a:extLst>
          </p:cNvPr>
          <p:cNvSpPr/>
          <p:nvPr/>
        </p:nvSpPr>
        <p:spPr>
          <a:xfrm>
            <a:off x="7680960" y="2033339"/>
            <a:ext cx="2476500" cy="990600"/>
          </a:xfrm>
          <a:custGeom>
            <a:avLst/>
            <a:gdLst>
              <a:gd name="connsiteX0" fmla="*/ 0 w 2476500"/>
              <a:gd name="connsiteY0" fmla="*/ 0 h 990600"/>
              <a:gd name="connsiteX1" fmla="*/ 2476500 w 2476500"/>
              <a:gd name="connsiteY1" fmla="*/ 0 h 990600"/>
              <a:gd name="connsiteX2" fmla="*/ 2476500 w 2476500"/>
              <a:gd name="connsiteY2" fmla="*/ 990600 h 990600"/>
              <a:gd name="connsiteX3" fmla="*/ 0 w 2476500"/>
              <a:gd name="connsiteY3" fmla="*/ 990600 h 990600"/>
              <a:gd name="connsiteX4" fmla="*/ 0 w 2476500"/>
              <a:gd name="connsiteY4" fmla="*/ 0 h 990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76500" h="990600">
                <a:moveTo>
                  <a:pt x="0" y="0"/>
                </a:moveTo>
                <a:lnTo>
                  <a:pt x="2476500" y="0"/>
                </a:lnTo>
                <a:lnTo>
                  <a:pt x="2476500" y="990600"/>
                </a:lnTo>
                <a:lnTo>
                  <a:pt x="0" y="990600"/>
                </a:lnTo>
                <a:lnTo>
                  <a:pt x="0" y="0"/>
                </a:lnTo>
                <a:close/>
              </a:path>
            </a:pathLst>
          </a:custGeom>
          <a:solidFill>
            <a:srgbClr val="0BF6FF"/>
          </a:solidFill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70256" tIns="154432" rIns="270256" bIns="154432" numCol="1" spcCol="1270" anchor="ctr" anchorCtr="0">
            <a:noAutofit/>
          </a:bodyPr>
          <a:lstStyle/>
          <a:p>
            <a:pPr marL="0" lvl="0" indent="0" algn="ctr" defTabSz="1689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endParaRPr lang="zh-CN" altLang="en-US" sz="3800" kern="1200"/>
          </a:p>
        </p:txBody>
      </p:sp>
      <p:sp>
        <p:nvSpPr>
          <p:cNvPr id="14" name="任意多边形: 形状 13">
            <a:extLst>
              <a:ext uri="{FF2B5EF4-FFF2-40B4-BE49-F238E27FC236}">
                <a16:creationId xmlns:a16="http://schemas.microsoft.com/office/drawing/2014/main" xmlns="" id="{70BF8DD6-BA61-405F-A897-5DE9296CE521}"/>
              </a:ext>
            </a:extLst>
          </p:cNvPr>
          <p:cNvSpPr/>
          <p:nvPr/>
        </p:nvSpPr>
        <p:spPr>
          <a:xfrm>
            <a:off x="7680960" y="3023938"/>
            <a:ext cx="2476500" cy="3045557"/>
          </a:xfrm>
          <a:custGeom>
            <a:avLst/>
            <a:gdLst>
              <a:gd name="connsiteX0" fmla="*/ 0 w 2476500"/>
              <a:gd name="connsiteY0" fmla="*/ 0 h 1800720"/>
              <a:gd name="connsiteX1" fmla="*/ 2476500 w 2476500"/>
              <a:gd name="connsiteY1" fmla="*/ 0 h 1800720"/>
              <a:gd name="connsiteX2" fmla="*/ 2476500 w 2476500"/>
              <a:gd name="connsiteY2" fmla="*/ 1800720 h 1800720"/>
              <a:gd name="connsiteX3" fmla="*/ 0 w 2476500"/>
              <a:gd name="connsiteY3" fmla="*/ 1800720 h 1800720"/>
              <a:gd name="connsiteX4" fmla="*/ 0 w 2476500"/>
              <a:gd name="connsiteY4" fmla="*/ 0 h 18007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76500" h="1800720">
                <a:moveTo>
                  <a:pt x="0" y="0"/>
                </a:moveTo>
                <a:lnTo>
                  <a:pt x="2476500" y="0"/>
                </a:lnTo>
                <a:lnTo>
                  <a:pt x="2476500" y="1800720"/>
                </a:lnTo>
                <a:lnTo>
                  <a:pt x="0" y="1800720"/>
                </a:lnTo>
                <a:lnTo>
                  <a:pt x="0" y="0"/>
                </a:lnTo>
                <a:close/>
              </a:path>
            </a:pathLst>
          </a:custGeom>
        </p:spPr>
        <p:style>
          <a:lnRef idx="2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02692" tIns="202692" rIns="270256" bIns="304038" numCol="1" spcCol="1270" anchor="t" anchorCtr="0">
            <a:noAutofit/>
          </a:bodyPr>
          <a:lstStyle/>
          <a:p>
            <a:pPr marL="285750" lvl="1" indent="-285750" defTabSz="16891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"/>
            </a:pPr>
            <a:endParaRPr lang="zh-CN" altLang="en-US" sz="3800" kern="1200" dirty="0"/>
          </a:p>
          <a:p>
            <a:pPr marL="285750" lvl="1" indent="-285750" defTabSz="16891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"/>
            </a:pPr>
            <a:endParaRPr lang="zh-CN" altLang="en-US" sz="3800" kern="1200" dirty="0"/>
          </a:p>
        </p:txBody>
      </p:sp>
      <p:sp>
        <p:nvSpPr>
          <p:cNvPr id="15" name="check-mark_2431">
            <a:extLst>
              <a:ext uri="{FF2B5EF4-FFF2-40B4-BE49-F238E27FC236}">
                <a16:creationId xmlns:a16="http://schemas.microsoft.com/office/drawing/2014/main" xmlns="" id="{2EA9E122-81C1-4692-A4B2-36B46960CC3F}"/>
              </a:ext>
            </a:extLst>
          </p:cNvPr>
          <p:cNvSpPr>
            <a:spLocks noChangeAspect="1"/>
          </p:cNvSpPr>
          <p:nvPr/>
        </p:nvSpPr>
        <p:spPr bwMode="auto">
          <a:xfrm>
            <a:off x="2967947" y="2158379"/>
            <a:ext cx="609685" cy="608998"/>
          </a:xfrm>
          <a:custGeom>
            <a:avLst/>
            <a:gdLst>
              <a:gd name="T0" fmla="*/ 213 w 427"/>
              <a:gd name="T1" fmla="*/ 0 h 427"/>
              <a:gd name="T2" fmla="*/ 0 w 427"/>
              <a:gd name="T3" fmla="*/ 213 h 427"/>
              <a:gd name="T4" fmla="*/ 213 w 427"/>
              <a:gd name="T5" fmla="*/ 427 h 427"/>
              <a:gd name="T6" fmla="*/ 427 w 427"/>
              <a:gd name="T7" fmla="*/ 213 h 427"/>
              <a:gd name="T8" fmla="*/ 213 w 427"/>
              <a:gd name="T9" fmla="*/ 0 h 427"/>
              <a:gd name="T10" fmla="*/ 180 w 427"/>
              <a:gd name="T11" fmla="*/ 312 h 427"/>
              <a:gd name="T12" fmla="*/ 82 w 427"/>
              <a:gd name="T13" fmla="*/ 214 h 427"/>
              <a:gd name="T14" fmla="*/ 120 w 427"/>
              <a:gd name="T15" fmla="*/ 176 h 427"/>
              <a:gd name="T16" fmla="*/ 180 w 427"/>
              <a:gd name="T17" fmla="*/ 236 h 427"/>
              <a:gd name="T18" fmla="*/ 308 w 427"/>
              <a:gd name="T19" fmla="*/ 108 h 427"/>
              <a:gd name="T20" fmla="*/ 346 w 427"/>
              <a:gd name="T21" fmla="*/ 146 h 427"/>
              <a:gd name="T22" fmla="*/ 180 w 427"/>
              <a:gd name="T23" fmla="*/ 312 h 4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427" h="427">
                <a:moveTo>
                  <a:pt x="213" y="0"/>
                </a:moveTo>
                <a:cubicBezTo>
                  <a:pt x="96" y="0"/>
                  <a:pt x="0" y="96"/>
                  <a:pt x="0" y="213"/>
                </a:cubicBezTo>
                <a:cubicBezTo>
                  <a:pt x="0" y="331"/>
                  <a:pt x="96" y="427"/>
                  <a:pt x="213" y="427"/>
                </a:cubicBezTo>
                <a:cubicBezTo>
                  <a:pt x="331" y="427"/>
                  <a:pt x="427" y="331"/>
                  <a:pt x="427" y="213"/>
                </a:cubicBezTo>
                <a:cubicBezTo>
                  <a:pt x="427" y="96"/>
                  <a:pt x="331" y="0"/>
                  <a:pt x="213" y="0"/>
                </a:cubicBezTo>
                <a:close/>
                <a:moveTo>
                  <a:pt x="180" y="312"/>
                </a:moveTo>
                <a:lnTo>
                  <a:pt x="82" y="214"/>
                </a:lnTo>
                <a:lnTo>
                  <a:pt x="120" y="176"/>
                </a:lnTo>
                <a:lnTo>
                  <a:pt x="180" y="236"/>
                </a:lnTo>
                <a:lnTo>
                  <a:pt x="308" y="108"/>
                </a:lnTo>
                <a:lnTo>
                  <a:pt x="346" y="146"/>
                </a:lnTo>
                <a:lnTo>
                  <a:pt x="180" y="312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</p:sp>
      <p:sp>
        <p:nvSpPr>
          <p:cNvPr id="16" name="progress-report_18229">
            <a:extLst>
              <a:ext uri="{FF2B5EF4-FFF2-40B4-BE49-F238E27FC236}">
                <a16:creationId xmlns:a16="http://schemas.microsoft.com/office/drawing/2014/main" xmlns="" id="{6BB12E52-203D-4685-B695-201001D7B44A}"/>
              </a:ext>
            </a:extLst>
          </p:cNvPr>
          <p:cNvSpPr>
            <a:spLocks noChangeAspect="1"/>
          </p:cNvSpPr>
          <p:nvPr/>
        </p:nvSpPr>
        <p:spPr bwMode="auto">
          <a:xfrm>
            <a:off x="8614369" y="2227074"/>
            <a:ext cx="609684" cy="553212"/>
          </a:xfrm>
          <a:custGeom>
            <a:avLst/>
            <a:gdLst>
              <a:gd name="connsiteX0" fmla="*/ 116112 w 607919"/>
              <a:gd name="connsiteY0" fmla="*/ 473652 h 551610"/>
              <a:gd name="connsiteX1" fmla="*/ 118901 w 607919"/>
              <a:gd name="connsiteY1" fmla="*/ 480423 h 551610"/>
              <a:gd name="connsiteX2" fmla="*/ 118901 w 607919"/>
              <a:gd name="connsiteY2" fmla="*/ 551610 h 551610"/>
              <a:gd name="connsiteX3" fmla="*/ 55604 w 607919"/>
              <a:gd name="connsiteY3" fmla="*/ 551610 h 551610"/>
              <a:gd name="connsiteX4" fmla="*/ 55604 w 607919"/>
              <a:gd name="connsiteY4" fmla="*/ 540851 h 551610"/>
              <a:gd name="connsiteX5" fmla="*/ 65255 w 607919"/>
              <a:gd name="connsiteY5" fmla="*/ 520583 h 551610"/>
              <a:gd name="connsiteX6" fmla="*/ 83555 w 607919"/>
              <a:gd name="connsiteY6" fmla="*/ 502317 h 551610"/>
              <a:gd name="connsiteX7" fmla="*/ 109375 w 607919"/>
              <a:gd name="connsiteY7" fmla="*/ 476545 h 551610"/>
              <a:gd name="connsiteX8" fmla="*/ 116112 w 607919"/>
              <a:gd name="connsiteY8" fmla="*/ 473652 h 551610"/>
              <a:gd name="connsiteX9" fmla="*/ 199155 w 607919"/>
              <a:gd name="connsiteY9" fmla="*/ 390799 h 551610"/>
              <a:gd name="connsiteX10" fmla="*/ 201956 w 607919"/>
              <a:gd name="connsiteY10" fmla="*/ 397632 h 551610"/>
              <a:gd name="connsiteX11" fmla="*/ 201956 w 607919"/>
              <a:gd name="connsiteY11" fmla="*/ 551610 h 551610"/>
              <a:gd name="connsiteX12" fmla="*/ 145363 w 607919"/>
              <a:gd name="connsiteY12" fmla="*/ 551610 h 551610"/>
              <a:gd name="connsiteX13" fmla="*/ 145363 w 607919"/>
              <a:gd name="connsiteY13" fmla="*/ 454170 h 551610"/>
              <a:gd name="connsiteX14" fmla="*/ 154879 w 607919"/>
              <a:gd name="connsiteY14" fmla="*/ 431030 h 551610"/>
              <a:gd name="connsiteX15" fmla="*/ 192315 w 607919"/>
              <a:gd name="connsiteY15" fmla="*/ 393630 h 551610"/>
              <a:gd name="connsiteX16" fmla="*/ 199155 w 607919"/>
              <a:gd name="connsiteY16" fmla="*/ 390799 h 551610"/>
              <a:gd name="connsiteX17" fmla="*/ 231082 w 607919"/>
              <a:gd name="connsiteY17" fmla="*/ 388245 h 551610"/>
              <a:gd name="connsiteX18" fmla="*/ 237930 w 607919"/>
              <a:gd name="connsiteY18" fmla="*/ 391091 h 551610"/>
              <a:gd name="connsiteX19" fmla="*/ 266763 w 607919"/>
              <a:gd name="connsiteY19" fmla="*/ 419867 h 551610"/>
              <a:gd name="connsiteX20" fmla="*/ 275915 w 607919"/>
              <a:gd name="connsiteY20" fmla="*/ 428875 h 551610"/>
              <a:gd name="connsiteX21" fmla="*/ 284941 w 607919"/>
              <a:gd name="connsiteY21" fmla="*/ 451520 h 551610"/>
              <a:gd name="connsiteX22" fmla="*/ 284941 w 607919"/>
              <a:gd name="connsiteY22" fmla="*/ 551610 h 551610"/>
              <a:gd name="connsiteX23" fmla="*/ 228277 w 607919"/>
              <a:gd name="connsiteY23" fmla="*/ 551610 h 551610"/>
              <a:gd name="connsiteX24" fmla="*/ 228277 w 607919"/>
              <a:gd name="connsiteY24" fmla="*/ 394969 h 551610"/>
              <a:gd name="connsiteX25" fmla="*/ 231082 w 607919"/>
              <a:gd name="connsiteY25" fmla="*/ 388245 h 551610"/>
              <a:gd name="connsiteX26" fmla="*/ 365148 w 607919"/>
              <a:gd name="connsiteY26" fmla="*/ 381336 h 551610"/>
              <a:gd name="connsiteX27" fmla="*/ 367997 w 607919"/>
              <a:gd name="connsiteY27" fmla="*/ 388122 h 551610"/>
              <a:gd name="connsiteX28" fmla="*/ 367997 w 607919"/>
              <a:gd name="connsiteY28" fmla="*/ 551610 h 551610"/>
              <a:gd name="connsiteX29" fmla="*/ 311262 w 607919"/>
              <a:gd name="connsiteY29" fmla="*/ 551610 h 551610"/>
              <a:gd name="connsiteX30" fmla="*/ 311262 w 607919"/>
              <a:gd name="connsiteY30" fmla="*/ 444661 h 551610"/>
              <a:gd name="connsiteX31" fmla="*/ 316898 w 607919"/>
              <a:gd name="connsiteY31" fmla="*/ 425523 h 551610"/>
              <a:gd name="connsiteX32" fmla="*/ 322534 w 607919"/>
              <a:gd name="connsiteY32" fmla="*/ 419894 h 551610"/>
              <a:gd name="connsiteX33" fmla="*/ 358353 w 607919"/>
              <a:gd name="connsiteY33" fmla="*/ 384120 h 551610"/>
              <a:gd name="connsiteX34" fmla="*/ 365148 w 607919"/>
              <a:gd name="connsiteY34" fmla="*/ 381336 h 551610"/>
              <a:gd name="connsiteX35" fmla="*/ 448177 w 607919"/>
              <a:gd name="connsiteY35" fmla="*/ 298352 h 551610"/>
              <a:gd name="connsiteX36" fmla="*/ 450982 w 607919"/>
              <a:gd name="connsiteY36" fmla="*/ 305139 h 551610"/>
              <a:gd name="connsiteX37" fmla="*/ 450982 w 607919"/>
              <a:gd name="connsiteY37" fmla="*/ 551610 h 551610"/>
              <a:gd name="connsiteX38" fmla="*/ 394318 w 607919"/>
              <a:gd name="connsiteY38" fmla="*/ 551610 h 551610"/>
              <a:gd name="connsiteX39" fmla="*/ 394318 w 607919"/>
              <a:gd name="connsiteY39" fmla="*/ 361815 h 551610"/>
              <a:gd name="connsiteX40" fmla="*/ 403846 w 607919"/>
              <a:gd name="connsiteY40" fmla="*/ 338669 h 551610"/>
              <a:gd name="connsiteX41" fmla="*/ 441329 w 607919"/>
              <a:gd name="connsiteY41" fmla="*/ 301136 h 551610"/>
              <a:gd name="connsiteX42" fmla="*/ 448177 w 607919"/>
              <a:gd name="connsiteY42" fmla="*/ 298352 h 551610"/>
              <a:gd name="connsiteX43" fmla="*/ 527085 w 607919"/>
              <a:gd name="connsiteY43" fmla="*/ 219452 h 551610"/>
              <a:gd name="connsiteX44" fmla="*/ 529874 w 607919"/>
              <a:gd name="connsiteY44" fmla="*/ 226177 h 551610"/>
              <a:gd name="connsiteX45" fmla="*/ 529874 w 607919"/>
              <a:gd name="connsiteY45" fmla="*/ 551610 h 551610"/>
              <a:gd name="connsiteX46" fmla="*/ 477232 w 607919"/>
              <a:gd name="connsiteY46" fmla="*/ 551610 h 551610"/>
              <a:gd name="connsiteX47" fmla="*/ 477232 w 607919"/>
              <a:gd name="connsiteY47" fmla="*/ 278727 h 551610"/>
              <a:gd name="connsiteX48" fmla="*/ 486883 w 607919"/>
              <a:gd name="connsiteY48" fmla="*/ 255580 h 551610"/>
              <a:gd name="connsiteX49" fmla="*/ 520348 w 607919"/>
              <a:gd name="connsiteY49" fmla="*/ 222298 h 551610"/>
              <a:gd name="connsiteX50" fmla="*/ 527085 w 607919"/>
              <a:gd name="connsiteY50" fmla="*/ 219452 h 551610"/>
              <a:gd name="connsiteX51" fmla="*/ 387769 w 607919"/>
              <a:gd name="connsiteY51" fmla="*/ 0 h 551610"/>
              <a:gd name="connsiteX52" fmla="*/ 580729 w 607919"/>
              <a:gd name="connsiteY52" fmla="*/ 0 h 551610"/>
              <a:gd name="connsiteX53" fmla="*/ 607919 w 607919"/>
              <a:gd name="connsiteY53" fmla="*/ 26022 h 551610"/>
              <a:gd name="connsiteX54" fmla="*/ 607919 w 607919"/>
              <a:gd name="connsiteY54" fmla="*/ 219812 h 551610"/>
              <a:gd name="connsiteX55" fmla="*/ 598271 w 607919"/>
              <a:gd name="connsiteY55" fmla="*/ 223815 h 551610"/>
              <a:gd name="connsiteX56" fmla="*/ 530610 w 607919"/>
              <a:gd name="connsiteY56" fmla="*/ 156258 h 551610"/>
              <a:gd name="connsiteX57" fmla="*/ 304320 w 607919"/>
              <a:gd name="connsiteY57" fmla="*/ 382325 h 551610"/>
              <a:gd name="connsiteX58" fmla="*/ 285024 w 607919"/>
              <a:gd name="connsiteY58" fmla="*/ 382325 h 551610"/>
              <a:gd name="connsiteX59" fmla="*/ 216360 w 607919"/>
              <a:gd name="connsiteY59" fmla="*/ 313767 h 551610"/>
              <a:gd name="connsiteX60" fmla="*/ 94068 w 607919"/>
              <a:gd name="connsiteY60" fmla="*/ 435996 h 551610"/>
              <a:gd name="connsiteX61" fmla="*/ 17260 w 607919"/>
              <a:gd name="connsiteY61" fmla="*/ 435996 h 551610"/>
              <a:gd name="connsiteX62" fmla="*/ 15882 w 607919"/>
              <a:gd name="connsiteY62" fmla="*/ 434745 h 551610"/>
              <a:gd name="connsiteX63" fmla="*/ 15882 w 607919"/>
              <a:gd name="connsiteY63" fmla="*/ 358055 h 551610"/>
              <a:gd name="connsiteX64" fmla="*/ 206837 w 607919"/>
              <a:gd name="connsiteY64" fmla="*/ 167267 h 551610"/>
              <a:gd name="connsiteX65" fmla="*/ 226008 w 607919"/>
              <a:gd name="connsiteY65" fmla="*/ 167267 h 551610"/>
              <a:gd name="connsiteX66" fmla="*/ 294672 w 607919"/>
              <a:gd name="connsiteY66" fmla="*/ 235701 h 551610"/>
              <a:gd name="connsiteX67" fmla="*/ 424481 w 607919"/>
              <a:gd name="connsiteY67" fmla="*/ 105965 h 551610"/>
              <a:gd name="connsiteX68" fmla="*/ 452423 w 607919"/>
              <a:gd name="connsiteY68" fmla="*/ 78192 h 551610"/>
              <a:gd name="connsiteX69" fmla="*/ 383885 w 607919"/>
              <a:gd name="connsiteY69" fmla="*/ 9633 h 551610"/>
              <a:gd name="connsiteX70" fmla="*/ 387769 w 607919"/>
              <a:gd name="connsiteY70" fmla="*/ 0 h 551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</a:cxnLst>
            <a:rect l="l" t="t" r="r" b="b"/>
            <a:pathLst>
              <a:path w="607919" h="551610">
                <a:moveTo>
                  <a:pt x="116112" y="473652"/>
                </a:moveTo>
                <a:cubicBezTo>
                  <a:pt x="117836" y="474356"/>
                  <a:pt x="118901" y="476670"/>
                  <a:pt x="118901" y="480423"/>
                </a:cubicBezTo>
                <a:lnTo>
                  <a:pt x="118901" y="551610"/>
                </a:lnTo>
                <a:lnTo>
                  <a:pt x="55604" y="551610"/>
                </a:lnTo>
                <a:lnTo>
                  <a:pt x="55604" y="540851"/>
                </a:lnTo>
                <a:cubicBezTo>
                  <a:pt x="55604" y="534971"/>
                  <a:pt x="59991" y="525838"/>
                  <a:pt x="65255" y="520583"/>
                </a:cubicBezTo>
                <a:lnTo>
                  <a:pt x="83555" y="502317"/>
                </a:lnTo>
                <a:lnTo>
                  <a:pt x="109375" y="476545"/>
                </a:lnTo>
                <a:cubicBezTo>
                  <a:pt x="112007" y="473855"/>
                  <a:pt x="114389" y="472948"/>
                  <a:pt x="116112" y="473652"/>
                </a:cubicBezTo>
                <a:close/>
                <a:moveTo>
                  <a:pt x="199155" y="390799"/>
                </a:moveTo>
                <a:cubicBezTo>
                  <a:pt x="200892" y="391534"/>
                  <a:pt x="201956" y="393880"/>
                  <a:pt x="201956" y="397632"/>
                </a:cubicBezTo>
                <a:lnTo>
                  <a:pt x="201956" y="551610"/>
                </a:lnTo>
                <a:lnTo>
                  <a:pt x="145363" y="551610"/>
                </a:lnTo>
                <a:lnTo>
                  <a:pt x="145363" y="454170"/>
                </a:lnTo>
                <a:cubicBezTo>
                  <a:pt x="145363" y="446665"/>
                  <a:pt x="149620" y="436283"/>
                  <a:pt x="154879" y="431030"/>
                </a:cubicBezTo>
                <a:lnTo>
                  <a:pt x="192315" y="393630"/>
                </a:lnTo>
                <a:cubicBezTo>
                  <a:pt x="195007" y="390941"/>
                  <a:pt x="197417" y="390065"/>
                  <a:pt x="199155" y="390799"/>
                </a:cubicBezTo>
                <a:close/>
                <a:moveTo>
                  <a:pt x="231082" y="388245"/>
                </a:moveTo>
                <a:cubicBezTo>
                  <a:pt x="232822" y="387525"/>
                  <a:pt x="235235" y="388401"/>
                  <a:pt x="237930" y="391091"/>
                </a:cubicBezTo>
                <a:lnTo>
                  <a:pt x="266763" y="419867"/>
                </a:lnTo>
                <a:lnTo>
                  <a:pt x="275915" y="428875"/>
                </a:lnTo>
                <a:cubicBezTo>
                  <a:pt x="280929" y="433879"/>
                  <a:pt x="284941" y="444013"/>
                  <a:pt x="284941" y="451520"/>
                </a:cubicBezTo>
                <a:lnTo>
                  <a:pt x="284941" y="551610"/>
                </a:lnTo>
                <a:lnTo>
                  <a:pt x="228277" y="551610"/>
                </a:lnTo>
                <a:lnTo>
                  <a:pt x="228277" y="394969"/>
                </a:lnTo>
                <a:cubicBezTo>
                  <a:pt x="228277" y="391278"/>
                  <a:pt x="229343" y="388964"/>
                  <a:pt x="231082" y="388245"/>
                </a:cubicBezTo>
                <a:close/>
                <a:moveTo>
                  <a:pt x="365148" y="381336"/>
                </a:moveTo>
                <a:cubicBezTo>
                  <a:pt x="366901" y="382055"/>
                  <a:pt x="367997" y="384370"/>
                  <a:pt x="367997" y="388122"/>
                </a:cubicBezTo>
                <a:lnTo>
                  <a:pt x="367997" y="551610"/>
                </a:lnTo>
                <a:lnTo>
                  <a:pt x="311262" y="551610"/>
                </a:lnTo>
                <a:lnTo>
                  <a:pt x="311262" y="444661"/>
                </a:lnTo>
                <a:cubicBezTo>
                  <a:pt x="311262" y="437156"/>
                  <a:pt x="313767" y="428650"/>
                  <a:pt x="316898" y="425523"/>
                </a:cubicBezTo>
                <a:cubicBezTo>
                  <a:pt x="320029" y="422396"/>
                  <a:pt x="322534" y="419894"/>
                  <a:pt x="322534" y="419894"/>
                </a:cubicBezTo>
                <a:lnTo>
                  <a:pt x="358353" y="384120"/>
                </a:lnTo>
                <a:cubicBezTo>
                  <a:pt x="360983" y="381493"/>
                  <a:pt x="363394" y="380617"/>
                  <a:pt x="365148" y="381336"/>
                </a:cubicBezTo>
                <a:close/>
                <a:moveTo>
                  <a:pt x="448177" y="298352"/>
                </a:moveTo>
                <a:cubicBezTo>
                  <a:pt x="449916" y="299071"/>
                  <a:pt x="450982" y="301386"/>
                  <a:pt x="450982" y="305139"/>
                </a:cubicBezTo>
                <a:lnTo>
                  <a:pt x="450982" y="551610"/>
                </a:lnTo>
                <a:lnTo>
                  <a:pt x="394318" y="551610"/>
                </a:lnTo>
                <a:lnTo>
                  <a:pt x="394318" y="361815"/>
                </a:lnTo>
                <a:cubicBezTo>
                  <a:pt x="394318" y="354308"/>
                  <a:pt x="398580" y="343924"/>
                  <a:pt x="403846" y="338669"/>
                </a:cubicBezTo>
                <a:lnTo>
                  <a:pt x="441329" y="301136"/>
                </a:lnTo>
                <a:cubicBezTo>
                  <a:pt x="444024" y="298508"/>
                  <a:pt x="446438" y="297633"/>
                  <a:pt x="448177" y="298352"/>
                </a:cubicBezTo>
                <a:close/>
                <a:moveTo>
                  <a:pt x="527085" y="219452"/>
                </a:moveTo>
                <a:cubicBezTo>
                  <a:pt x="528809" y="220171"/>
                  <a:pt x="529874" y="222486"/>
                  <a:pt x="529874" y="226177"/>
                </a:cubicBezTo>
                <a:lnTo>
                  <a:pt x="529874" y="551610"/>
                </a:lnTo>
                <a:lnTo>
                  <a:pt x="477232" y="551610"/>
                </a:lnTo>
                <a:lnTo>
                  <a:pt x="477232" y="278727"/>
                </a:lnTo>
                <a:cubicBezTo>
                  <a:pt x="477232" y="271345"/>
                  <a:pt x="481494" y="260960"/>
                  <a:pt x="486883" y="255580"/>
                </a:cubicBezTo>
                <a:lnTo>
                  <a:pt x="520348" y="222298"/>
                </a:lnTo>
                <a:cubicBezTo>
                  <a:pt x="522980" y="219608"/>
                  <a:pt x="525362" y="218732"/>
                  <a:pt x="527085" y="219452"/>
                </a:cubicBezTo>
                <a:close/>
                <a:moveTo>
                  <a:pt x="387769" y="0"/>
                </a:moveTo>
                <a:lnTo>
                  <a:pt x="580729" y="0"/>
                </a:lnTo>
                <a:cubicBezTo>
                  <a:pt x="594512" y="0"/>
                  <a:pt x="607919" y="12135"/>
                  <a:pt x="607919" y="26022"/>
                </a:cubicBezTo>
                <a:lnTo>
                  <a:pt x="607919" y="219812"/>
                </a:lnTo>
                <a:cubicBezTo>
                  <a:pt x="607919" y="227318"/>
                  <a:pt x="603534" y="229070"/>
                  <a:pt x="598271" y="223815"/>
                </a:cubicBezTo>
                <a:lnTo>
                  <a:pt x="530610" y="156258"/>
                </a:lnTo>
                <a:lnTo>
                  <a:pt x="304320" y="382325"/>
                </a:lnTo>
                <a:cubicBezTo>
                  <a:pt x="298932" y="387580"/>
                  <a:pt x="290412" y="387580"/>
                  <a:pt x="285024" y="382325"/>
                </a:cubicBezTo>
                <a:lnTo>
                  <a:pt x="216360" y="313767"/>
                </a:lnTo>
                <a:lnTo>
                  <a:pt x="94068" y="435996"/>
                </a:lnTo>
                <a:cubicBezTo>
                  <a:pt x="72767" y="457264"/>
                  <a:pt x="38435" y="457264"/>
                  <a:pt x="17260" y="435996"/>
                </a:cubicBezTo>
                <a:lnTo>
                  <a:pt x="15882" y="434745"/>
                </a:lnTo>
                <a:cubicBezTo>
                  <a:pt x="-5294" y="413477"/>
                  <a:pt x="-5294" y="379198"/>
                  <a:pt x="15882" y="358055"/>
                </a:cubicBezTo>
                <a:lnTo>
                  <a:pt x="206837" y="167267"/>
                </a:lnTo>
                <a:cubicBezTo>
                  <a:pt x="212100" y="161888"/>
                  <a:pt x="220745" y="161888"/>
                  <a:pt x="226008" y="167267"/>
                </a:cubicBezTo>
                <a:lnTo>
                  <a:pt x="294672" y="235701"/>
                </a:lnTo>
                <a:lnTo>
                  <a:pt x="424481" y="105965"/>
                </a:lnTo>
                <a:lnTo>
                  <a:pt x="452423" y="78192"/>
                </a:lnTo>
                <a:lnTo>
                  <a:pt x="383885" y="9633"/>
                </a:lnTo>
                <a:cubicBezTo>
                  <a:pt x="378497" y="4379"/>
                  <a:pt x="380376" y="0"/>
                  <a:pt x="387769" y="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/>
          <a:lstStyle/>
          <a:p>
            <a:endParaRPr lang="zh-CN" altLang="en-US" dirty="0"/>
          </a:p>
        </p:txBody>
      </p:sp>
      <p:sp>
        <p:nvSpPr>
          <p:cNvPr id="17" name="book-closed-tool_59175">
            <a:extLst>
              <a:ext uri="{FF2B5EF4-FFF2-40B4-BE49-F238E27FC236}">
                <a16:creationId xmlns:a16="http://schemas.microsoft.com/office/drawing/2014/main" xmlns="" id="{D257CB7F-2273-441E-A791-1206483EC650}"/>
              </a:ext>
            </a:extLst>
          </p:cNvPr>
          <p:cNvSpPr>
            <a:spLocks noChangeAspect="1"/>
          </p:cNvSpPr>
          <p:nvPr/>
        </p:nvSpPr>
        <p:spPr bwMode="auto">
          <a:xfrm>
            <a:off x="5817906" y="2223796"/>
            <a:ext cx="556187" cy="609685"/>
          </a:xfrm>
          <a:custGeom>
            <a:avLst/>
            <a:gdLst>
              <a:gd name="T0" fmla="*/ 1160 w 1187"/>
              <a:gd name="T1" fmla="*/ 0 h 1303"/>
              <a:gd name="T2" fmla="*/ 1098 w 1187"/>
              <a:gd name="T3" fmla="*/ 0 h 1303"/>
              <a:gd name="T4" fmla="*/ 1071 w 1187"/>
              <a:gd name="T5" fmla="*/ 27 h 1303"/>
              <a:gd name="T6" fmla="*/ 1071 w 1187"/>
              <a:gd name="T7" fmla="*/ 1187 h 1303"/>
              <a:gd name="T8" fmla="*/ 342 w 1187"/>
              <a:gd name="T9" fmla="*/ 1187 h 1303"/>
              <a:gd name="T10" fmla="*/ 246 w 1187"/>
              <a:gd name="T11" fmla="*/ 1091 h 1303"/>
              <a:gd name="T12" fmla="*/ 342 w 1187"/>
              <a:gd name="T13" fmla="*/ 994 h 1303"/>
              <a:gd name="T14" fmla="*/ 911 w 1187"/>
              <a:gd name="T15" fmla="*/ 994 h 1303"/>
              <a:gd name="T16" fmla="*/ 938 w 1187"/>
              <a:gd name="T17" fmla="*/ 968 h 1303"/>
              <a:gd name="T18" fmla="*/ 938 w 1187"/>
              <a:gd name="T19" fmla="*/ 27 h 1303"/>
              <a:gd name="T20" fmla="*/ 911 w 1187"/>
              <a:gd name="T21" fmla="*/ 0 h 1303"/>
              <a:gd name="T22" fmla="*/ 306 w 1187"/>
              <a:gd name="T23" fmla="*/ 0 h 1303"/>
              <a:gd name="T24" fmla="*/ 0 w 1187"/>
              <a:gd name="T25" fmla="*/ 306 h 1303"/>
              <a:gd name="T26" fmla="*/ 0 w 1187"/>
              <a:gd name="T27" fmla="*/ 996 h 1303"/>
              <a:gd name="T28" fmla="*/ 307 w 1187"/>
              <a:gd name="T29" fmla="*/ 1303 h 1303"/>
              <a:gd name="T30" fmla="*/ 1160 w 1187"/>
              <a:gd name="T31" fmla="*/ 1303 h 1303"/>
              <a:gd name="T32" fmla="*/ 1187 w 1187"/>
              <a:gd name="T33" fmla="*/ 1276 h 1303"/>
              <a:gd name="T34" fmla="*/ 1187 w 1187"/>
              <a:gd name="T35" fmla="*/ 27 h 1303"/>
              <a:gd name="T36" fmla="*/ 1160 w 1187"/>
              <a:gd name="T37" fmla="*/ 0 h 1303"/>
              <a:gd name="T38" fmla="*/ 331 w 1187"/>
              <a:gd name="T39" fmla="*/ 134 h 1303"/>
              <a:gd name="T40" fmla="*/ 378 w 1187"/>
              <a:gd name="T41" fmla="*/ 87 h 1303"/>
              <a:gd name="T42" fmla="*/ 425 w 1187"/>
              <a:gd name="T43" fmla="*/ 134 h 1303"/>
              <a:gd name="T44" fmla="*/ 425 w 1187"/>
              <a:gd name="T45" fmla="*/ 860 h 1303"/>
              <a:gd name="T46" fmla="*/ 378 w 1187"/>
              <a:gd name="T47" fmla="*/ 907 h 1303"/>
              <a:gd name="T48" fmla="*/ 331 w 1187"/>
              <a:gd name="T49" fmla="*/ 860 h 1303"/>
              <a:gd name="T50" fmla="*/ 331 w 1187"/>
              <a:gd name="T51" fmla="*/ 134 h 13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187" h="1303">
                <a:moveTo>
                  <a:pt x="1160" y="0"/>
                </a:moveTo>
                <a:lnTo>
                  <a:pt x="1098" y="0"/>
                </a:lnTo>
                <a:cubicBezTo>
                  <a:pt x="1083" y="0"/>
                  <a:pt x="1071" y="12"/>
                  <a:pt x="1071" y="27"/>
                </a:cubicBezTo>
                <a:lnTo>
                  <a:pt x="1071" y="1187"/>
                </a:lnTo>
                <a:lnTo>
                  <a:pt x="342" y="1187"/>
                </a:lnTo>
                <a:cubicBezTo>
                  <a:pt x="289" y="1187"/>
                  <a:pt x="246" y="1144"/>
                  <a:pt x="246" y="1091"/>
                </a:cubicBezTo>
                <a:cubicBezTo>
                  <a:pt x="246" y="1037"/>
                  <a:pt x="289" y="994"/>
                  <a:pt x="342" y="994"/>
                </a:cubicBezTo>
                <a:lnTo>
                  <a:pt x="911" y="994"/>
                </a:lnTo>
                <a:cubicBezTo>
                  <a:pt x="926" y="994"/>
                  <a:pt x="938" y="982"/>
                  <a:pt x="938" y="968"/>
                </a:cubicBezTo>
                <a:lnTo>
                  <a:pt x="938" y="27"/>
                </a:lnTo>
                <a:cubicBezTo>
                  <a:pt x="938" y="12"/>
                  <a:pt x="926" y="0"/>
                  <a:pt x="911" y="0"/>
                </a:cubicBezTo>
                <a:lnTo>
                  <a:pt x="306" y="0"/>
                </a:lnTo>
                <a:cubicBezTo>
                  <a:pt x="138" y="0"/>
                  <a:pt x="0" y="137"/>
                  <a:pt x="0" y="306"/>
                </a:cubicBezTo>
                <a:lnTo>
                  <a:pt x="0" y="996"/>
                </a:lnTo>
                <a:cubicBezTo>
                  <a:pt x="0" y="1165"/>
                  <a:pt x="138" y="1303"/>
                  <a:pt x="307" y="1303"/>
                </a:cubicBezTo>
                <a:lnTo>
                  <a:pt x="1160" y="1303"/>
                </a:lnTo>
                <a:cubicBezTo>
                  <a:pt x="1175" y="1303"/>
                  <a:pt x="1187" y="1291"/>
                  <a:pt x="1187" y="1276"/>
                </a:cubicBezTo>
                <a:lnTo>
                  <a:pt x="1187" y="27"/>
                </a:lnTo>
                <a:cubicBezTo>
                  <a:pt x="1187" y="12"/>
                  <a:pt x="1175" y="0"/>
                  <a:pt x="1160" y="0"/>
                </a:cubicBezTo>
                <a:close/>
                <a:moveTo>
                  <a:pt x="331" y="134"/>
                </a:moveTo>
                <a:cubicBezTo>
                  <a:pt x="331" y="108"/>
                  <a:pt x="352" y="87"/>
                  <a:pt x="378" y="87"/>
                </a:cubicBezTo>
                <a:cubicBezTo>
                  <a:pt x="404" y="87"/>
                  <a:pt x="425" y="108"/>
                  <a:pt x="425" y="134"/>
                </a:cubicBezTo>
                <a:lnTo>
                  <a:pt x="425" y="860"/>
                </a:lnTo>
                <a:cubicBezTo>
                  <a:pt x="425" y="886"/>
                  <a:pt x="404" y="907"/>
                  <a:pt x="378" y="907"/>
                </a:cubicBezTo>
                <a:cubicBezTo>
                  <a:pt x="352" y="907"/>
                  <a:pt x="331" y="886"/>
                  <a:pt x="331" y="860"/>
                </a:cubicBezTo>
                <a:lnTo>
                  <a:pt x="331" y="134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</p:sp>
      <p:grpSp>
        <p:nvGrpSpPr>
          <p:cNvPr id="20" name="组合 19">
            <a:extLst>
              <a:ext uri="{FF2B5EF4-FFF2-40B4-BE49-F238E27FC236}">
                <a16:creationId xmlns:a16="http://schemas.microsoft.com/office/drawing/2014/main" xmlns="" id="{0D00981F-A9DC-40A3-8B53-2FF60DCB0B3B}"/>
              </a:ext>
            </a:extLst>
          </p:cNvPr>
          <p:cNvGrpSpPr/>
          <p:nvPr/>
        </p:nvGrpSpPr>
        <p:grpSpPr>
          <a:xfrm>
            <a:off x="2209567" y="3765055"/>
            <a:ext cx="2126447" cy="1239379"/>
            <a:chOff x="2209567" y="3765055"/>
            <a:chExt cx="2126447" cy="1239379"/>
          </a:xfrm>
        </p:grpSpPr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xmlns="" id="{5A09DD49-43EE-4DD2-85F9-05DF6102CB8D}"/>
                </a:ext>
              </a:extLst>
            </p:cNvPr>
            <p:cNvSpPr txBox="1"/>
            <p:nvPr/>
          </p:nvSpPr>
          <p:spPr>
            <a:xfrm>
              <a:off x="2269104" y="3765055"/>
              <a:ext cx="200737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</a:rPr>
                <a:t>请输入标题</a:t>
              </a: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xmlns="" id="{C28C6DEE-F856-418E-91C8-935B15D5B368}"/>
                </a:ext>
              </a:extLst>
            </p:cNvPr>
            <p:cNvSpPr txBox="1"/>
            <p:nvPr/>
          </p:nvSpPr>
          <p:spPr>
            <a:xfrm>
              <a:off x="2209567" y="4265770"/>
              <a:ext cx="2126447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Dubai Medium" panose="020B0603030403030204" pitchFamily="34" charset="-78"/>
                  <a:cs typeface="Dubai Medium" panose="020B0603030403030204" pitchFamily="34" charset="-78"/>
                </a:rPr>
                <a:t>Life if only such as </a:t>
              </a:r>
              <a:r>
                <a:rPr lang="en-US" altLang="zh-CN" sz="105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Dubai Medium" panose="020B0603030403030204" pitchFamily="34" charset="-78"/>
                  <a:cs typeface="Dubai Medium" panose="020B0603030403030204" pitchFamily="34" charset="-78"/>
                </a:rPr>
                <a:t>firwhatautumn</a:t>
              </a:r>
              <a:r>
                <a:rPr lang="en-US" altLang="zh-CN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Dubai Medium" panose="020B0603030403030204" pitchFamily="34" charset="-78"/>
                  <a:cs typeface="Dubai Medium" panose="020B0603030403030204" pitchFamily="34" charset="-78"/>
                </a:rPr>
                <a:t> wind sad </a:t>
              </a:r>
              <a:r>
                <a:rPr lang="en-US" altLang="zh-CN" sz="105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Dubai Medium" panose="020B0603030403030204" pitchFamily="34" charset="-78"/>
                  <a:cs typeface="Dubai Medium" panose="020B0603030403030204" pitchFamily="34" charset="-78"/>
                </a:rPr>
                <a:t>paintin</a:t>
              </a:r>
              <a:r>
                <a:rPr lang="en-US" altLang="zh-CN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Dubai Medium" panose="020B0603030403030204" pitchFamily="34" charset="-78"/>
                  <a:cs typeface="Dubai Medium" panose="020B0603030403030204" pitchFamily="34" charset="-78"/>
                </a:rPr>
                <a:t> </a:t>
              </a:r>
              <a:r>
                <a:rPr lang="en-US" altLang="zh-CN" sz="105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Dubai Medium" panose="020B0603030403030204" pitchFamily="34" charset="-78"/>
                  <a:cs typeface="Dubai Medium" panose="020B0603030403030204" pitchFamily="34" charset="-78"/>
                </a:rPr>
                <a:t>fan.It</a:t>
              </a:r>
              <a:r>
                <a:rPr lang="en-US" altLang="zh-CN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Dubai Medium" panose="020B0603030403030204" pitchFamily="34" charset="-78"/>
                  <a:cs typeface="Dubai Medium" panose="020B0603030403030204" pitchFamily="34" charset="-78"/>
                </a:rPr>
                <a:t> </a:t>
              </a:r>
              <a:r>
                <a:rPr lang="en-US" altLang="zh-CN" sz="105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Dubai Medium" panose="020B0603030403030204" pitchFamily="34" charset="-78"/>
                  <a:cs typeface="Dubai Medium" panose="020B0603030403030204" pitchFamily="34" charset="-78"/>
                </a:rPr>
                <a:t>ieaschange</a:t>
              </a:r>
              <a:r>
                <a:rPr lang="en-US" altLang="zh-CN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Dubai Medium" panose="020B0603030403030204" pitchFamily="34" charset="-78"/>
                  <a:cs typeface="Dubai Medium" panose="020B0603030403030204" pitchFamily="34" charset="-78"/>
                </a:rPr>
                <a:t>, but it </a:t>
              </a:r>
              <a:r>
                <a:rPr lang="en-US" altLang="zh-CN" sz="105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Dubai Medium" panose="020B0603030403030204" pitchFamily="34" charset="-78"/>
                  <a:cs typeface="Dubai Medium" panose="020B0603030403030204" pitchFamily="34" charset="-78"/>
                </a:rPr>
                <a:t>i</a:t>
              </a:r>
              <a:r>
                <a:rPr lang="en-US" altLang="zh-CN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Dubai Medium" panose="020B0603030403030204" pitchFamily="34" charset="-78"/>
                  <a:cs typeface="Dubai Medium" panose="020B0603030403030204" pitchFamily="34" charset="-78"/>
                </a:rPr>
                <a:t> easy to change. . Life if only such as first see, what au</a:t>
              </a:r>
              <a:r>
                <a:rPr lang="zh-CN" altLang="en-US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Dubai Medium" panose="020B0603030403030204" pitchFamily="34" charset="-78"/>
                  <a:cs typeface="Dubai Medium" panose="020B0603030403030204" pitchFamily="34" charset="-78"/>
                </a:rPr>
                <a:t>。</a:t>
              </a: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xmlns="" id="{43540F79-1372-466F-98E1-14CAB5CA9155}"/>
              </a:ext>
            </a:extLst>
          </p:cNvPr>
          <p:cNvGrpSpPr/>
          <p:nvPr/>
        </p:nvGrpSpPr>
        <p:grpSpPr>
          <a:xfrm>
            <a:off x="5032775" y="3765055"/>
            <a:ext cx="2126447" cy="1239379"/>
            <a:chOff x="2209567" y="3765055"/>
            <a:chExt cx="2126447" cy="1239379"/>
          </a:xfrm>
        </p:grpSpPr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xmlns="" id="{1A69E13D-CC47-4467-8D98-2D39386289A9}"/>
                </a:ext>
              </a:extLst>
            </p:cNvPr>
            <p:cNvSpPr txBox="1"/>
            <p:nvPr/>
          </p:nvSpPr>
          <p:spPr>
            <a:xfrm>
              <a:off x="2269104" y="3765055"/>
              <a:ext cx="200737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</a:rPr>
                <a:t>请输入标题</a:t>
              </a: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xmlns="" id="{27819710-1100-46EC-AFD9-2327A8C95A1B}"/>
                </a:ext>
              </a:extLst>
            </p:cNvPr>
            <p:cNvSpPr txBox="1"/>
            <p:nvPr/>
          </p:nvSpPr>
          <p:spPr>
            <a:xfrm>
              <a:off x="2209567" y="4265770"/>
              <a:ext cx="2126447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Dubai Medium" panose="020B0603030403030204" pitchFamily="34" charset="-78"/>
                  <a:cs typeface="Dubai Medium" panose="020B0603030403030204" pitchFamily="34" charset="-78"/>
                </a:rPr>
                <a:t>Life if only such as </a:t>
              </a:r>
              <a:r>
                <a:rPr lang="en-US" altLang="zh-CN" sz="105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Dubai Medium" panose="020B0603030403030204" pitchFamily="34" charset="-78"/>
                  <a:cs typeface="Dubai Medium" panose="020B0603030403030204" pitchFamily="34" charset="-78"/>
                </a:rPr>
                <a:t>firwhatautumn</a:t>
              </a:r>
              <a:r>
                <a:rPr lang="en-US" altLang="zh-CN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Dubai Medium" panose="020B0603030403030204" pitchFamily="34" charset="-78"/>
                  <a:cs typeface="Dubai Medium" panose="020B0603030403030204" pitchFamily="34" charset="-78"/>
                </a:rPr>
                <a:t> wind sad </a:t>
              </a:r>
              <a:r>
                <a:rPr lang="en-US" altLang="zh-CN" sz="105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Dubai Medium" panose="020B0603030403030204" pitchFamily="34" charset="-78"/>
                  <a:cs typeface="Dubai Medium" panose="020B0603030403030204" pitchFamily="34" charset="-78"/>
                </a:rPr>
                <a:t>paintin</a:t>
              </a:r>
              <a:r>
                <a:rPr lang="en-US" altLang="zh-CN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Dubai Medium" panose="020B0603030403030204" pitchFamily="34" charset="-78"/>
                  <a:cs typeface="Dubai Medium" panose="020B0603030403030204" pitchFamily="34" charset="-78"/>
                </a:rPr>
                <a:t> </a:t>
              </a:r>
              <a:r>
                <a:rPr lang="en-US" altLang="zh-CN" sz="105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Dubai Medium" panose="020B0603030403030204" pitchFamily="34" charset="-78"/>
                  <a:cs typeface="Dubai Medium" panose="020B0603030403030204" pitchFamily="34" charset="-78"/>
                </a:rPr>
                <a:t>fan.It</a:t>
              </a:r>
              <a:r>
                <a:rPr lang="en-US" altLang="zh-CN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Dubai Medium" panose="020B0603030403030204" pitchFamily="34" charset="-78"/>
                  <a:cs typeface="Dubai Medium" panose="020B0603030403030204" pitchFamily="34" charset="-78"/>
                </a:rPr>
                <a:t> </a:t>
              </a:r>
              <a:r>
                <a:rPr lang="en-US" altLang="zh-CN" sz="105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Dubai Medium" panose="020B0603030403030204" pitchFamily="34" charset="-78"/>
                  <a:cs typeface="Dubai Medium" panose="020B0603030403030204" pitchFamily="34" charset="-78"/>
                </a:rPr>
                <a:t>ieaschange</a:t>
              </a:r>
              <a:r>
                <a:rPr lang="en-US" altLang="zh-CN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Dubai Medium" panose="020B0603030403030204" pitchFamily="34" charset="-78"/>
                  <a:cs typeface="Dubai Medium" panose="020B0603030403030204" pitchFamily="34" charset="-78"/>
                </a:rPr>
                <a:t>, but it </a:t>
              </a:r>
              <a:r>
                <a:rPr lang="en-US" altLang="zh-CN" sz="105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Dubai Medium" panose="020B0603030403030204" pitchFamily="34" charset="-78"/>
                  <a:cs typeface="Dubai Medium" panose="020B0603030403030204" pitchFamily="34" charset="-78"/>
                </a:rPr>
                <a:t>i</a:t>
              </a:r>
              <a:r>
                <a:rPr lang="en-US" altLang="zh-CN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Dubai Medium" panose="020B0603030403030204" pitchFamily="34" charset="-78"/>
                  <a:cs typeface="Dubai Medium" panose="020B0603030403030204" pitchFamily="34" charset="-78"/>
                </a:rPr>
                <a:t> easy to change. . Life if only such as first see, what au</a:t>
              </a:r>
              <a:r>
                <a:rPr lang="zh-CN" altLang="en-US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Dubai Medium" panose="020B0603030403030204" pitchFamily="34" charset="-78"/>
                  <a:cs typeface="Dubai Medium" panose="020B0603030403030204" pitchFamily="34" charset="-78"/>
                </a:rPr>
                <a:t>。</a:t>
              </a: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xmlns="" id="{34A0EFE3-881D-495B-9AB8-D11D577BD1F8}"/>
              </a:ext>
            </a:extLst>
          </p:cNvPr>
          <p:cNvGrpSpPr/>
          <p:nvPr/>
        </p:nvGrpSpPr>
        <p:grpSpPr>
          <a:xfrm>
            <a:off x="7855986" y="3765055"/>
            <a:ext cx="2126447" cy="1239379"/>
            <a:chOff x="2209567" y="3765055"/>
            <a:chExt cx="2126447" cy="1239379"/>
          </a:xfrm>
        </p:grpSpPr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xmlns="" id="{8B280FB7-54EC-45C4-9960-23F7F7A65FAD}"/>
                </a:ext>
              </a:extLst>
            </p:cNvPr>
            <p:cNvSpPr txBox="1"/>
            <p:nvPr/>
          </p:nvSpPr>
          <p:spPr>
            <a:xfrm>
              <a:off x="2269104" y="3765055"/>
              <a:ext cx="200737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</a:rPr>
                <a:t>请输入标题</a:t>
              </a: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xmlns="" id="{E7CDA437-44FA-47B8-8257-C24A59A19671}"/>
                </a:ext>
              </a:extLst>
            </p:cNvPr>
            <p:cNvSpPr txBox="1"/>
            <p:nvPr/>
          </p:nvSpPr>
          <p:spPr>
            <a:xfrm>
              <a:off x="2209567" y="4265770"/>
              <a:ext cx="2126447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Dubai Medium" panose="020B0603030403030204" pitchFamily="34" charset="-78"/>
                  <a:cs typeface="Dubai Medium" panose="020B0603030403030204" pitchFamily="34" charset="-78"/>
                </a:rPr>
                <a:t>Life if only such as </a:t>
              </a:r>
              <a:r>
                <a:rPr lang="en-US" altLang="zh-CN" sz="105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Dubai Medium" panose="020B0603030403030204" pitchFamily="34" charset="-78"/>
                  <a:cs typeface="Dubai Medium" panose="020B0603030403030204" pitchFamily="34" charset="-78"/>
                </a:rPr>
                <a:t>firwhatautumn</a:t>
              </a:r>
              <a:r>
                <a:rPr lang="en-US" altLang="zh-CN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Dubai Medium" panose="020B0603030403030204" pitchFamily="34" charset="-78"/>
                  <a:cs typeface="Dubai Medium" panose="020B0603030403030204" pitchFamily="34" charset="-78"/>
                </a:rPr>
                <a:t> wind sad </a:t>
              </a:r>
              <a:r>
                <a:rPr lang="en-US" altLang="zh-CN" sz="105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Dubai Medium" panose="020B0603030403030204" pitchFamily="34" charset="-78"/>
                  <a:cs typeface="Dubai Medium" panose="020B0603030403030204" pitchFamily="34" charset="-78"/>
                </a:rPr>
                <a:t>paintin</a:t>
              </a:r>
              <a:r>
                <a:rPr lang="en-US" altLang="zh-CN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Dubai Medium" panose="020B0603030403030204" pitchFamily="34" charset="-78"/>
                  <a:cs typeface="Dubai Medium" panose="020B0603030403030204" pitchFamily="34" charset="-78"/>
                </a:rPr>
                <a:t> </a:t>
              </a:r>
              <a:r>
                <a:rPr lang="en-US" altLang="zh-CN" sz="105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Dubai Medium" panose="020B0603030403030204" pitchFamily="34" charset="-78"/>
                  <a:cs typeface="Dubai Medium" panose="020B0603030403030204" pitchFamily="34" charset="-78"/>
                </a:rPr>
                <a:t>fan.It</a:t>
              </a:r>
              <a:r>
                <a:rPr lang="en-US" altLang="zh-CN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Dubai Medium" panose="020B0603030403030204" pitchFamily="34" charset="-78"/>
                  <a:cs typeface="Dubai Medium" panose="020B0603030403030204" pitchFamily="34" charset="-78"/>
                </a:rPr>
                <a:t> </a:t>
              </a:r>
              <a:r>
                <a:rPr lang="en-US" altLang="zh-CN" sz="105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Dubai Medium" panose="020B0603030403030204" pitchFamily="34" charset="-78"/>
                  <a:cs typeface="Dubai Medium" panose="020B0603030403030204" pitchFamily="34" charset="-78"/>
                </a:rPr>
                <a:t>ieaschange</a:t>
              </a:r>
              <a:r>
                <a:rPr lang="en-US" altLang="zh-CN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Dubai Medium" panose="020B0603030403030204" pitchFamily="34" charset="-78"/>
                  <a:cs typeface="Dubai Medium" panose="020B0603030403030204" pitchFamily="34" charset="-78"/>
                </a:rPr>
                <a:t>, but it </a:t>
              </a:r>
              <a:r>
                <a:rPr lang="en-US" altLang="zh-CN" sz="105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Dubai Medium" panose="020B0603030403030204" pitchFamily="34" charset="-78"/>
                  <a:cs typeface="Dubai Medium" panose="020B0603030403030204" pitchFamily="34" charset="-78"/>
                </a:rPr>
                <a:t>i</a:t>
              </a:r>
              <a:r>
                <a:rPr lang="en-US" altLang="zh-CN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Dubai Medium" panose="020B0603030403030204" pitchFamily="34" charset="-78"/>
                  <a:cs typeface="Dubai Medium" panose="020B0603030403030204" pitchFamily="34" charset="-78"/>
                </a:rPr>
                <a:t> easy to change. . Life if only such as first see, what au</a:t>
              </a:r>
              <a:r>
                <a:rPr lang="zh-CN" altLang="en-US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Dubai Medium" panose="020B0603030403030204" pitchFamily="34" charset="-78"/>
                  <a:cs typeface="Dubai Medium" panose="020B0603030403030204" pitchFamily="34" charset="-78"/>
                </a:rPr>
                <a:t>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4965782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A06462B5-8520-4290-9900-1EC43842A344}"/>
              </a:ext>
            </a:extLst>
          </p:cNvPr>
          <p:cNvSpPr txBox="1"/>
          <p:nvPr/>
        </p:nvSpPr>
        <p:spPr>
          <a:xfrm>
            <a:off x="1338274" y="384065"/>
            <a:ext cx="282271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rgbClr val="0BF6FF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前期工作总结</a:t>
            </a:r>
          </a:p>
        </p:txBody>
      </p:sp>
      <p:sp>
        <p:nvSpPr>
          <p:cNvPr id="3" name="椭圆 2">
            <a:extLst>
              <a:ext uri="{FF2B5EF4-FFF2-40B4-BE49-F238E27FC236}">
                <a16:creationId xmlns:a16="http://schemas.microsoft.com/office/drawing/2014/main" xmlns="" id="{23F19B0D-04FB-4CE2-B7FF-9BC8F1754053}"/>
              </a:ext>
            </a:extLst>
          </p:cNvPr>
          <p:cNvSpPr/>
          <p:nvPr/>
        </p:nvSpPr>
        <p:spPr>
          <a:xfrm>
            <a:off x="649162" y="306850"/>
            <a:ext cx="554541" cy="554541"/>
          </a:xfrm>
          <a:prstGeom prst="ellipse">
            <a:avLst/>
          </a:prstGeom>
          <a:solidFill>
            <a:srgbClr val="0BF6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0BF6FF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565A26A1-A709-4F3D-A33B-99295F171EA9}"/>
              </a:ext>
            </a:extLst>
          </p:cNvPr>
          <p:cNvSpPr txBox="1"/>
          <p:nvPr/>
        </p:nvSpPr>
        <p:spPr>
          <a:xfrm>
            <a:off x="674738" y="399454"/>
            <a:ext cx="5033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rgbClr val="0F172C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01</a:t>
            </a:r>
            <a:endParaRPr lang="zh-CN" altLang="en-US" dirty="0">
              <a:solidFill>
                <a:srgbClr val="0F172C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9E2A6E5D-C1D9-4981-9535-B80D61AE0050}"/>
              </a:ext>
            </a:extLst>
          </p:cNvPr>
          <p:cNvSpPr/>
          <p:nvPr/>
        </p:nvSpPr>
        <p:spPr>
          <a:xfrm>
            <a:off x="1351722" y="1404730"/>
            <a:ext cx="9488557" cy="2095708"/>
          </a:xfrm>
          <a:prstGeom prst="rect">
            <a:avLst/>
          </a:pr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3C174E54-6FAF-4EF3-A7E5-3B201DE69495}"/>
              </a:ext>
            </a:extLst>
          </p:cNvPr>
          <p:cNvSpPr txBox="1"/>
          <p:nvPr/>
        </p:nvSpPr>
        <p:spPr>
          <a:xfrm>
            <a:off x="4461327" y="4003596"/>
            <a:ext cx="326934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rgbClr val="0BF6FF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请输入标题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193C50C8-02A0-4F74-99FC-853ADE12F37D}"/>
              </a:ext>
            </a:extLst>
          </p:cNvPr>
          <p:cNvSpPr txBox="1"/>
          <p:nvPr/>
        </p:nvSpPr>
        <p:spPr>
          <a:xfrm>
            <a:off x="3038404" y="4504311"/>
            <a:ext cx="6115193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100" dirty="0">
                <a:solidFill>
                  <a:schemeClr val="bg1">
                    <a:lumMod val="85000"/>
                  </a:schemeClr>
                </a:solidFill>
                <a:latin typeface="Dubai Medium" panose="020B0603030403030204" pitchFamily="34" charset="-78"/>
                <a:cs typeface="Dubai Medium" panose="020B0603030403030204" pitchFamily="34" charset="-78"/>
              </a:rPr>
              <a:t>Life if only such as first see, what autumn wind sad painting fan. It is easy to change, but it is easy to change. . Life if only such as first see, what autumn wind sad painting fan. It is</a:t>
            </a:r>
            <a:r>
              <a:rPr lang="zh-CN" altLang="en-US" sz="1100" dirty="0">
                <a:solidFill>
                  <a:schemeClr val="bg1">
                    <a:lumMod val="85000"/>
                  </a:schemeClr>
                </a:solidFill>
                <a:latin typeface="Dubai Medium" panose="020B0603030403030204" pitchFamily="34" charset="-78"/>
                <a:cs typeface="Dubai Medium" panose="020B0603030403030204" pitchFamily="34" charset="-78"/>
              </a:rPr>
              <a:t>。</a:t>
            </a:r>
            <a:r>
              <a:rPr lang="en-US" altLang="zh-CN" sz="1100" dirty="0">
                <a:solidFill>
                  <a:schemeClr val="bg1">
                    <a:lumMod val="85000"/>
                  </a:schemeClr>
                </a:solidFill>
                <a:latin typeface="Dubai Medium" panose="020B0603030403030204" pitchFamily="34" charset="-78"/>
                <a:cs typeface="Dubai Medium" panose="020B0603030403030204" pitchFamily="34" charset="-78"/>
              </a:rPr>
              <a:t>Life if only such as first see, what autumn wind sad painting fan. It is easy to change, but it is easy to change. . Life if only such as first see, what autumn wind sad painting fan. It is</a:t>
            </a:r>
            <a:endParaRPr lang="zh-CN" altLang="en-US" sz="1100" dirty="0">
              <a:solidFill>
                <a:schemeClr val="bg1">
                  <a:lumMod val="85000"/>
                </a:schemeClr>
              </a:solidFill>
              <a:latin typeface="Dubai Medium" panose="020B0603030403030204" pitchFamily="34" charset="-78"/>
              <a:cs typeface="Dubai Medium" panose="020B0603030403030204" pitchFamily="34" charset="-78"/>
            </a:endParaRPr>
          </a:p>
          <a:p>
            <a:pPr algn="ctr"/>
            <a:endParaRPr lang="zh-CN" altLang="en-US" sz="1100" dirty="0">
              <a:solidFill>
                <a:schemeClr val="bg1">
                  <a:lumMod val="85000"/>
                </a:schemeClr>
              </a:solidFill>
              <a:latin typeface="Dubai Medium" panose="020B0603030403030204" pitchFamily="34" charset="-78"/>
              <a:cs typeface="Dubai Medium" panose="020B0603030403030204" pitchFamily="34" charset="-78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F597A745-7265-4FE3-BD5D-68EF67326DE8}"/>
              </a:ext>
            </a:extLst>
          </p:cNvPr>
          <p:cNvSpPr/>
          <p:nvPr/>
        </p:nvSpPr>
        <p:spPr>
          <a:xfrm rot="16200000">
            <a:off x="6068503" y="-1024516"/>
            <a:ext cx="54995" cy="9488557"/>
          </a:xfrm>
          <a:prstGeom prst="rect">
            <a:avLst/>
          </a:prstGeom>
          <a:solidFill>
            <a:srgbClr val="0BF6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71524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F3CDED6C-D903-4270-94A4-63B2CD946D87}"/>
              </a:ext>
            </a:extLst>
          </p:cNvPr>
          <p:cNvSpPr txBox="1"/>
          <p:nvPr/>
        </p:nvSpPr>
        <p:spPr>
          <a:xfrm>
            <a:off x="1338274" y="384065"/>
            <a:ext cx="282271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rgbClr val="0BF6FF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前期工作总结</a:t>
            </a:r>
          </a:p>
        </p:txBody>
      </p:sp>
      <p:sp>
        <p:nvSpPr>
          <p:cNvPr id="3" name="椭圆 2">
            <a:extLst>
              <a:ext uri="{FF2B5EF4-FFF2-40B4-BE49-F238E27FC236}">
                <a16:creationId xmlns:a16="http://schemas.microsoft.com/office/drawing/2014/main" xmlns="" id="{1D2A9097-1001-4B6E-8FF5-6689F1E8D1E3}"/>
              </a:ext>
            </a:extLst>
          </p:cNvPr>
          <p:cNvSpPr/>
          <p:nvPr/>
        </p:nvSpPr>
        <p:spPr>
          <a:xfrm>
            <a:off x="649162" y="306850"/>
            <a:ext cx="554541" cy="554541"/>
          </a:xfrm>
          <a:prstGeom prst="ellipse">
            <a:avLst/>
          </a:prstGeom>
          <a:solidFill>
            <a:srgbClr val="0BF6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0BF6FF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5988120E-B92B-460E-8184-CAFCF215FC66}"/>
              </a:ext>
            </a:extLst>
          </p:cNvPr>
          <p:cNvSpPr txBox="1"/>
          <p:nvPr/>
        </p:nvSpPr>
        <p:spPr>
          <a:xfrm>
            <a:off x="674738" y="399454"/>
            <a:ext cx="5033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rgbClr val="0F172C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01</a:t>
            </a:r>
            <a:endParaRPr lang="zh-CN" altLang="en-US" dirty="0">
              <a:solidFill>
                <a:srgbClr val="0F172C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xmlns="" id="{3345127B-7C31-454C-B166-4758AE394D0D}"/>
              </a:ext>
            </a:extLst>
          </p:cNvPr>
          <p:cNvSpPr/>
          <p:nvPr/>
        </p:nvSpPr>
        <p:spPr>
          <a:xfrm>
            <a:off x="2225044" y="1902455"/>
            <a:ext cx="1709530" cy="1709530"/>
          </a:xfrm>
          <a:prstGeom prst="ellipse">
            <a:avLst/>
          </a:prstGeom>
          <a:solidFill>
            <a:srgbClr val="0BF6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xmlns="" id="{86805409-A591-46BC-94EB-CF732C7EB442}"/>
              </a:ext>
            </a:extLst>
          </p:cNvPr>
          <p:cNvSpPr/>
          <p:nvPr/>
        </p:nvSpPr>
        <p:spPr>
          <a:xfrm>
            <a:off x="5278342" y="1852759"/>
            <a:ext cx="1709530" cy="1709530"/>
          </a:xfrm>
          <a:prstGeom prst="ellipse">
            <a:avLst/>
          </a:prstGeom>
          <a:solidFill>
            <a:srgbClr val="0BF6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xmlns="" id="{6D407BD1-4FA7-4E37-A5B5-7580853E5750}"/>
              </a:ext>
            </a:extLst>
          </p:cNvPr>
          <p:cNvSpPr/>
          <p:nvPr/>
        </p:nvSpPr>
        <p:spPr>
          <a:xfrm>
            <a:off x="8331640" y="1852759"/>
            <a:ext cx="1709530" cy="1709530"/>
          </a:xfrm>
          <a:prstGeom prst="ellipse">
            <a:avLst/>
          </a:prstGeom>
          <a:solidFill>
            <a:srgbClr val="0BF6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729751D4-1326-4122-83E9-3540FDDD79A2}"/>
              </a:ext>
            </a:extLst>
          </p:cNvPr>
          <p:cNvSpPr txBox="1"/>
          <p:nvPr/>
        </p:nvSpPr>
        <p:spPr>
          <a:xfrm>
            <a:off x="1866926" y="3762047"/>
            <a:ext cx="2377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rgbClr val="0BF6FF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请输入标题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D23B7EE3-D831-47FA-B91B-063DD5B2002F}"/>
              </a:ext>
            </a:extLst>
          </p:cNvPr>
          <p:cNvSpPr txBox="1"/>
          <p:nvPr/>
        </p:nvSpPr>
        <p:spPr>
          <a:xfrm>
            <a:off x="2012102" y="4099051"/>
            <a:ext cx="2087161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100" dirty="0">
                <a:solidFill>
                  <a:schemeClr val="bg1">
                    <a:lumMod val="85000"/>
                  </a:schemeClr>
                </a:solidFill>
                <a:latin typeface="Dubai Medium" panose="020B0603030403030204" pitchFamily="34" charset="-78"/>
                <a:cs typeface="Dubai Medium" panose="020B0603030403030204" pitchFamily="34" charset="-78"/>
              </a:rPr>
              <a:t>Life if only such as first see, what autumn wind sad painting fan. It is easy to change, but it is easy to change. . Life if only such as first see, what autumn wind sad painting fan. It is</a:t>
            </a:r>
            <a:endParaRPr lang="zh-CN" altLang="en-US" sz="1100" dirty="0">
              <a:solidFill>
                <a:schemeClr val="bg1">
                  <a:lumMod val="85000"/>
                </a:schemeClr>
              </a:solidFill>
              <a:latin typeface="Dubai Medium" panose="020B0603030403030204" pitchFamily="34" charset="-78"/>
              <a:cs typeface="Dubai Medium" panose="020B0603030403030204" pitchFamily="34" charset="-78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899461B0-E8AD-4235-B291-EA1AB8578173}"/>
              </a:ext>
            </a:extLst>
          </p:cNvPr>
          <p:cNvSpPr txBox="1"/>
          <p:nvPr/>
        </p:nvSpPr>
        <p:spPr>
          <a:xfrm>
            <a:off x="4944351" y="3762047"/>
            <a:ext cx="2377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rgbClr val="0BF6FF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请输入标题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85371B79-28DD-4583-991E-8FBAC763CFF3}"/>
              </a:ext>
            </a:extLst>
          </p:cNvPr>
          <p:cNvSpPr txBox="1"/>
          <p:nvPr/>
        </p:nvSpPr>
        <p:spPr>
          <a:xfrm>
            <a:off x="5089527" y="4099051"/>
            <a:ext cx="2087161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100" dirty="0">
                <a:solidFill>
                  <a:schemeClr val="bg1">
                    <a:lumMod val="85000"/>
                  </a:schemeClr>
                </a:solidFill>
                <a:latin typeface="Dubai Medium" panose="020B0603030403030204" pitchFamily="34" charset="-78"/>
                <a:cs typeface="Dubai Medium" panose="020B0603030403030204" pitchFamily="34" charset="-78"/>
              </a:rPr>
              <a:t>Life if only such as first see, what autumn wind sad painting fan. It is easy to change, but it is easy to change. . Life if only such as first see, what autumn wind sad painting fan. It is</a:t>
            </a:r>
            <a:endParaRPr lang="zh-CN" altLang="en-US" sz="1100" dirty="0">
              <a:solidFill>
                <a:schemeClr val="bg1">
                  <a:lumMod val="85000"/>
                </a:schemeClr>
              </a:solidFill>
              <a:latin typeface="Dubai Medium" panose="020B0603030403030204" pitchFamily="34" charset="-78"/>
              <a:cs typeface="Dubai Medium" panose="020B0603030403030204" pitchFamily="34" charset="-78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FF02ADDB-BEC5-4019-93D9-617F63FA5D9E}"/>
              </a:ext>
            </a:extLst>
          </p:cNvPr>
          <p:cNvSpPr txBox="1"/>
          <p:nvPr/>
        </p:nvSpPr>
        <p:spPr>
          <a:xfrm>
            <a:off x="7997649" y="3762047"/>
            <a:ext cx="2377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rgbClr val="0BF6FF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请输入标题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DE4DF539-46EC-4851-AED0-79B3208123CA}"/>
              </a:ext>
            </a:extLst>
          </p:cNvPr>
          <p:cNvSpPr txBox="1"/>
          <p:nvPr/>
        </p:nvSpPr>
        <p:spPr>
          <a:xfrm>
            <a:off x="8142825" y="4099051"/>
            <a:ext cx="2087161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100" dirty="0">
                <a:solidFill>
                  <a:schemeClr val="bg1">
                    <a:lumMod val="85000"/>
                  </a:schemeClr>
                </a:solidFill>
                <a:latin typeface="Dubai Medium" panose="020B0603030403030204" pitchFamily="34" charset="-78"/>
                <a:cs typeface="Dubai Medium" panose="020B0603030403030204" pitchFamily="34" charset="-78"/>
              </a:rPr>
              <a:t>Life if only such as first see, what autumn wind sad painting fan. It is easy to change, but it is easy to change. . Life if only such as first see, what autumn wind sad painting fan. It is</a:t>
            </a:r>
            <a:endParaRPr lang="zh-CN" altLang="en-US" sz="1100" dirty="0">
              <a:solidFill>
                <a:schemeClr val="bg1">
                  <a:lumMod val="85000"/>
                </a:schemeClr>
              </a:solidFill>
              <a:latin typeface="Dubai Medium" panose="020B0603030403030204" pitchFamily="34" charset="-78"/>
              <a:cs typeface="Dubai Medium" panose="020B0603030403030204" pitchFamily="34" charset="-78"/>
            </a:endParaRPr>
          </a:p>
        </p:txBody>
      </p:sp>
      <p:sp>
        <p:nvSpPr>
          <p:cNvPr id="21" name="zoom-tool_72585">
            <a:extLst>
              <a:ext uri="{FF2B5EF4-FFF2-40B4-BE49-F238E27FC236}">
                <a16:creationId xmlns:a16="http://schemas.microsoft.com/office/drawing/2014/main" xmlns="" id="{AB6C5F2F-DB95-4D05-923B-35D36230422A}"/>
              </a:ext>
            </a:extLst>
          </p:cNvPr>
          <p:cNvSpPr>
            <a:spLocks noChangeAspect="1"/>
          </p:cNvSpPr>
          <p:nvPr/>
        </p:nvSpPr>
        <p:spPr bwMode="auto">
          <a:xfrm>
            <a:off x="8881563" y="2413238"/>
            <a:ext cx="609685" cy="588572"/>
          </a:xfrm>
          <a:custGeom>
            <a:avLst/>
            <a:gdLst>
              <a:gd name="T0" fmla="*/ 8270 w 8441"/>
              <a:gd name="T1" fmla="*/ 6791 h 8160"/>
              <a:gd name="T2" fmla="*/ 5734 w 8441"/>
              <a:gd name="T3" fmla="*/ 4255 h 8160"/>
              <a:gd name="T4" fmla="*/ 5225 w 8441"/>
              <a:gd name="T5" fmla="*/ 848 h 8160"/>
              <a:gd name="T6" fmla="*/ 3177 w 8441"/>
              <a:gd name="T7" fmla="*/ 0 h 8160"/>
              <a:gd name="T8" fmla="*/ 1130 w 8441"/>
              <a:gd name="T9" fmla="*/ 848 h 8160"/>
              <a:gd name="T10" fmla="*/ 1130 w 8441"/>
              <a:gd name="T11" fmla="*/ 4944 h 8160"/>
              <a:gd name="T12" fmla="*/ 3177 w 8441"/>
              <a:gd name="T13" fmla="*/ 5792 h 8160"/>
              <a:gd name="T14" fmla="*/ 4538 w 8441"/>
              <a:gd name="T15" fmla="*/ 5454 h 8160"/>
              <a:gd name="T16" fmla="*/ 7072 w 8441"/>
              <a:gd name="T17" fmla="*/ 7988 h 8160"/>
              <a:gd name="T18" fmla="*/ 7486 w 8441"/>
              <a:gd name="T19" fmla="*/ 8160 h 8160"/>
              <a:gd name="T20" fmla="*/ 7901 w 8441"/>
              <a:gd name="T21" fmla="*/ 7988 h 8160"/>
              <a:gd name="T22" fmla="*/ 8270 w 8441"/>
              <a:gd name="T23" fmla="*/ 7620 h 8160"/>
              <a:gd name="T24" fmla="*/ 8441 w 8441"/>
              <a:gd name="T25" fmla="*/ 7205 h 8160"/>
              <a:gd name="T26" fmla="*/ 8270 w 8441"/>
              <a:gd name="T27" fmla="*/ 6791 h 8160"/>
              <a:gd name="T28" fmla="*/ 1793 w 8441"/>
              <a:gd name="T29" fmla="*/ 4281 h 8160"/>
              <a:gd name="T30" fmla="*/ 1793 w 8441"/>
              <a:gd name="T31" fmla="*/ 1511 h 8160"/>
              <a:gd name="T32" fmla="*/ 3177 w 8441"/>
              <a:gd name="T33" fmla="*/ 938 h 8160"/>
              <a:gd name="T34" fmla="*/ 4562 w 8441"/>
              <a:gd name="T35" fmla="*/ 1511 h 8160"/>
              <a:gd name="T36" fmla="*/ 4562 w 8441"/>
              <a:gd name="T37" fmla="*/ 4281 h 8160"/>
              <a:gd name="T38" fmla="*/ 3177 w 8441"/>
              <a:gd name="T39" fmla="*/ 4854 h 8160"/>
              <a:gd name="T40" fmla="*/ 1793 w 8441"/>
              <a:gd name="T41" fmla="*/ 4281 h 8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8441" h="8160">
                <a:moveTo>
                  <a:pt x="8270" y="6791"/>
                </a:moveTo>
                <a:lnTo>
                  <a:pt x="5734" y="4255"/>
                </a:lnTo>
                <a:cubicBezTo>
                  <a:pt x="6316" y="3161"/>
                  <a:pt x="6146" y="1769"/>
                  <a:pt x="5225" y="848"/>
                </a:cubicBezTo>
                <a:cubicBezTo>
                  <a:pt x="4678" y="301"/>
                  <a:pt x="3951" y="0"/>
                  <a:pt x="3177" y="0"/>
                </a:cubicBezTo>
                <a:cubicBezTo>
                  <a:pt x="2404" y="0"/>
                  <a:pt x="1676" y="301"/>
                  <a:pt x="1130" y="848"/>
                </a:cubicBezTo>
                <a:cubicBezTo>
                  <a:pt x="0" y="1977"/>
                  <a:pt x="0" y="3815"/>
                  <a:pt x="1130" y="4944"/>
                </a:cubicBezTo>
                <a:cubicBezTo>
                  <a:pt x="1677" y="5491"/>
                  <a:pt x="2404" y="5792"/>
                  <a:pt x="3177" y="5792"/>
                </a:cubicBezTo>
                <a:cubicBezTo>
                  <a:pt x="3660" y="5792"/>
                  <a:pt x="4124" y="5675"/>
                  <a:pt x="4538" y="5454"/>
                </a:cubicBezTo>
                <a:lnTo>
                  <a:pt x="7072" y="7988"/>
                </a:lnTo>
                <a:cubicBezTo>
                  <a:pt x="7183" y="8099"/>
                  <a:pt x="7330" y="8160"/>
                  <a:pt x="7486" y="8160"/>
                </a:cubicBezTo>
                <a:cubicBezTo>
                  <a:pt x="7643" y="8160"/>
                  <a:pt x="7790" y="8099"/>
                  <a:pt x="7901" y="7988"/>
                </a:cubicBezTo>
                <a:lnTo>
                  <a:pt x="8270" y="7620"/>
                </a:lnTo>
                <a:cubicBezTo>
                  <a:pt x="8380" y="7509"/>
                  <a:pt x="8441" y="7362"/>
                  <a:pt x="8441" y="7205"/>
                </a:cubicBezTo>
                <a:cubicBezTo>
                  <a:pt x="8441" y="7049"/>
                  <a:pt x="8380" y="6901"/>
                  <a:pt x="8270" y="6791"/>
                </a:cubicBezTo>
                <a:close/>
                <a:moveTo>
                  <a:pt x="1793" y="4281"/>
                </a:moveTo>
                <a:cubicBezTo>
                  <a:pt x="1029" y="3517"/>
                  <a:pt x="1029" y="2275"/>
                  <a:pt x="1793" y="1511"/>
                </a:cubicBezTo>
                <a:cubicBezTo>
                  <a:pt x="2163" y="1142"/>
                  <a:pt x="2654" y="938"/>
                  <a:pt x="3177" y="938"/>
                </a:cubicBezTo>
                <a:cubicBezTo>
                  <a:pt x="3700" y="938"/>
                  <a:pt x="4192" y="1142"/>
                  <a:pt x="4562" y="1511"/>
                </a:cubicBezTo>
                <a:cubicBezTo>
                  <a:pt x="5325" y="2275"/>
                  <a:pt x="5325" y="3517"/>
                  <a:pt x="4562" y="4281"/>
                </a:cubicBezTo>
                <a:cubicBezTo>
                  <a:pt x="4192" y="4650"/>
                  <a:pt x="3700" y="4854"/>
                  <a:pt x="3177" y="4854"/>
                </a:cubicBezTo>
                <a:cubicBezTo>
                  <a:pt x="2654" y="4854"/>
                  <a:pt x="2163" y="4650"/>
                  <a:pt x="1793" y="4281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</p:sp>
      <p:sp>
        <p:nvSpPr>
          <p:cNvPr id="22" name="signing-contract_66138">
            <a:extLst>
              <a:ext uri="{FF2B5EF4-FFF2-40B4-BE49-F238E27FC236}">
                <a16:creationId xmlns:a16="http://schemas.microsoft.com/office/drawing/2014/main" xmlns="" id="{C25E636F-E362-4B66-9D99-A6A3D07C2C7B}"/>
              </a:ext>
            </a:extLst>
          </p:cNvPr>
          <p:cNvSpPr>
            <a:spLocks noChangeAspect="1"/>
          </p:cNvSpPr>
          <p:nvPr/>
        </p:nvSpPr>
        <p:spPr bwMode="auto">
          <a:xfrm>
            <a:off x="2774966" y="2413238"/>
            <a:ext cx="609685" cy="594765"/>
          </a:xfrm>
          <a:custGeom>
            <a:avLst/>
            <a:gdLst>
              <a:gd name="T0" fmla="*/ 348 w 432"/>
              <a:gd name="T1" fmla="*/ 176 h 422"/>
              <a:gd name="T2" fmla="*/ 353 w 432"/>
              <a:gd name="T3" fmla="*/ 137 h 422"/>
              <a:gd name="T4" fmla="*/ 216 w 432"/>
              <a:gd name="T5" fmla="*/ 0 h 422"/>
              <a:gd name="T6" fmla="*/ 78 w 432"/>
              <a:gd name="T7" fmla="*/ 137 h 422"/>
              <a:gd name="T8" fmla="*/ 84 w 432"/>
              <a:gd name="T9" fmla="*/ 176 h 422"/>
              <a:gd name="T10" fmla="*/ 27 w 432"/>
              <a:gd name="T11" fmla="*/ 328 h 422"/>
              <a:gd name="T12" fmla="*/ 70 w 432"/>
              <a:gd name="T13" fmla="*/ 290 h 422"/>
              <a:gd name="T14" fmla="*/ 101 w 432"/>
              <a:gd name="T15" fmla="*/ 351 h 422"/>
              <a:gd name="T16" fmla="*/ 65 w 432"/>
              <a:gd name="T17" fmla="*/ 384 h 422"/>
              <a:gd name="T18" fmla="*/ 135 w 432"/>
              <a:gd name="T19" fmla="*/ 422 h 422"/>
              <a:gd name="T20" fmla="*/ 196 w 432"/>
              <a:gd name="T21" fmla="*/ 402 h 422"/>
              <a:gd name="T22" fmla="*/ 216 w 432"/>
              <a:gd name="T23" fmla="*/ 404 h 422"/>
              <a:gd name="T24" fmla="*/ 236 w 432"/>
              <a:gd name="T25" fmla="*/ 402 h 422"/>
              <a:gd name="T26" fmla="*/ 297 w 432"/>
              <a:gd name="T27" fmla="*/ 422 h 422"/>
              <a:gd name="T28" fmla="*/ 367 w 432"/>
              <a:gd name="T29" fmla="*/ 384 h 422"/>
              <a:gd name="T30" fmla="*/ 330 w 432"/>
              <a:gd name="T31" fmla="*/ 351 h 422"/>
              <a:gd name="T32" fmla="*/ 362 w 432"/>
              <a:gd name="T33" fmla="*/ 290 h 422"/>
              <a:gd name="T34" fmla="*/ 404 w 432"/>
              <a:gd name="T35" fmla="*/ 328 h 422"/>
              <a:gd name="T36" fmla="*/ 348 w 432"/>
              <a:gd name="T37" fmla="*/ 176 h 4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432" h="422">
                <a:moveTo>
                  <a:pt x="348" y="176"/>
                </a:moveTo>
                <a:cubicBezTo>
                  <a:pt x="351" y="164"/>
                  <a:pt x="353" y="151"/>
                  <a:pt x="353" y="137"/>
                </a:cubicBezTo>
                <a:cubicBezTo>
                  <a:pt x="353" y="61"/>
                  <a:pt x="292" y="0"/>
                  <a:pt x="216" y="0"/>
                </a:cubicBezTo>
                <a:cubicBezTo>
                  <a:pt x="140" y="0"/>
                  <a:pt x="78" y="61"/>
                  <a:pt x="78" y="137"/>
                </a:cubicBezTo>
                <a:cubicBezTo>
                  <a:pt x="78" y="151"/>
                  <a:pt x="80" y="164"/>
                  <a:pt x="84" y="176"/>
                </a:cubicBezTo>
                <a:cubicBezTo>
                  <a:pt x="67" y="190"/>
                  <a:pt x="0" y="250"/>
                  <a:pt x="27" y="328"/>
                </a:cubicBezTo>
                <a:cubicBezTo>
                  <a:pt x="27" y="328"/>
                  <a:pt x="51" y="326"/>
                  <a:pt x="70" y="290"/>
                </a:cubicBezTo>
                <a:cubicBezTo>
                  <a:pt x="76" y="313"/>
                  <a:pt x="86" y="334"/>
                  <a:pt x="101" y="351"/>
                </a:cubicBezTo>
                <a:cubicBezTo>
                  <a:pt x="80" y="357"/>
                  <a:pt x="65" y="370"/>
                  <a:pt x="65" y="384"/>
                </a:cubicBezTo>
                <a:cubicBezTo>
                  <a:pt x="65" y="405"/>
                  <a:pt x="96" y="422"/>
                  <a:pt x="135" y="422"/>
                </a:cubicBezTo>
                <a:cubicBezTo>
                  <a:pt x="161" y="422"/>
                  <a:pt x="184" y="414"/>
                  <a:pt x="196" y="402"/>
                </a:cubicBezTo>
                <a:cubicBezTo>
                  <a:pt x="202" y="403"/>
                  <a:pt x="209" y="404"/>
                  <a:pt x="216" y="404"/>
                </a:cubicBezTo>
                <a:cubicBezTo>
                  <a:pt x="223" y="404"/>
                  <a:pt x="229" y="403"/>
                  <a:pt x="236" y="402"/>
                </a:cubicBezTo>
                <a:cubicBezTo>
                  <a:pt x="248" y="414"/>
                  <a:pt x="271" y="422"/>
                  <a:pt x="297" y="422"/>
                </a:cubicBezTo>
                <a:cubicBezTo>
                  <a:pt x="335" y="422"/>
                  <a:pt x="367" y="405"/>
                  <a:pt x="367" y="384"/>
                </a:cubicBezTo>
                <a:cubicBezTo>
                  <a:pt x="367" y="370"/>
                  <a:pt x="352" y="357"/>
                  <a:pt x="330" y="351"/>
                </a:cubicBezTo>
                <a:cubicBezTo>
                  <a:pt x="345" y="334"/>
                  <a:pt x="356" y="313"/>
                  <a:pt x="362" y="290"/>
                </a:cubicBezTo>
                <a:cubicBezTo>
                  <a:pt x="381" y="326"/>
                  <a:pt x="404" y="328"/>
                  <a:pt x="404" y="328"/>
                </a:cubicBezTo>
                <a:cubicBezTo>
                  <a:pt x="432" y="250"/>
                  <a:pt x="365" y="190"/>
                  <a:pt x="348" y="176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3" name="black-lightbulb-symbol_44754">
            <a:extLst>
              <a:ext uri="{FF2B5EF4-FFF2-40B4-BE49-F238E27FC236}">
                <a16:creationId xmlns:a16="http://schemas.microsoft.com/office/drawing/2014/main" xmlns="" id="{F0FF89B4-600C-405C-B481-912A3DB4EF6E}"/>
              </a:ext>
            </a:extLst>
          </p:cNvPr>
          <p:cNvSpPr>
            <a:spLocks noChangeAspect="1"/>
          </p:cNvSpPr>
          <p:nvPr/>
        </p:nvSpPr>
        <p:spPr bwMode="auto">
          <a:xfrm>
            <a:off x="5946484" y="2413238"/>
            <a:ext cx="373246" cy="609685"/>
          </a:xfrm>
          <a:custGeom>
            <a:avLst/>
            <a:gdLst>
              <a:gd name="connsiteX0" fmla="*/ 145931 w 371950"/>
              <a:gd name="connsiteY0" fmla="*/ 570451 h 607568"/>
              <a:gd name="connsiteX1" fmla="*/ 226019 w 371950"/>
              <a:gd name="connsiteY1" fmla="*/ 570451 h 607568"/>
              <a:gd name="connsiteX2" fmla="*/ 244650 w 371950"/>
              <a:gd name="connsiteY2" fmla="*/ 589048 h 607568"/>
              <a:gd name="connsiteX3" fmla="*/ 226019 w 371950"/>
              <a:gd name="connsiteY3" fmla="*/ 607568 h 607568"/>
              <a:gd name="connsiteX4" fmla="*/ 145931 w 371950"/>
              <a:gd name="connsiteY4" fmla="*/ 607568 h 607568"/>
              <a:gd name="connsiteX5" fmla="*/ 127300 w 371950"/>
              <a:gd name="connsiteY5" fmla="*/ 589048 h 607568"/>
              <a:gd name="connsiteX6" fmla="*/ 145931 w 371950"/>
              <a:gd name="connsiteY6" fmla="*/ 570451 h 607568"/>
              <a:gd name="connsiteX7" fmla="*/ 130186 w 371950"/>
              <a:gd name="connsiteY7" fmla="*/ 516891 h 607568"/>
              <a:gd name="connsiteX8" fmla="*/ 241764 w 371950"/>
              <a:gd name="connsiteY8" fmla="*/ 516891 h 607568"/>
              <a:gd name="connsiteX9" fmla="*/ 260386 w 371950"/>
              <a:gd name="connsiteY9" fmla="*/ 535520 h 607568"/>
              <a:gd name="connsiteX10" fmla="*/ 241764 w 371950"/>
              <a:gd name="connsiteY10" fmla="*/ 554150 h 607568"/>
              <a:gd name="connsiteX11" fmla="*/ 130186 w 371950"/>
              <a:gd name="connsiteY11" fmla="*/ 554150 h 607568"/>
              <a:gd name="connsiteX12" fmla="*/ 111564 w 371950"/>
              <a:gd name="connsiteY12" fmla="*/ 535520 h 607568"/>
              <a:gd name="connsiteX13" fmla="*/ 130186 w 371950"/>
              <a:gd name="connsiteY13" fmla="*/ 516891 h 607568"/>
              <a:gd name="connsiteX14" fmla="*/ 130186 w 371950"/>
              <a:gd name="connsiteY14" fmla="*/ 464391 h 607568"/>
              <a:gd name="connsiteX15" fmla="*/ 241764 w 371950"/>
              <a:gd name="connsiteY15" fmla="*/ 464391 h 607568"/>
              <a:gd name="connsiteX16" fmla="*/ 260386 w 371950"/>
              <a:gd name="connsiteY16" fmla="*/ 482988 h 607568"/>
              <a:gd name="connsiteX17" fmla="*/ 241764 w 371950"/>
              <a:gd name="connsiteY17" fmla="*/ 501508 h 607568"/>
              <a:gd name="connsiteX18" fmla="*/ 130186 w 371950"/>
              <a:gd name="connsiteY18" fmla="*/ 501508 h 607568"/>
              <a:gd name="connsiteX19" fmla="*/ 111564 w 371950"/>
              <a:gd name="connsiteY19" fmla="*/ 482988 h 607568"/>
              <a:gd name="connsiteX20" fmla="*/ 130186 w 371950"/>
              <a:gd name="connsiteY20" fmla="*/ 464391 h 607568"/>
              <a:gd name="connsiteX21" fmla="*/ 185975 w 371950"/>
              <a:gd name="connsiteY21" fmla="*/ 0 h 607568"/>
              <a:gd name="connsiteX22" fmla="*/ 371950 w 371950"/>
              <a:gd name="connsiteY22" fmla="*/ 185728 h 607568"/>
              <a:gd name="connsiteX23" fmla="*/ 287037 w 371950"/>
              <a:gd name="connsiteY23" fmla="*/ 340745 h 607568"/>
              <a:gd name="connsiteX24" fmla="*/ 279001 w 371950"/>
              <a:gd name="connsiteY24" fmla="*/ 355174 h 607568"/>
              <a:gd name="connsiteX25" fmla="*/ 279001 w 371950"/>
              <a:gd name="connsiteY25" fmla="*/ 408647 h 607568"/>
              <a:gd name="connsiteX26" fmla="*/ 241760 w 371950"/>
              <a:gd name="connsiteY26" fmla="*/ 445762 h 607568"/>
              <a:gd name="connsiteX27" fmla="*/ 130190 w 371950"/>
              <a:gd name="connsiteY27" fmla="*/ 445762 h 607568"/>
              <a:gd name="connsiteX28" fmla="*/ 93026 w 371950"/>
              <a:gd name="connsiteY28" fmla="*/ 408647 h 607568"/>
              <a:gd name="connsiteX29" fmla="*/ 93026 w 371950"/>
              <a:gd name="connsiteY29" fmla="*/ 355174 h 607568"/>
              <a:gd name="connsiteX30" fmla="*/ 84913 w 371950"/>
              <a:gd name="connsiteY30" fmla="*/ 340745 h 607568"/>
              <a:gd name="connsiteX31" fmla="*/ 0 w 371950"/>
              <a:gd name="connsiteY31" fmla="*/ 185728 h 607568"/>
              <a:gd name="connsiteX32" fmla="*/ 185975 w 371950"/>
              <a:gd name="connsiteY32" fmla="*/ 0 h 6075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371950" h="607568">
                <a:moveTo>
                  <a:pt x="145931" y="570451"/>
                </a:moveTo>
                <a:lnTo>
                  <a:pt x="226019" y="570451"/>
                </a:lnTo>
                <a:cubicBezTo>
                  <a:pt x="236301" y="570451"/>
                  <a:pt x="244650" y="578785"/>
                  <a:pt x="244650" y="589048"/>
                </a:cubicBezTo>
                <a:cubicBezTo>
                  <a:pt x="244650" y="599311"/>
                  <a:pt x="236301" y="607568"/>
                  <a:pt x="226019" y="607568"/>
                </a:cubicBezTo>
                <a:lnTo>
                  <a:pt x="145931" y="607568"/>
                </a:lnTo>
                <a:cubicBezTo>
                  <a:pt x="135649" y="607568"/>
                  <a:pt x="127300" y="599311"/>
                  <a:pt x="127300" y="589048"/>
                </a:cubicBezTo>
                <a:cubicBezTo>
                  <a:pt x="127300" y="578785"/>
                  <a:pt x="135649" y="570451"/>
                  <a:pt x="145931" y="570451"/>
                </a:cubicBezTo>
                <a:close/>
                <a:moveTo>
                  <a:pt x="130186" y="516891"/>
                </a:moveTo>
                <a:lnTo>
                  <a:pt x="241764" y="516891"/>
                </a:lnTo>
                <a:cubicBezTo>
                  <a:pt x="252041" y="516891"/>
                  <a:pt x="260386" y="525239"/>
                  <a:pt x="260386" y="535520"/>
                </a:cubicBezTo>
                <a:cubicBezTo>
                  <a:pt x="260386" y="545802"/>
                  <a:pt x="252041" y="554150"/>
                  <a:pt x="241764" y="554150"/>
                </a:cubicBezTo>
                <a:lnTo>
                  <a:pt x="130186" y="554150"/>
                </a:lnTo>
                <a:cubicBezTo>
                  <a:pt x="119909" y="554150"/>
                  <a:pt x="111564" y="545802"/>
                  <a:pt x="111564" y="535520"/>
                </a:cubicBezTo>
                <a:cubicBezTo>
                  <a:pt x="111564" y="525239"/>
                  <a:pt x="119909" y="516891"/>
                  <a:pt x="130186" y="516891"/>
                </a:cubicBezTo>
                <a:close/>
                <a:moveTo>
                  <a:pt x="130186" y="464391"/>
                </a:moveTo>
                <a:lnTo>
                  <a:pt x="241764" y="464391"/>
                </a:lnTo>
                <a:cubicBezTo>
                  <a:pt x="252041" y="464391"/>
                  <a:pt x="260386" y="472725"/>
                  <a:pt x="260386" y="482988"/>
                </a:cubicBezTo>
                <a:cubicBezTo>
                  <a:pt x="260386" y="493251"/>
                  <a:pt x="252041" y="501508"/>
                  <a:pt x="241764" y="501508"/>
                </a:cubicBezTo>
                <a:lnTo>
                  <a:pt x="130186" y="501508"/>
                </a:lnTo>
                <a:cubicBezTo>
                  <a:pt x="119909" y="501508"/>
                  <a:pt x="111564" y="493251"/>
                  <a:pt x="111564" y="482988"/>
                </a:cubicBezTo>
                <a:cubicBezTo>
                  <a:pt x="111564" y="472725"/>
                  <a:pt x="119909" y="464391"/>
                  <a:pt x="130186" y="464391"/>
                </a:cubicBezTo>
                <a:close/>
                <a:moveTo>
                  <a:pt x="185975" y="0"/>
                </a:moveTo>
                <a:cubicBezTo>
                  <a:pt x="288737" y="0"/>
                  <a:pt x="371950" y="83180"/>
                  <a:pt x="371950" y="185728"/>
                </a:cubicBezTo>
                <a:cubicBezTo>
                  <a:pt x="371950" y="250929"/>
                  <a:pt x="337954" y="307720"/>
                  <a:pt x="287037" y="340745"/>
                </a:cubicBezTo>
                <a:cubicBezTo>
                  <a:pt x="282633" y="343600"/>
                  <a:pt x="279001" y="349927"/>
                  <a:pt x="279001" y="355174"/>
                </a:cubicBezTo>
                <a:lnTo>
                  <a:pt x="279001" y="408647"/>
                </a:lnTo>
                <a:cubicBezTo>
                  <a:pt x="279001" y="429172"/>
                  <a:pt x="262312" y="445762"/>
                  <a:pt x="241760" y="445762"/>
                </a:cubicBezTo>
                <a:lnTo>
                  <a:pt x="130190" y="445762"/>
                </a:lnTo>
                <a:cubicBezTo>
                  <a:pt x="109638" y="445762"/>
                  <a:pt x="93026" y="429172"/>
                  <a:pt x="93026" y="408647"/>
                </a:cubicBezTo>
                <a:lnTo>
                  <a:pt x="93026" y="355174"/>
                </a:lnTo>
                <a:cubicBezTo>
                  <a:pt x="93026" y="349927"/>
                  <a:pt x="89318" y="343600"/>
                  <a:pt x="84913" y="340745"/>
                </a:cubicBezTo>
                <a:cubicBezTo>
                  <a:pt x="33996" y="307643"/>
                  <a:pt x="0" y="250929"/>
                  <a:pt x="0" y="185728"/>
                </a:cubicBezTo>
                <a:cubicBezTo>
                  <a:pt x="0" y="83180"/>
                  <a:pt x="83291" y="0"/>
                  <a:pt x="185975" y="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</p:sp>
    </p:spTree>
    <p:extLst>
      <p:ext uri="{BB962C8B-B14F-4D97-AF65-F5344CB8AC3E}">
        <p14:creationId xmlns:p14="http://schemas.microsoft.com/office/powerpoint/2010/main" val="34654200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xmlns="" id="{41B25B39-6B31-43F8-83BD-F2E51390E07A}"/>
              </a:ext>
            </a:extLst>
          </p:cNvPr>
          <p:cNvSpPr/>
          <p:nvPr/>
        </p:nvSpPr>
        <p:spPr>
          <a:xfrm>
            <a:off x="0" y="-27270"/>
            <a:ext cx="12192000" cy="6885269"/>
          </a:xfrm>
          <a:prstGeom prst="rect">
            <a:avLst/>
          </a:prstGeom>
          <a:solidFill>
            <a:srgbClr val="0F17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9" name="直接连接符 28">
            <a:extLst>
              <a:ext uri="{FF2B5EF4-FFF2-40B4-BE49-F238E27FC236}">
                <a16:creationId xmlns:a16="http://schemas.microsoft.com/office/drawing/2014/main" xmlns="" id="{528EE669-B27E-4268-8466-65FDBD670CE7}"/>
              </a:ext>
            </a:extLst>
          </p:cNvPr>
          <p:cNvCxnSpPr>
            <a:cxnSpLocks/>
          </p:cNvCxnSpPr>
          <p:nvPr/>
        </p:nvCxnSpPr>
        <p:spPr>
          <a:xfrm flipH="1">
            <a:off x="1893815" y="-1028164"/>
            <a:ext cx="3022235" cy="3022236"/>
          </a:xfrm>
          <a:prstGeom prst="line">
            <a:avLst/>
          </a:prstGeom>
          <a:ln>
            <a:solidFill>
              <a:srgbClr val="0EE5EE">
                <a:alpha val="24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椭圆 19">
            <a:extLst>
              <a:ext uri="{FF2B5EF4-FFF2-40B4-BE49-F238E27FC236}">
                <a16:creationId xmlns:a16="http://schemas.microsoft.com/office/drawing/2014/main" xmlns="" id="{F1AFA4D1-FE53-4954-92AD-CA3696CC6796}"/>
              </a:ext>
            </a:extLst>
          </p:cNvPr>
          <p:cNvSpPr/>
          <p:nvPr/>
        </p:nvSpPr>
        <p:spPr>
          <a:xfrm>
            <a:off x="-914400" y="-702867"/>
            <a:ext cx="2696939" cy="2696939"/>
          </a:xfrm>
          <a:prstGeom prst="ellipse">
            <a:avLst/>
          </a:prstGeom>
          <a:solidFill>
            <a:srgbClr val="2EECF3">
              <a:alpha val="9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1" name="椭圆 20">
            <a:extLst>
              <a:ext uri="{FF2B5EF4-FFF2-40B4-BE49-F238E27FC236}">
                <a16:creationId xmlns:a16="http://schemas.microsoft.com/office/drawing/2014/main" xmlns="" id="{C963760C-4388-41A5-B305-1E24F0364FC2}"/>
              </a:ext>
            </a:extLst>
          </p:cNvPr>
          <p:cNvSpPr/>
          <p:nvPr/>
        </p:nvSpPr>
        <p:spPr>
          <a:xfrm>
            <a:off x="3041716" y="4584700"/>
            <a:ext cx="476184" cy="476184"/>
          </a:xfrm>
          <a:prstGeom prst="ellipse">
            <a:avLst/>
          </a:prstGeom>
          <a:solidFill>
            <a:srgbClr val="0BF6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6" name="直接连接符 25">
            <a:extLst>
              <a:ext uri="{FF2B5EF4-FFF2-40B4-BE49-F238E27FC236}">
                <a16:creationId xmlns:a16="http://schemas.microsoft.com/office/drawing/2014/main" xmlns="" id="{52D45C87-C020-40D0-9167-B1F389078930}"/>
              </a:ext>
            </a:extLst>
          </p:cNvPr>
          <p:cNvCxnSpPr>
            <a:cxnSpLocks/>
          </p:cNvCxnSpPr>
          <p:nvPr/>
        </p:nvCxnSpPr>
        <p:spPr>
          <a:xfrm flipH="1">
            <a:off x="8816342" y="4460851"/>
            <a:ext cx="691008" cy="691009"/>
          </a:xfrm>
          <a:prstGeom prst="line">
            <a:avLst/>
          </a:prstGeom>
          <a:ln>
            <a:solidFill>
              <a:srgbClr val="0EE5EE">
                <a:alpha val="8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>
            <a:extLst>
              <a:ext uri="{FF2B5EF4-FFF2-40B4-BE49-F238E27FC236}">
                <a16:creationId xmlns:a16="http://schemas.microsoft.com/office/drawing/2014/main" xmlns="" id="{079835A5-0255-45D8-B8DE-A0623F698D5C}"/>
              </a:ext>
            </a:extLst>
          </p:cNvPr>
          <p:cNvCxnSpPr>
            <a:cxnSpLocks/>
          </p:cNvCxnSpPr>
          <p:nvPr/>
        </p:nvCxnSpPr>
        <p:spPr>
          <a:xfrm flipH="1">
            <a:off x="7655647" y="4368117"/>
            <a:ext cx="1189596" cy="1189595"/>
          </a:xfrm>
          <a:prstGeom prst="line">
            <a:avLst/>
          </a:prstGeom>
          <a:ln w="28575">
            <a:solidFill>
              <a:srgbClr val="0EE5E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>
            <a:extLst>
              <a:ext uri="{FF2B5EF4-FFF2-40B4-BE49-F238E27FC236}">
                <a16:creationId xmlns:a16="http://schemas.microsoft.com/office/drawing/2014/main" xmlns="" id="{28E0A6CA-A0A4-4969-9961-8C312A18556E}"/>
              </a:ext>
            </a:extLst>
          </p:cNvPr>
          <p:cNvCxnSpPr>
            <a:cxnSpLocks/>
          </p:cNvCxnSpPr>
          <p:nvPr/>
        </p:nvCxnSpPr>
        <p:spPr>
          <a:xfrm flipH="1">
            <a:off x="6374851" y="5145915"/>
            <a:ext cx="823596" cy="823594"/>
          </a:xfrm>
          <a:prstGeom prst="line">
            <a:avLst/>
          </a:prstGeom>
          <a:ln w="12700">
            <a:solidFill>
              <a:srgbClr val="0EE5EE">
                <a:alpha val="12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>
            <a:extLst>
              <a:ext uri="{FF2B5EF4-FFF2-40B4-BE49-F238E27FC236}">
                <a16:creationId xmlns:a16="http://schemas.microsoft.com/office/drawing/2014/main" xmlns="" id="{A2660913-0470-4182-8627-62ABDD0F5BDC}"/>
              </a:ext>
            </a:extLst>
          </p:cNvPr>
          <p:cNvCxnSpPr>
            <a:cxnSpLocks/>
          </p:cNvCxnSpPr>
          <p:nvPr/>
        </p:nvCxnSpPr>
        <p:spPr>
          <a:xfrm flipH="1">
            <a:off x="1041049" y="2113240"/>
            <a:ext cx="1759956" cy="1759955"/>
          </a:xfrm>
          <a:prstGeom prst="line">
            <a:avLst/>
          </a:prstGeom>
          <a:ln w="12700">
            <a:solidFill>
              <a:srgbClr val="0EE5E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圆: 空心 40">
            <a:extLst>
              <a:ext uri="{FF2B5EF4-FFF2-40B4-BE49-F238E27FC236}">
                <a16:creationId xmlns:a16="http://schemas.microsoft.com/office/drawing/2014/main" xmlns="" id="{B063BECB-7DEF-4381-B86F-05361904FADB}"/>
              </a:ext>
            </a:extLst>
          </p:cNvPr>
          <p:cNvSpPr/>
          <p:nvPr/>
        </p:nvSpPr>
        <p:spPr>
          <a:xfrm>
            <a:off x="9088488" y="868417"/>
            <a:ext cx="1320973" cy="1320973"/>
          </a:xfrm>
          <a:prstGeom prst="donut">
            <a:avLst>
              <a:gd name="adj" fmla="val 3462"/>
            </a:avLst>
          </a:prstGeom>
          <a:solidFill>
            <a:srgbClr val="0EE5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xmlns="" id="{2FF3836A-95CD-4B3A-94B6-9151C3CBC7E9}"/>
              </a:ext>
            </a:extLst>
          </p:cNvPr>
          <p:cNvGrpSpPr/>
          <p:nvPr/>
        </p:nvGrpSpPr>
        <p:grpSpPr>
          <a:xfrm>
            <a:off x="5062331" y="2097155"/>
            <a:ext cx="2067339" cy="1258957"/>
            <a:chOff x="5029753" y="2113240"/>
            <a:chExt cx="2067339" cy="1258957"/>
          </a:xfrm>
        </p:grpSpPr>
        <p:sp>
          <p:nvSpPr>
            <p:cNvPr id="13" name="矩形: 圆角 12">
              <a:extLst>
                <a:ext uri="{FF2B5EF4-FFF2-40B4-BE49-F238E27FC236}">
                  <a16:creationId xmlns:a16="http://schemas.microsoft.com/office/drawing/2014/main" xmlns="" id="{F01E9BE6-657B-4477-9923-8C5DCE11C685}"/>
                </a:ext>
              </a:extLst>
            </p:cNvPr>
            <p:cNvSpPr/>
            <p:nvPr/>
          </p:nvSpPr>
          <p:spPr>
            <a:xfrm>
              <a:off x="5433944" y="2113240"/>
              <a:ext cx="1258957" cy="1258957"/>
            </a:xfrm>
            <a:prstGeom prst="roundRect">
              <a:avLst/>
            </a:prstGeom>
            <a:solidFill>
              <a:srgbClr val="0BF6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xmlns="" id="{5F029FF8-DCB7-4F99-963F-057413362EC2}"/>
                </a:ext>
              </a:extLst>
            </p:cNvPr>
            <p:cNvSpPr txBox="1"/>
            <p:nvPr/>
          </p:nvSpPr>
          <p:spPr>
            <a:xfrm>
              <a:off x="5029753" y="2204109"/>
              <a:ext cx="2067339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dirty="0">
                  <a:solidFill>
                    <a:srgbClr val="0F172C"/>
                  </a:solidFill>
                  <a:latin typeface="Dubai Medium" panose="020B0603030403030204" pitchFamily="34" charset="-78"/>
                  <a:cs typeface="Dubai Medium" panose="020B0603030403030204" pitchFamily="34" charset="-78"/>
                </a:rPr>
                <a:t>PART </a:t>
              </a:r>
            </a:p>
            <a:p>
              <a:pPr algn="ctr"/>
              <a:r>
                <a:rPr lang="en-US" altLang="zh-CN" sz="3200" dirty="0">
                  <a:solidFill>
                    <a:srgbClr val="0F172C"/>
                  </a:solidFill>
                  <a:latin typeface="Dubai Medium" panose="020B0603030403030204" pitchFamily="34" charset="-78"/>
                  <a:cs typeface="Dubai Medium" panose="020B0603030403030204" pitchFamily="34" charset="-78"/>
                </a:rPr>
                <a:t>02</a:t>
              </a:r>
              <a:endParaRPr lang="zh-CN" altLang="en-US" sz="3200" dirty="0">
                <a:solidFill>
                  <a:srgbClr val="0F172C"/>
                </a:solidFill>
                <a:latin typeface="Dubai Medium" panose="020B0603030403030204" pitchFamily="34" charset="-78"/>
                <a:cs typeface="Dubai Medium" panose="020B0603030403030204" pitchFamily="34" charset="-78"/>
              </a:endParaRPr>
            </a:p>
          </p:txBody>
        </p:sp>
      </p:grpSp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B9E48A1E-B049-45BE-9E4C-A765EBD99D69}"/>
              </a:ext>
            </a:extLst>
          </p:cNvPr>
          <p:cNvSpPr txBox="1"/>
          <p:nvPr/>
        </p:nvSpPr>
        <p:spPr>
          <a:xfrm>
            <a:off x="4075044" y="3401731"/>
            <a:ext cx="404191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>
                <a:solidFill>
                  <a:srgbClr val="0BF6FF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工作完成情况</a:t>
            </a:r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xmlns="" id="{67109712-E74D-4630-A2B9-A5BF070A813D}"/>
              </a:ext>
            </a:extLst>
          </p:cNvPr>
          <p:cNvSpPr/>
          <p:nvPr/>
        </p:nvSpPr>
        <p:spPr>
          <a:xfrm>
            <a:off x="5335215" y="3934914"/>
            <a:ext cx="146200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dirty="0">
                <a:solidFill>
                  <a:srgbClr val="0BF6FF"/>
                </a:solidFill>
                <a:latin typeface="Dubai Medium" panose="020B0603030403030204" pitchFamily="34" charset="-78"/>
                <a:cs typeface="Dubai Medium" panose="020B0603030403030204" pitchFamily="34" charset="-78"/>
              </a:rPr>
              <a:t>Work completion</a:t>
            </a:r>
            <a:endParaRPr lang="zh-CN" altLang="en-US" sz="1400" dirty="0">
              <a:solidFill>
                <a:srgbClr val="0BF6FF"/>
              </a:solidFill>
              <a:latin typeface="Dubai Medium" panose="020B0603030403030204" pitchFamily="34" charset="-78"/>
              <a:cs typeface="Dubai Medium" panose="020B060303040303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2323656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77E8518A-3F20-4C68-84E2-D48E94D0DE59}"/>
              </a:ext>
            </a:extLst>
          </p:cNvPr>
          <p:cNvSpPr txBox="1"/>
          <p:nvPr/>
        </p:nvSpPr>
        <p:spPr>
          <a:xfrm>
            <a:off x="1338274" y="384065"/>
            <a:ext cx="282271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rgbClr val="0BF6FF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工作完成情况</a:t>
            </a:r>
          </a:p>
        </p:txBody>
      </p:sp>
      <p:sp>
        <p:nvSpPr>
          <p:cNvPr id="3" name="椭圆 2">
            <a:extLst>
              <a:ext uri="{FF2B5EF4-FFF2-40B4-BE49-F238E27FC236}">
                <a16:creationId xmlns:a16="http://schemas.microsoft.com/office/drawing/2014/main" xmlns="" id="{67834779-977D-4CE0-97DA-DB67F1A3D8ED}"/>
              </a:ext>
            </a:extLst>
          </p:cNvPr>
          <p:cNvSpPr/>
          <p:nvPr/>
        </p:nvSpPr>
        <p:spPr>
          <a:xfrm>
            <a:off x="649162" y="306850"/>
            <a:ext cx="554541" cy="554541"/>
          </a:xfrm>
          <a:prstGeom prst="ellipse">
            <a:avLst/>
          </a:prstGeom>
          <a:solidFill>
            <a:srgbClr val="0BF6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0BF6FF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8DC4340A-8776-42A8-997D-DEC454353510}"/>
              </a:ext>
            </a:extLst>
          </p:cNvPr>
          <p:cNvSpPr txBox="1"/>
          <p:nvPr/>
        </p:nvSpPr>
        <p:spPr>
          <a:xfrm>
            <a:off x="674738" y="399454"/>
            <a:ext cx="5033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rgbClr val="0F172C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02</a:t>
            </a:r>
            <a:endParaRPr lang="zh-CN" altLang="en-US" dirty="0">
              <a:solidFill>
                <a:srgbClr val="0F172C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24282148-33C6-43E5-92FD-473E0A4DCCF2}"/>
              </a:ext>
            </a:extLst>
          </p:cNvPr>
          <p:cNvSpPr txBox="1"/>
          <p:nvPr/>
        </p:nvSpPr>
        <p:spPr>
          <a:xfrm>
            <a:off x="1020423" y="1430471"/>
            <a:ext cx="366570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0BF6FF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工作完成情况概要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438A42D1-CE70-4933-BFA4-16CC32270C6C}"/>
              </a:ext>
            </a:extLst>
          </p:cNvPr>
          <p:cNvSpPr txBox="1"/>
          <p:nvPr/>
        </p:nvSpPr>
        <p:spPr>
          <a:xfrm>
            <a:off x="1020423" y="1952144"/>
            <a:ext cx="9422292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>
                <a:solidFill>
                  <a:schemeClr val="bg1">
                    <a:lumMod val="85000"/>
                  </a:schemeClr>
                </a:solidFill>
                <a:latin typeface="方正幼线简体" panose="03000509000000000000" pitchFamily="65" charset="-122"/>
                <a:ea typeface="方正幼线简体" panose="03000509000000000000" pitchFamily="65" charset="-122"/>
                <a:cs typeface="Dubai Medium" panose="020B0603030403030204" pitchFamily="34" charset="-78"/>
              </a:rPr>
              <a:t>在这里输入工作的完成情况，对之前的工作做一个大致的总结，尽量简洁生动，突出重点。在这里输入工作的完成情况，对之前的工作做一个大致的总结，尽量简洁生动，突出重点。在这里输入工作的完成情况，对之前的工作做一个大致的总结，尽量简洁生动，突出重点。在这里输入工作的完成情况，对之前的工作做一个大致的总结，尽量简洁生动，突出重点。在这里输入工作的完成情况，对之前的工作做一个大致的总结，尽量简洁生动，突出重点。</a:t>
            </a:r>
          </a:p>
          <a:p>
            <a:endParaRPr lang="zh-CN" altLang="en-US" sz="1400" b="1" dirty="0">
              <a:solidFill>
                <a:schemeClr val="bg1">
                  <a:lumMod val="85000"/>
                </a:schemeClr>
              </a:solidFill>
              <a:latin typeface="方正幼线简体" panose="03000509000000000000" pitchFamily="65" charset="-122"/>
              <a:ea typeface="方正幼线简体" panose="03000509000000000000" pitchFamily="65" charset="-122"/>
              <a:cs typeface="Dubai Medium" panose="020B0603030403030204" pitchFamily="34" charset="-78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F108DCC8-8A1E-483D-9611-2B77C0AFA9E9}"/>
              </a:ext>
            </a:extLst>
          </p:cNvPr>
          <p:cNvSpPr/>
          <p:nvPr/>
        </p:nvSpPr>
        <p:spPr>
          <a:xfrm>
            <a:off x="1178125" y="3670853"/>
            <a:ext cx="9422292" cy="2478156"/>
          </a:xfrm>
          <a:prstGeom prst="rect">
            <a:avLst/>
          </a:pr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F01FBDAC-EF90-414A-AD4A-E39D44054553}"/>
              </a:ext>
            </a:extLst>
          </p:cNvPr>
          <p:cNvSpPr/>
          <p:nvPr/>
        </p:nvSpPr>
        <p:spPr>
          <a:xfrm>
            <a:off x="1139437" y="1892136"/>
            <a:ext cx="350044" cy="45719"/>
          </a:xfrm>
          <a:prstGeom prst="rect">
            <a:avLst/>
          </a:prstGeom>
          <a:solidFill>
            <a:srgbClr val="0BF6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03981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154</TotalTime>
  <Words>2503</Words>
  <Application>Microsoft Office PowerPoint</Application>
  <PresentationFormat>宽屏</PresentationFormat>
  <Paragraphs>152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2" baseType="lpstr">
      <vt:lpstr>方正兰亭黑简体</vt:lpstr>
      <vt:lpstr>Arial</vt:lpstr>
      <vt:lpstr>方正幼线简体</vt:lpstr>
      <vt:lpstr>David</vt:lpstr>
      <vt:lpstr>等线</vt:lpstr>
      <vt:lpstr>等线 Light</vt:lpstr>
      <vt:lpstr>Dubai Medium</vt:lpstr>
      <vt:lpstr>微软雅黑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www.51pptmoban.com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阿豆PPT</dc:creator>
  <cp:keywords>51PPT模板网</cp:keywords>
  <cp:lastModifiedBy>阳光 男孩</cp:lastModifiedBy>
  <cp:revision>20</cp:revision>
  <dcterms:created xsi:type="dcterms:W3CDTF">2019-08-15T00:44:30Z</dcterms:created>
  <dcterms:modified xsi:type="dcterms:W3CDTF">2019-10-14T13:26:58Z</dcterms:modified>
</cp:coreProperties>
</file>