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2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C53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264" y="72"/>
      </p:cViewPr>
      <p:guideLst>
        <p:guide orient="horz" pos="322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12CA-5D7B-473E-A6CC-DE27C6AA4154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7F8F-3E33-4AE9-817B-2A35D5BEDA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982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12CA-5D7B-473E-A6CC-DE27C6AA4154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7F8F-3E33-4AE9-817B-2A35D5BEDA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479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12CA-5D7B-473E-A6CC-DE27C6AA4154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7F8F-3E33-4AE9-817B-2A35D5BEDA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780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12CA-5D7B-473E-A6CC-DE27C6AA4154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7F8F-3E33-4AE9-817B-2A35D5BEDA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267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12CA-5D7B-473E-A6CC-DE27C6AA4154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7F8F-3E33-4AE9-817B-2A35D5BEDA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884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12CA-5D7B-473E-A6CC-DE27C6AA4154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7F8F-3E33-4AE9-817B-2A35D5BEDA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73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12CA-5D7B-473E-A6CC-DE27C6AA4154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7F8F-3E33-4AE9-817B-2A35D5BEDA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324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12CA-5D7B-473E-A6CC-DE27C6AA4154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7F8F-3E33-4AE9-817B-2A35D5BEDA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56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12CA-5D7B-473E-A6CC-DE27C6AA4154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7F8F-3E33-4AE9-817B-2A35D5BEDA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096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12CA-5D7B-473E-A6CC-DE27C6AA4154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7F8F-3E33-4AE9-817B-2A35D5BEDA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980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12CA-5D7B-473E-A6CC-DE27C6AA4154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7F8F-3E33-4AE9-817B-2A35D5BEDA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729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512CA-5D7B-473E-A6CC-DE27C6AA4154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97F8F-3E33-4AE9-817B-2A35D5BEDA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010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u/3164044554" TargetMode="External"/><Relationship Id="rId2" Type="http://schemas.openxmlformats.org/officeDocument/2006/relationships/hyperlink" Target="http://lemonstore.yanj.cn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BC5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 rot="20702983">
            <a:off x="4799345" y="2191687"/>
            <a:ext cx="2535256" cy="2093626"/>
          </a:xfrm>
          <a:custGeom>
            <a:avLst/>
            <a:gdLst>
              <a:gd name="connsiteX0" fmla="*/ 1317447 w 2460337"/>
              <a:gd name="connsiteY0" fmla="*/ 31967 h 2031758"/>
              <a:gd name="connsiteX1" fmla="*/ 1625135 w 2460337"/>
              <a:gd name="connsiteY1" fmla="*/ 344828 h 2031758"/>
              <a:gd name="connsiteX2" fmla="*/ 1629529 w 2460337"/>
              <a:gd name="connsiteY2" fmla="*/ 390835 h 2031758"/>
              <a:gd name="connsiteX3" fmla="*/ 1667190 w 2460337"/>
              <a:gd name="connsiteY3" fmla="*/ 381764 h 2031758"/>
              <a:gd name="connsiteX4" fmla="*/ 1915306 w 2460337"/>
              <a:gd name="connsiteY4" fmla="*/ 397097 h 2031758"/>
              <a:gd name="connsiteX5" fmla="*/ 2358629 w 2460337"/>
              <a:gd name="connsiteY5" fmla="*/ 1163419 h 2031758"/>
              <a:gd name="connsiteX6" fmla="*/ 2324964 w 2460337"/>
              <a:gd name="connsiteY6" fmla="*/ 1252479 h 2031758"/>
              <a:gd name="connsiteX7" fmla="*/ 2347801 w 2460337"/>
              <a:gd name="connsiteY7" fmla="*/ 1274107 h 2031758"/>
              <a:gd name="connsiteX8" fmla="*/ 2444748 w 2460337"/>
              <a:gd name="connsiteY8" fmla="*/ 1692394 h 2031758"/>
              <a:gd name="connsiteX9" fmla="*/ 1885075 w 2460337"/>
              <a:gd name="connsiteY9" fmla="*/ 2016169 h 2031758"/>
              <a:gd name="connsiteX10" fmla="*/ 1658247 w 2460337"/>
              <a:gd name="connsiteY10" fmla="*/ 1874783 h 2031758"/>
              <a:gd name="connsiteX11" fmla="*/ 1625872 w 2460337"/>
              <a:gd name="connsiteY11" fmla="*/ 1831652 h 2031758"/>
              <a:gd name="connsiteX12" fmla="*/ 1623490 w 2460337"/>
              <a:gd name="connsiteY12" fmla="*/ 1832741 h 2031758"/>
              <a:gd name="connsiteX13" fmla="*/ 1356374 w 2460337"/>
              <a:gd name="connsiteY13" fmla="*/ 1842234 h 2031758"/>
              <a:gd name="connsiteX14" fmla="*/ 1078575 w 2460337"/>
              <a:gd name="connsiteY14" fmla="*/ 1629454 h 2031758"/>
              <a:gd name="connsiteX15" fmla="*/ 1067044 w 2460337"/>
              <a:gd name="connsiteY15" fmla="*/ 1604240 h 2031758"/>
              <a:gd name="connsiteX16" fmla="*/ 1012301 w 2460337"/>
              <a:gd name="connsiteY16" fmla="*/ 1636266 h 2031758"/>
              <a:gd name="connsiteX17" fmla="*/ 518359 w 2460337"/>
              <a:gd name="connsiteY17" fmla="*/ 1683417 h 2031758"/>
              <a:gd name="connsiteX18" fmla="*/ 21892 w 2460337"/>
              <a:gd name="connsiteY18" fmla="*/ 861650 h 2031758"/>
              <a:gd name="connsiteX19" fmla="*/ 588311 w 2460337"/>
              <a:gd name="connsiteY19" fmla="*/ 377855 h 2031758"/>
              <a:gd name="connsiteX20" fmla="*/ 607864 w 2460337"/>
              <a:gd name="connsiteY20" fmla="*/ 377279 h 2031758"/>
              <a:gd name="connsiteX21" fmla="*/ 614542 w 2460337"/>
              <a:gd name="connsiteY21" fmla="*/ 324797 h 2031758"/>
              <a:gd name="connsiteX22" fmla="*/ 1117581 w 2460337"/>
              <a:gd name="connsiteY22" fmla="*/ 0 h 2031758"/>
              <a:gd name="connsiteX23" fmla="*/ 1317447 w 2460337"/>
              <a:gd name="connsiteY23" fmla="*/ 31967 h 203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460337" h="2031758">
                <a:moveTo>
                  <a:pt x="1317447" y="31967"/>
                </a:moveTo>
                <a:cubicBezTo>
                  <a:pt x="1478703" y="86000"/>
                  <a:pt x="1597865" y="203436"/>
                  <a:pt x="1625135" y="344828"/>
                </a:cubicBezTo>
                <a:lnTo>
                  <a:pt x="1629529" y="390835"/>
                </a:lnTo>
                <a:lnTo>
                  <a:pt x="1667190" y="381764"/>
                </a:lnTo>
                <a:cubicBezTo>
                  <a:pt x="1747723" y="370480"/>
                  <a:pt x="1831797" y="374799"/>
                  <a:pt x="1915306" y="397097"/>
                </a:cubicBezTo>
                <a:cubicBezTo>
                  <a:pt x="2249340" y="486291"/>
                  <a:pt x="2447822" y="829385"/>
                  <a:pt x="2358629" y="1163419"/>
                </a:cubicBezTo>
                <a:lnTo>
                  <a:pt x="2324964" y="1252479"/>
                </a:lnTo>
                <a:lnTo>
                  <a:pt x="2347801" y="1274107"/>
                </a:lnTo>
                <a:cubicBezTo>
                  <a:pt x="2444104" y="1384862"/>
                  <a:pt x="2485461" y="1539920"/>
                  <a:pt x="2444748" y="1692394"/>
                </a:cubicBezTo>
                <a:cubicBezTo>
                  <a:pt x="2379606" y="1936351"/>
                  <a:pt x="2129033" y="2081310"/>
                  <a:pt x="1885075" y="2016169"/>
                </a:cubicBezTo>
                <a:cubicBezTo>
                  <a:pt x="1793591" y="1991741"/>
                  <a:pt x="1716028" y="1941236"/>
                  <a:pt x="1658247" y="1874783"/>
                </a:cubicBezTo>
                <a:lnTo>
                  <a:pt x="1625872" y="1831652"/>
                </a:lnTo>
                <a:lnTo>
                  <a:pt x="1623490" y="1832741"/>
                </a:lnTo>
                <a:cubicBezTo>
                  <a:pt x="1540273" y="1861545"/>
                  <a:pt x="1447859" y="1866662"/>
                  <a:pt x="1356374" y="1842234"/>
                </a:cubicBezTo>
                <a:cubicBezTo>
                  <a:pt x="1234395" y="1809664"/>
                  <a:pt x="1137166" y="1730735"/>
                  <a:pt x="1078575" y="1629454"/>
                </a:cubicBezTo>
                <a:lnTo>
                  <a:pt x="1067044" y="1604240"/>
                </a:lnTo>
                <a:lnTo>
                  <a:pt x="1012301" y="1636266"/>
                </a:lnTo>
                <a:cubicBezTo>
                  <a:pt x="865902" y="1708417"/>
                  <a:pt x="691358" y="1729611"/>
                  <a:pt x="518359" y="1683417"/>
                </a:cubicBezTo>
                <a:cubicBezTo>
                  <a:pt x="149296" y="1584869"/>
                  <a:pt x="-72980" y="1216951"/>
                  <a:pt x="21892" y="861650"/>
                </a:cubicBezTo>
                <a:cubicBezTo>
                  <a:pt x="93046" y="595174"/>
                  <a:pt x="322389" y="411475"/>
                  <a:pt x="588311" y="377855"/>
                </a:cubicBezTo>
                <a:lnTo>
                  <a:pt x="607864" y="377279"/>
                </a:lnTo>
                <a:lnTo>
                  <a:pt x="614542" y="324797"/>
                </a:lnTo>
                <a:cubicBezTo>
                  <a:pt x="662421" y="139435"/>
                  <a:pt x="869447" y="0"/>
                  <a:pt x="1117581" y="0"/>
                </a:cubicBezTo>
                <a:cubicBezTo>
                  <a:pt x="1188477" y="0"/>
                  <a:pt x="1256016" y="11382"/>
                  <a:pt x="1317447" y="319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155"/>
          <p:cNvSpPr>
            <a:spLocks noEditPoints="1"/>
          </p:cNvSpPr>
          <p:nvPr/>
        </p:nvSpPr>
        <p:spPr bwMode="auto">
          <a:xfrm rot="10800000" flipH="1" flipV="1">
            <a:off x="5781675" y="2920310"/>
            <a:ext cx="628650" cy="636380"/>
          </a:xfrm>
          <a:custGeom>
            <a:avLst/>
            <a:gdLst>
              <a:gd name="T0" fmla="*/ 115 w 196"/>
              <a:gd name="T1" fmla="*/ 73 h 198"/>
              <a:gd name="T2" fmla="*/ 134 w 196"/>
              <a:gd name="T3" fmla="*/ 56 h 198"/>
              <a:gd name="T4" fmla="*/ 95 w 196"/>
              <a:gd name="T5" fmla="*/ 40 h 198"/>
              <a:gd name="T6" fmla="*/ 39 w 196"/>
              <a:gd name="T7" fmla="*/ 83 h 198"/>
              <a:gd name="T8" fmla="*/ 0 w 196"/>
              <a:gd name="T9" fmla="*/ 73 h 198"/>
              <a:gd name="T10" fmla="*/ 94 w 196"/>
              <a:gd name="T11" fmla="*/ 0 h 198"/>
              <a:gd name="T12" fmla="*/ 163 w 196"/>
              <a:gd name="T13" fmla="*/ 29 h 198"/>
              <a:gd name="T14" fmla="*/ 182 w 196"/>
              <a:gd name="T15" fmla="*/ 13 h 198"/>
              <a:gd name="T16" fmla="*/ 196 w 196"/>
              <a:gd name="T17" fmla="*/ 95 h 198"/>
              <a:gd name="T18" fmla="*/ 115 w 196"/>
              <a:gd name="T19" fmla="*/ 73 h 198"/>
              <a:gd name="T20" fmla="*/ 61 w 196"/>
              <a:gd name="T21" fmla="*/ 142 h 198"/>
              <a:gd name="T22" fmla="*/ 101 w 196"/>
              <a:gd name="T23" fmla="*/ 158 h 198"/>
              <a:gd name="T24" fmla="*/ 157 w 196"/>
              <a:gd name="T25" fmla="*/ 115 h 198"/>
              <a:gd name="T26" fmla="*/ 196 w 196"/>
              <a:gd name="T27" fmla="*/ 125 h 198"/>
              <a:gd name="T28" fmla="*/ 101 w 196"/>
              <a:gd name="T29" fmla="*/ 198 h 198"/>
              <a:gd name="T30" fmla="*/ 32 w 196"/>
              <a:gd name="T31" fmla="*/ 169 h 198"/>
              <a:gd name="T32" fmla="*/ 14 w 196"/>
              <a:gd name="T33" fmla="*/ 185 h 198"/>
              <a:gd name="T34" fmla="*/ 0 w 196"/>
              <a:gd name="T35" fmla="*/ 103 h 198"/>
              <a:gd name="T36" fmla="*/ 81 w 196"/>
              <a:gd name="T37" fmla="*/ 125 h 198"/>
              <a:gd name="T38" fmla="*/ 61 w 196"/>
              <a:gd name="T39" fmla="*/ 14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6" h="198">
                <a:moveTo>
                  <a:pt x="115" y="73"/>
                </a:moveTo>
                <a:cubicBezTo>
                  <a:pt x="134" y="56"/>
                  <a:pt x="134" y="56"/>
                  <a:pt x="134" y="56"/>
                </a:cubicBezTo>
                <a:cubicBezTo>
                  <a:pt x="124" y="48"/>
                  <a:pt x="109" y="40"/>
                  <a:pt x="95" y="40"/>
                </a:cubicBezTo>
                <a:cubicBezTo>
                  <a:pt x="68" y="40"/>
                  <a:pt x="45" y="58"/>
                  <a:pt x="39" y="83"/>
                </a:cubicBezTo>
                <a:cubicBezTo>
                  <a:pt x="0" y="73"/>
                  <a:pt x="0" y="73"/>
                  <a:pt x="0" y="73"/>
                </a:cubicBezTo>
                <a:cubicBezTo>
                  <a:pt x="11" y="31"/>
                  <a:pt x="49" y="0"/>
                  <a:pt x="94" y="0"/>
                </a:cubicBezTo>
                <a:cubicBezTo>
                  <a:pt x="120" y="0"/>
                  <a:pt x="146" y="13"/>
                  <a:pt x="163" y="29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96" y="95"/>
                  <a:pt x="196" y="95"/>
                  <a:pt x="196" y="95"/>
                </a:cubicBezTo>
                <a:lnTo>
                  <a:pt x="115" y="73"/>
                </a:lnTo>
                <a:close/>
                <a:moveTo>
                  <a:pt x="61" y="142"/>
                </a:moveTo>
                <a:cubicBezTo>
                  <a:pt x="71" y="150"/>
                  <a:pt x="87" y="158"/>
                  <a:pt x="101" y="158"/>
                </a:cubicBezTo>
                <a:cubicBezTo>
                  <a:pt x="128" y="158"/>
                  <a:pt x="151" y="140"/>
                  <a:pt x="157" y="115"/>
                </a:cubicBezTo>
                <a:cubicBezTo>
                  <a:pt x="196" y="125"/>
                  <a:pt x="196" y="125"/>
                  <a:pt x="196" y="125"/>
                </a:cubicBezTo>
                <a:cubicBezTo>
                  <a:pt x="185" y="167"/>
                  <a:pt x="147" y="198"/>
                  <a:pt x="101" y="198"/>
                </a:cubicBezTo>
                <a:cubicBezTo>
                  <a:pt x="76" y="198"/>
                  <a:pt x="50" y="185"/>
                  <a:pt x="32" y="169"/>
                </a:cubicBezTo>
                <a:cubicBezTo>
                  <a:pt x="14" y="185"/>
                  <a:pt x="14" y="185"/>
                  <a:pt x="14" y="185"/>
                </a:cubicBezTo>
                <a:cubicBezTo>
                  <a:pt x="0" y="103"/>
                  <a:pt x="0" y="103"/>
                  <a:pt x="0" y="103"/>
                </a:cubicBezTo>
                <a:cubicBezTo>
                  <a:pt x="81" y="125"/>
                  <a:pt x="81" y="125"/>
                  <a:pt x="81" y="125"/>
                </a:cubicBezTo>
                <a:lnTo>
                  <a:pt x="61" y="142"/>
                </a:lnTo>
                <a:close/>
              </a:path>
            </a:pathLst>
          </a:custGeom>
          <a:solidFill>
            <a:srgbClr val="8BC53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5390065" y="4097301"/>
            <a:ext cx="1527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Waiting..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821320" y="5121275"/>
            <a:ext cx="636443" cy="385622"/>
            <a:chOff x="3964781" y="1400316"/>
            <a:chExt cx="636443" cy="38562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964781" y="1519237"/>
              <a:ext cx="238125" cy="214172"/>
            </a:xfrm>
            <a:prstGeom prst="line">
              <a:avLst/>
            </a:prstGeom>
            <a:ln w="127000" cap="rnd">
              <a:solidFill>
                <a:srgbClr val="8BC53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4183856" y="1400316"/>
              <a:ext cx="417368" cy="385622"/>
            </a:xfrm>
            <a:prstGeom prst="line">
              <a:avLst/>
            </a:prstGeom>
            <a:ln w="127000" cap="rnd">
              <a:solidFill>
                <a:srgbClr val="8BC53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964781" y="1519237"/>
              <a:ext cx="202407" cy="266701"/>
            </a:xfrm>
            <a:prstGeom prst="line">
              <a:avLst/>
            </a:prstGeom>
            <a:ln w="127000" cap="rnd">
              <a:solidFill>
                <a:srgbClr val="8BC53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4167188" y="1400316"/>
              <a:ext cx="434036" cy="333093"/>
            </a:xfrm>
            <a:prstGeom prst="line">
              <a:avLst/>
            </a:prstGeom>
            <a:ln w="127000" cap="rnd">
              <a:solidFill>
                <a:srgbClr val="8BC53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5586887" y="4097301"/>
            <a:ext cx="10182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Done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73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 0.16158 " pathEditMode="relative" rAng="0" ptsTypes="AA">
                                      <p:cBhvr>
                                        <p:cTn id="6" dur="3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3200000">
                                      <p:cBhvr>
                                        <p:cTn id="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3200000">
                                      <p:cBhvr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2.5E-6 -0.11111 " pathEditMode="relative" rAng="0" ptsTypes="AA">
                                      <p:cBhvr>
                                        <p:cTn id="12" dur="3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64" presetClass="path" presetSubtype="0" accel="50000" decel="50000" fill="hold" grpId="4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-2.22222E-6 L 0 -0.21944 " pathEditMode="relative" rAng="0" ptsTypes="AA">
                                      <p:cBhvr>
                                        <p:cTn id="1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97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375E-6 1.48148E-6 L 4.375E-6 -0.30255 " pathEditMode="relative" rAng="0" ptsTypes="AA">
                                      <p:cBhvr>
                                        <p:cTn id="1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13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 animBg="1"/>
      <p:bldP spid="11" grpId="2" animBg="1"/>
      <p:bldP spid="11" grpId="3" animBg="1"/>
      <p:bldP spid="11" grpId="4" animBg="1"/>
      <p:bldP spid="12" grpId="1"/>
      <p:bldP spid="12" grpId="2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677372" y="3778317"/>
            <a:ext cx="6837256" cy="229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en-US" altLang="zh-CN" sz="5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更多作品请访问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http://lemonstore.yanj.cn/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或关注微博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weibo.com/u/3164044554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226" y="1206706"/>
            <a:ext cx="8319548" cy="249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512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33170" y="2259550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柠檬小店作品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5578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41</Words>
  <Application>Microsoft Office PowerPoint</Application>
  <PresentationFormat>宽屏</PresentationFormat>
  <Paragraphs>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柠檬小店</dc:creator>
  <cp:keywords>51PPT模板网</cp:keywords>
  <cp:lastModifiedBy>阳光 男孩</cp:lastModifiedBy>
  <cp:revision>9</cp:revision>
  <dcterms:created xsi:type="dcterms:W3CDTF">2016-07-12T08:53:33Z</dcterms:created>
  <dcterms:modified xsi:type="dcterms:W3CDTF">2019-10-15T12:56:15Z</dcterms:modified>
</cp:coreProperties>
</file>